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7F7F0D-844B-41C7-A95D-9EC801704333}" type="datetimeFigureOut">
              <a:rPr lang="fr-FR" smtClean="0"/>
              <a:pPr/>
              <a:t>13/01/2019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026047-1D16-432D-BE07-3C7BDDBA544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F7F0D-844B-41C7-A95D-9EC801704333}" type="datetimeFigureOut">
              <a:rPr lang="fr-FR" smtClean="0"/>
              <a:pPr/>
              <a:t>13/01/2019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26047-1D16-432D-BE07-3C7BDDBA54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err="1" smtClean="0"/>
              <a:t>Environne</a:t>
            </a:r>
            <a:r>
              <a:rPr lang="fr-FR" dirty="0" smtClean="0"/>
              <a:t>m</a:t>
            </a:r>
            <a:r>
              <a:rPr lang="en-US" dirty="0" err="1" smtClean="0"/>
              <a:t>ent</a:t>
            </a:r>
            <a:r>
              <a:rPr lang="en-US" dirty="0" smtClean="0"/>
              <a:t>  et </a:t>
            </a:r>
            <a:r>
              <a:rPr lang="en-US" dirty="0" err="1" smtClean="0"/>
              <a:t>développement</a:t>
            </a:r>
            <a:r>
              <a:rPr lang="en-US" dirty="0" smtClean="0"/>
              <a:t> durable</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115328" cy="5643578"/>
          </a:xfrm>
        </p:spPr>
        <p:txBody>
          <a:bodyPr>
            <a:normAutofit/>
          </a:bodyPr>
          <a:lstStyle/>
          <a:p>
            <a:r>
              <a:rPr lang="fr-FR" dirty="0" smtClean="0"/>
              <a:t>INTRODUCTION</a:t>
            </a:r>
          </a:p>
          <a:p>
            <a:r>
              <a:rPr lang="fr-FR" dirty="0" smtClean="0"/>
              <a:t>La notion d’environnement développement durables sont récentes, en vogue depuis quelques dizaines d’années et font actuellement partie des expressions de la vie courante, et de la communication. Introduites dans la politiques de la quasi totalité des pays du monde. Partie intégrante de nos enseignements et ce, à partir de l’école primaire.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Air, eau, terre</a:t>
            </a:r>
          </a:p>
          <a:p>
            <a:r>
              <a:rPr lang="fr-FR" dirty="0" smtClean="0"/>
              <a:t>Des ressources hydrauliques surexploitées, de l’air pollué, des zones rurales détruites par l’envahissement de l’urbanisation, des océans et des mers polluées, des ressources minières et énergétiques maladroitement utilisées, de la faune et de la flore en voie de d’extinction…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actions préventives à toute éventuelle destruction de notre environnement écologique  commencent notamment par l’enseignement de l’environnement et des actions socio-économiques, dites de développement durable.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ctr">
              <a:buNone/>
            </a:pPr>
            <a:r>
              <a:rPr lang="fr-FR" dirty="0" smtClean="0"/>
              <a:t>Objectifs du cours</a:t>
            </a:r>
          </a:p>
          <a:p>
            <a:pPr algn="ctr">
              <a:buNone/>
            </a:pPr>
            <a:r>
              <a:rPr lang="fr-FR" dirty="0" smtClean="0"/>
              <a:t>Définir les principaux éléments qui constituent l’environnement écologique et expliquer le fonctionnement des écosystèmes. </a:t>
            </a:r>
          </a:p>
          <a:p>
            <a:pPr algn="ctr">
              <a:buNone/>
            </a:pPr>
            <a:r>
              <a:rPr lang="fr-FR" dirty="0" smtClean="0"/>
              <a:t>Présenter un bref survol des différents types de ressources, notamment des ressources énergétiques1 Expliquer la relation entre la notion de développement durable et d’environnement. </a:t>
            </a:r>
            <a:endParaRPr lang="fr-FR" dirty="0"/>
          </a:p>
          <a:p>
            <a:pPr algn="ctr">
              <a:buNone/>
            </a:pPr>
            <a:r>
              <a:rPr lang="fr-FR" dirty="0" smtClean="0"/>
              <a:t> Présenter les différentes formes de pollution ainsi que leurs conséquences sur l’environnement. </a:t>
            </a:r>
          </a:p>
          <a:p>
            <a:pPr algn="ctr">
              <a:buNone/>
            </a:pPr>
            <a:r>
              <a:rPr lang="fr-FR" dirty="0" smtClean="0"/>
              <a:t> Les mécanismes de régulation de l’environnement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 l’homme a modifié son environnement ?</a:t>
            </a:r>
            <a:endParaRPr lang="fr-FR" dirty="0"/>
          </a:p>
        </p:txBody>
      </p:sp>
      <p:sp>
        <p:nvSpPr>
          <p:cNvPr id="3" name="Espace réservé du contenu 2"/>
          <p:cNvSpPr>
            <a:spLocks noGrp="1"/>
          </p:cNvSpPr>
          <p:nvPr>
            <p:ph idx="1"/>
          </p:nvPr>
        </p:nvSpPr>
        <p:spPr/>
        <p:txBody>
          <a:bodyPr/>
          <a:lstStyle/>
          <a:p>
            <a:r>
              <a:rPr lang="fr-FR" dirty="0" smtClean="0"/>
              <a:t>L’homme moderne a pu, en très peu de temps, transformer la biosphère. Grâce à ses capacités cérébrales permettant les apprentissages rapides, l’adaptation aux changements environnementaux ainsi que la transmission des connaissances, l’homme est arrivé, à maîtriser le feu, s’éclairer, éloigner ses prédateurs et à créer des groupes sociaux</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buNone/>
            </a:pPr>
            <a:r>
              <a:rPr lang="fr-FR" dirty="0" smtClean="0"/>
              <a:t>L’agriculture et l’élevage sont apparus , Une apparition progressive et simultanée à l’évolution de la chasse. L’activité de chasse a causé la disparition de plusieurs autres espèces animales </a:t>
            </a:r>
          </a:p>
          <a:p>
            <a:pPr>
              <a:buNone/>
            </a:pPr>
            <a:r>
              <a:rPr lang="fr-FR" dirty="0" smtClean="0"/>
              <a:t>L’amélioration </a:t>
            </a:r>
            <a:r>
              <a:rPr lang="fr-FR" dirty="0"/>
              <a:t>d</a:t>
            </a:r>
            <a:r>
              <a:rPr lang="fr-FR" dirty="0" smtClean="0"/>
              <a:t>es conditions de vie a donc prolonger la durée de vie des êtres vivants et a favorisé une croissance démographique démesurée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Transition industrielle</a:t>
            </a:r>
            <a:endParaRPr lang="fr-FR" dirty="0"/>
          </a:p>
        </p:txBody>
      </p:sp>
      <p:sp>
        <p:nvSpPr>
          <p:cNvPr id="3" name="Espace réservé du contenu 2"/>
          <p:cNvSpPr>
            <a:spLocks noGrp="1"/>
          </p:cNvSpPr>
          <p:nvPr>
            <p:ph idx="1"/>
          </p:nvPr>
        </p:nvSpPr>
        <p:spPr/>
        <p:txBody>
          <a:bodyPr/>
          <a:lstStyle/>
          <a:p>
            <a:r>
              <a:rPr lang="fr-FR" dirty="0" smtClean="0"/>
              <a:t>L’industrialisation a contribué à défraichir les forêts et à polluer les rivières. </a:t>
            </a:r>
          </a:p>
          <a:p>
            <a:r>
              <a:rPr lang="fr-FR" dirty="0" smtClean="0"/>
              <a:t>l’activité industrielle est basée sur l’exploitation des énergies fossiles dites ressources non renouvelables4. Ces dernières (charbon, pétrole et gaz naturel) ont favorisé l’expansion du progrès technologique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365</Words>
  <Application>Microsoft Office PowerPoint</Application>
  <PresentationFormat>Affichage à l'écran (4:3)</PresentationFormat>
  <Paragraphs>18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Environnement  et développement durable</vt:lpstr>
      <vt:lpstr>Diapositive 2</vt:lpstr>
      <vt:lpstr>Diapositive 3</vt:lpstr>
      <vt:lpstr>Diapositive 4</vt:lpstr>
      <vt:lpstr>Diapositive 5</vt:lpstr>
      <vt:lpstr>Comment l’homme a modifié son environnement ?</vt:lpstr>
      <vt:lpstr>Diapositive 7</vt:lpstr>
      <vt:lpstr>Transition industrielle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Environnement  et développement durable</dc:title>
  <dc:creator>Nabil</dc:creator>
  <cp:lastModifiedBy>Nabil</cp:lastModifiedBy>
  <cp:revision>7</cp:revision>
  <dcterms:created xsi:type="dcterms:W3CDTF">2017-11-07T14:41:38Z</dcterms:created>
  <dcterms:modified xsi:type="dcterms:W3CDTF">2019-01-13T15:13:42Z</dcterms:modified>
</cp:coreProperties>
</file>