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8EA12-A83D-4C20-978E-DB8F88D21AA2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4A2AC-BF82-49FF-9349-86AAB6D59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armes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blanches: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 la partie tranchante de l’arme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atteint  la cavité péritonéale après avoir franchit le péritoine, l</a:t>
            </a:r>
            <a:r>
              <a:rPr lang="fr-FR" dirty="0" smtClean="0"/>
              <a:t>es organes rencontrés sur son trajet peuvent être lésés. 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 cas, on parle de traumatismes pénétrants ou une plaie pénétrante de l’abdomen. 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les autres cas ou il n’y a pas d’effraction du péritoine,  on dit que la plaie est superficielle ou profonde non pénétrante s’il y a section musculaire.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fr-FR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6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organes atteints dans les traumatismes de l’abdomen sont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présentée dans le tableau n°  par ordre de fréquence: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traumatismes fermés, la rate est l’organe plus souvent atteint</a:t>
            </a:r>
            <a:r>
              <a:rPr lang="fr-FR" dirty="0" smtClean="0"/>
              <a:t>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traumatismes ouverts, l’intestin grêle est le plus touché.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6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71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1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3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3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76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05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1F70-F85D-4534-B644-991EE63A207A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7D36-89E4-43A0-9EF4-470D7DCB1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442" y="260648"/>
            <a:ext cx="8229600" cy="634082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chemeClr val="accent3">
                    <a:lumMod val="50000"/>
                  </a:schemeClr>
                </a:solidFill>
              </a:rPr>
              <a:t>2. Traumatismes  ouverts de l’abdomen</a:t>
            </a:r>
            <a:br>
              <a:rPr lang="fr-FR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fr-FR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150938"/>
            <a:ext cx="8761413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54"/>
    </mc:Choice>
    <mc:Fallback xmlns="">
      <p:transition spd="slow" advTm="21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301750"/>
            <a:ext cx="53276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31"/>
    </mc:Choice>
    <mc:Fallback xmlns="">
      <p:transition spd="slow" advTm="5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Affichage à l'écran (4:3)</PresentationFormat>
  <Paragraphs>10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2. Traumatismes  ouverts de l’abdomen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Traumatismes  ouverts de l’abdomen </dc:title>
  <dc:creator>dr_mdaregnarou</dc:creator>
  <cp:lastModifiedBy>dr_mdaregnarou</cp:lastModifiedBy>
  <cp:revision>1</cp:revision>
  <dcterms:created xsi:type="dcterms:W3CDTF">2020-09-22T14:20:39Z</dcterms:created>
  <dcterms:modified xsi:type="dcterms:W3CDTF">2020-09-22T14:20:51Z</dcterms:modified>
</cp:coreProperties>
</file>