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3" r:id="rId1"/>
  </p:sldMasterIdLst>
  <p:notesMasterIdLst>
    <p:notesMasterId r:id="rId33"/>
  </p:notesMasterIdLst>
  <p:sldIdLst>
    <p:sldId id="256" r:id="rId2"/>
    <p:sldId id="257" r:id="rId3"/>
    <p:sldId id="258" r:id="rId4"/>
    <p:sldId id="290"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8" r:id="rId25"/>
    <p:sldId id="281" r:id="rId26"/>
    <p:sldId id="282" r:id="rId27"/>
    <p:sldId id="283" r:id="rId28"/>
    <p:sldId id="284" r:id="rId29"/>
    <p:sldId id="289" r:id="rId30"/>
    <p:sldId id="285" r:id="rId31"/>
    <p:sldId id="286"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434" autoAdjust="0"/>
  </p:normalViewPr>
  <p:slideViewPr>
    <p:cSldViewPr snapToGrid="0">
      <p:cViewPr varScale="1">
        <p:scale>
          <a:sx n="118" d="100"/>
          <a:sy n="118" d="100"/>
        </p:scale>
        <p:origin x="114" y="108"/>
      </p:cViewPr>
      <p:guideLst/>
    </p:cSldViewPr>
  </p:slideViewPr>
  <p:outlineViewPr>
    <p:cViewPr>
      <p:scale>
        <a:sx n="33" d="100"/>
        <a:sy n="33" d="100"/>
      </p:scale>
      <p:origin x="0" y="-4098"/>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1"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400" i="1" dirty="0" err="1">
                <a:solidFill>
                  <a:srgbClr val="008000"/>
                </a:solidFill>
              </a:rPr>
              <a:t>Répartition</a:t>
            </a:r>
            <a:r>
              <a:rPr lang="en-US" sz="1400" i="1" dirty="0">
                <a:solidFill>
                  <a:srgbClr val="008000"/>
                </a:solidFill>
              </a:rPr>
              <a:t> de </a:t>
            </a:r>
            <a:r>
              <a:rPr lang="en-US" sz="1400" i="1" dirty="0" err="1">
                <a:solidFill>
                  <a:srgbClr val="008000"/>
                </a:solidFill>
              </a:rPr>
              <a:t>pression</a:t>
            </a:r>
            <a:r>
              <a:rPr lang="en-US" sz="1400" i="1" dirty="0">
                <a:solidFill>
                  <a:srgbClr val="008000"/>
                </a:solidFill>
              </a:rPr>
              <a:t> </a:t>
            </a:r>
            <a:r>
              <a:rPr lang="en-US" sz="1400" i="1" dirty="0" err="1">
                <a:solidFill>
                  <a:srgbClr val="008000"/>
                </a:solidFill>
              </a:rPr>
              <a:t>autour</a:t>
            </a:r>
            <a:r>
              <a:rPr lang="en-US" sz="1400" i="1" dirty="0">
                <a:solidFill>
                  <a:srgbClr val="008000"/>
                </a:solidFill>
              </a:rPr>
              <a:t> du profile  pour z = - 12 m.</a:t>
            </a:r>
            <a:r>
              <a:rPr lang="en-US" i="1" dirty="0"/>
              <a:t> </a:t>
            </a:r>
          </a:p>
        </c:rich>
      </c:tx>
      <c:layout>
        <c:manualLayout>
          <c:xMode val="edge"/>
          <c:yMode val="edge"/>
          <c:x val="0.25330966736563471"/>
          <c:y val="6.720821518890337E-3"/>
        </c:manualLayout>
      </c:layout>
      <c:overlay val="0"/>
      <c:spPr>
        <a:noFill/>
        <a:ln>
          <a:noFill/>
        </a:ln>
        <a:effectLst/>
      </c:spPr>
      <c:txPr>
        <a:bodyPr rot="0" spcFirstLastPara="1" vertOverflow="ellipsis" vert="horz" wrap="square" anchor="ctr" anchorCtr="1"/>
        <a:lstStyle/>
        <a:p>
          <a:pPr>
            <a:defRPr sz="2128" b="1" i="1"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fr-FR"/>
        </a:p>
      </c:txPr>
    </c:title>
    <c:autoTitleDeleted val="0"/>
    <c:plotArea>
      <c:layout>
        <c:manualLayout>
          <c:layoutTarget val="inner"/>
          <c:xMode val="edge"/>
          <c:yMode val="edge"/>
          <c:x val="0.21379452367685753"/>
          <c:y val="0.17092619433429146"/>
          <c:w val="0.5497649177848557"/>
          <c:h val="0.63594966736540481"/>
        </c:manualLayout>
      </c:layout>
      <c:scatterChart>
        <c:scatterStyle val="smoothMarker"/>
        <c:varyColors val="0"/>
        <c:ser>
          <c:idx val="0"/>
          <c:order val="0"/>
          <c:tx>
            <c:v>Cas 1</c:v>
          </c:tx>
          <c:spPr>
            <a:ln w="9525" cap="rnd">
              <a:solidFill>
                <a:schemeClr val="accent1"/>
              </a:solidFill>
              <a:round/>
            </a:ln>
            <a:effectLst>
              <a:outerShdw blurRad="50800" dist="38100" dir="5400000" rotWithShape="0">
                <a:srgbClr val="000000">
                  <a:alpha val="60000"/>
                </a:srgbClr>
              </a:outerShdw>
            </a:effectLst>
          </c:spPr>
          <c:marker>
            <c:symbol val="none"/>
          </c:marker>
          <c:xVal>
            <c:numRef>
              <c:f>'1'!$W$3:$W$180</c:f>
              <c:numCache>
                <c:formatCode>0.00E+00</c:formatCode>
                <c:ptCount val="178"/>
                <c:pt idx="0">
                  <c:v>7.9020299899999999</c:v>
                </c:pt>
                <c:pt idx="1">
                  <c:v>7.8544731099999998</c:v>
                </c:pt>
                <c:pt idx="2">
                  <c:v>7.7889604600000002</c:v>
                </c:pt>
                <c:pt idx="3">
                  <c:v>7.7885546699999999</c:v>
                </c:pt>
                <c:pt idx="4">
                  <c:v>7.7877306900000001</c:v>
                </c:pt>
                <c:pt idx="5">
                  <c:v>7.7262382499999998</c:v>
                </c:pt>
                <c:pt idx="6">
                  <c:v>7.7018432600000004</c:v>
                </c:pt>
                <c:pt idx="7">
                  <c:v>7.6762514099999999</c:v>
                </c:pt>
                <c:pt idx="8">
                  <c:v>7.6409330400000002</c:v>
                </c:pt>
                <c:pt idx="9">
                  <c:v>7.6336736700000003</c:v>
                </c:pt>
                <c:pt idx="10">
                  <c:v>7.6119737599999997</c:v>
                </c:pt>
                <c:pt idx="11">
                  <c:v>7.5995001799999997</c:v>
                </c:pt>
                <c:pt idx="12">
                  <c:v>7.5945725399999997</c:v>
                </c:pt>
                <c:pt idx="13">
                  <c:v>7.5654249199999999</c:v>
                </c:pt>
                <c:pt idx="14">
                  <c:v>7.5469508200000002</c:v>
                </c:pt>
                <c:pt idx="15">
                  <c:v>7.5331602100000001</c:v>
                </c:pt>
                <c:pt idx="16">
                  <c:v>7.51836109</c:v>
                </c:pt>
                <c:pt idx="17">
                  <c:v>7.5041952099999998</c:v>
                </c:pt>
                <c:pt idx="18">
                  <c:v>7.4925003099999996</c:v>
                </c:pt>
                <c:pt idx="19">
                  <c:v>7.4867820700000003</c:v>
                </c:pt>
                <c:pt idx="20">
                  <c:v>7.4708023099999998</c:v>
                </c:pt>
                <c:pt idx="21">
                  <c:v>7.4705939299999997</c:v>
                </c:pt>
                <c:pt idx="22">
                  <c:v>7.4698667500000004</c:v>
                </c:pt>
                <c:pt idx="23">
                  <c:v>7.4550576199999998</c:v>
                </c:pt>
                <c:pt idx="24">
                  <c:v>7.4476423299999999</c:v>
                </c:pt>
                <c:pt idx="25">
                  <c:v>7.4420719100000001</c:v>
                </c:pt>
                <c:pt idx="26">
                  <c:v>7.43935776</c:v>
                </c:pt>
                <c:pt idx="27">
                  <c:v>7.4326314900000003</c:v>
                </c:pt>
                <c:pt idx="28">
                  <c:v>7.4291963599999997</c:v>
                </c:pt>
                <c:pt idx="29">
                  <c:v>7.4276733400000001</c:v>
                </c:pt>
                <c:pt idx="30">
                  <c:v>7.4293680200000001</c:v>
                </c:pt>
                <c:pt idx="31">
                  <c:v>7.4316329999999997</c:v>
                </c:pt>
                <c:pt idx="32">
                  <c:v>7.4361147900000004</c:v>
                </c:pt>
                <c:pt idx="33">
                  <c:v>7.4391155199999996</c:v>
                </c:pt>
                <c:pt idx="34">
                  <c:v>7.44628668</c:v>
                </c:pt>
                <c:pt idx="35">
                  <c:v>7.4472384500000004</c:v>
                </c:pt>
                <c:pt idx="36">
                  <c:v>7.4481759099999998</c:v>
                </c:pt>
                <c:pt idx="37">
                  <c:v>7.4585328100000003</c:v>
                </c:pt>
                <c:pt idx="38">
                  <c:v>7.4665412900000003</c:v>
                </c:pt>
                <c:pt idx="39">
                  <c:v>7.4781560899999997</c:v>
                </c:pt>
                <c:pt idx="40">
                  <c:v>7.4962077100000002</c:v>
                </c:pt>
                <c:pt idx="41">
                  <c:v>7.5103778800000001</c:v>
                </c:pt>
                <c:pt idx="42">
                  <c:v>7.5442748100000001</c:v>
                </c:pt>
                <c:pt idx="43">
                  <c:v>7.5483035999999997</c:v>
                </c:pt>
                <c:pt idx="44">
                  <c:v>7.5622110400000002</c:v>
                </c:pt>
                <c:pt idx="45">
                  <c:v>7.5924921000000003</c:v>
                </c:pt>
                <c:pt idx="46">
                  <c:v>7.5991301499999997</c:v>
                </c:pt>
                <c:pt idx="47">
                  <c:v>7.6328830700000001</c:v>
                </c:pt>
                <c:pt idx="48">
                  <c:v>7.6477060300000002</c:v>
                </c:pt>
                <c:pt idx="49">
                  <c:v>7.6858100900000004</c:v>
                </c:pt>
                <c:pt idx="50">
                  <c:v>7.7051200900000003</c:v>
                </c:pt>
                <c:pt idx="51">
                  <c:v>7.7401170700000002</c:v>
                </c:pt>
                <c:pt idx="52">
                  <c:v>7.7706322700000001</c:v>
                </c:pt>
                <c:pt idx="53">
                  <c:v>7.8041672699999998</c:v>
                </c:pt>
                <c:pt idx="54">
                  <c:v>7.8344292600000003</c:v>
                </c:pt>
                <c:pt idx="55">
                  <c:v>7.8637332899999999</c:v>
                </c:pt>
                <c:pt idx="56">
                  <c:v>7.8998765899999999</c:v>
                </c:pt>
                <c:pt idx="57">
                  <c:v>7.9322176000000004</c:v>
                </c:pt>
                <c:pt idx="58">
                  <c:v>7.97418022</c:v>
                </c:pt>
                <c:pt idx="59">
                  <c:v>8.0014429099999997</c:v>
                </c:pt>
                <c:pt idx="60">
                  <c:v>8.0544281000000009</c:v>
                </c:pt>
                <c:pt idx="61">
                  <c:v>8.0867185599999996</c:v>
                </c:pt>
                <c:pt idx="62">
                  <c:v>8.1221017799999995</c:v>
                </c:pt>
                <c:pt idx="63">
                  <c:v>8.1910924900000008</c:v>
                </c:pt>
                <c:pt idx="64">
                  <c:v>8.2231445300000008</c:v>
                </c:pt>
                <c:pt idx="65">
                  <c:v>8.23839188</c:v>
                </c:pt>
                <c:pt idx="66">
                  <c:v>8.2837600699999996</c:v>
                </c:pt>
                <c:pt idx="67">
                  <c:v>8.3641729399999996</c:v>
                </c:pt>
                <c:pt idx="68">
                  <c:v>8.3977975800000007</c:v>
                </c:pt>
                <c:pt idx="69">
                  <c:v>8.4912099800000007</c:v>
                </c:pt>
                <c:pt idx="70">
                  <c:v>8.5288429299999997</c:v>
                </c:pt>
                <c:pt idx="71">
                  <c:v>8.5751895900000008</c:v>
                </c:pt>
                <c:pt idx="72">
                  <c:v>8.6886959099999999</c:v>
                </c:pt>
                <c:pt idx="73">
                  <c:v>8.8130340599999997</c:v>
                </c:pt>
                <c:pt idx="74">
                  <c:v>8.8306264900000002</c:v>
                </c:pt>
                <c:pt idx="75">
                  <c:v>8.8514022800000003</c:v>
                </c:pt>
                <c:pt idx="76">
                  <c:v>8.9732894900000009</c:v>
                </c:pt>
                <c:pt idx="77">
                  <c:v>9.0504989600000005</c:v>
                </c:pt>
                <c:pt idx="78">
                  <c:v>9.1387166999999998</c:v>
                </c:pt>
                <c:pt idx="79">
                  <c:v>9.2938699699999994</c:v>
                </c:pt>
                <c:pt idx="80">
                  <c:v>9.3120555899999999</c:v>
                </c:pt>
                <c:pt idx="81">
                  <c:v>9.3249855000000004</c:v>
                </c:pt>
                <c:pt idx="82">
                  <c:v>9.4926567100000003</c:v>
                </c:pt>
                <c:pt idx="83">
                  <c:v>9.6063289600000008</c:v>
                </c:pt>
                <c:pt idx="84">
                  <c:v>9.6792964900000005</c:v>
                </c:pt>
                <c:pt idx="85">
                  <c:v>9.79681873</c:v>
                </c:pt>
                <c:pt idx="86">
                  <c:v>9.8491401700000001</c:v>
                </c:pt>
                <c:pt idx="87">
                  <c:v>9.8829126400000007</c:v>
                </c:pt>
                <c:pt idx="88">
                  <c:v>9.9813394500000001</c:v>
                </c:pt>
                <c:pt idx="89">
                  <c:v>10.0859547</c:v>
                </c:pt>
                <c:pt idx="90">
                  <c:v>10.099325199999999</c:v>
                </c:pt>
                <c:pt idx="91">
                  <c:v>10.108632099999999</c:v>
                </c:pt>
                <c:pt idx="92">
                  <c:v>10.207601500000001</c:v>
                </c:pt>
                <c:pt idx="93">
                  <c:v>10.2271328</c:v>
                </c:pt>
                <c:pt idx="94">
                  <c:v>10.310051</c:v>
                </c:pt>
                <c:pt idx="95">
                  <c:v>10.333679200000001</c:v>
                </c:pt>
                <c:pt idx="96">
                  <c:v>10.395137800000001</c:v>
                </c:pt>
                <c:pt idx="97">
                  <c:v>10.4319963</c:v>
                </c:pt>
                <c:pt idx="98">
                  <c:v>10.474081999999999</c:v>
                </c:pt>
                <c:pt idx="99">
                  <c:v>10.5086107</c:v>
                </c:pt>
                <c:pt idx="100">
                  <c:v>10.546056699999999</c:v>
                </c:pt>
                <c:pt idx="101">
                  <c:v>10.5623846</c:v>
                </c:pt>
                <c:pt idx="102">
                  <c:v>10.5988255</c:v>
                </c:pt>
                <c:pt idx="103">
                  <c:v>10.607213</c:v>
                </c:pt>
                <c:pt idx="104">
                  <c:v>10.637545599999999</c:v>
                </c:pt>
                <c:pt idx="105">
                  <c:v>10.6471424</c:v>
                </c:pt>
                <c:pt idx="106">
                  <c:v>10.6742229</c:v>
                </c:pt>
                <c:pt idx="107">
                  <c:v>10.677718199999999</c:v>
                </c:pt>
                <c:pt idx="108">
                  <c:v>10.679167700000001</c:v>
                </c:pt>
                <c:pt idx="109">
                  <c:v>10.705699900000001</c:v>
                </c:pt>
                <c:pt idx="110">
                  <c:v>10.714447</c:v>
                </c:pt>
                <c:pt idx="111">
                  <c:v>10.7286587</c:v>
                </c:pt>
                <c:pt idx="112">
                  <c:v>10.743720100000001</c:v>
                </c:pt>
                <c:pt idx="113">
                  <c:v>10.7485123</c:v>
                </c:pt>
                <c:pt idx="114">
                  <c:v>10.765568699999999</c:v>
                </c:pt>
                <c:pt idx="115">
                  <c:v>10.775938999999999</c:v>
                </c:pt>
                <c:pt idx="116">
                  <c:v>10.785232499999999</c:v>
                </c:pt>
                <c:pt idx="117">
                  <c:v>10.7941799</c:v>
                </c:pt>
                <c:pt idx="118">
                  <c:v>10.7968168</c:v>
                </c:pt>
                <c:pt idx="119">
                  <c:v>10.8001156</c:v>
                </c:pt>
                <c:pt idx="120">
                  <c:v>10.800723100000001</c:v>
                </c:pt>
                <c:pt idx="121">
                  <c:v>10.7995749</c:v>
                </c:pt>
                <c:pt idx="122">
                  <c:v>10.778799100000001</c:v>
                </c:pt>
                <c:pt idx="123">
                  <c:v>10.7701607</c:v>
                </c:pt>
                <c:pt idx="124">
                  <c:v>10.750299500000001</c:v>
                </c:pt>
                <c:pt idx="125">
                  <c:v>10.732471500000001</c:v>
                </c:pt>
                <c:pt idx="126">
                  <c:v>10.7268066</c:v>
                </c:pt>
                <c:pt idx="127">
                  <c:v>10.7158508</c:v>
                </c:pt>
                <c:pt idx="128">
                  <c:v>10.7013035</c:v>
                </c:pt>
                <c:pt idx="129">
                  <c:v>10.6855431</c:v>
                </c:pt>
                <c:pt idx="130">
                  <c:v>10.6730862</c:v>
                </c:pt>
                <c:pt idx="131">
                  <c:v>10.668501900000001</c:v>
                </c:pt>
                <c:pt idx="132">
                  <c:v>10.636751200000001</c:v>
                </c:pt>
                <c:pt idx="133">
                  <c:v>10.6197643</c:v>
                </c:pt>
                <c:pt idx="134">
                  <c:v>10.5938511</c:v>
                </c:pt>
                <c:pt idx="135">
                  <c:v>10.558376300000001</c:v>
                </c:pt>
                <c:pt idx="136">
                  <c:v>10.5363884</c:v>
                </c:pt>
                <c:pt idx="137">
                  <c:v>10.481843899999999</c:v>
                </c:pt>
                <c:pt idx="138">
                  <c:v>10.474380500000001</c:v>
                </c:pt>
                <c:pt idx="139">
                  <c:v>10.449279799999999</c:v>
                </c:pt>
                <c:pt idx="140">
                  <c:v>10.3928671</c:v>
                </c:pt>
                <c:pt idx="141">
                  <c:v>10.378121399999999</c:v>
                </c:pt>
                <c:pt idx="142">
                  <c:v>10.350948300000001</c:v>
                </c:pt>
                <c:pt idx="143">
                  <c:v>10.281724000000001</c:v>
                </c:pt>
                <c:pt idx="144">
                  <c:v>10.2452269</c:v>
                </c:pt>
                <c:pt idx="145">
                  <c:v>10.184965099999999</c:v>
                </c:pt>
                <c:pt idx="146">
                  <c:v>10.095991100000001</c:v>
                </c:pt>
                <c:pt idx="147">
                  <c:v>10.0954275</c:v>
                </c:pt>
                <c:pt idx="148">
                  <c:v>10.0949297</c:v>
                </c:pt>
                <c:pt idx="149">
                  <c:v>9.9987602199999994</c:v>
                </c:pt>
                <c:pt idx="150">
                  <c:v>9.8938407900000005</c:v>
                </c:pt>
                <c:pt idx="151">
                  <c:v>9.86815453</c:v>
                </c:pt>
                <c:pt idx="152">
                  <c:v>9.8450698899999995</c:v>
                </c:pt>
                <c:pt idx="153">
                  <c:v>9.7345352199999997</c:v>
                </c:pt>
                <c:pt idx="154">
                  <c:v>9.5952377299999991</c:v>
                </c:pt>
                <c:pt idx="155">
                  <c:v>9.5590610500000004</c:v>
                </c:pt>
                <c:pt idx="156">
                  <c:v>9.3823499699999999</c:v>
                </c:pt>
                <c:pt idx="157">
                  <c:v>9.33497047</c:v>
                </c:pt>
                <c:pt idx="158">
                  <c:v>9.2096385999999999</c:v>
                </c:pt>
                <c:pt idx="159">
                  <c:v>9.1456737500000003</c:v>
                </c:pt>
                <c:pt idx="160">
                  <c:v>9.0571384399999992</c:v>
                </c:pt>
                <c:pt idx="161">
                  <c:v>8.9583511399999995</c:v>
                </c:pt>
                <c:pt idx="162">
                  <c:v>8.87360477</c:v>
                </c:pt>
                <c:pt idx="163">
                  <c:v>8.82113266</c:v>
                </c:pt>
                <c:pt idx="164">
                  <c:v>8.6837396600000005</c:v>
                </c:pt>
                <c:pt idx="165">
                  <c:v>8.6423301699999993</c:v>
                </c:pt>
                <c:pt idx="166">
                  <c:v>8.5060195899999993</c:v>
                </c:pt>
                <c:pt idx="167">
                  <c:v>8.48610401</c:v>
                </c:pt>
                <c:pt idx="168">
                  <c:v>8.3613367099999998</c:v>
                </c:pt>
                <c:pt idx="169">
                  <c:v>8.3174762700000002</c:v>
                </c:pt>
                <c:pt idx="170">
                  <c:v>8.2406606700000005</c:v>
                </c:pt>
                <c:pt idx="171">
                  <c:v>8.1657142599999997</c:v>
                </c:pt>
                <c:pt idx="172">
                  <c:v>8.1450910600000004</c:v>
                </c:pt>
                <c:pt idx="173">
                  <c:v>8.1228179899999997</c:v>
                </c:pt>
                <c:pt idx="174">
                  <c:v>8.0502443299999999</c:v>
                </c:pt>
                <c:pt idx="175">
                  <c:v>7.9978036899999996</c:v>
                </c:pt>
                <c:pt idx="176">
                  <c:v>7.9545393000000004</c:v>
                </c:pt>
                <c:pt idx="177">
                  <c:v>7.9271335599999997</c:v>
                </c:pt>
              </c:numCache>
            </c:numRef>
          </c:xVal>
          <c:yVal>
            <c:numRef>
              <c:f>'1'!$X$3:$X$180</c:f>
              <c:numCache>
                <c:formatCode>0.00E+00</c:formatCode>
                <c:ptCount val="178"/>
                <c:pt idx="0">
                  <c:v>73967.320300000007</c:v>
                </c:pt>
                <c:pt idx="1">
                  <c:v>73752.429699999993</c:v>
                </c:pt>
                <c:pt idx="2">
                  <c:v>73409.234400000001</c:v>
                </c:pt>
                <c:pt idx="3">
                  <c:v>73407.273400000005</c:v>
                </c:pt>
                <c:pt idx="4">
                  <c:v>73402.75</c:v>
                </c:pt>
                <c:pt idx="5">
                  <c:v>73059.828099999999</c:v>
                </c:pt>
                <c:pt idx="6">
                  <c:v>72893.781300000002</c:v>
                </c:pt>
                <c:pt idx="7">
                  <c:v>72725.421900000001</c:v>
                </c:pt>
                <c:pt idx="8">
                  <c:v>72475.445300000007</c:v>
                </c:pt>
                <c:pt idx="9">
                  <c:v>72424.398400000005</c:v>
                </c:pt>
                <c:pt idx="10">
                  <c:v>72214.273400000005</c:v>
                </c:pt>
                <c:pt idx="11">
                  <c:v>72089.289099999995</c:v>
                </c:pt>
                <c:pt idx="12">
                  <c:v>72049.710900000005</c:v>
                </c:pt>
                <c:pt idx="13">
                  <c:v>71786.765599999999</c:v>
                </c:pt>
                <c:pt idx="14">
                  <c:v>71656.156300000002</c:v>
                </c:pt>
                <c:pt idx="15">
                  <c:v>71561.554699999993</c:v>
                </c:pt>
                <c:pt idx="16">
                  <c:v>71420.171900000001</c:v>
                </c:pt>
                <c:pt idx="17">
                  <c:v>71304.828099999999</c:v>
                </c:pt>
                <c:pt idx="18">
                  <c:v>71313.281300000002</c:v>
                </c:pt>
                <c:pt idx="19">
                  <c:v>71303.820300000007</c:v>
                </c:pt>
                <c:pt idx="20">
                  <c:v>71482.820300000007</c:v>
                </c:pt>
                <c:pt idx="21">
                  <c:v>71484.968800000002</c:v>
                </c:pt>
                <c:pt idx="22">
                  <c:v>71509.531300000002</c:v>
                </c:pt>
                <c:pt idx="23">
                  <c:v>72127.148400000005</c:v>
                </c:pt>
                <c:pt idx="24">
                  <c:v>72972.304699999993</c:v>
                </c:pt>
                <c:pt idx="25">
                  <c:v>73599.242199999993</c:v>
                </c:pt>
                <c:pt idx="26">
                  <c:v>74413.031300000002</c:v>
                </c:pt>
                <c:pt idx="27">
                  <c:v>76762.617199999993</c:v>
                </c:pt>
                <c:pt idx="28">
                  <c:v>79932.843800000002</c:v>
                </c:pt>
                <c:pt idx="29">
                  <c:v>81731.0625</c:v>
                </c:pt>
                <c:pt idx="30">
                  <c:v>84668.156300000002</c:v>
                </c:pt>
                <c:pt idx="31">
                  <c:v>85943.828099999999</c:v>
                </c:pt>
                <c:pt idx="32">
                  <c:v>86600.398400000005</c:v>
                </c:pt>
                <c:pt idx="33">
                  <c:v>87110.390599999999</c:v>
                </c:pt>
                <c:pt idx="34">
                  <c:v>87262.109400000001</c:v>
                </c:pt>
                <c:pt idx="35">
                  <c:v>87286.343800000002</c:v>
                </c:pt>
                <c:pt idx="36">
                  <c:v>87278.648400000005</c:v>
                </c:pt>
                <c:pt idx="37">
                  <c:v>87265.453099999999</c:v>
                </c:pt>
                <c:pt idx="38">
                  <c:v>87096.695300000007</c:v>
                </c:pt>
                <c:pt idx="39">
                  <c:v>86789.953099999999</c:v>
                </c:pt>
                <c:pt idx="40">
                  <c:v>86339.406300000002</c:v>
                </c:pt>
                <c:pt idx="41">
                  <c:v>86038.140599999999</c:v>
                </c:pt>
                <c:pt idx="42">
                  <c:v>85349.070300000007</c:v>
                </c:pt>
                <c:pt idx="43">
                  <c:v>85284.3125</c:v>
                </c:pt>
                <c:pt idx="44">
                  <c:v>85092.007800000007</c:v>
                </c:pt>
                <c:pt idx="45">
                  <c:v>84662.960900000005</c:v>
                </c:pt>
                <c:pt idx="46">
                  <c:v>84572.031300000002</c:v>
                </c:pt>
                <c:pt idx="47">
                  <c:v>84203.820300000007</c:v>
                </c:pt>
                <c:pt idx="48">
                  <c:v>84065.382800000007</c:v>
                </c:pt>
                <c:pt idx="49">
                  <c:v>83808.781300000002</c:v>
                </c:pt>
                <c:pt idx="50">
                  <c:v>83662.398400000005</c:v>
                </c:pt>
                <c:pt idx="51">
                  <c:v>83480.265599999999</c:v>
                </c:pt>
                <c:pt idx="52">
                  <c:v>83321.703099999999</c:v>
                </c:pt>
                <c:pt idx="53">
                  <c:v>83196.328099999999</c:v>
                </c:pt>
                <c:pt idx="54">
                  <c:v>83071.210900000005</c:v>
                </c:pt>
                <c:pt idx="55">
                  <c:v>82978.375</c:v>
                </c:pt>
                <c:pt idx="56">
                  <c:v>82875.382800000007</c:v>
                </c:pt>
                <c:pt idx="57">
                  <c:v>82805.117199999993</c:v>
                </c:pt>
                <c:pt idx="58">
                  <c:v>82709.226599999995</c:v>
                </c:pt>
                <c:pt idx="59">
                  <c:v>82649.8125</c:v>
                </c:pt>
                <c:pt idx="60">
                  <c:v>82555.859400000001</c:v>
                </c:pt>
                <c:pt idx="61">
                  <c:v>82509.843800000002</c:v>
                </c:pt>
                <c:pt idx="62">
                  <c:v>82465.265599999999</c:v>
                </c:pt>
                <c:pt idx="63">
                  <c:v>82405.757800000007</c:v>
                </c:pt>
                <c:pt idx="64">
                  <c:v>82374.578099999999</c:v>
                </c:pt>
                <c:pt idx="65">
                  <c:v>82359.539099999995</c:v>
                </c:pt>
                <c:pt idx="66">
                  <c:v>82321.796900000001</c:v>
                </c:pt>
                <c:pt idx="67">
                  <c:v>82254.242199999993</c:v>
                </c:pt>
                <c:pt idx="68">
                  <c:v>82233.359400000001</c:v>
                </c:pt>
                <c:pt idx="69">
                  <c:v>82180.359400000001</c:v>
                </c:pt>
                <c:pt idx="70">
                  <c:v>82165.031300000002</c:v>
                </c:pt>
                <c:pt idx="71">
                  <c:v>82144.265599999999</c:v>
                </c:pt>
                <c:pt idx="72">
                  <c:v>82090.765599999999</c:v>
                </c:pt>
                <c:pt idx="73">
                  <c:v>82019.132800000007</c:v>
                </c:pt>
                <c:pt idx="74">
                  <c:v>82009.351599999995</c:v>
                </c:pt>
                <c:pt idx="75">
                  <c:v>82000.968800000002</c:v>
                </c:pt>
                <c:pt idx="76">
                  <c:v>81950.625</c:v>
                </c:pt>
                <c:pt idx="77">
                  <c:v>81923.375</c:v>
                </c:pt>
                <c:pt idx="78">
                  <c:v>81901.218800000002</c:v>
                </c:pt>
                <c:pt idx="79">
                  <c:v>81868.890599999999</c:v>
                </c:pt>
                <c:pt idx="80">
                  <c:v>81864.765599999999</c:v>
                </c:pt>
                <c:pt idx="81">
                  <c:v>81862.4375</c:v>
                </c:pt>
                <c:pt idx="82">
                  <c:v>81833.960900000005</c:v>
                </c:pt>
                <c:pt idx="83">
                  <c:v>81817.890599999999</c:v>
                </c:pt>
                <c:pt idx="84">
                  <c:v>81807.859400000001</c:v>
                </c:pt>
                <c:pt idx="85">
                  <c:v>81792.820300000007</c:v>
                </c:pt>
                <c:pt idx="86">
                  <c:v>81785.75</c:v>
                </c:pt>
                <c:pt idx="87">
                  <c:v>81781.171900000001</c:v>
                </c:pt>
                <c:pt idx="88">
                  <c:v>81768.593800000002</c:v>
                </c:pt>
                <c:pt idx="89">
                  <c:v>81755.648400000005</c:v>
                </c:pt>
                <c:pt idx="90">
                  <c:v>81753.960900000005</c:v>
                </c:pt>
                <c:pt idx="91">
                  <c:v>81752.734400000001</c:v>
                </c:pt>
                <c:pt idx="92">
                  <c:v>81738.265599999999</c:v>
                </c:pt>
                <c:pt idx="93">
                  <c:v>81735.523400000005</c:v>
                </c:pt>
                <c:pt idx="94">
                  <c:v>81726.156300000002</c:v>
                </c:pt>
                <c:pt idx="95">
                  <c:v>81723.4375</c:v>
                </c:pt>
                <c:pt idx="96">
                  <c:v>81719.703099999999</c:v>
                </c:pt>
                <c:pt idx="97">
                  <c:v>81716.703099999999</c:v>
                </c:pt>
                <c:pt idx="98">
                  <c:v>81713.015599999999</c:v>
                </c:pt>
                <c:pt idx="99">
                  <c:v>81711.976599999995</c:v>
                </c:pt>
                <c:pt idx="100">
                  <c:v>81712.9375</c:v>
                </c:pt>
                <c:pt idx="101">
                  <c:v>81712.5</c:v>
                </c:pt>
                <c:pt idx="102">
                  <c:v>81708.453099999999</c:v>
                </c:pt>
                <c:pt idx="103">
                  <c:v>81707.851599999995</c:v>
                </c:pt>
                <c:pt idx="104">
                  <c:v>81706.906300000002</c:v>
                </c:pt>
                <c:pt idx="105">
                  <c:v>81706.609400000001</c:v>
                </c:pt>
                <c:pt idx="106">
                  <c:v>81704.804699999993</c:v>
                </c:pt>
                <c:pt idx="107">
                  <c:v>81704.75</c:v>
                </c:pt>
                <c:pt idx="108">
                  <c:v>81704.132800000007</c:v>
                </c:pt>
                <c:pt idx="109">
                  <c:v>81705.156300000002</c:v>
                </c:pt>
                <c:pt idx="110">
                  <c:v>81698.5</c:v>
                </c:pt>
                <c:pt idx="111">
                  <c:v>81688.8125</c:v>
                </c:pt>
                <c:pt idx="112">
                  <c:v>81663.851599999995</c:v>
                </c:pt>
                <c:pt idx="113">
                  <c:v>81659.289099999995</c:v>
                </c:pt>
                <c:pt idx="114">
                  <c:v>81572.640599999999</c:v>
                </c:pt>
                <c:pt idx="115">
                  <c:v>81593.859400000001</c:v>
                </c:pt>
                <c:pt idx="116">
                  <c:v>81221.656300000002</c:v>
                </c:pt>
                <c:pt idx="117">
                  <c:v>80993.179699999993</c:v>
                </c:pt>
                <c:pt idx="118">
                  <c:v>80894.843800000002</c:v>
                </c:pt>
                <c:pt idx="119">
                  <c:v>81260.070300000007</c:v>
                </c:pt>
                <c:pt idx="120">
                  <c:v>81321.773400000005</c:v>
                </c:pt>
                <c:pt idx="121">
                  <c:v>81360.304699999993</c:v>
                </c:pt>
                <c:pt idx="122">
                  <c:v>81921.820300000007</c:v>
                </c:pt>
                <c:pt idx="123">
                  <c:v>81889.304699999993</c:v>
                </c:pt>
                <c:pt idx="124">
                  <c:v>81788.1875</c:v>
                </c:pt>
                <c:pt idx="125">
                  <c:v>81719.601599999995</c:v>
                </c:pt>
                <c:pt idx="126">
                  <c:v>81696.414099999995</c:v>
                </c:pt>
                <c:pt idx="127">
                  <c:v>81659.734400000001</c:v>
                </c:pt>
                <c:pt idx="128">
                  <c:v>81612.054699999993</c:v>
                </c:pt>
                <c:pt idx="129">
                  <c:v>81563.421900000001</c:v>
                </c:pt>
                <c:pt idx="130">
                  <c:v>81524.851599999995</c:v>
                </c:pt>
                <c:pt idx="131">
                  <c:v>81510.992199999993</c:v>
                </c:pt>
                <c:pt idx="132">
                  <c:v>81416.781300000002</c:v>
                </c:pt>
                <c:pt idx="133">
                  <c:v>81361.531300000002</c:v>
                </c:pt>
                <c:pt idx="134">
                  <c:v>81282.179699999993</c:v>
                </c:pt>
                <c:pt idx="135">
                  <c:v>81186.882800000007</c:v>
                </c:pt>
                <c:pt idx="136">
                  <c:v>81137.5625</c:v>
                </c:pt>
                <c:pt idx="137">
                  <c:v>81006.773400000005</c:v>
                </c:pt>
                <c:pt idx="138">
                  <c:v>80987.546900000001</c:v>
                </c:pt>
                <c:pt idx="139">
                  <c:v>80925.093800000002</c:v>
                </c:pt>
                <c:pt idx="140">
                  <c:v>80784.976599999995</c:v>
                </c:pt>
                <c:pt idx="141">
                  <c:v>80748.703099999999</c:v>
                </c:pt>
                <c:pt idx="142">
                  <c:v>80680.492199999993</c:v>
                </c:pt>
                <c:pt idx="143">
                  <c:v>80506.109400000001</c:v>
                </c:pt>
                <c:pt idx="144">
                  <c:v>80418.796900000001</c:v>
                </c:pt>
                <c:pt idx="145">
                  <c:v>80283.156300000002</c:v>
                </c:pt>
                <c:pt idx="146">
                  <c:v>80075.960900000005</c:v>
                </c:pt>
                <c:pt idx="147">
                  <c:v>80074.625</c:v>
                </c:pt>
                <c:pt idx="148">
                  <c:v>80073.445300000007</c:v>
                </c:pt>
                <c:pt idx="149">
                  <c:v>79841.429699999993</c:v>
                </c:pt>
                <c:pt idx="150">
                  <c:v>79639.703099999999</c:v>
                </c:pt>
                <c:pt idx="151">
                  <c:v>79588.609400000001</c:v>
                </c:pt>
                <c:pt idx="152">
                  <c:v>79535.859400000001</c:v>
                </c:pt>
                <c:pt idx="153">
                  <c:v>79263.273400000005</c:v>
                </c:pt>
                <c:pt idx="154">
                  <c:v>78912.335900000005</c:v>
                </c:pt>
                <c:pt idx="155">
                  <c:v>78825.906300000002</c:v>
                </c:pt>
                <c:pt idx="156">
                  <c:v>78459.898400000005</c:v>
                </c:pt>
                <c:pt idx="157">
                  <c:v>78358.554699999993</c:v>
                </c:pt>
                <c:pt idx="158">
                  <c:v>78072.718800000002</c:v>
                </c:pt>
                <c:pt idx="159">
                  <c:v>77915.007800000007</c:v>
                </c:pt>
                <c:pt idx="160">
                  <c:v>77675.3125</c:v>
                </c:pt>
                <c:pt idx="161">
                  <c:v>77384.921900000001</c:v>
                </c:pt>
                <c:pt idx="162">
                  <c:v>77141.890599999999</c:v>
                </c:pt>
                <c:pt idx="163">
                  <c:v>76981.3125</c:v>
                </c:pt>
                <c:pt idx="164">
                  <c:v>76538.179699999993</c:v>
                </c:pt>
                <c:pt idx="165">
                  <c:v>76419.320300000007</c:v>
                </c:pt>
                <c:pt idx="166">
                  <c:v>76016.351599999995</c:v>
                </c:pt>
                <c:pt idx="167">
                  <c:v>75958.4375</c:v>
                </c:pt>
                <c:pt idx="168">
                  <c:v>75601.992199999993</c:v>
                </c:pt>
                <c:pt idx="169">
                  <c:v>75471.085900000005</c:v>
                </c:pt>
                <c:pt idx="170">
                  <c:v>75233.171900000001</c:v>
                </c:pt>
                <c:pt idx="171">
                  <c:v>74987.203099999999</c:v>
                </c:pt>
                <c:pt idx="172">
                  <c:v>74918.320300000007</c:v>
                </c:pt>
                <c:pt idx="173">
                  <c:v>74823.015599999999</c:v>
                </c:pt>
                <c:pt idx="174">
                  <c:v>74543.492199999993</c:v>
                </c:pt>
                <c:pt idx="175">
                  <c:v>74349.296900000001</c:v>
                </c:pt>
                <c:pt idx="176">
                  <c:v>74184.375</c:v>
                </c:pt>
                <c:pt idx="177">
                  <c:v>74076.890599999999</c:v>
                </c:pt>
              </c:numCache>
            </c:numRef>
          </c:yVal>
          <c:smooth val="1"/>
        </c:ser>
        <c:ser>
          <c:idx val="1"/>
          <c:order val="1"/>
          <c:tx>
            <c:v>Cas 2</c:v>
          </c:tx>
          <c:spPr>
            <a:ln w="9525" cap="rnd">
              <a:solidFill>
                <a:schemeClr val="accent2"/>
              </a:solidFill>
              <a:round/>
            </a:ln>
            <a:effectLst>
              <a:outerShdw blurRad="50800" dist="38100" dir="5400000" rotWithShape="0">
                <a:srgbClr val="000000">
                  <a:alpha val="60000"/>
                </a:srgbClr>
              </a:outerShdw>
            </a:effectLst>
          </c:spPr>
          <c:marker>
            <c:symbol val="none"/>
          </c:marker>
          <c:xVal>
            <c:numRef>
              <c:f>'1'!$A$3:$A$182</c:f>
              <c:numCache>
                <c:formatCode>0.00E+00</c:formatCode>
                <c:ptCount val="180"/>
                <c:pt idx="0">
                  <c:v>8.9249486900000008</c:v>
                </c:pt>
                <c:pt idx="1">
                  <c:v>8.8583612400000007</c:v>
                </c:pt>
                <c:pt idx="2">
                  <c:v>8.7358016999999997</c:v>
                </c:pt>
                <c:pt idx="3">
                  <c:v>8.6798420000000007</c:v>
                </c:pt>
                <c:pt idx="4">
                  <c:v>8.55413055</c:v>
                </c:pt>
                <c:pt idx="5">
                  <c:v>8.5147037500000007</c:v>
                </c:pt>
                <c:pt idx="6">
                  <c:v>8.3908290900000004</c:v>
                </c:pt>
                <c:pt idx="7">
                  <c:v>8.3622751199999996</c:v>
                </c:pt>
                <c:pt idx="8">
                  <c:v>8.2316122099999998</c:v>
                </c:pt>
                <c:pt idx="9">
                  <c:v>8.2209682500000003</c:v>
                </c:pt>
                <c:pt idx="10">
                  <c:v>8.2008914900000001</c:v>
                </c:pt>
                <c:pt idx="11">
                  <c:v>8.1110038800000002</c:v>
                </c:pt>
                <c:pt idx="12">
                  <c:v>8.0429964100000007</c:v>
                </c:pt>
                <c:pt idx="13">
                  <c:v>8.0233230599999992</c:v>
                </c:pt>
                <c:pt idx="14">
                  <c:v>7.9607000399999999</c:v>
                </c:pt>
                <c:pt idx="15">
                  <c:v>7.9490709300000004</c:v>
                </c:pt>
                <c:pt idx="16">
                  <c:v>7.94652987</c:v>
                </c:pt>
                <c:pt idx="17">
                  <c:v>7.91499138</c:v>
                </c:pt>
                <c:pt idx="18">
                  <c:v>7.88153696</c:v>
                </c:pt>
                <c:pt idx="19">
                  <c:v>7.8734064100000003</c:v>
                </c:pt>
                <c:pt idx="20">
                  <c:v>7.81961203</c:v>
                </c:pt>
                <c:pt idx="21">
                  <c:v>7.8001785300000002</c:v>
                </c:pt>
                <c:pt idx="22">
                  <c:v>7.7493987100000004</c:v>
                </c:pt>
                <c:pt idx="23">
                  <c:v>7.7354187999999997</c:v>
                </c:pt>
                <c:pt idx="24">
                  <c:v>7.7262496900000004</c:v>
                </c:pt>
                <c:pt idx="25">
                  <c:v>7.6817188300000003</c:v>
                </c:pt>
                <c:pt idx="26">
                  <c:v>7.6448821999999996</c:v>
                </c:pt>
                <c:pt idx="27">
                  <c:v>7.6348419200000004</c:v>
                </c:pt>
                <c:pt idx="28">
                  <c:v>7.6128063199999998</c:v>
                </c:pt>
                <c:pt idx="29">
                  <c:v>7.5997810399999999</c:v>
                </c:pt>
                <c:pt idx="30">
                  <c:v>7.5937290199999996</c:v>
                </c:pt>
                <c:pt idx="31">
                  <c:v>7.5707111400000002</c:v>
                </c:pt>
                <c:pt idx="32">
                  <c:v>7.5559396699999999</c:v>
                </c:pt>
                <c:pt idx="33">
                  <c:v>7.5452442199999998</c:v>
                </c:pt>
                <c:pt idx="34">
                  <c:v>7.5270032899999997</c:v>
                </c:pt>
                <c:pt idx="35">
                  <c:v>7.5195012099999996</c:v>
                </c:pt>
                <c:pt idx="36">
                  <c:v>7.5102858499999998</c:v>
                </c:pt>
                <c:pt idx="37">
                  <c:v>7.4946255700000002</c:v>
                </c:pt>
                <c:pt idx="38">
                  <c:v>7.4838762299999999</c:v>
                </c:pt>
                <c:pt idx="39">
                  <c:v>7.4710931799999996</c:v>
                </c:pt>
                <c:pt idx="40">
                  <c:v>7.4617157000000001</c:v>
                </c:pt>
                <c:pt idx="41">
                  <c:v>7.4529194800000003</c:v>
                </c:pt>
                <c:pt idx="42">
                  <c:v>7.4429335600000002</c:v>
                </c:pt>
                <c:pt idx="43">
                  <c:v>7.4418969199999996</c:v>
                </c:pt>
                <c:pt idx="44">
                  <c:v>7.4337668399999997</c:v>
                </c:pt>
                <c:pt idx="45">
                  <c:v>7.4312200500000003</c:v>
                </c:pt>
                <c:pt idx="46">
                  <c:v>7.4279213000000004</c:v>
                </c:pt>
                <c:pt idx="47">
                  <c:v>7.4280395500000003</c:v>
                </c:pt>
                <c:pt idx="48">
                  <c:v>7.43035698</c:v>
                </c:pt>
                <c:pt idx="49">
                  <c:v>7.4374394400000003</c:v>
                </c:pt>
                <c:pt idx="50">
                  <c:v>7.4427900300000003</c:v>
                </c:pt>
                <c:pt idx="51">
                  <c:v>7.4547376600000002</c:v>
                </c:pt>
                <c:pt idx="52">
                  <c:v>7.4565424900000004</c:v>
                </c:pt>
                <c:pt idx="53">
                  <c:v>7.4700346</c:v>
                </c:pt>
                <c:pt idx="54">
                  <c:v>7.4890174900000002</c:v>
                </c:pt>
                <c:pt idx="55">
                  <c:v>7.4928216900000004</c:v>
                </c:pt>
                <c:pt idx="56">
                  <c:v>7.4970855700000003</c:v>
                </c:pt>
                <c:pt idx="57">
                  <c:v>7.5172948799999997</c:v>
                </c:pt>
                <c:pt idx="58">
                  <c:v>7.5302510299999996</c:v>
                </c:pt>
                <c:pt idx="59">
                  <c:v>7.5465083100000001</c:v>
                </c:pt>
                <c:pt idx="60">
                  <c:v>7.5804548299999999</c:v>
                </c:pt>
                <c:pt idx="61">
                  <c:v>7.5810503999999996</c:v>
                </c:pt>
                <c:pt idx="62">
                  <c:v>7.5814938500000002</c:v>
                </c:pt>
                <c:pt idx="63">
                  <c:v>7.6201405500000003</c:v>
                </c:pt>
                <c:pt idx="64">
                  <c:v>7.6578054399999997</c:v>
                </c:pt>
                <c:pt idx="65">
                  <c:v>7.6699676500000002</c:v>
                </c:pt>
                <c:pt idx="66">
                  <c:v>7.6752891500000002</c:v>
                </c:pt>
                <c:pt idx="67">
                  <c:v>7.6914539299999998</c:v>
                </c:pt>
                <c:pt idx="68">
                  <c:v>7.7348308599999998</c:v>
                </c:pt>
                <c:pt idx="69">
                  <c:v>7.7608957299999997</c:v>
                </c:pt>
                <c:pt idx="70">
                  <c:v>7.8042087599999999</c:v>
                </c:pt>
                <c:pt idx="71">
                  <c:v>7.8514099100000001</c:v>
                </c:pt>
                <c:pt idx="72">
                  <c:v>7.8725681300000003</c:v>
                </c:pt>
                <c:pt idx="73">
                  <c:v>7.9121456099999996</c:v>
                </c:pt>
                <c:pt idx="74">
                  <c:v>7.9512748699999998</c:v>
                </c:pt>
                <c:pt idx="75">
                  <c:v>7.9662137</c:v>
                </c:pt>
                <c:pt idx="76">
                  <c:v>8.0450496699999992</c:v>
                </c:pt>
                <c:pt idx="77">
                  <c:v>8.0582408900000004</c:v>
                </c:pt>
                <c:pt idx="78">
                  <c:v>8.0988349900000003</c:v>
                </c:pt>
                <c:pt idx="79">
                  <c:v>8.1536903400000007</c:v>
                </c:pt>
                <c:pt idx="80">
                  <c:v>8.1754922899999993</c:v>
                </c:pt>
                <c:pt idx="81">
                  <c:v>8.2440681500000004</c:v>
                </c:pt>
                <c:pt idx="82">
                  <c:v>8.2908287000000005</c:v>
                </c:pt>
                <c:pt idx="83">
                  <c:v>8.34025383</c:v>
                </c:pt>
                <c:pt idx="84">
                  <c:v>8.4693841899999995</c:v>
                </c:pt>
                <c:pt idx="85">
                  <c:v>8.4761333499999996</c:v>
                </c:pt>
                <c:pt idx="86">
                  <c:v>8.4880666700000003</c:v>
                </c:pt>
                <c:pt idx="87">
                  <c:v>8.6002731299999997</c:v>
                </c:pt>
                <c:pt idx="88">
                  <c:v>8.7003240599999998</c:v>
                </c:pt>
                <c:pt idx="89">
                  <c:v>8.7464351699999998</c:v>
                </c:pt>
                <c:pt idx="90">
                  <c:v>8.8358249700000009</c:v>
                </c:pt>
                <c:pt idx="91">
                  <c:v>8.9266471900000006</c:v>
                </c:pt>
                <c:pt idx="92">
                  <c:v>8.9702091199999998</c:v>
                </c:pt>
                <c:pt idx="93">
                  <c:v>9.0931625399999998</c:v>
                </c:pt>
                <c:pt idx="94">
                  <c:v>9.2105054899999992</c:v>
                </c:pt>
                <c:pt idx="95">
                  <c:v>9.2580861999999993</c:v>
                </c:pt>
                <c:pt idx="96">
                  <c:v>9.3237285599999993</c:v>
                </c:pt>
                <c:pt idx="97">
                  <c:v>9.4466018700000003</c:v>
                </c:pt>
                <c:pt idx="98">
                  <c:v>9.5173664099999993</c:v>
                </c:pt>
                <c:pt idx="99">
                  <c:v>9.64064312</c:v>
                </c:pt>
                <c:pt idx="100">
                  <c:v>9.6566772499999995</c:v>
                </c:pt>
                <c:pt idx="101">
                  <c:v>9.6778688400000004</c:v>
                </c:pt>
                <c:pt idx="102">
                  <c:v>9.7974052399999998</c:v>
                </c:pt>
                <c:pt idx="103">
                  <c:v>9.8976926800000005</c:v>
                </c:pt>
                <c:pt idx="104">
                  <c:v>9.9242048300000008</c:v>
                </c:pt>
                <c:pt idx="105">
                  <c:v>9.9607896799999995</c:v>
                </c:pt>
                <c:pt idx="106">
                  <c:v>10.0433655</c:v>
                </c:pt>
                <c:pt idx="107">
                  <c:v>10.109098400000001</c:v>
                </c:pt>
                <c:pt idx="108">
                  <c:v>10.154131899999999</c:v>
                </c:pt>
                <c:pt idx="109">
                  <c:v>10.1920824</c:v>
                </c:pt>
                <c:pt idx="110">
                  <c:v>10.248876599999999</c:v>
                </c:pt>
                <c:pt idx="111">
                  <c:v>10.3097391</c:v>
                </c:pt>
                <c:pt idx="112">
                  <c:v>10.3340158</c:v>
                </c:pt>
                <c:pt idx="113">
                  <c:v>10.389146800000001</c:v>
                </c:pt>
                <c:pt idx="114">
                  <c:v>10.427261400000001</c:v>
                </c:pt>
                <c:pt idx="115">
                  <c:v>10.4604664</c:v>
                </c:pt>
                <c:pt idx="116">
                  <c:v>10.4904289</c:v>
                </c:pt>
                <c:pt idx="117">
                  <c:v>10.522365600000001</c:v>
                </c:pt>
                <c:pt idx="118">
                  <c:v>10.5557728</c:v>
                </c:pt>
                <c:pt idx="119">
                  <c:v>10.5605803</c:v>
                </c:pt>
                <c:pt idx="120">
                  <c:v>10.592304199999999</c:v>
                </c:pt>
                <c:pt idx="121">
                  <c:v>10.612868300000001</c:v>
                </c:pt>
                <c:pt idx="122">
                  <c:v>10.627964</c:v>
                </c:pt>
                <c:pt idx="123">
                  <c:v>10.663473099999999</c:v>
                </c:pt>
                <c:pt idx="124">
                  <c:v>10.6642122</c:v>
                </c:pt>
                <c:pt idx="125">
                  <c:v>10.664827300000001</c:v>
                </c:pt>
                <c:pt idx="126">
                  <c:v>10.705260300000001</c:v>
                </c:pt>
                <c:pt idx="127">
                  <c:v>10.708424600000001</c:v>
                </c:pt>
                <c:pt idx="128">
                  <c:v>10.717202199999999</c:v>
                </c:pt>
                <c:pt idx="129">
                  <c:v>10.739356000000001</c:v>
                </c:pt>
                <c:pt idx="130">
                  <c:v>10.7525616</c:v>
                </c:pt>
                <c:pt idx="131">
                  <c:v>10.764621699999999</c:v>
                </c:pt>
                <c:pt idx="132">
                  <c:v>10.778007499999999</c:v>
                </c:pt>
                <c:pt idx="133">
                  <c:v>10.778021799999999</c:v>
                </c:pt>
                <c:pt idx="134">
                  <c:v>10.791317899999999</c:v>
                </c:pt>
                <c:pt idx="135">
                  <c:v>10.7924232</c:v>
                </c:pt>
                <c:pt idx="136">
                  <c:v>10.7937975</c:v>
                </c:pt>
                <c:pt idx="137">
                  <c:v>10.8007221</c:v>
                </c:pt>
                <c:pt idx="138">
                  <c:v>10.796398200000001</c:v>
                </c:pt>
                <c:pt idx="139">
                  <c:v>10.782003400000001</c:v>
                </c:pt>
                <c:pt idx="140">
                  <c:v>10.7673635</c:v>
                </c:pt>
                <c:pt idx="141">
                  <c:v>10.765045199999999</c:v>
                </c:pt>
                <c:pt idx="142">
                  <c:v>10.7431812</c:v>
                </c:pt>
                <c:pt idx="143">
                  <c:v>10.7402582</c:v>
                </c:pt>
                <c:pt idx="144">
                  <c:v>10.7206717</c:v>
                </c:pt>
                <c:pt idx="145">
                  <c:v>10.6994743</c:v>
                </c:pt>
                <c:pt idx="146">
                  <c:v>10.6936407</c:v>
                </c:pt>
                <c:pt idx="147">
                  <c:v>10.672311799999999</c:v>
                </c:pt>
                <c:pt idx="148">
                  <c:v>10.6534882</c:v>
                </c:pt>
                <c:pt idx="149">
                  <c:v>10.6410055</c:v>
                </c:pt>
                <c:pt idx="150">
                  <c:v>10.6336136</c:v>
                </c:pt>
                <c:pt idx="151">
                  <c:v>10.5944042</c:v>
                </c:pt>
                <c:pt idx="152">
                  <c:v>10.5807562</c:v>
                </c:pt>
                <c:pt idx="153">
                  <c:v>10.552021</c:v>
                </c:pt>
                <c:pt idx="154">
                  <c:v>10.522470500000001</c:v>
                </c:pt>
                <c:pt idx="155">
                  <c:v>10.5035343</c:v>
                </c:pt>
                <c:pt idx="156">
                  <c:v>10.4470949</c:v>
                </c:pt>
                <c:pt idx="157">
                  <c:v>10.441535</c:v>
                </c:pt>
                <c:pt idx="158">
                  <c:v>10.4401951</c:v>
                </c:pt>
                <c:pt idx="159">
                  <c:v>10.363244999999999</c:v>
                </c:pt>
                <c:pt idx="160">
                  <c:v>10.3499117</c:v>
                </c:pt>
                <c:pt idx="161">
                  <c:v>10.278065700000001</c:v>
                </c:pt>
                <c:pt idx="162">
                  <c:v>10.239700300000001</c:v>
                </c:pt>
                <c:pt idx="163">
                  <c:v>10.1942635</c:v>
                </c:pt>
                <c:pt idx="164">
                  <c:v>10.1355085</c:v>
                </c:pt>
                <c:pt idx="165">
                  <c:v>10.117954299999999</c:v>
                </c:pt>
                <c:pt idx="166">
                  <c:v>10.100122499999999</c:v>
                </c:pt>
                <c:pt idx="167">
                  <c:v>10.038872700000001</c:v>
                </c:pt>
                <c:pt idx="168">
                  <c:v>9.9807214700000007</c:v>
                </c:pt>
                <c:pt idx="169">
                  <c:v>9.9274969100000003</c:v>
                </c:pt>
                <c:pt idx="170">
                  <c:v>9.8380060199999999</c:v>
                </c:pt>
                <c:pt idx="171">
                  <c:v>9.7946128800000007</c:v>
                </c:pt>
                <c:pt idx="172">
                  <c:v>9.7662258099999999</c:v>
                </c:pt>
                <c:pt idx="173">
                  <c:v>9.6315469700000005</c:v>
                </c:pt>
                <c:pt idx="174">
                  <c:v>9.5075578699999994</c:v>
                </c:pt>
                <c:pt idx="175">
                  <c:v>9.4549427000000001</c:v>
                </c:pt>
                <c:pt idx="176">
                  <c:v>9.3030843700000005</c:v>
                </c:pt>
                <c:pt idx="177">
                  <c:v>9.2534379999999992</c:v>
                </c:pt>
                <c:pt idx="178">
                  <c:v>9.1136970500000007</c:v>
                </c:pt>
                <c:pt idx="179">
                  <c:v>9.05632591</c:v>
                </c:pt>
              </c:numCache>
            </c:numRef>
          </c:xVal>
          <c:yVal>
            <c:numRef>
              <c:f>'1'!$B$3:$B$182</c:f>
              <c:numCache>
                <c:formatCode>0.00E+00</c:formatCode>
                <c:ptCount val="180"/>
                <c:pt idx="0">
                  <c:v>77247.960900000005</c:v>
                </c:pt>
                <c:pt idx="1">
                  <c:v>77034.6875</c:v>
                </c:pt>
                <c:pt idx="2">
                  <c:v>76636.078099999999</c:v>
                </c:pt>
                <c:pt idx="3">
                  <c:v>76454.101599999995</c:v>
                </c:pt>
                <c:pt idx="4">
                  <c:v>76060.726599999995</c:v>
                </c:pt>
                <c:pt idx="5">
                  <c:v>75927.570300000007</c:v>
                </c:pt>
                <c:pt idx="6">
                  <c:v>75502.320300000007</c:v>
                </c:pt>
                <c:pt idx="7">
                  <c:v>75403</c:v>
                </c:pt>
                <c:pt idx="8">
                  <c:v>74941.593800000002</c:v>
                </c:pt>
                <c:pt idx="9">
                  <c:v>74898.351599999995</c:v>
                </c:pt>
                <c:pt idx="10">
                  <c:v>74820</c:v>
                </c:pt>
                <c:pt idx="11">
                  <c:v>74476.007800000007</c:v>
                </c:pt>
                <c:pt idx="12">
                  <c:v>74214.414099999995</c:v>
                </c:pt>
                <c:pt idx="13">
                  <c:v>74137.171900000001</c:v>
                </c:pt>
                <c:pt idx="14">
                  <c:v>73844.554699999993</c:v>
                </c:pt>
                <c:pt idx="15">
                  <c:v>73791.078099999999</c:v>
                </c:pt>
                <c:pt idx="16">
                  <c:v>73777.132800000007</c:v>
                </c:pt>
                <c:pt idx="17">
                  <c:v>73631.625</c:v>
                </c:pt>
                <c:pt idx="18">
                  <c:v>73476.773400000005</c:v>
                </c:pt>
                <c:pt idx="19">
                  <c:v>73432.023400000005</c:v>
                </c:pt>
                <c:pt idx="20">
                  <c:v>73130.117199999993</c:v>
                </c:pt>
                <c:pt idx="21">
                  <c:v>72999.781300000002</c:v>
                </c:pt>
                <c:pt idx="22">
                  <c:v>72669.460900000005</c:v>
                </c:pt>
                <c:pt idx="23">
                  <c:v>72579.101599999995</c:v>
                </c:pt>
                <c:pt idx="24">
                  <c:v>72512.523400000005</c:v>
                </c:pt>
                <c:pt idx="25">
                  <c:v>72171.890599999999</c:v>
                </c:pt>
                <c:pt idx="26">
                  <c:v>71837.507800000007</c:v>
                </c:pt>
                <c:pt idx="27">
                  <c:v>71747.125</c:v>
                </c:pt>
                <c:pt idx="28">
                  <c:v>71512.640599999999</c:v>
                </c:pt>
                <c:pt idx="29">
                  <c:v>71368.4375</c:v>
                </c:pt>
                <c:pt idx="30">
                  <c:v>71298.125</c:v>
                </c:pt>
                <c:pt idx="31">
                  <c:v>71013.609400000001</c:v>
                </c:pt>
                <c:pt idx="32">
                  <c:v>70826.093800000002</c:v>
                </c:pt>
                <c:pt idx="33">
                  <c:v>70686.234400000001</c:v>
                </c:pt>
                <c:pt idx="34">
                  <c:v>70441.828099999999</c:v>
                </c:pt>
                <c:pt idx="35">
                  <c:v>70340.031300000002</c:v>
                </c:pt>
                <c:pt idx="36">
                  <c:v>70231.218800000002</c:v>
                </c:pt>
                <c:pt idx="37">
                  <c:v>70025.859400000001</c:v>
                </c:pt>
                <c:pt idx="38">
                  <c:v>70016.554699999993</c:v>
                </c:pt>
                <c:pt idx="39">
                  <c:v>69953.976599999995</c:v>
                </c:pt>
                <c:pt idx="40">
                  <c:v>70128.109400000001</c:v>
                </c:pt>
                <c:pt idx="41">
                  <c:v>70444.5625</c:v>
                </c:pt>
                <c:pt idx="42">
                  <c:v>71396.1875</c:v>
                </c:pt>
                <c:pt idx="43">
                  <c:v>71570.25</c:v>
                </c:pt>
                <c:pt idx="44">
                  <c:v>73984.640599999999</c:v>
                </c:pt>
                <c:pt idx="45">
                  <c:v>75473.226599999995</c:v>
                </c:pt>
                <c:pt idx="46">
                  <c:v>79235.171900000001</c:v>
                </c:pt>
                <c:pt idx="47">
                  <c:v>81579.859400000001</c:v>
                </c:pt>
                <c:pt idx="48">
                  <c:v>83698.132800000007</c:v>
                </c:pt>
                <c:pt idx="49">
                  <c:v>85985.125</c:v>
                </c:pt>
                <c:pt idx="50">
                  <c:v>86536.570300000007</c:v>
                </c:pt>
                <c:pt idx="51">
                  <c:v>87079.773400000005</c:v>
                </c:pt>
                <c:pt idx="52">
                  <c:v>87061.968800000002</c:v>
                </c:pt>
                <c:pt idx="53">
                  <c:v>86867.890599999999</c:v>
                </c:pt>
                <c:pt idx="54">
                  <c:v>86440.781300000002</c:v>
                </c:pt>
                <c:pt idx="55">
                  <c:v>86359.335900000005</c:v>
                </c:pt>
                <c:pt idx="56">
                  <c:v>86269.023400000005</c:v>
                </c:pt>
                <c:pt idx="57">
                  <c:v>85853.203099999999</c:v>
                </c:pt>
                <c:pt idx="58">
                  <c:v>85635.109400000001</c:v>
                </c:pt>
                <c:pt idx="59">
                  <c:v>85335.976599999995</c:v>
                </c:pt>
                <c:pt idx="60">
                  <c:v>84816.593800000002</c:v>
                </c:pt>
                <c:pt idx="61">
                  <c:v>84808.101599999995</c:v>
                </c:pt>
                <c:pt idx="62">
                  <c:v>84803.804699999993</c:v>
                </c:pt>
                <c:pt idx="63">
                  <c:v>84411.453099999999</c:v>
                </c:pt>
                <c:pt idx="64">
                  <c:v>84116.882800000007</c:v>
                </c:pt>
                <c:pt idx="65">
                  <c:v>84009.867199999993</c:v>
                </c:pt>
                <c:pt idx="66">
                  <c:v>83963.156300000002</c:v>
                </c:pt>
                <c:pt idx="67">
                  <c:v>83856.867199999993</c:v>
                </c:pt>
                <c:pt idx="68">
                  <c:v>83574.242199999993</c:v>
                </c:pt>
                <c:pt idx="69">
                  <c:v>83470.265599999999</c:v>
                </c:pt>
                <c:pt idx="70">
                  <c:v>83286.218800000002</c:v>
                </c:pt>
                <c:pt idx="71">
                  <c:v>83102.906300000002</c:v>
                </c:pt>
                <c:pt idx="72">
                  <c:v>83031.031300000002</c:v>
                </c:pt>
                <c:pt idx="73">
                  <c:v>82937.656300000002</c:v>
                </c:pt>
                <c:pt idx="74">
                  <c:v>82838.125</c:v>
                </c:pt>
                <c:pt idx="75">
                  <c:v>82802.289099999995</c:v>
                </c:pt>
                <c:pt idx="76">
                  <c:v>82642.421900000001</c:v>
                </c:pt>
                <c:pt idx="77">
                  <c:v>82616.054699999993</c:v>
                </c:pt>
                <c:pt idx="78">
                  <c:v>82561.414099999995</c:v>
                </c:pt>
                <c:pt idx="79">
                  <c:v>82488.796900000001</c:v>
                </c:pt>
                <c:pt idx="80">
                  <c:v>82466.984400000001</c:v>
                </c:pt>
                <c:pt idx="81">
                  <c:v>82389.898400000005</c:v>
                </c:pt>
                <c:pt idx="82">
                  <c:v>82351.859400000001</c:v>
                </c:pt>
                <c:pt idx="83">
                  <c:v>82318.148400000005</c:v>
                </c:pt>
                <c:pt idx="84">
                  <c:v>82246.679699999993</c:v>
                </c:pt>
                <c:pt idx="85">
                  <c:v>82242.156300000002</c:v>
                </c:pt>
                <c:pt idx="86">
                  <c:v>82235.148400000005</c:v>
                </c:pt>
                <c:pt idx="87">
                  <c:v>82168.968800000002</c:v>
                </c:pt>
                <c:pt idx="88">
                  <c:v>82114.367199999993</c:v>
                </c:pt>
                <c:pt idx="89">
                  <c:v>82088.609400000001</c:v>
                </c:pt>
                <c:pt idx="90">
                  <c:v>82049.453099999999</c:v>
                </c:pt>
                <c:pt idx="91">
                  <c:v>82007.109400000001</c:v>
                </c:pt>
                <c:pt idx="92">
                  <c:v>81988.281300000002</c:v>
                </c:pt>
                <c:pt idx="93">
                  <c:v>81955.359400000001</c:v>
                </c:pt>
                <c:pt idx="94">
                  <c:v>81930.359400000001</c:v>
                </c:pt>
                <c:pt idx="95">
                  <c:v>81920.867199999993</c:v>
                </c:pt>
                <c:pt idx="96">
                  <c:v>81904.875</c:v>
                </c:pt>
                <c:pt idx="97">
                  <c:v>81882.718800000002</c:v>
                </c:pt>
                <c:pt idx="98">
                  <c:v>81871.343800000002</c:v>
                </c:pt>
                <c:pt idx="99">
                  <c:v>81860.945300000007</c:v>
                </c:pt>
                <c:pt idx="100">
                  <c:v>81860.851599999995</c:v>
                </c:pt>
                <c:pt idx="101">
                  <c:v>81856.570300000007</c:v>
                </c:pt>
                <c:pt idx="102">
                  <c:v>81824.9375</c:v>
                </c:pt>
                <c:pt idx="103">
                  <c:v>81820.890599999999</c:v>
                </c:pt>
                <c:pt idx="104">
                  <c:v>81818.195300000007</c:v>
                </c:pt>
                <c:pt idx="105">
                  <c:v>81813.906300000002</c:v>
                </c:pt>
                <c:pt idx="106">
                  <c:v>81804.859400000001</c:v>
                </c:pt>
                <c:pt idx="107">
                  <c:v>81782.632800000007</c:v>
                </c:pt>
                <c:pt idx="108">
                  <c:v>81766.968800000002</c:v>
                </c:pt>
                <c:pt idx="109">
                  <c:v>81762.093800000002</c:v>
                </c:pt>
                <c:pt idx="110">
                  <c:v>81754.078099999999</c:v>
                </c:pt>
                <c:pt idx="111">
                  <c:v>81746.242199999993</c:v>
                </c:pt>
                <c:pt idx="112">
                  <c:v>81745.234400000001</c:v>
                </c:pt>
                <c:pt idx="113">
                  <c:v>81745.625</c:v>
                </c:pt>
                <c:pt idx="114">
                  <c:v>81736.976599999995</c:v>
                </c:pt>
                <c:pt idx="115">
                  <c:v>81729.742199999993</c:v>
                </c:pt>
                <c:pt idx="116">
                  <c:v>81724.664099999995</c:v>
                </c:pt>
                <c:pt idx="117">
                  <c:v>81721.468800000002</c:v>
                </c:pt>
                <c:pt idx="118">
                  <c:v>81732.679699999993</c:v>
                </c:pt>
                <c:pt idx="119">
                  <c:v>81732.968800000002</c:v>
                </c:pt>
                <c:pt idx="120">
                  <c:v>81723.859400000001</c:v>
                </c:pt>
                <c:pt idx="121">
                  <c:v>81717.515599999999</c:v>
                </c:pt>
                <c:pt idx="122">
                  <c:v>81712.289099999995</c:v>
                </c:pt>
                <c:pt idx="123">
                  <c:v>81708.601599999995</c:v>
                </c:pt>
                <c:pt idx="124">
                  <c:v>81708.6875</c:v>
                </c:pt>
                <c:pt idx="125">
                  <c:v>81708.101599999995</c:v>
                </c:pt>
                <c:pt idx="126">
                  <c:v>81678.75</c:v>
                </c:pt>
                <c:pt idx="127">
                  <c:v>81676.734400000001</c:v>
                </c:pt>
                <c:pt idx="128">
                  <c:v>81663.25</c:v>
                </c:pt>
                <c:pt idx="129">
                  <c:v>81639.953099999999</c:v>
                </c:pt>
                <c:pt idx="130">
                  <c:v>81591.25</c:v>
                </c:pt>
                <c:pt idx="131">
                  <c:v>81521.117199999993</c:v>
                </c:pt>
                <c:pt idx="132">
                  <c:v>81376.054699999993</c:v>
                </c:pt>
                <c:pt idx="133">
                  <c:v>81375.570300000007</c:v>
                </c:pt>
                <c:pt idx="134">
                  <c:v>80876.375</c:v>
                </c:pt>
                <c:pt idx="135">
                  <c:v>80875.765599999999</c:v>
                </c:pt>
                <c:pt idx="136">
                  <c:v>81052.320300000007</c:v>
                </c:pt>
                <c:pt idx="137">
                  <c:v>81504.398400000005</c:v>
                </c:pt>
                <c:pt idx="138">
                  <c:v>81633.789099999995</c:v>
                </c:pt>
                <c:pt idx="139">
                  <c:v>82015.984400000001</c:v>
                </c:pt>
                <c:pt idx="140">
                  <c:v>81949.0625</c:v>
                </c:pt>
                <c:pt idx="141">
                  <c:v>81941.4375</c:v>
                </c:pt>
                <c:pt idx="142">
                  <c:v>81871.6875</c:v>
                </c:pt>
                <c:pt idx="143">
                  <c:v>81862.453099999999</c:v>
                </c:pt>
                <c:pt idx="144">
                  <c:v>81796.507800000007</c:v>
                </c:pt>
                <c:pt idx="145">
                  <c:v>81737.218800000002</c:v>
                </c:pt>
                <c:pt idx="146">
                  <c:v>81720.101599999995</c:v>
                </c:pt>
                <c:pt idx="147">
                  <c:v>81655.921900000001</c:v>
                </c:pt>
                <c:pt idx="148">
                  <c:v>81603.484400000001</c:v>
                </c:pt>
                <c:pt idx="149">
                  <c:v>81569.429699999993</c:v>
                </c:pt>
                <c:pt idx="150">
                  <c:v>81548.992199999993</c:v>
                </c:pt>
                <c:pt idx="151">
                  <c:v>81442.390599999999</c:v>
                </c:pt>
                <c:pt idx="152">
                  <c:v>81407.164099999995</c:v>
                </c:pt>
                <c:pt idx="153">
                  <c:v>81333.015599999999</c:v>
                </c:pt>
                <c:pt idx="154">
                  <c:v>81250.226599999995</c:v>
                </c:pt>
                <c:pt idx="155">
                  <c:v>81201.765599999999</c:v>
                </c:pt>
                <c:pt idx="156">
                  <c:v>81054.710900000005</c:v>
                </c:pt>
                <c:pt idx="157">
                  <c:v>81040.625</c:v>
                </c:pt>
                <c:pt idx="158">
                  <c:v>81037.359400000001</c:v>
                </c:pt>
                <c:pt idx="159">
                  <c:v>80846.5625</c:v>
                </c:pt>
                <c:pt idx="160">
                  <c:v>80813.226599999995</c:v>
                </c:pt>
                <c:pt idx="161">
                  <c:v>80633.921900000001</c:v>
                </c:pt>
                <c:pt idx="162">
                  <c:v>80546.984400000001</c:v>
                </c:pt>
                <c:pt idx="163">
                  <c:v>80445.843800000002</c:v>
                </c:pt>
                <c:pt idx="164">
                  <c:v>80294.843800000002</c:v>
                </c:pt>
                <c:pt idx="165">
                  <c:v>80249.5</c:v>
                </c:pt>
                <c:pt idx="166">
                  <c:v>80206.929699999993</c:v>
                </c:pt>
                <c:pt idx="167">
                  <c:v>80055.234400000001</c:v>
                </c:pt>
                <c:pt idx="168">
                  <c:v>79935.609400000001</c:v>
                </c:pt>
                <c:pt idx="169">
                  <c:v>79816.593800000002</c:v>
                </c:pt>
                <c:pt idx="170">
                  <c:v>79595.375</c:v>
                </c:pt>
                <c:pt idx="171">
                  <c:v>79484.757800000007</c:v>
                </c:pt>
                <c:pt idx="172">
                  <c:v>79417.453099999999</c:v>
                </c:pt>
                <c:pt idx="173">
                  <c:v>79121.0625</c:v>
                </c:pt>
                <c:pt idx="174">
                  <c:v>78852.054699999993</c:v>
                </c:pt>
                <c:pt idx="175">
                  <c:v>78714.843800000002</c:v>
                </c:pt>
                <c:pt idx="176">
                  <c:v>78343.093800000002</c:v>
                </c:pt>
                <c:pt idx="177">
                  <c:v>78203.375</c:v>
                </c:pt>
                <c:pt idx="178">
                  <c:v>77823.156300000002</c:v>
                </c:pt>
                <c:pt idx="179">
                  <c:v>77650.929699999993</c:v>
                </c:pt>
              </c:numCache>
            </c:numRef>
          </c:yVal>
          <c:smooth val="1"/>
        </c:ser>
        <c:ser>
          <c:idx val="2"/>
          <c:order val="2"/>
          <c:tx>
            <c:v>Cas 3</c:v>
          </c:tx>
          <c:spPr>
            <a:ln w="9525" cap="rnd">
              <a:solidFill>
                <a:schemeClr val="accent3"/>
              </a:solidFill>
              <a:round/>
            </a:ln>
            <a:effectLst>
              <a:outerShdw blurRad="50800" dist="38100" dir="5400000" rotWithShape="0">
                <a:srgbClr val="000000">
                  <a:alpha val="60000"/>
                </a:srgbClr>
              </a:outerShdw>
            </a:effectLst>
          </c:spPr>
          <c:marker>
            <c:symbol val="none"/>
          </c:marker>
          <c:xVal>
            <c:numRef>
              <c:f>'1'!$C$3:$C$172</c:f>
              <c:numCache>
                <c:formatCode>0.00E+00</c:formatCode>
                <c:ptCount val="170"/>
                <c:pt idx="0">
                  <c:v>8.9694337799999992</c:v>
                </c:pt>
                <c:pt idx="1">
                  <c:v>8.9128799399999998</c:v>
                </c:pt>
                <c:pt idx="2">
                  <c:v>8.7511205699999994</c:v>
                </c:pt>
                <c:pt idx="3">
                  <c:v>8.7138061499999999</c:v>
                </c:pt>
                <c:pt idx="4">
                  <c:v>8.5608711199999998</c:v>
                </c:pt>
                <c:pt idx="5">
                  <c:v>8.5577506999999997</c:v>
                </c:pt>
                <c:pt idx="6">
                  <c:v>8.5250568399999995</c:v>
                </c:pt>
                <c:pt idx="7">
                  <c:v>8.4043712599999996</c:v>
                </c:pt>
                <c:pt idx="8">
                  <c:v>8.3949279800000003</c:v>
                </c:pt>
                <c:pt idx="9">
                  <c:v>8.2452001599999996</c:v>
                </c:pt>
                <c:pt idx="10">
                  <c:v>8.2427587500000001</c:v>
                </c:pt>
                <c:pt idx="11">
                  <c:v>8.2397756599999994</c:v>
                </c:pt>
                <c:pt idx="12">
                  <c:v>8.1099252699999997</c:v>
                </c:pt>
                <c:pt idx="13">
                  <c:v>8.0727968200000007</c:v>
                </c:pt>
                <c:pt idx="14">
                  <c:v>8.0184564599999995</c:v>
                </c:pt>
                <c:pt idx="15">
                  <c:v>7.9594926800000003</c:v>
                </c:pt>
                <c:pt idx="16">
                  <c:v>7.9269456900000002</c:v>
                </c:pt>
                <c:pt idx="17">
                  <c:v>7.8689565699999999</c:v>
                </c:pt>
                <c:pt idx="18">
                  <c:v>7.8293838500000001</c:v>
                </c:pt>
                <c:pt idx="19">
                  <c:v>7.7908391999999997</c:v>
                </c:pt>
                <c:pt idx="20">
                  <c:v>7.7288870799999998</c:v>
                </c:pt>
                <c:pt idx="21">
                  <c:v>7.7192058599999998</c:v>
                </c:pt>
                <c:pt idx="22">
                  <c:v>7.7132978400000001</c:v>
                </c:pt>
                <c:pt idx="23">
                  <c:v>7.6496086099999996</c:v>
                </c:pt>
                <c:pt idx="24">
                  <c:v>7.6393122699999996</c:v>
                </c:pt>
                <c:pt idx="25">
                  <c:v>7.6098146399999997</c:v>
                </c:pt>
                <c:pt idx="26">
                  <c:v>7.57936239</c:v>
                </c:pt>
                <c:pt idx="27">
                  <c:v>7.5752339400000004</c:v>
                </c:pt>
                <c:pt idx="28">
                  <c:v>7.5700345000000002</c:v>
                </c:pt>
                <c:pt idx="29">
                  <c:v>7.5432825100000001</c:v>
                </c:pt>
                <c:pt idx="30">
                  <c:v>7.5271224999999999</c:v>
                </c:pt>
                <c:pt idx="31">
                  <c:v>7.5144815400000002</c:v>
                </c:pt>
                <c:pt idx="32">
                  <c:v>7.4934310899999996</c:v>
                </c:pt>
                <c:pt idx="33">
                  <c:v>7.4903464299999998</c:v>
                </c:pt>
                <c:pt idx="34">
                  <c:v>7.4883580199999997</c:v>
                </c:pt>
                <c:pt idx="35">
                  <c:v>7.4689865099999997</c:v>
                </c:pt>
                <c:pt idx="36">
                  <c:v>7.4574909199999997</c:v>
                </c:pt>
                <c:pt idx="37">
                  <c:v>7.45287085</c:v>
                </c:pt>
                <c:pt idx="38">
                  <c:v>7.4451494199999999</c:v>
                </c:pt>
                <c:pt idx="39">
                  <c:v>7.4419579499999999</c:v>
                </c:pt>
                <c:pt idx="40">
                  <c:v>7.4386577599999999</c:v>
                </c:pt>
                <c:pt idx="41">
                  <c:v>7.4328851699999996</c:v>
                </c:pt>
                <c:pt idx="42">
                  <c:v>7.4315576600000002</c:v>
                </c:pt>
                <c:pt idx="43">
                  <c:v>7.4276719099999999</c:v>
                </c:pt>
                <c:pt idx="44">
                  <c:v>7.4278211599999997</c:v>
                </c:pt>
                <c:pt idx="45">
                  <c:v>7.4313974399999996</c:v>
                </c:pt>
                <c:pt idx="46">
                  <c:v>7.4373698199999998</c:v>
                </c:pt>
                <c:pt idx="47">
                  <c:v>7.4450626399999997</c:v>
                </c:pt>
                <c:pt idx="48">
                  <c:v>7.4555077599999997</c:v>
                </c:pt>
                <c:pt idx="49">
                  <c:v>7.4600844400000001</c:v>
                </c:pt>
                <c:pt idx="50">
                  <c:v>7.4717893599999998</c:v>
                </c:pt>
                <c:pt idx="51">
                  <c:v>7.4938678699999999</c:v>
                </c:pt>
                <c:pt idx="52">
                  <c:v>7.4945912400000001</c:v>
                </c:pt>
                <c:pt idx="53">
                  <c:v>7.4951324499999998</c:v>
                </c:pt>
                <c:pt idx="54">
                  <c:v>7.5185728100000002</c:v>
                </c:pt>
                <c:pt idx="55">
                  <c:v>7.5321874600000003</c:v>
                </c:pt>
                <c:pt idx="56">
                  <c:v>7.5468912100000001</c:v>
                </c:pt>
                <c:pt idx="57">
                  <c:v>7.5779323600000001</c:v>
                </c:pt>
                <c:pt idx="58">
                  <c:v>7.5822215100000001</c:v>
                </c:pt>
                <c:pt idx="59">
                  <c:v>7.5858187700000004</c:v>
                </c:pt>
                <c:pt idx="60">
                  <c:v>7.6222486500000004</c:v>
                </c:pt>
                <c:pt idx="61">
                  <c:v>7.6667580600000003</c:v>
                </c:pt>
                <c:pt idx="62">
                  <c:v>7.67351866</c:v>
                </c:pt>
                <c:pt idx="63">
                  <c:v>7.6784606000000002</c:v>
                </c:pt>
                <c:pt idx="64">
                  <c:v>7.7364225400000004</c:v>
                </c:pt>
                <c:pt idx="65">
                  <c:v>7.7676248599999997</c:v>
                </c:pt>
                <c:pt idx="66">
                  <c:v>7.8054532999999999</c:v>
                </c:pt>
                <c:pt idx="67">
                  <c:v>7.8638009999999996</c:v>
                </c:pt>
                <c:pt idx="68">
                  <c:v>7.8768754000000003</c:v>
                </c:pt>
                <c:pt idx="69">
                  <c:v>7.88519287</c:v>
                </c:pt>
                <c:pt idx="70">
                  <c:v>7.9513158800000001</c:v>
                </c:pt>
                <c:pt idx="71">
                  <c:v>7.97626305</c:v>
                </c:pt>
                <c:pt idx="72">
                  <c:v>8.0338630700000007</c:v>
                </c:pt>
                <c:pt idx="73">
                  <c:v>8.0811119100000006</c:v>
                </c:pt>
                <c:pt idx="74">
                  <c:v>8.1415424299999994</c:v>
                </c:pt>
                <c:pt idx="75">
                  <c:v>8.2425670600000007</c:v>
                </c:pt>
                <c:pt idx="76">
                  <c:v>8.2568426099999996</c:v>
                </c:pt>
                <c:pt idx="77">
                  <c:v>8.2724065800000002</c:v>
                </c:pt>
                <c:pt idx="78">
                  <c:v>8.3816270799999995</c:v>
                </c:pt>
                <c:pt idx="79">
                  <c:v>8.4939098400000006</c:v>
                </c:pt>
                <c:pt idx="80">
                  <c:v>8.5174035999999997</c:v>
                </c:pt>
                <c:pt idx="81">
                  <c:v>8.5328426400000001</c:v>
                </c:pt>
                <c:pt idx="82">
                  <c:v>8.6446151699999998</c:v>
                </c:pt>
                <c:pt idx="83">
                  <c:v>8.7161178600000007</c:v>
                </c:pt>
                <c:pt idx="84">
                  <c:v>8.7928810100000003</c:v>
                </c:pt>
                <c:pt idx="85">
                  <c:v>8.8979358699999995</c:v>
                </c:pt>
                <c:pt idx="86">
                  <c:v>8.9962015199999996</c:v>
                </c:pt>
                <c:pt idx="87">
                  <c:v>9.0895891199999994</c:v>
                </c:pt>
                <c:pt idx="88">
                  <c:v>9.2027082399999998</c:v>
                </c:pt>
                <c:pt idx="89">
                  <c:v>9.2700557700000008</c:v>
                </c:pt>
                <c:pt idx="90">
                  <c:v>9.4270133999999999</c:v>
                </c:pt>
                <c:pt idx="91">
                  <c:v>9.4366893800000007</c:v>
                </c:pt>
                <c:pt idx="92">
                  <c:v>9.4411058400000005</c:v>
                </c:pt>
                <c:pt idx="93">
                  <c:v>9.6066036199999996</c:v>
                </c:pt>
                <c:pt idx="94">
                  <c:v>9.7310714699999998</c:v>
                </c:pt>
                <c:pt idx="95">
                  <c:v>9.7396898299999997</c:v>
                </c:pt>
                <c:pt idx="96">
                  <c:v>9.8622074099999999</c:v>
                </c:pt>
                <c:pt idx="97">
                  <c:v>9.9225568800000001</c:v>
                </c:pt>
                <c:pt idx="98">
                  <c:v>10.018167500000001</c:v>
                </c:pt>
                <c:pt idx="99">
                  <c:v>10.0773764</c:v>
                </c:pt>
                <c:pt idx="100">
                  <c:v>10.1491823</c:v>
                </c:pt>
                <c:pt idx="101">
                  <c:v>10.1787014</c:v>
                </c:pt>
                <c:pt idx="102">
                  <c:v>10.270101500000001</c:v>
                </c:pt>
                <c:pt idx="103">
                  <c:v>10.2746906</c:v>
                </c:pt>
                <c:pt idx="104">
                  <c:v>10.3558006</c:v>
                </c:pt>
                <c:pt idx="105">
                  <c:v>10.3576307</c:v>
                </c:pt>
                <c:pt idx="106">
                  <c:v>10.426071200000001</c:v>
                </c:pt>
                <c:pt idx="107">
                  <c:v>10.4448509</c:v>
                </c:pt>
                <c:pt idx="108">
                  <c:v>10.492479299999999</c:v>
                </c:pt>
                <c:pt idx="109">
                  <c:v>10.5193958</c:v>
                </c:pt>
                <c:pt idx="110">
                  <c:v>10.558408699999999</c:v>
                </c:pt>
                <c:pt idx="111">
                  <c:v>10.576177599999999</c:v>
                </c:pt>
                <c:pt idx="112">
                  <c:v>10.609424600000001</c:v>
                </c:pt>
                <c:pt idx="113">
                  <c:v>10.624609899999999</c:v>
                </c:pt>
                <c:pt idx="114">
                  <c:v>10.6502018</c:v>
                </c:pt>
                <c:pt idx="115">
                  <c:v>10.670372</c:v>
                </c:pt>
                <c:pt idx="116">
                  <c:v>10.6858263</c:v>
                </c:pt>
                <c:pt idx="117">
                  <c:v>10.702887499999999</c:v>
                </c:pt>
                <c:pt idx="118">
                  <c:v>10.715570400000001</c:v>
                </c:pt>
                <c:pt idx="119">
                  <c:v>10.732279800000001</c:v>
                </c:pt>
                <c:pt idx="120">
                  <c:v>10.738662700000001</c:v>
                </c:pt>
                <c:pt idx="121">
                  <c:v>10.7599745</c:v>
                </c:pt>
                <c:pt idx="122">
                  <c:v>10.7615967</c:v>
                </c:pt>
                <c:pt idx="123">
                  <c:v>10.762075400000001</c:v>
                </c:pt>
                <c:pt idx="124">
                  <c:v>10.7857447</c:v>
                </c:pt>
                <c:pt idx="125">
                  <c:v>10.788490299999999</c:v>
                </c:pt>
                <c:pt idx="126">
                  <c:v>10.7952671</c:v>
                </c:pt>
                <c:pt idx="127">
                  <c:v>10.8007221</c:v>
                </c:pt>
                <c:pt idx="128">
                  <c:v>10.7982616</c:v>
                </c:pt>
                <c:pt idx="129">
                  <c:v>10.784803399999999</c:v>
                </c:pt>
                <c:pt idx="130">
                  <c:v>10.760543800000001</c:v>
                </c:pt>
                <c:pt idx="131">
                  <c:v>10.7603426</c:v>
                </c:pt>
                <c:pt idx="132">
                  <c:v>10.760201500000001</c:v>
                </c:pt>
                <c:pt idx="133">
                  <c:v>10.732969300000001</c:v>
                </c:pt>
                <c:pt idx="134">
                  <c:v>10.725935</c:v>
                </c:pt>
                <c:pt idx="135">
                  <c:v>10.7081509</c:v>
                </c:pt>
                <c:pt idx="136">
                  <c:v>10.689265300000001</c:v>
                </c:pt>
                <c:pt idx="137">
                  <c:v>10.6787367</c:v>
                </c:pt>
                <c:pt idx="138">
                  <c:v>10.6441517</c:v>
                </c:pt>
                <c:pt idx="139">
                  <c:v>10.6413479</c:v>
                </c:pt>
                <c:pt idx="140">
                  <c:v>10.6355209</c:v>
                </c:pt>
                <c:pt idx="141">
                  <c:v>10.6001444</c:v>
                </c:pt>
                <c:pt idx="142">
                  <c:v>10.569918599999999</c:v>
                </c:pt>
                <c:pt idx="143">
                  <c:v>10.551590900000001</c:v>
                </c:pt>
                <c:pt idx="144">
                  <c:v>10.539729100000001</c:v>
                </c:pt>
                <c:pt idx="145">
                  <c:v>10.495302199999999</c:v>
                </c:pt>
                <c:pt idx="146">
                  <c:v>10.467983200000001</c:v>
                </c:pt>
                <c:pt idx="147">
                  <c:v>10.4004107</c:v>
                </c:pt>
                <c:pt idx="148">
                  <c:v>10.398280099999999</c:v>
                </c:pt>
                <c:pt idx="149">
                  <c:v>10.3973999</c:v>
                </c:pt>
                <c:pt idx="150">
                  <c:v>10.338515299999999</c:v>
                </c:pt>
                <c:pt idx="151">
                  <c:v>10.320130300000001</c:v>
                </c:pt>
                <c:pt idx="152">
                  <c:v>10.249852199999999</c:v>
                </c:pt>
                <c:pt idx="153">
                  <c:v>10.207088499999999</c:v>
                </c:pt>
                <c:pt idx="154">
                  <c:v>10.1504879</c:v>
                </c:pt>
                <c:pt idx="155">
                  <c:v>10.1193218</c:v>
                </c:pt>
                <c:pt idx="156">
                  <c:v>10.0596333</c:v>
                </c:pt>
                <c:pt idx="157">
                  <c:v>10.018290500000001</c:v>
                </c:pt>
                <c:pt idx="158">
                  <c:v>9.9441699999999997</c:v>
                </c:pt>
                <c:pt idx="159">
                  <c:v>9.8982610700000002</c:v>
                </c:pt>
                <c:pt idx="160">
                  <c:v>9.8692159700000008</c:v>
                </c:pt>
                <c:pt idx="161">
                  <c:v>9.75762939</c:v>
                </c:pt>
                <c:pt idx="162">
                  <c:v>9.6315870300000004</c:v>
                </c:pt>
                <c:pt idx="163">
                  <c:v>9.5823688499999999</c:v>
                </c:pt>
                <c:pt idx="164">
                  <c:v>9.5041904400000004</c:v>
                </c:pt>
                <c:pt idx="165">
                  <c:v>9.4277543999999995</c:v>
                </c:pt>
                <c:pt idx="166">
                  <c:v>9.2720527599999993</c:v>
                </c:pt>
                <c:pt idx="167">
                  <c:v>9.2569561</c:v>
                </c:pt>
                <c:pt idx="168">
                  <c:v>9.2510528599999997</c:v>
                </c:pt>
                <c:pt idx="169">
                  <c:v>9.0795764900000009</c:v>
                </c:pt>
              </c:numCache>
            </c:numRef>
          </c:xVal>
          <c:yVal>
            <c:numRef>
              <c:f>'1'!$D$3:$D$172</c:f>
              <c:numCache>
                <c:formatCode>0.00E+00</c:formatCode>
                <c:ptCount val="170"/>
                <c:pt idx="0">
                  <c:v>77382.203099999999</c:v>
                </c:pt>
                <c:pt idx="1">
                  <c:v>77201.523400000005</c:v>
                </c:pt>
                <c:pt idx="2">
                  <c:v>76688.257800000007</c:v>
                </c:pt>
                <c:pt idx="3">
                  <c:v>76577.9375</c:v>
                </c:pt>
                <c:pt idx="4">
                  <c:v>76045.468800000002</c:v>
                </c:pt>
                <c:pt idx="5">
                  <c:v>76035.039099999995</c:v>
                </c:pt>
                <c:pt idx="6">
                  <c:v>75931.015599999999</c:v>
                </c:pt>
                <c:pt idx="7">
                  <c:v>75546.960900000005</c:v>
                </c:pt>
                <c:pt idx="8">
                  <c:v>75516.140599999999</c:v>
                </c:pt>
                <c:pt idx="9">
                  <c:v>74988.695300000007</c:v>
                </c:pt>
                <c:pt idx="10">
                  <c:v>74979.664099999995</c:v>
                </c:pt>
                <c:pt idx="11">
                  <c:v>74968.179699999993</c:v>
                </c:pt>
                <c:pt idx="12">
                  <c:v>74471.664099999995</c:v>
                </c:pt>
                <c:pt idx="13">
                  <c:v>74314.109400000001</c:v>
                </c:pt>
                <c:pt idx="14">
                  <c:v>74108.531300000002</c:v>
                </c:pt>
                <c:pt idx="15">
                  <c:v>73849.296900000001</c:v>
                </c:pt>
                <c:pt idx="16">
                  <c:v>73693.257800000007</c:v>
                </c:pt>
                <c:pt idx="17">
                  <c:v>73376.578099999999</c:v>
                </c:pt>
                <c:pt idx="18">
                  <c:v>73165.468800000002</c:v>
                </c:pt>
                <c:pt idx="19">
                  <c:v>72936.789099999995</c:v>
                </c:pt>
                <c:pt idx="20">
                  <c:v>72514.976599999995</c:v>
                </c:pt>
                <c:pt idx="21">
                  <c:v>72450.054699999993</c:v>
                </c:pt>
                <c:pt idx="22">
                  <c:v>72406.109400000001</c:v>
                </c:pt>
                <c:pt idx="23">
                  <c:v>71884.210900000005</c:v>
                </c:pt>
                <c:pt idx="24">
                  <c:v>71789</c:v>
                </c:pt>
                <c:pt idx="25">
                  <c:v>71481.054699999993</c:v>
                </c:pt>
                <c:pt idx="26">
                  <c:v>71117.179699999993</c:v>
                </c:pt>
                <c:pt idx="27">
                  <c:v>71071.156300000002</c:v>
                </c:pt>
                <c:pt idx="28">
                  <c:v>71005.101599999995</c:v>
                </c:pt>
                <c:pt idx="29">
                  <c:v>70655.218800000002</c:v>
                </c:pt>
                <c:pt idx="30">
                  <c:v>70444.734400000001</c:v>
                </c:pt>
                <c:pt idx="31">
                  <c:v>70272.5</c:v>
                </c:pt>
                <c:pt idx="32">
                  <c:v>70023.953099999999</c:v>
                </c:pt>
                <c:pt idx="33">
                  <c:v>69989.273400000005</c:v>
                </c:pt>
                <c:pt idx="34">
                  <c:v>69988.101599999995</c:v>
                </c:pt>
                <c:pt idx="35">
                  <c:v>69916.335900000005</c:v>
                </c:pt>
                <c:pt idx="36">
                  <c:v>70182.578099999999</c:v>
                </c:pt>
                <c:pt idx="37">
                  <c:v>70392.242199999993</c:v>
                </c:pt>
                <c:pt idx="38">
                  <c:v>71207.515599999999</c:v>
                </c:pt>
                <c:pt idx="39">
                  <c:v>71545.054699999993</c:v>
                </c:pt>
                <c:pt idx="40">
                  <c:v>72580.093800000002</c:v>
                </c:pt>
                <c:pt idx="41">
                  <c:v>74350.976599999995</c:v>
                </c:pt>
                <c:pt idx="42">
                  <c:v>75162.523400000005</c:v>
                </c:pt>
                <c:pt idx="43">
                  <c:v>79895.226599999995</c:v>
                </c:pt>
                <c:pt idx="44">
                  <c:v>81166.570300000007</c:v>
                </c:pt>
                <c:pt idx="45">
                  <c:v>84102.007800000007</c:v>
                </c:pt>
                <c:pt idx="46">
                  <c:v>85928.945300000007</c:v>
                </c:pt>
                <c:pt idx="47">
                  <c:v>86662.343800000002</c:v>
                </c:pt>
                <c:pt idx="48">
                  <c:v>87070.6875</c:v>
                </c:pt>
                <c:pt idx="49">
                  <c:v>87020.546900000001</c:v>
                </c:pt>
                <c:pt idx="50">
                  <c:v>86835.484400000001</c:v>
                </c:pt>
                <c:pt idx="51">
                  <c:v>86332.8125</c:v>
                </c:pt>
                <c:pt idx="52">
                  <c:v>86316.789099999995</c:v>
                </c:pt>
                <c:pt idx="53">
                  <c:v>86305.6875</c:v>
                </c:pt>
                <c:pt idx="54">
                  <c:v>85829.875</c:v>
                </c:pt>
                <c:pt idx="55">
                  <c:v>85596.828099999999</c:v>
                </c:pt>
                <c:pt idx="56">
                  <c:v>85327.4375</c:v>
                </c:pt>
                <c:pt idx="57">
                  <c:v>84856.921900000001</c:v>
                </c:pt>
                <c:pt idx="58">
                  <c:v>84797.4375</c:v>
                </c:pt>
                <c:pt idx="59">
                  <c:v>84761.898400000005</c:v>
                </c:pt>
                <c:pt idx="60">
                  <c:v>84392.718800000002</c:v>
                </c:pt>
                <c:pt idx="61">
                  <c:v>84012.9375</c:v>
                </c:pt>
                <c:pt idx="62">
                  <c:v>83961.992199999993</c:v>
                </c:pt>
                <c:pt idx="63">
                  <c:v>83934.703099999999</c:v>
                </c:pt>
                <c:pt idx="64">
                  <c:v>83577.171900000001</c:v>
                </c:pt>
                <c:pt idx="65">
                  <c:v>83438.453099999999</c:v>
                </c:pt>
                <c:pt idx="66">
                  <c:v>83252.859400000001</c:v>
                </c:pt>
                <c:pt idx="67">
                  <c:v>83054.171900000001</c:v>
                </c:pt>
                <c:pt idx="68">
                  <c:v>83013.0625</c:v>
                </c:pt>
                <c:pt idx="69">
                  <c:v>82992.109400000001</c:v>
                </c:pt>
                <c:pt idx="70">
                  <c:v>82815.492199999993</c:v>
                </c:pt>
                <c:pt idx="71">
                  <c:v>82767.890599999999</c:v>
                </c:pt>
                <c:pt idx="72">
                  <c:v>82657.843800000002</c:v>
                </c:pt>
                <c:pt idx="73">
                  <c:v>82593.406300000002</c:v>
                </c:pt>
                <c:pt idx="74">
                  <c:v>82510.968800000002</c:v>
                </c:pt>
                <c:pt idx="75">
                  <c:v>82407.382800000007</c:v>
                </c:pt>
                <c:pt idx="76">
                  <c:v>82391.921900000001</c:v>
                </c:pt>
                <c:pt idx="77">
                  <c:v>82378.945300000007</c:v>
                </c:pt>
                <c:pt idx="78">
                  <c:v>82295.015599999999</c:v>
                </c:pt>
                <c:pt idx="79">
                  <c:v>82227.781300000002</c:v>
                </c:pt>
                <c:pt idx="80">
                  <c:v>82212.523400000005</c:v>
                </c:pt>
                <c:pt idx="81">
                  <c:v>82205.242199999993</c:v>
                </c:pt>
                <c:pt idx="82">
                  <c:v>82147.8125</c:v>
                </c:pt>
                <c:pt idx="83">
                  <c:v>82107.0625</c:v>
                </c:pt>
                <c:pt idx="84">
                  <c:v>82063.648400000005</c:v>
                </c:pt>
                <c:pt idx="85">
                  <c:v>82006.453099999999</c:v>
                </c:pt>
                <c:pt idx="86">
                  <c:v>81975.945300000007</c:v>
                </c:pt>
                <c:pt idx="87">
                  <c:v>81949.796900000001</c:v>
                </c:pt>
                <c:pt idx="88">
                  <c:v>81932.984400000001</c:v>
                </c:pt>
                <c:pt idx="89">
                  <c:v>81921.195300000007</c:v>
                </c:pt>
                <c:pt idx="90">
                  <c:v>81898.359400000001</c:v>
                </c:pt>
                <c:pt idx="91">
                  <c:v>81896.906300000002</c:v>
                </c:pt>
                <c:pt idx="92">
                  <c:v>81895.648400000005</c:v>
                </c:pt>
                <c:pt idx="93">
                  <c:v>81855.3125</c:v>
                </c:pt>
                <c:pt idx="94">
                  <c:v>81827.476599999995</c:v>
                </c:pt>
                <c:pt idx="95">
                  <c:v>81826.921900000001</c:v>
                </c:pt>
                <c:pt idx="96">
                  <c:v>81831.851599999995</c:v>
                </c:pt>
                <c:pt idx="97">
                  <c:v>81824.031300000002</c:v>
                </c:pt>
                <c:pt idx="98">
                  <c:v>81790.328099999999</c:v>
                </c:pt>
                <c:pt idx="99">
                  <c:v>81768.656300000002</c:v>
                </c:pt>
                <c:pt idx="100">
                  <c:v>81760.843800000002</c:v>
                </c:pt>
                <c:pt idx="101">
                  <c:v>81758.843800000002</c:v>
                </c:pt>
                <c:pt idx="102">
                  <c:v>81738.203099999999</c:v>
                </c:pt>
                <c:pt idx="103">
                  <c:v>81737.625</c:v>
                </c:pt>
                <c:pt idx="104">
                  <c:v>81744.164099999995</c:v>
                </c:pt>
                <c:pt idx="105">
                  <c:v>81743.734400000001</c:v>
                </c:pt>
                <c:pt idx="106">
                  <c:v>81733.5625</c:v>
                </c:pt>
                <c:pt idx="107">
                  <c:v>81730.781300000002</c:v>
                </c:pt>
                <c:pt idx="108">
                  <c:v>81698.867199999993</c:v>
                </c:pt>
                <c:pt idx="109">
                  <c:v>81686.585900000005</c:v>
                </c:pt>
                <c:pt idx="110">
                  <c:v>81690.1875</c:v>
                </c:pt>
                <c:pt idx="111">
                  <c:v>81690.968800000002</c:v>
                </c:pt>
                <c:pt idx="112">
                  <c:v>81690.218800000002</c:v>
                </c:pt>
                <c:pt idx="113">
                  <c:v>81673.75</c:v>
                </c:pt>
                <c:pt idx="114">
                  <c:v>81642.515599999999</c:v>
                </c:pt>
                <c:pt idx="115">
                  <c:v>81638.328099999999</c:v>
                </c:pt>
                <c:pt idx="116">
                  <c:v>81631.8125</c:v>
                </c:pt>
                <c:pt idx="117">
                  <c:v>81621.265599999999</c:v>
                </c:pt>
                <c:pt idx="118">
                  <c:v>81610.492199999993</c:v>
                </c:pt>
                <c:pt idx="119">
                  <c:v>81573.531300000002</c:v>
                </c:pt>
                <c:pt idx="120">
                  <c:v>81555.492199999993</c:v>
                </c:pt>
                <c:pt idx="121">
                  <c:v>81430.648400000005</c:v>
                </c:pt>
                <c:pt idx="122">
                  <c:v>81421.835900000005</c:v>
                </c:pt>
                <c:pt idx="123">
                  <c:v>81417.328099999999</c:v>
                </c:pt>
                <c:pt idx="124">
                  <c:v>80865.5</c:v>
                </c:pt>
                <c:pt idx="125">
                  <c:v>80806.046900000001</c:v>
                </c:pt>
                <c:pt idx="126">
                  <c:v>81161.078099999999</c:v>
                </c:pt>
                <c:pt idx="127">
                  <c:v>81425.617199999993</c:v>
                </c:pt>
                <c:pt idx="128">
                  <c:v>81537.8125</c:v>
                </c:pt>
                <c:pt idx="129">
                  <c:v>82080.304699999993</c:v>
                </c:pt>
                <c:pt idx="130">
                  <c:v>81976.570300000007</c:v>
                </c:pt>
                <c:pt idx="131">
                  <c:v>81975.914099999995</c:v>
                </c:pt>
                <c:pt idx="132">
                  <c:v>81975.382800000007</c:v>
                </c:pt>
                <c:pt idx="133">
                  <c:v>81876.179699999993</c:v>
                </c:pt>
                <c:pt idx="134">
                  <c:v>81852.640599999999</c:v>
                </c:pt>
                <c:pt idx="135">
                  <c:v>81794.484400000001</c:v>
                </c:pt>
                <c:pt idx="136">
                  <c:v>81736.171900000001</c:v>
                </c:pt>
                <c:pt idx="137">
                  <c:v>81704.023400000005</c:v>
                </c:pt>
                <c:pt idx="138">
                  <c:v>81603.445300000007</c:v>
                </c:pt>
                <c:pt idx="139">
                  <c:v>81595.218800000002</c:v>
                </c:pt>
                <c:pt idx="140">
                  <c:v>81578.281300000002</c:v>
                </c:pt>
                <c:pt idx="141">
                  <c:v>81475.507800000007</c:v>
                </c:pt>
                <c:pt idx="142">
                  <c:v>81392.593800000002</c:v>
                </c:pt>
                <c:pt idx="143">
                  <c:v>81343.265599999999</c:v>
                </c:pt>
                <c:pt idx="144">
                  <c:v>81309.468800000002</c:v>
                </c:pt>
                <c:pt idx="145">
                  <c:v>81190.093800000002</c:v>
                </c:pt>
                <c:pt idx="146">
                  <c:v>81124.75</c:v>
                </c:pt>
                <c:pt idx="147">
                  <c:v>80965.851599999995</c:v>
                </c:pt>
                <c:pt idx="148">
                  <c:v>80960.828099999999</c:v>
                </c:pt>
                <c:pt idx="149">
                  <c:v>80958.390599999999</c:v>
                </c:pt>
                <c:pt idx="150">
                  <c:v>80770.9375</c:v>
                </c:pt>
                <c:pt idx="151">
                  <c:v>80721.773400000005</c:v>
                </c:pt>
                <c:pt idx="152">
                  <c:v>80564.851599999995</c:v>
                </c:pt>
                <c:pt idx="153">
                  <c:v>80473.359400000001</c:v>
                </c:pt>
                <c:pt idx="154">
                  <c:v>80330.843800000002</c:v>
                </c:pt>
                <c:pt idx="155">
                  <c:v>80246.179699999993</c:v>
                </c:pt>
                <c:pt idx="156">
                  <c:v>80104.875</c:v>
                </c:pt>
                <c:pt idx="157">
                  <c:v>80021.171900000001</c:v>
                </c:pt>
                <c:pt idx="158">
                  <c:v>79842.960900000005</c:v>
                </c:pt>
                <c:pt idx="159">
                  <c:v>79736.359400000001</c:v>
                </c:pt>
                <c:pt idx="160">
                  <c:v>79665.757800000007</c:v>
                </c:pt>
                <c:pt idx="161">
                  <c:v>79391.585900000005</c:v>
                </c:pt>
                <c:pt idx="162">
                  <c:v>79117.625</c:v>
                </c:pt>
                <c:pt idx="163">
                  <c:v>79008.968800000002</c:v>
                </c:pt>
                <c:pt idx="164">
                  <c:v>78816.375</c:v>
                </c:pt>
                <c:pt idx="165">
                  <c:v>78627.453099999999</c:v>
                </c:pt>
                <c:pt idx="166">
                  <c:v>78212.304699999993</c:v>
                </c:pt>
                <c:pt idx="167">
                  <c:v>78172.640599999999</c:v>
                </c:pt>
                <c:pt idx="168">
                  <c:v>78158.218800000002</c:v>
                </c:pt>
                <c:pt idx="169">
                  <c:v>77728.406300000002</c:v>
                </c:pt>
              </c:numCache>
            </c:numRef>
          </c:yVal>
          <c:smooth val="1"/>
        </c:ser>
        <c:ser>
          <c:idx val="3"/>
          <c:order val="3"/>
          <c:tx>
            <c:v>Cas 4</c:v>
          </c:tx>
          <c:spPr>
            <a:ln w="9525" cap="rnd">
              <a:solidFill>
                <a:schemeClr val="accent4"/>
              </a:solidFill>
              <a:round/>
            </a:ln>
            <a:effectLst>
              <a:outerShdw blurRad="50800" dist="38100" dir="5400000" rotWithShape="0">
                <a:srgbClr val="000000">
                  <a:alpha val="60000"/>
                </a:srgbClr>
              </a:outerShdw>
            </a:effectLst>
          </c:spPr>
          <c:marker>
            <c:symbol val="none"/>
          </c:marker>
          <c:xVal>
            <c:numRef>
              <c:f>'1'!$E$3:$E$125</c:f>
              <c:numCache>
                <c:formatCode>0.00E+00</c:formatCode>
                <c:ptCount val="123"/>
                <c:pt idx="0">
                  <c:v>8.2836628000000001</c:v>
                </c:pt>
                <c:pt idx="1">
                  <c:v>8.2880497000000002</c:v>
                </c:pt>
                <c:pt idx="2">
                  <c:v>8.4877223999999991</c:v>
                </c:pt>
                <c:pt idx="3">
                  <c:v>8.5595626800000009</c:v>
                </c:pt>
                <c:pt idx="4">
                  <c:v>8.6864690800000002</c:v>
                </c:pt>
                <c:pt idx="5">
                  <c:v>8.8753862399999992</c:v>
                </c:pt>
                <c:pt idx="6">
                  <c:v>8.9735021600000007</c:v>
                </c:pt>
                <c:pt idx="7">
                  <c:v>9.0570812200000006</c:v>
                </c:pt>
                <c:pt idx="8">
                  <c:v>9.2523345900000002</c:v>
                </c:pt>
                <c:pt idx="9">
                  <c:v>9.3743715299999995</c:v>
                </c:pt>
                <c:pt idx="10">
                  <c:v>9.4779357900000001</c:v>
                </c:pt>
                <c:pt idx="11">
                  <c:v>9.6625509300000001</c:v>
                </c:pt>
                <c:pt idx="12">
                  <c:v>9.6985359199999994</c:v>
                </c:pt>
                <c:pt idx="13">
                  <c:v>9.8524141299999997</c:v>
                </c:pt>
                <c:pt idx="14">
                  <c:v>9.9290170700000004</c:v>
                </c:pt>
                <c:pt idx="15">
                  <c:v>9.9449701299999997</c:v>
                </c:pt>
                <c:pt idx="16">
                  <c:v>10.1529589</c:v>
                </c:pt>
                <c:pt idx="17">
                  <c:v>10.173204399999999</c:v>
                </c:pt>
                <c:pt idx="18">
                  <c:v>10.2193928</c:v>
                </c:pt>
                <c:pt idx="19">
                  <c:v>10.322513600000001</c:v>
                </c:pt>
                <c:pt idx="20">
                  <c:v>10.427293799999999</c:v>
                </c:pt>
                <c:pt idx="21">
                  <c:v>10.4322996</c:v>
                </c:pt>
                <c:pt idx="22">
                  <c:v>10.4353228</c:v>
                </c:pt>
                <c:pt idx="23">
                  <c:v>10.528276399999999</c:v>
                </c:pt>
                <c:pt idx="24">
                  <c:v>10.5639801</c:v>
                </c:pt>
                <c:pt idx="25">
                  <c:v>10.6014328</c:v>
                </c:pt>
                <c:pt idx="26">
                  <c:v>10.6292648</c:v>
                </c:pt>
                <c:pt idx="27">
                  <c:v>10.651247</c:v>
                </c:pt>
                <c:pt idx="28">
                  <c:v>10.6725674</c:v>
                </c:pt>
                <c:pt idx="29">
                  <c:v>10.7055092</c:v>
                </c:pt>
                <c:pt idx="30">
                  <c:v>10.720301600000001</c:v>
                </c:pt>
                <c:pt idx="31">
                  <c:v>10.7394409</c:v>
                </c:pt>
                <c:pt idx="32">
                  <c:v>10.7589655</c:v>
                </c:pt>
                <c:pt idx="33">
                  <c:v>10.7780266</c:v>
                </c:pt>
                <c:pt idx="34">
                  <c:v>10.7991543</c:v>
                </c:pt>
                <c:pt idx="35">
                  <c:v>10.800723100000001</c:v>
                </c:pt>
                <c:pt idx="36">
                  <c:v>10.799035999999999</c:v>
                </c:pt>
                <c:pt idx="37">
                  <c:v>10.7838745</c:v>
                </c:pt>
                <c:pt idx="38">
                  <c:v>10.7691488</c:v>
                </c:pt>
                <c:pt idx="39">
                  <c:v>10.758188199999999</c:v>
                </c:pt>
                <c:pt idx="40">
                  <c:v>10.7494116</c:v>
                </c:pt>
                <c:pt idx="41">
                  <c:v>10.716353399999999</c:v>
                </c:pt>
                <c:pt idx="42">
                  <c:v>10.703144099999999</c:v>
                </c:pt>
                <c:pt idx="43">
                  <c:v>10.6652527</c:v>
                </c:pt>
                <c:pt idx="44">
                  <c:v>10.6504879</c:v>
                </c:pt>
                <c:pt idx="45">
                  <c:v>10.6204395</c:v>
                </c:pt>
                <c:pt idx="46">
                  <c:v>10.5816154</c:v>
                </c:pt>
                <c:pt idx="47">
                  <c:v>10.5370483</c:v>
                </c:pt>
                <c:pt idx="48">
                  <c:v>10.5045795</c:v>
                </c:pt>
                <c:pt idx="49">
                  <c:v>10.487979899999999</c:v>
                </c:pt>
                <c:pt idx="50">
                  <c:v>10.408985100000001</c:v>
                </c:pt>
                <c:pt idx="51">
                  <c:v>10.370744699999999</c:v>
                </c:pt>
                <c:pt idx="52">
                  <c:v>10.2438612</c:v>
                </c:pt>
                <c:pt idx="53">
                  <c:v>10.2300358</c:v>
                </c:pt>
                <c:pt idx="54">
                  <c:v>10.191631299999999</c:v>
                </c:pt>
                <c:pt idx="55">
                  <c:v>10.062015499999999</c:v>
                </c:pt>
                <c:pt idx="56">
                  <c:v>10.0045567</c:v>
                </c:pt>
                <c:pt idx="57">
                  <c:v>9.8439359700000004</c:v>
                </c:pt>
                <c:pt idx="58">
                  <c:v>9.7657260899999994</c:v>
                </c:pt>
                <c:pt idx="59">
                  <c:v>9.6247406000000009</c:v>
                </c:pt>
                <c:pt idx="60">
                  <c:v>9.4799671199999995</c:v>
                </c:pt>
                <c:pt idx="61">
                  <c:v>9.3642492300000004</c:v>
                </c:pt>
                <c:pt idx="62">
                  <c:v>9.2587480499999995</c:v>
                </c:pt>
                <c:pt idx="63">
                  <c:v>9.1340990099999999</c:v>
                </c:pt>
                <c:pt idx="64">
                  <c:v>8.9899959599999999</c:v>
                </c:pt>
                <c:pt idx="65">
                  <c:v>8.7857541999999995</c:v>
                </c:pt>
                <c:pt idx="66">
                  <c:v>8.72051716</c:v>
                </c:pt>
                <c:pt idx="67">
                  <c:v>8.6789169299999998</c:v>
                </c:pt>
                <c:pt idx="68">
                  <c:v>8.4861803099999999</c:v>
                </c:pt>
                <c:pt idx="69">
                  <c:v>8.4753360700000009</c:v>
                </c:pt>
                <c:pt idx="70">
                  <c:v>8.3152990300000003</c:v>
                </c:pt>
                <c:pt idx="71">
                  <c:v>8.2813139000000007</c:v>
                </c:pt>
                <c:pt idx="72">
                  <c:v>8.0986919400000001</c:v>
                </c:pt>
                <c:pt idx="73">
                  <c:v>8.0519876499999992</c:v>
                </c:pt>
                <c:pt idx="74">
                  <c:v>7.9124121699999996</c:v>
                </c:pt>
                <c:pt idx="75">
                  <c:v>7.9022955899999996</c:v>
                </c:pt>
                <c:pt idx="76">
                  <c:v>7.8954796800000002</c:v>
                </c:pt>
                <c:pt idx="77">
                  <c:v>7.8361272800000004</c:v>
                </c:pt>
                <c:pt idx="78">
                  <c:v>7.7919979100000001</c:v>
                </c:pt>
                <c:pt idx="79">
                  <c:v>7.7837390900000001</c:v>
                </c:pt>
                <c:pt idx="80">
                  <c:v>7.7216501199999996</c:v>
                </c:pt>
                <c:pt idx="81">
                  <c:v>7.6685447699999996</c:v>
                </c:pt>
                <c:pt idx="82">
                  <c:v>7.6644306200000001</c:v>
                </c:pt>
                <c:pt idx="83">
                  <c:v>7.6567716600000004</c:v>
                </c:pt>
                <c:pt idx="84">
                  <c:v>7.6066918399999999</c:v>
                </c:pt>
                <c:pt idx="85">
                  <c:v>7.5752515799999998</c:v>
                </c:pt>
                <c:pt idx="86">
                  <c:v>7.5615487100000003</c:v>
                </c:pt>
                <c:pt idx="87">
                  <c:v>7.5520315199999999</c:v>
                </c:pt>
                <c:pt idx="88">
                  <c:v>7.5202021600000002</c:v>
                </c:pt>
                <c:pt idx="89">
                  <c:v>7.50381184</c:v>
                </c:pt>
                <c:pt idx="90">
                  <c:v>7.4839444200000003</c:v>
                </c:pt>
                <c:pt idx="91">
                  <c:v>7.4759712199999999</c:v>
                </c:pt>
                <c:pt idx="92">
                  <c:v>7.4661383600000004</c:v>
                </c:pt>
                <c:pt idx="93">
                  <c:v>7.4556207700000003</c:v>
                </c:pt>
                <c:pt idx="94">
                  <c:v>7.4507198299999997</c:v>
                </c:pt>
                <c:pt idx="95">
                  <c:v>7.4373063999999998</c:v>
                </c:pt>
                <c:pt idx="96">
                  <c:v>7.4326486599999999</c:v>
                </c:pt>
                <c:pt idx="97">
                  <c:v>7.4275550800000003</c:v>
                </c:pt>
                <c:pt idx="98">
                  <c:v>7.4313015900000003</c:v>
                </c:pt>
                <c:pt idx="99">
                  <c:v>7.4336919799999999</c:v>
                </c:pt>
                <c:pt idx="100">
                  <c:v>7.44747162</c:v>
                </c:pt>
                <c:pt idx="101">
                  <c:v>7.4502124800000002</c:v>
                </c:pt>
                <c:pt idx="102">
                  <c:v>7.4648037</c:v>
                </c:pt>
                <c:pt idx="103">
                  <c:v>7.4835805899999999</c:v>
                </c:pt>
                <c:pt idx="104">
                  <c:v>7.4905595800000002</c:v>
                </c:pt>
                <c:pt idx="105">
                  <c:v>7.4985914200000003</c:v>
                </c:pt>
                <c:pt idx="106">
                  <c:v>7.5231394800000002</c:v>
                </c:pt>
                <c:pt idx="107">
                  <c:v>7.56431627</c:v>
                </c:pt>
                <c:pt idx="108">
                  <c:v>7.5676465000000004</c:v>
                </c:pt>
                <c:pt idx="109">
                  <c:v>7.5711631800000001</c:v>
                </c:pt>
                <c:pt idx="110">
                  <c:v>7.6205844899999997</c:v>
                </c:pt>
                <c:pt idx="111">
                  <c:v>7.6471133199999999</c:v>
                </c:pt>
                <c:pt idx="112">
                  <c:v>7.7193059899999996</c:v>
                </c:pt>
                <c:pt idx="113">
                  <c:v>7.7291288399999996</c:v>
                </c:pt>
                <c:pt idx="114">
                  <c:v>7.7374038699999996</c:v>
                </c:pt>
                <c:pt idx="115">
                  <c:v>7.8270773900000004</c:v>
                </c:pt>
                <c:pt idx="116">
                  <c:v>7.8404011699999998</c:v>
                </c:pt>
                <c:pt idx="117">
                  <c:v>7.9496388400000004</c:v>
                </c:pt>
                <c:pt idx="118">
                  <c:v>7.94997358</c:v>
                </c:pt>
                <c:pt idx="119">
                  <c:v>7.9531226200000003</c:v>
                </c:pt>
                <c:pt idx="120">
                  <c:v>8.0798215899999999</c:v>
                </c:pt>
                <c:pt idx="121">
                  <c:v>8.0916986499999997</c:v>
                </c:pt>
                <c:pt idx="122">
                  <c:v>8.2802419700000005</c:v>
                </c:pt>
              </c:numCache>
            </c:numRef>
          </c:xVal>
          <c:yVal>
            <c:numRef>
              <c:f>'1'!$F$3:$F$125</c:f>
              <c:numCache>
                <c:formatCode>0.00E+00</c:formatCode>
                <c:ptCount val="123"/>
                <c:pt idx="0">
                  <c:v>74909.968800000002</c:v>
                </c:pt>
                <c:pt idx="1">
                  <c:v>74926.968800000002</c:v>
                </c:pt>
                <c:pt idx="2">
                  <c:v>75542.6875</c:v>
                </c:pt>
                <c:pt idx="3">
                  <c:v>75758.421900000001</c:v>
                </c:pt>
                <c:pt idx="4">
                  <c:v>76270.453099999999</c:v>
                </c:pt>
                <c:pt idx="5">
                  <c:v>76900.421900000001</c:v>
                </c:pt>
                <c:pt idx="6">
                  <c:v>77217.859400000001</c:v>
                </c:pt>
                <c:pt idx="7">
                  <c:v>77437.726599999995</c:v>
                </c:pt>
                <c:pt idx="8">
                  <c:v>78017.765599999999</c:v>
                </c:pt>
                <c:pt idx="9">
                  <c:v>78326.515599999999</c:v>
                </c:pt>
                <c:pt idx="10">
                  <c:v>78584.625</c:v>
                </c:pt>
                <c:pt idx="11">
                  <c:v>79029.515599999999</c:v>
                </c:pt>
                <c:pt idx="12">
                  <c:v>79118.890599999999</c:v>
                </c:pt>
                <c:pt idx="13">
                  <c:v>79472.3125</c:v>
                </c:pt>
                <c:pt idx="14">
                  <c:v>79648.031300000002</c:v>
                </c:pt>
                <c:pt idx="15">
                  <c:v>79690.070300000007</c:v>
                </c:pt>
                <c:pt idx="16">
                  <c:v>80222.234400000001</c:v>
                </c:pt>
                <c:pt idx="17">
                  <c:v>80269.109400000001</c:v>
                </c:pt>
                <c:pt idx="18">
                  <c:v>80381.671900000001</c:v>
                </c:pt>
                <c:pt idx="19">
                  <c:v>80638.007800000007</c:v>
                </c:pt>
                <c:pt idx="20">
                  <c:v>80925.148400000005</c:v>
                </c:pt>
                <c:pt idx="21">
                  <c:v>80939.195300000007</c:v>
                </c:pt>
                <c:pt idx="22">
                  <c:v>80947.695300000007</c:v>
                </c:pt>
                <c:pt idx="23">
                  <c:v>81213.679699999993</c:v>
                </c:pt>
                <c:pt idx="24">
                  <c:v>81324.125</c:v>
                </c:pt>
                <c:pt idx="25">
                  <c:v>81444.484400000001</c:v>
                </c:pt>
                <c:pt idx="26">
                  <c:v>81536.4375</c:v>
                </c:pt>
                <c:pt idx="27">
                  <c:v>81607.031300000002</c:v>
                </c:pt>
                <c:pt idx="28">
                  <c:v>81679.359400000001</c:v>
                </c:pt>
                <c:pt idx="29">
                  <c:v>81803.179699999993</c:v>
                </c:pt>
                <c:pt idx="30">
                  <c:v>81859.984400000001</c:v>
                </c:pt>
                <c:pt idx="31">
                  <c:v>81936.765599999999</c:v>
                </c:pt>
                <c:pt idx="32">
                  <c:v>82017.531300000002</c:v>
                </c:pt>
                <c:pt idx="33">
                  <c:v>82097.953099999999</c:v>
                </c:pt>
                <c:pt idx="34">
                  <c:v>81407.1875</c:v>
                </c:pt>
                <c:pt idx="35">
                  <c:v>81354.078099999999</c:v>
                </c:pt>
                <c:pt idx="36">
                  <c:v>81250.125</c:v>
                </c:pt>
                <c:pt idx="37">
                  <c:v>80470.531300000002</c:v>
                </c:pt>
                <c:pt idx="38">
                  <c:v>80858.851599999995</c:v>
                </c:pt>
                <c:pt idx="39">
                  <c:v>81182.460900000005</c:v>
                </c:pt>
                <c:pt idx="40">
                  <c:v>81286.539099999995</c:v>
                </c:pt>
                <c:pt idx="41">
                  <c:v>81526.828099999999</c:v>
                </c:pt>
                <c:pt idx="42">
                  <c:v>81570.148400000005</c:v>
                </c:pt>
                <c:pt idx="43">
                  <c:v>81622.132800000007</c:v>
                </c:pt>
                <c:pt idx="44">
                  <c:v>81643.679699999993</c:v>
                </c:pt>
                <c:pt idx="45">
                  <c:v>81664.5</c:v>
                </c:pt>
                <c:pt idx="46">
                  <c:v>81690.007800000007</c:v>
                </c:pt>
                <c:pt idx="47">
                  <c:v>81708.257800000007</c:v>
                </c:pt>
                <c:pt idx="48">
                  <c:v>81722.882800000007</c:v>
                </c:pt>
                <c:pt idx="49">
                  <c:v>81728.5625</c:v>
                </c:pt>
                <c:pt idx="50">
                  <c:v>81748.078099999999</c:v>
                </c:pt>
                <c:pt idx="51">
                  <c:v>81756.125</c:v>
                </c:pt>
                <c:pt idx="52">
                  <c:v>81774.296900000001</c:v>
                </c:pt>
                <c:pt idx="53">
                  <c:v>81776.734400000001</c:v>
                </c:pt>
                <c:pt idx="54">
                  <c:v>81786.234400000001</c:v>
                </c:pt>
                <c:pt idx="55">
                  <c:v>81825.531300000002</c:v>
                </c:pt>
                <c:pt idx="56">
                  <c:v>81836.648400000005</c:v>
                </c:pt>
                <c:pt idx="57">
                  <c:v>81871.835900000005</c:v>
                </c:pt>
                <c:pt idx="58">
                  <c:v>81888.593800000002</c:v>
                </c:pt>
                <c:pt idx="59">
                  <c:v>81917.234400000001</c:v>
                </c:pt>
                <c:pt idx="60">
                  <c:v>81945.390599999999</c:v>
                </c:pt>
                <c:pt idx="61">
                  <c:v>81966.945300000007</c:v>
                </c:pt>
                <c:pt idx="62">
                  <c:v>81984.679699999993</c:v>
                </c:pt>
                <c:pt idx="63">
                  <c:v>82008.429699999993</c:v>
                </c:pt>
                <c:pt idx="64">
                  <c:v>82053.468800000002</c:v>
                </c:pt>
                <c:pt idx="65">
                  <c:v>82143.578099999999</c:v>
                </c:pt>
                <c:pt idx="66">
                  <c:v>82177.804699999993</c:v>
                </c:pt>
                <c:pt idx="67">
                  <c:v>82202.953099999999</c:v>
                </c:pt>
                <c:pt idx="68">
                  <c:v>82315.421900000001</c:v>
                </c:pt>
                <c:pt idx="69">
                  <c:v>82324.039099999995</c:v>
                </c:pt>
                <c:pt idx="70">
                  <c:v>82454.859400000001</c:v>
                </c:pt>
                <c:pt idx="71">
                  <c:v>82496.25</c:v>
                </c:pt>
                <c:pt idx="72">
                  <c:v>82693.539099999995</c:v>
                </c:pt>
                <c:pt idx="73">
                  <c:v>82774.015599999999</c:v>
                </c:pt>
                <c:pt idx="74">
                  <c:v>83064.195300000007</c:v>
                </c:pt>
                <c:pt idx="75">
                  <c:v>83091.5625</c:v>
                </c:pt>
                <c:pt idx="76">
                  <c:v>83116.796900000001</c:v>
                </c:pt>
                <c:pt idx="77">
                  <c:v>83315</c:v>
                </c:pt>
                <c:pt idx="78">
                  <c:v>83459.914099999995</c:v>
                </c:pt>
                <c:pt idx="79">
                  <c:v>83495.578099999999</c:v>
                </c:pt>
                <c:pt idx="80">
                  <c:v>83800.453099999999</c:v>
                </c:pt>
                <c:pt idx="81">
                  <c:v>84149.656300000002</c:v>
                </c:pt>
                <c:pt idx="82">
                  <c:v>84180.429699999993</c:v>
                </c:pt>
                <c:pt idx="83">
                  <c:v>84252.078099999999</c:v>
                </c:pt>
                <c:pt idx="84">
                  <c:v>84697.757800000007</c:v>
                </c:pt>
                <c:pt idx="85">
                  <c:v>85072.921900000001</c:v>
                </c:pt>
                <c:pt idx="86">
                  <c:v>85251.039099999995</c:v>
                </c:pt>
                <c:pt idx="87">
                  <c:v>85394.843800000002</c:v>
                </c:pt>
                <c:pt idx="88">
                  <c:v>85908.585900000005</c:v>
                </c:pt>
                <c:pt idx="89">
                  <c:v>86233.226599999995</c:v>
                </c:pt>
                <c:pt idx="90">
                  <c:v>86671.609400000001</c:v>
                </c:pt>
                <c:pt idx="91">
                  <c:v>86843.578099999999</c:v>
                </c:pt>
                <c:pt idx="92">
                  <c:v>86926.343800000002</c:v>
                </c:pt>
                <c:pt idx="93">
                  <c:v>86965.546900000001</c:v>
                </c:pt>
                <c:pt idx="94">
                  <c:v>86544.460900000005</c:v>
                </c:pt>
                <c:pt idx="95">
                  <c:v>85631.593800000002</c:v>
                </c:pt>
                <c:pt idx="96">
                  <c:v>82713.75</c:v>
                </c:pt>
                <c:pt idx="97">
                  <c:v>80232.023400000005</c:v>
                </c:pt>
                <c:pt idx="98">
                  <c:v>75793.695300000007</c:v>
                </c:pt>
                <c:pt idx="99">
                  <c:v>73220.210900000005</c:v>
                </c:pt>
                <c:pt idx="100">
                  <c:v>70036.843800000002</c:v>
                </c:pt>
                <c:pt idx="101">
                  <c:v>69610.023400000005</c:v>
                </c:pt>
                <c:pt idx="102">
                  <c:v>69123.367199999993</c:v>
                </c:pt>
                <c:pt idx="103">
                  <c:v>69182.921900000001</c:v>
                </c:pt>
                <c:pt idx="104">
                  <c:v>69247.031300000002</c:v>
                </c:pt>
                <c:pt idx="105">
                  <c:v>69375.398400000005</c:v>
                </c:pt>
                <c:pt idx="106">
                  <c:v>69756.265599999999</c:v>
                </c:pt>
                <c:pt idx="107">
                  <c:v>70364.093800000002</c:v>
                </c:pt>
                <c:pt idx="108">
                  <c:v>70411.718800000002</c:v>
                </c:pt>
                <c:pt idx="109">
                  <c:v>70452.117199999993</c:v>
                </c:pt>
                <c:pt idx="110">
                  <c:v>71017.390599999999</c:v>
                </c:pt>
                <c:pt idx="111">
                  <c:v>71327.593800000002</c:v>
                </c:pt>
                <c:pt idx="112">
                  <c:v>72060.890599999999</c:v>
                </c:pt>
                <c:pt idx="113">
                  <c:v>72173.171900000001</c:v>
                </c:pt>
                <c:pt idx="114">
                  <c:v>72236.828099999999</c:v>
                </c:pt>
                <c:pt idx="115">
                  <c:v>72832.5</c:v>
                </c:pt>
                <c:pt idx="116">
                  <c:v>72915.335900000005</c:v>
                </c:pt>
                <c:pt idx="117">
                  <c:v>73482.023400000005</c:v>
                </c:pt>
                <c:pt idx="118">
                  <c:v>73483.835900000005</c:v>
                </c:pt>
                <c:pt idx="119">
                  <c:v>73499</c:v>
                </c:pt>
                <c:pt idx="120">
                  <c:v>74110.015599999999</c:v>
                </c:pt>
                <c:pt idx="121">
                  <c:v>74155.421900000001</c:v>
                </c:pt>
                <c:pt idx="122">
                  <c:v>74896.398400000005</c:v>
                </c:pt>
              </c:numCache>
            </c:numRef>
          </c:yVal>
          <c:smooth val="1"/>
        </c:ser>
        <c:ser>
          <c:idx val="4"/>
          <c:order val="4"/>
          <c:tx>
            <c:v>Cas 5</c:v>
          </c:tx>
          <c:spPr>
            <a:ln w="9525" cap="rnd">
              <a:solidFill>
                <a:schemeClr val="accent5"/>
              </a:solidFill>
              <a:round/>
            </a:ln>
            <a:effectLst>
              <a:outerShdw blurRad="50800" dist="38100" dir="5400000" rotWithShape="0">
                <a:srgbClr val="000000">
                  <a:alpha val="60000"/>
                </a:srgbClr>
              </a:outerShdw>
            </a:effectLst>
          </c:spPr>
          <c:marker>
            <c:symbol val="none"/>
          </c:marker>
          <c:xVal>
            <c:numRef>
              <c:f>'1'!$G$3:$G$169</c:f>
              <c:numCache>
                <c:formatCode>0.00E+00</c:formatCode>
                <c:ptCount val="167"/>
                <c:pt idx="0">
                  <c:v>8.9722347300000003</c:v>
                </c:pt>
                <c:pt idx="1">
                  <c:v>8.9183912299999992</c:v>
                </c:pt>
                <c:pt idx="2">
                  <c:v>8.7487277999999993</c:v>
                </c:pt>
                <c:pt idx="3">
                  <c:v>8.7175808000000004</c:v>
                </c:pt>
                <c:pt idx="4">
                  <c:v>8.5633945499999999</c:v>
                </c:pt>
                <c:pt idx="5">
                  <c:v>8.5583076499999997</c:v>
                </c:pt>
                <c:pt idx="6">
                  <c:v>8.5573930699999998</c:v>
                </c:pt>
                <c:pt idx="7">
                  <c:v>8.4048767099999999</c:v>
                </c:pt>
                <c:pt idx="8">
                  <c:v>8.3922090499999999</c:v>
                </c:pt>
                <c:pt idx="9">
                  <c:v>8.2494163500000006</c:v>
                </c:pt>
                <c:pt idx="10">
                  <c:v>8.2435102499999999</c:v>
                </c:pt>
                <c:pt idx="11">
                  <c:v>8.2362375300000004</c:v>
                </c:pt>
                <c:pt idx="12">
                  <c:v>8.1181745500000009</c:v>
                </c:pt>
                <c:pt idx="13">
                  <c:v>8.0763177899999992</c:v>
                </c:pt>
                <c:pt idx="14">
                  <c:v>8.0207004499999996</c:v>
                </c:pt>
                <c:pt idx="15">
                  <c:v>7.9593338999999999</c:v>
                </c:pt>
                <c:pt idx="16">
                  <c:v>7.9275035899999997</c:v>
                </c:pt>
                <c:pt idx="17">
                  <c:v>7.8669023500000002</c:v>
                </c:pt>
                <c:pt idx="18">
                  <c:v>7.8314838399999998</c:v>
                </c:pt>
                <c:pt idx="19">
                  <c:v>7.7887749700000004</c:v>
                </c:pt>
                <c:pt idx="20">
                  <c:v>7.7210249900000001</c:v>
                </c:pt>
                <c:pt idx="21">
                  <c:v>7.7172584500000001</c:v>
                </c:pt>
                <c:pt idx="22">
                  <c:v>7.7149496099999997</c:v>
                </c:pt>
                <c:pt idx="23">
                  <c:v>7.6471028299999997</c:v>
                </c:pt>
                <c:pt idx="24">
                  <c:v>7.6410541500000004</c:v>
                </c:pt>
                <c:pt idx="25">
                  <c:v>7.6079692799999998</c:v>
                </c:pt>
                <c:pt idx="26">
                  <c:v>7.5740585300000003</c:v>
                </c:pt>
                <c:pt idx="27">
                  <c:v>7.5740022700000003</c:v>
                </c:pt>
                <c:pt idx="28">
                  <c:v>7.5739460000000003</c:v>
                </c:pt>
                <c:pt idx="29">
                  <c:v>7.54220486</c:v>
                </c:pt>
                <c:pt idx="30">
                  <c:v>7.5225019499999997</c:v>
                </c:pt>
                <c:pt idx="31">
                  <c:v>7.5157985700000003</c:v>
                </c:pt>
                <c:pt idx="32">
                  <c:v>7.5014939299999996</c:v>
                </c:pt>
                <c:pt idx="33">
                  <c:v>7.4908294700000004</c:v>
                </c:pt>
                <c:pt idx="34">
                  <c:v>7.4882669399999999</c:v>
                </c:pt>
                <c:pt idx="35">
                  <c:v>7.4827032100000004</c:v>
                </c:pt>
                <c:pt idx="36">
                  <c:v>7.4676342</c:v>
                </c:pt>
                <c:pt idx="37">
                  <c:v>7.4594097100000001</c:v>
                </c:pt>
                <c:pt idx="38">
                  <c:v>7.4522571600000003</c:v>
                </c:pt>
                <c:pt idx="39">
                  <c:v>7.4421443900000002</c:v>
                </c:pt>
                <c:pt idx="40">
                  <c:v>7.4417562500000001</c:v>
                </c:pt>
                <c:pt idx="41">
                  <c:v>7.4333076499999997</c:v>
                </c:pt>
                <c:pt idx="42">
                  <c:v>7.4311351800000001</c:v>
                </c:pt>
                <c:pt idx="43">
                  <c:v>7.4278268799999996</c:v>
                </c:pt>
                <c:pt idx="44">
                  <c:v>7.42807102</c:v>
                </c:pt>
                <c:pt idx="45">
                  <c:v>7.4308042500000004</c:v>
                </c:pt>
                <c:pt idx="46">
                  <c:v>7.4379196199999997</c:v>
                </c:pt>
                <c:pt idx="47">
                  <c:v>7.4438858000000003</c:v>
                </c:pt>
                <c:pt idx="48">
                  <c:v>7.4561080899999999</c:v>
                </c:pt>
                <c:pt idx="49">
                  <c:v>7.4580235500000001</c:v>
                </c:pt>
                <c:pt idx="50">
                  <c:v>7.4713621100000003</c:v>
                </c:pt>
                <c:pt idx="51">
                  <c:v>7.4913387299999998</c:v>
                </c:pt>
                <c:pt idx="52">
                  <c:v>7.4937963500000002</c:v>
                </c:pt>
                <c:pt idx="53">
                  <c:v>7.4964694999999999</c:v>
                </c:pt>
                <c:pt idx="54">
                  <c:v>7.5181584399999997</c:v>
                </c:pt>
                <c:pt idx="55">
                  <c:v>7.5320234299999997</c:v>
                </c:pt>
                <c:pt idx="56">
                  <c:v>7.5475058600000002</c:v>
                </c:pt>
                <c:pt idx="57">
                  <c:v>7.5801343900000004</c:v>
                </c:pt>
                <c:pt idx="58">
                  <c:v>7.5829477299999999</c:v>
                </c:pt>
                <c:pt idx="59">
                  <c:v>7.5850129099999997</c:v>
                </c:pt>
                <c:pt idx="60">
                  <c:v>7.6215381600000001</c:v>
                </c:pt>
                <c:pt idx="61">
                  <c:v>7.6687836599999999</c:v>
                </c:pt>
                <c:pt idx="62">
                  <c:v>7.6730070100000001</c:v>
                </c:pt>
                <c:pt idx="63">
                  <c:v>7.6760826099999999</c:v>
                </c:pt>
                <c:pt idx="64">
                  <c:v>7.7360210399999998</c:v>
                </c:pt>
                <c:pt idx="65">
                  <c:v>7.7654142400000001</c:v>
                </c:pt>
                <c:pt idx="66">
                  <c:v>7.8049898100000004</c:v>
                </c:pt>
                <c:pt idx="67">
                  <c:v>7.8657436399999998</c:v>
                </c:pt>
                <c:pt idx="68">
                  <c:v>7.8763637500000003</c:v>
                </c:pt>
                <c:pt idx="69">
                  <c:v>7.8831348400000003</c:v>
                </c:pt>
                <c:pt idx="70">
                  <c:v>7.9512295699999997</c:v>
                </c:pt>
                <c:pt idx="71">
                  <c:v>7.9747171400000001</c:v>
                </c:pt>
                <c:pt idx="72">
                  <c:v>8.0337352800000001</c:v>
                </c:pt>
                <c:pt idx="73">
                  <c:v>8.0738458600000005</c:v>
                </c:pt>
                <c:pt idx="74">
                  <c:v>8.1375064800000008</c:v>
                </c:pt>
                <c:pt idx="75">
                  <c:v>8.2241954800000006</c:v>
                </c:pt>
                <c:pt idx="76">
                  <c:v>8.2503557199999999</c:v>
                </c:pt>
                <c:pt idx="77">
                  <c:v>8.2809438699999998</c:v>
                </c:pt>
                <c:pt idx="78">
                  <c:v>8.3813037900000005</c:v>
                </c:pt>
                <c:pt idx="79">
                  <c:v>8.4787340199999992</c:v>
                </c:pt>
                <c:pt idx="80">
                  <c:v>8.5241851799999999</c:v>
                </c:pt>
                <c:pt idx="81">
                  <c:v>8.5755796400000008</c:v>
                </c:pt>
                <c:pt idx="82">
                  <c:v>8.67477798</c:v>
                </c:pt>
                <c:pt idx="83">
                  <c:v>8.7299280199999991</c:v>
                </c:pt>
                <c:pt idx="84">
                  <c:v>8.8766937299999995</c:v>
                </c:pt>
                <c:pt idx="85">
                  <c:v>8.9564619099999998</c:v>
                </c:pt>
                <c:pt idx="86">
                  <c:v>9.0896215399999996</c:v>
                </c:pt>
                <c:pt idx="87">
                  <c:v>9.2030172300000004</c:v>
                </c:pt>
                <c:pt idx="88">
                  <c:v>9.31681633</c:v>
                </c:pt>
                <c:pt idx="89">
                  <c:v>9.4328784900000002</c:v>
                </c:pt>
                <c:pt idx="90">
                  <c:v>9.5231475799999998</c:v>
                </c:pt>
                <c:pt idx="91">
                  <c:v>9.6787338300000005</c:v>
                </c:pt>
                <c:pt idx="92">
                  <c:v>9.7092723799999998</c:v>
                </c:pt>
                <c:pt idx="93">
                  <c:v>9.7756919900000003</c:v>
                </c:pt>
                <c:pt idx="94">
                  <c:v>9.8613309900000008</c:v>
                </c:pt>
                <c:pt idx="95">
                  <c:v>9.9025468799999992</c:v>
                </c:pt>
                <c:pt idx="96">
                  <c:v>10.017186199999999</c:v>
                </c:pt>
                <c:pt idx="97">
                  <c:v>10.089992499999999</c:v>
                </c:pt>
                <c:pt idx="98">
                  <c:v>10.1841373</c:v>
                </c:pt>
                <c:pt idx="99">
                  <c:v>10.225088100000001</c:v>
                </c:pt>
                <c:pt idx="100">
                  <c:v>10.285907699999999</c:v>
                </c:pt>
                <c:pt idx="101">
                  <c:v>10.3411179</c:v>
                </c:pt>
                <c:pt idx="102">
                  <c:v>10.3860989</c:v>
                </c:pt>
                <c:pt idx="103">
                  <c:v>10.4398518</c:v>
                </c:pt>
                <c:pt idx="104">
                  <c:v>10.4742517</c:v>
                </c:pt>
                <c:pt idx="105">
                  <c:v>10.5000181</c:v>
                </c:pt>
                <c:pt idx="106">
                  <c:v>10.5266953</c:v>
                </c:pt>
                <c:pt idx="107">
                  <c:v>10.558060599999999</c:v>
                </c:pt>
                <c:pt idx="108">
                  <c:v>10.5738983</c:v>
                </c:pt>
                <c:pt idx="109">
                  <c:v>10.6055145</c:v>
                </c:pt>
                <c:pt idx="110">
                  <c:v>10.615987799999999</c:v>
                </c:pt>
                <c:pt idx="111">
                  <c:v>10.6503286</c:v>
                </c:pt>
                <c:pt idx="112">
                  <c:v>10.6628761</c:v>
                </c:pt>
                <c:pt idx="113">
                  <c:v>10.6875763</c:v>
                </c:pt>
                <c:pt idx="114">
                  <c:v>10.7088223</c:v>
                </c:pt>
                <c:pt idx="115">
                  <c:v>10.7203407</c:v>
                </c:pt>
                <c:pt idx="116">
                  <c:v>10.7479935</c:v>
                </c:pt>
                <c:pt idx="117">
                  <c:v>10.7509327</c:v>
                </c:pt>
                <c:pt idx="118">
                  <c:v>10.754410699999999</c:v>
                </c:pt>
                <c:pt idx="119">
                  <c:v>10.7765942</c:v>
                </c:pt>
                <c:pt idx="120">
                  <c:v>10.785453800000001</c:v>
                </c:pt>
                <c:pt idx="121">
                  <c:v>10.792068499999999</c:v>
                </c:pt>
                <c:pt idx="122">
                  <c:v>10.7980099</c:v>
                </c:pt>
                <c:pt idx="123">
                  <c:v>10.8007221</c:v>
                </c:pt>
                <c:pt idx="124">
                  <c:v>10.7956524</c:v>
                </c:pt>
                <c:pt idx="125">
                  <c:v>10.7842588</c:v>
                </c:pt>
                <c:pt idx="126">
                  <c:v>10.769610399999999</c:v>
                </c:pt>
                <c:pt idx="127">
                  <c:v>10.7602549</c:v>
                </c:pt>
                <c:pt idx="128">
                  <c:v>10.7537441</c:v>
                </c:pt>
                <c:pt idx="129">
                  <c:v>10.733516699999999</c:v>
                </c:pt>
                <c:pt idx="130">
                  <c:v>10.720089</c:v>
                </c:pt>
                <c:pt idx="131">
                  <c:v>10.708228099999999</c:v>
                </c:pt>
                <c:pt idx="132">
                  <c:v>10.683430700000001</c:v>
                </c:pt>
                <c:pt idx="133">
                  <c:v>10.678607</c:v>
                </c:pt>
                <c:pt idx="134">
                  <c:v>10.655479400000001</c:v>
                </c:pt>
                <c:pt idx="135">
                  <c:v>10.640811899999999</c:v>
                </c:pt>
                <c:pt idx="136">
                  <c:v>10.636389700000001</c:v>
                </c:pt>
                <c:pt idx="137">
                  <c:v>10.5989285</c:v>
                </c:pt>
                <c:pt idx="138">
                  <c:v>10.5578346</c:v>
                </c:pt>
                <c:pt idx="139">
                  <c:v>10.549852400000001</c:v>
                </c:pt>
                <c:pt idx="140">
                  <c:v>10.5413017</c:v>
                </c:pt>
                <c:pt idx="141">
                  <c:v>10.507208800000001</c:v>
                </c:pt>
                <c:pt idx="142">
                  <c:v>10.4841728</c:v>
                </c:pt>
                <c:pt idx="143">
                  <c:v>10.4546671</c:v>
                </c:pt>
                <c:pt idx="144">
                  <c:v>10.4090481</c:v>
                </c:pt>
                <c:pt idx="145">
                  <c:v>10.3986845</c:v>
                </c:pt>
                <c:pt idx="146">
                  <c:v>10.3931255</c:v>
                </c:pt>
                <c:pt idx="147">
                  <c:v>10.336256000000001</c:v>
                </c:pt>
                <c:pt idx="148">
                  <c:v>10.3092384</c:v>
                </c:pt>
                <c:pt idx="149">
                  <c:v>10.2522316</c:v>
                </c:pt>
                <c:pt idx="150">
                  <c:v>10.204811100000001</c:v>
                </c:pt>
                <c:pt idx="151">
                  <c:v>10.1533508</c:v>
                </c:pt>
                <c:pt idx="152">
                  <c:v>10.1168213</c:v>
                </c:pt>
                <c:pt idx="153">
                  <c:v>10.0629597</c:v>
                </c:pt>
                <c:pt idx="154">
                  <c:v>10.0166702</c:v>
                </c:pt>
                <c:pt idx="155">
                  <c:v>9.9338531499999991</c:v>
                </c:pt>
                <c:pt idx="156">
                  <c:v>9.89638901</c:v>
                </c:pt>
                <c:pt idx="157">
                  <c:v>9.8726339299999992</c:v>
                </c:pt>
                <c:pt idx="158">
                  <c:v>9.7564458799999993</c:v>
                </c:pt>
                <c:pt idx="159">
                  <c:v>9.6522855799999991</c:v>
                </c:pt>
                <c:pt idx="160">
                  <c:v>9.6070823700000005</c:v>
                </c:pt>
                <c:pt idx="161">
                  <c:v>9.5293731699999995</c:v>
                </c:pt>
                <c:pt idx="162">
                  <c:v>9.4445524200000008</c:v>
                </c:pt>
                <c:pt idx="163">
                  <c:v>9.2793579099999999</c:v>
                </c:pt>
                <c:pt idx="164">
                  <c:v>9.2465753599999996</c:v>
                </c:pt>
                <c:pt idx="165">
                  <c:v>9.1957635900000003</c:v>
                </c:pt>
                <c:pt idx="166">
                  <c:v>9.0799694100000004</c:v>
                </c:pt>
              </c:numCache>
            </c:numRef>
          </c:xVal>
          <c:yVal>
            <c:numRef>
              <c:f>'1'!$H$3:$H$169</c:f>
              <c:numCache>
                <c:formatCode>0.00E+00</c:formatCode>
                <c:ptCount val="167"/>
                <c:pt idx="0">
                  <c:v>77412.585900000005</c:v>
                </c:pt>
                <c:pt idx="1">
                  <c:v>77255.484400000001</c:v>
                </c:pt>
                <c:pt idx="2">
                  <c:v>76713.359400000001</c:v>
                </c:pt>
                <c:pt idx="3">
                  <c:v>76612.031300000002</c:v>
                </c:pt>
                <c:pt idx="4">
                  <c:v>76078.710900000005</c:v>
                </c:pt>
                <c:pt idx="5">
                  <c:v>76060.976599999995</c:v>
                </c:pt>
                <c:pt idx="6">
                  <c:v>76057.945300000007</c:v>
                </c:pt>
                <c:pt idx="7">
                  <c:v>75570.281300000002</c:v>
                </c:pt>
                <c:pt idx="8">
                  <c:v>75529.531300000002</c:v>
                </c:pt>
                <c:pt idx="9">
                  <c:v>75031.828099999999</c:v>
                </c:pt>
                <c:pt idx="10">
                  <c:v>75010.054699999993</c:v>
                </c:pt>
                <c:pt idx="11">
                  <c:v>74982.703099999999</c:v>
                </c:pt>
                <c:pt idx="12">
                  <c:v>74510.593800000002</c:v>
                </c:pt>
                <c:pt idx="13">
                  <c:v>74338.046900000001</c:v>
                </c:pt>
                <c:pt idx="14">
                  <c:v>74142.671900000001</c:v>
                </c:pt>
                <c:pt idx="15">
                  <c:v>73873.8125</c:v>
                </c:pt>
                <c:pt idx="16">
                  <c:v>73727.343800000002</c:v>
                </c:pt>
                <c:pt idx="17">
                  <c:v>73398.234400000001</c:v>
                </c:pt>
                <c:pt idx="18">
                  <c:v>73211.906300000002</c:v>
                </c:pt>
                <c:pt idx="19">
                  <c:v>72960.296900000001</c:v>
                </c:pt>
                <c:pt idx="20">
                  <c:v>72496.820300000007</c:v>
                </c:pt>
                <c:pt idx="21">
                  <c:v>72471.468800000002</c:v>
                </c:pt>
                <c:pt idx="22">
                  <c:v>72454.421900000001</c:v>
                </c:pt>
                <c:pt idx="23">
                  <c:v>71902.406300000002</c:v>
                </c:pt>
                <c:pt idx="24">
                  <c:v>71847.585900000005</c:v>
                </c:pt>
                <c:pt idx="25">
                  <c:v>71508.671900000001</c:v>
                </c:pt>
                <c:pt idx="26">
                  <c:v>71110.5625</c:v>
                </c:pt>
                <c:pt idx="27">
                  <c:v>71109.859400000001</c:v>
                </c:pt>
                <c:pt idx="28">
                  <c:v>71109.101599999995</c:v>
                </c:pt>
                <c:pt idx="29">
                  <c:v>70693.593800000002</c:v>
                </c:pt>
                <c:pt idx="30">
                  <c:v>70374.226599999995</c:v>
                </c:pt>
                <c:pt idx="31">
                  <c:v>70278.414099999995</c:v>
                </c:pt>
                <c:pt idx="32">
                  <c:v>70141.632800000007</c:v>
                </c:pt>
                <c:pt idx="33">
                  <c:v>70030.968800000002</c:v>
                </c:pt>
                <c:pt idx="34">
                  <c:v>70042.093800000002</c:v>
                </c:pt>
                <c:pt idx="35">
                  <c:v>70070.710900000005</c:v>
                </c:pt>
                <c:pt idx="36">
                  <c:v>70068.8125</c:v>
                </c:pt>
                <c:pt idx="37">
                  <c:v>70248.921900000001</c:v>
                </c:pt>
                <c:pt idx="38">
                  <c:v>70543.992199999993</c:v>
                </c:pt>
                <c:pt idx="39">
                  <c:v>71595.156300000002</c:v>
                </c:pt>
                <c:pt idx="40">
                  <c:v>71662.406300000002</c:v>
                </c:pt>
                <c:pt idx="41">
                  <c:v>74261.671900000001</c:v>
                </c:pt>
                <c:pt idx="42">
                  <c:v>75587.789099999995</c:v>
                </c:pt>
                <c:pt idx="43">
                  <c:v>79591.328099999999</c:v>
                </c:pt>
                <c:pt idx="44">
                  <c:v>81658.984400000001</c:v>
                </c:pt>
                <c:pt idx="45">
                  <c:v>83887.093800000002</c:v>
                </c:pt>
                <c:pt idx="46">
                  <c:v>86041.953099999999</c:v>
                </c:pt>
                <c:pt idx="47">
                  <c:v>86605.945300000007</c:v>
                </c:pt>
                <c:pt idx="48">
                  <c:v>87080.921900000001</c:v>
                </c:pt>
                <c:pt idx="49">
                  <c:v>87059.796900000001</c:v>
                </c:pt>
                <c:pt idx="50">
                  <c:v>86847.609400000001</c:v>
                </c:pt>
                <c:pt idx="51">
                  <c:v>86385.609400000001</c:v>
                </c:pt>
                <c:pt idx="52">
                  <c:v>86330.945300000007</c:v>
                </c:pt>
                <c:pt idx="53">
                  <c:v>86273.625</c:v>
                </c:pt>
                <c:pt idx="54">
                  <c:v>85825.468800000002</c:v>
                </c:pt>
                <c:pt idx="55">
                  <c:v>85590.9375</c:v>
                </c:pt>
                <c:pt idx="56">
                  <c:v>85302.453099999999</c:v>
                </c:pt>
                <c:pt idx="57">
                  <c:v>84816.835900000005</c:v>
                </c:pt>
                <c:pt idx="58">
                  <c:v>84778.195300000007</c:v>
                </c:pt>
                <c:pt idx="59">
                  <c:v>84757.460900000005</c:v>
                </c:pt>
                <c:pt idx="60">
                  <c:v>84383.343800000002</c:v>
                </c:pt>
                <c:pt idx="61">
                  <c:v>83981.679699999993</c:v>
                </c:pt>
                <c:pt idx="62">
                  <c:v>83950.234400000001</c:v>
                </c:pt>
                <c:pt idx="63">
                  <c:v>83933.242199999993</c:v>
                </c:pt>
                <c:pt idx="64">
                  <c:v>83564.156300000002</c:v>
                </c:pt>
                <c:pt idx="65">
                  <c:v>83434.265599999999</c:v>
                </c:pt>
                <c:pt idx="66">
                  <c:v>83241.406300000002</c:v>
                </c:pt>
                <c:pt idx="67">
                  <c:v>83034.101599999995</c:v>
                </c:pt>
                <c:pt idx="68">
                  <c:v>83000.718800000002</c:v>
                </c:pt>
                <c:pt idx="69">
                  <c:v>82983.593800000002</c:v>
                </c:pt>
                <c:pt idx="70">
                  <c:v>82802.179699999993</c:v>
                </c:pt>
                <c:pt idx="71">
                  <c:v>82757.632800000007</c:v>
                </c:pt>
                <c:pt idx="72">
                  <c:v>82647.1875</c:v>
                </c:pt>
                <c:pt idx="73">
                  <c:v>82590.023400000005</c:v>
                </c:pt>
                <c:pt idx="74">
                  <c:v>82502.109400000001</c:v>
                </c:pt>
                <c:pt idx="75">
                  <c:v>82412.515599999999</c:v>
                </c:pt>
                <c:pt idx="76">
                  <c:v>82383.171900000001</c:v>
                </c:pt>
                <c:pt idx="77">
                  <c:v>82357.992199999993</c:v>
                </c:pt>
                <c:pt idx="78">
                  <c:v>82283.5</c:v>
                </c:pt>
                <c:pt idx="79">
                  <c:v>82225.289099999995</c:v>
                </c:pt>
                <c:pt idx="80">
                  <c:v>82196.257800000007</c:v>
                </c:pt>
                <c:pt idx="81">
                  <c:v>82167.148400000005</c:v>
                </c:pt>
                <c:pt idx="82">
                  <c:v>82112.273400000005</c:v>
                </c:pt>
                <c:pt idx="83">
                  <c:v>82082.6875</c:v>
                </c:pt>
                <c:pt idx="84">
                  <c:v>82005.007800000007</c:v>
                </c:pt>
                <c:pt idx="85">
                  <c:v>81977.351599999995</c:v>
                </c:pt>
                <c:pt idx="86">
                  <c:v>81938.109400000001</c:v>
                </c:pt>
                <c:pt idx="87">
                  <c:v>81923.375</c:v>
                </c:pt>
                <c:pt idx="88">
                  <c:v>81906.015599999999</c:v>
                </c:pt>
                <c:pt idx="89">
                  <c:v>81885.328099999999</c:v>
                </c:pt>
                <c:pt idx="90">
                  <c:v>81869.781300000002</c:v>
                </c:pt>
                <c:pt idx="91">
                  <c:v>81832.148400000005</c:v>
                </c:pt>
                <c:pt idx="92">
                  <c:v>81824.070300000007</c:v>
                </c:pt>
                <c:pt idx="93">
                  <c:v>81822.593800000002</c:v>
                </c:pt>
                <c:pt idx="94">
                  <c:v>81818.734400000001</c:v>
                </c:pt>
                <c:pt idx="95">
                  <c:v>81814.078099999999</c:v>
                </c:pt>
                <c:pt idx="96">
                  <c:v>81776.6875</c:v>
                </c:pt>
                <c:pt idx="97">
                  <c:v>81753.554699999993</c:v>
                </c:pt>
                <c:pt idx="98">
                  <c:v>81756.0625</c:v>
                </c:pt>
                <c:pt idx="99">
                  <c:v>81753.734400000001</c:v>
                </c:pt>
                <c:pt idx="100">
                  <c:v>81759.843800000002</c:v>
                </c:pt>
                <c:pt idx="101">
                  <c:v>81747.859400000001</c:v>
                </c:pt>
                <c:pt idx="102">
                  <c:v>81719.578099999999</c:v>
                </c:pt>
                <c:pt idx="103">
                  <c:v>81702.375</c:v>
                </c:pt>
                <c:pt idx="104">
                  <c:v>81706.859400000001</c:v>
                </c:pt>
                <c:pt idx="105">
                  <c:v>81712.4375</c:v>
                </c:pt>
                <c:pt idx="106">
                  <c:v>81726.695300000007</c:v>
                </c:pt>
                <c:pt idx="107">
                  <c:v>81710.953099999999</c:v>
                </c:pt>
                <c:pt idx="108">
                  <c:v>81702.445300000007</c:v>
                </c:pt>
                <c:pt idx="109">
                  <c:v>81711.773400000005</c:v>
                </c:pt>
                <c:pt idx="110">
                  <c:v>81710.664099999995</c:v>
                </c:pt>
                <c:pt idx="111">
                  <c:v>81700.546900000001</c:v>
                </c:pt>
                <c:pt idx="112">
                  <c:v>81696.25</c:v>
                </c:pt>
                <c:pt idx="113">
                  <c:v>81690</c:v>
                </c:pt>
                <c:pt idx="114">
                  <c:v>81686.5625</c:v>
                </c:pt>
                <c:pt idx="115">
                  <c:v>81675.9375</c:v>
                </c:pt>
                <c:pt idx="116">
                  <c:v>81635.226599999995</c:v>
                </c:pt>
                <c:pt idx="117">
                  <c:v>81630.515599999999</c:v>
                </c:pt>
                <c:pt idx="118">
                  <c:v>81598.054699999993</c:v>
                </c:pt>
                <c:pt idx="119">
                  <c:v>81444.4375</c:v>
                </c:pt>
                <c:pt idx="120">
                  <c:v>81117.039099999995</c:v>
                </c:pt>
                <c:pt idx="121">
                  <c:v>80999.359400000001</c:v>
                </c:pt>
                <c:pt idx="122">
                  <c:v>81371.132800000007</c:v>
                </c:pt>
                <c:pt idx="123">
                  <c:v>81522.875</c:v>
                </c:pt>
                <c:pt idx="124">
                  <c:v>81628.5</c:v>
                </c:pt>
                <c:pt idx="125">
                  <c:v>81979.5625</c:v>
                </c:pt>
                <c:pt idx="126">
                  <c:v>81934.648400000005</c:v>
                </c:pt>
                <c:pt idx="127">
                  <c:v>81908.4375</c:v>
                </c:pt>
                <c:pt idx="128">
                  <c:v>81888.382800000007</c:v>
                </c:pt>
                <c:pt idx="129">
                  <c:v>81825.351599999995</c:v>
                </c:pt>
                <c:pt idx="130">
                  <c:v>81784.890599999999</c:v>
                </c:pt>
                <c:pt idx="131">
                  <c:v>81748.6875</c:v>
                </c:pt>
                <c:pt idx="132">
                  <c:v>81679.023400000005</c:v>
                </c:pt>
                <c:pt idx="133">
                  <c:v>81665.351599999995</c:v>
                </c:pt>
                <c:pt idx="134">
                  <c:v>81601.757800000007</c:v>
                </c:pt>
                <c:pt idx="135">
                  <c:v>81561.679699999993</c:v>
                </c:pt>
                <c:pt idx="136">
                  <c:v>81549.953099999999</c:v>
                </c:pt>
                <c:pt idx="137">
                  <c:v>81451.593800000002</c:v>
                </c:pt>
                <c:pt idx="138">
                  <c:v>81349.343800000002</c:v>
                </c:pt>
                <c:pt idx="139">
                  <c:v>81329.265599999999</c:v>
                </c:pt>
                <c:pt idx="140">
                  <c:v>81306.031300000002</c:v>
                </c:pt>
                <c:pt idx="141">
                  <c:v>81214.984400000001</c:v>
                </c:pt>
                <c:pt idx="142">
                  <c:v>81152.5</c:v>
                </c:pt>
                <c:pt idx="143">
                  <c:v>81078.570300000007</c:v>
                </c:pt>
                <c:pt idx="144">
                  <c:v>80971.734400000001</c:v>
                </c:pt>
                <c:pt idx="145">
                  <c:v>80947.304699999993</c:v>
                </c:pt>
                <c:pt idx="146">
                  <c:v>80932.6875</c:v>
                </c:pt>
                <c:pt idx="147">
                  <c:v>80773.9375</c:v>
                </c:pt>
                <c:pt idx="148">
                  <c:v>80704.273400000005</c:v>
                </c:pt>
                <c:pt idx="149">
                  <c:v>80567.828099999999</c:v>
                </c:pt>
                <c:pt idx="150">
                  <c:v>80463.164099999995</c:v>
                </c:pt>
                <c:pt idx="151">
                  <c:v>80336.789099999995</c:v>
                </c:pt>
                <c:pt idx="152">
                  <c:v>80241.984400000001</c:v>
                </c:pt>
                <c:pt idx="153">
                  <c:v>80123.234400000001</c:v>
                </c:pt>
                <c:pt idx="154">
                  <c:v>80032.125</c:v>
                </c:pt>
                <c:pt idx="155">
                  <c:v>79830.820300000007</c:v>
                </c:pt>
                <c:pt idx="156">
                  <c:v>79741.359400000001</c:v>
                </c:pt>
                <c:pt idx="157">
                  <c:v>79686.148400000005</c:v>
                </c:pt>
                <c:pt idx="158">
                  <c:v>79411.335900000005</c:v>
                </c:pt>
                <c:pt idx="159">
                  <c:v>79155.0625</c:v>
                </c:pt>
                <c:pt idx="160">
                  <c:v>79054.132800000007</c:v>
                </c:pt>
                <c:pt idx="161">
                  <c:v>78875.226599999995</c:v>
                </c:pt>
                <c:pt idx="162">
                  <c:v>78686.984400000001</c:v>
                </c:pt>
                <c:pt idx="163">
                  <c:v>78262.882800000007</c:v>
                </c:pt>
                <c:pt idx="164">
                  <c:v>78166.718800000002</c:v>
                </c:pt>
                <c:pt idx="165">
                  <c:v>78037.593800000002</c:v>
                </c:pt>
                <c:pt idx="166">
                  <c:v>77740.8125</c:v>
                </c:pt>
              </c:numCache>
            </c:numRef>
          </c:yVal>
          <c:smooth val="1"/>
        </c:ser>
        <c:ser>
          <c:idx val="5"/>
          <c:order val="5"/>
          <c:tx>
            <c:v>Cas 6</c:v>
          </c:tx>
          <c:spPr>
            <a:ln w="9525" cap="rnd">
              <a:solidFill>
                <a:schemeClr val="accent6"/>
              </a:solidFill>
              <a:round/>
            </a:ln>
            <a:effectLst>
              <a:outerShdw blurRad="50800" dist="38100" dir="5400000" rotWithShape="0">
                <a:srgbClr val="000000">
                  <a:alpha val="60000"/>
                </a:srgbClr>
              </a:outerShdw>
            </a:effectLst>
          </c:spPr>
          <c:marker>
            <c:symbol val="none"/>
          </c:marker>
          <c:xVal>
            <c:numRef>
              <c:f>'1'!$I$3:$I$186</c:f>
              <c:numCache>
                <c:formatCode>0.00E+00</c:formatCode>
                <c:ptCount val="184"/>
                <c:pt idx="0">
                  <c:v>9.0005607600000008</c:v>
                </c:pt>
                <c:pt idx="1">
                  <c:v>9.0727510500000008</c:v>
                </c:pt>
                <c:pt idx="2">
                  <c:v>9.1353635799999999</c:v>
                </c:pt>
                <c:pt idx="3">
                  <c:v>9.2098207500000004</c:v>
                </c:pt>
                <c:pt idx="4">
                  <c:v>9.3160476699999997</c:v>
                </c:pt>
                <c:pt idx="5">
                  <c:v>9.3820514700000004</c:v>
                </c:pt>
                <c:pt idx="6">
                  <c:v>9.4979009600000008</c:v>
                </c:pt>
                <c:pt idx="7">
                  <c:v>9.5800704999999997</c:v>
                </c:pt>
                <c:pt idx="8">
                  <c:v>9.6400852199999996</c:v>
                </c:pt>
                <c:pt idx="9">
                  <c:v>9.7688713099999998</c:v>
                </c:pt>
                <c:pt idx="10">
                  <c:v>9.8013086299999994</c:v>
                </c:pt>
                <c:pt idx="11">
                  <c:v>9.8109378800000009</c:v>
                </c:pt>
                <c:pt idx="12">
                  <c:v>9.8936309799999993</c:v>
                </c:pt>
                <c:pt idx="13">
                  <c:v>9.9595231999999996</c:v>
                </c:pt>
                <c:pt idx="14">
                  <c:v>9.9709491700000008</c:v>
                </c:pt>
                <c:pt idx="15">
                  <c:v>10.0649853</c:v>
                </c:pt>
                <c:pt idx="16">
                  <c:v>10.1530275</c:v>
                </c:pt>
                <c:pt idx="17">
                  <c:v>10.1550837</c:v>
                </c:pt>
                <c:pt idx="18">
                  <c:v>10.1561108</c:v>
                </c:pt>
                <c:pt idx="19">
                  <c:v>10.2492208</c:v>
                </c:pt>
                <c:pt idx="20">
                  <c:v>10.2772331</c:v>
                </c:pt>
                <c:pt idx="21">
                  <c:v>10.3371792</c:v>
                </c:pt>
                <c:pt idx="22">
                  <c:v>10.3869753</c:v>
                </c:pt>
                <c:pt idx="23">
                  <c:v>10.4278955</c:v>
                </c:pt>
                <c:pt idx="24">
                  <c:v>10.4778538</c:v>
                </c:pt>
                <c:pt idx="25">
                  <c:v>10.4924927</c:v>
                </c:pt>
                <c:pt idx="26">
                  <c:v>10.5200157</c:v>
                </c:pt>
                <c:pt idx="27">
                  <c:v>10.548759499999999</c:v>
                </c:pt>
                <c:pt idx="28">
                  <c:v>10.564670599999999</c:v>
                </c:pt>
                <c:pt idx="29">
                  <c:v>10.5877781</c:v>
                </c:pt>
                <c:pt idx="30">
                  <c:v>10.6115017</c:v>
                </c:pt>
                <c:pt idx="31">
                  <c:v>10.630074499999999</c:v>
                </c:pt>
                <c:pt idx="32">
                  <c:v>10.6573391</c:v>
                </c:pt>
                <c:pt idx="33">
                  <c:v>10.677657099999999</c:v>
                </c:pt>
                <c:pt idx="34">
                  <c:v>10.698657000000001</c:v>
                </c:pt>
                <c:pt idx="35">
                  <c:v>10.7193985</c:v>
                </c:pt>
                <c:pt idx="36">
                  <c:v>10.7319174</c:v>
                </c:pt>
                <c:pt idx="37">
                  <c:v>10.753005999999999</c:v>
                </c:pt>
                <c:pt idx="38">
                  <c:v>10.7615032</c:v>
                </c:pt>
                <c:pt idx="39">
                  <c:v>10.780522299999999</c:v>
                </c:pt>
                <c:pt idx="40">
                  <c:v>10.7848358</c:v>
                </c:pt>
                <c:pt idx="41">
                  <c:v>10.789999</c:v>
                </c:pt>
                <c:pt idx="42">
                  <c:v>10.8007221</c:v>
                </c:pt>
                <c:pt idx="43">
                  <c:v>10.7950315</c:v>
                </c:pt>
                <c:pt idx="44">
                  <c:v>10.7949533</c:v>
                </c:pt>
                <c:pt idx="45">
                  <c:v>10.7945271</c:v>
                </c:pt>
                <c:pt idx="46">
                  <c:v>10.780907600000001</c:v>
                </c:pt>
                <c:pt idx="47">
                  <c:v>10.775426899999999</c:v>
                </c:pt>
                <c:pt idx="48">
                  <c:v>10.763765299999999</c:v>
                </c:pt>
                <c:pt idx="49">
                  <c:v>10.75109</c:v>
                </c:pt>
                <c:pt idx="50">
                  <c:v>10.7418499</c:v>
                </c:pt>
                <c:pt idx="51">
                  <c:v>10.7309818</c:v>
                </c:pt>
                <c:pt idx="52">
                  <c:v>10.7150116</c:v>
                </c:pt>
                <c:pt idx="53">
                  <c:v>10.7112579</c:v>
                </c:pt>
                <c:pt idx="54">
                  <c:v>10.7072144</c:v>
                </c:pt>
                <c:pt idx="55">
                  <c:v>10.686325099999999</c:v>
                </c:pt>
                <c:pt idx="56">
                  <c:v>10.659361799999999</c:v>
                </c:pt>
                <c:pt idx="57">
                  <c:v>10.655743599999999</c:v>
                </c:pt>
                <c:pt idx="58">
                  <c:v>10.653038</c:v>
                </c:pt>
                <c:pt idx="59">
                  <c:v>10.624086399999999</c:v>
                </c:pt>
                <c:pt idx="60">
                  <c:v>10.5932598</c:v>
                </c:pt>
                <c:pt idx="61">
                  <c:v>10.5885105</c:v>
                </c:pt>
                <c:pt idx="62">
                  <c:v>10.5796604</c:v>
                </c:pt>
                <c:pt idx="63">
                  <c:v>10.545413999999999</c:v>
                </c:pt>
                <c:pt idx="64">
                  <c:v>10.5264711</c:v>
                </c:pt>
                <c:pt idx="65">
                  <c:v>10.5051193</c:v>
                </c:pt>
                <c:pt idx="66">
                  <c:v>10.468643200000001</c:v>
                </c:pt>
                <c:pt idx="67">
                  <c:v>10.463751800000001</c:v>
                </c:pt>
                <c:pt idx="68">
                  <c:v>10.460938499999999</c:v>
                </c:pt>
                <c:pt idx="69">
                  <c:v>10.4212227</c:v>
                </c:pt>
                <c:pt idx="70">
                  <c:v>10.377664599999999</c:v>
                </c:pt>
                <c:pt idx="71">
                  <c:v>10.3427401</c:v>
                </c:pt>
                <c:pt idx="72">
                  <c:v>10.255991</c:v>
                </c:pt>
                <c:pt idx="73">
                  <c:v>10.2479534</c:v>
                </c:pt>
                <c:pt idx="74">
                  <c:v>10.235292400000001</c:v>
                </c:pt>
                <c:pt idx="75">
                  <c:v>10.1443481</c:v>
                </c:pt>
                <c:pt idx="76">
                  <c:v>10.092639</c:v>
                </c:pt>
                <c:pt idx="77">
                  <c:v>9.9939842199999998</c:v>
                </c:pt>
                <c:pt idx="78">
                  <c:v>9.9291334199999994</c:v>
                </c:pt>
                <c:pt idx="79">
                  <c:v>9.8421096800000001</c:v>
                </c:pt>
                <c:pt idx="80">
                  <c:v>9.7501220699999998</c:v>
                </c:pt>
                <c:pt idx="81">
                  <c:v>9.6753921500000004</c:v>
                </c:pt>
                <c:pt idx="82">
                  <c:v>9.5496473300000009</c:v>
                </c:pt>
                <c:pt idx="83">
                  <c:v>9.5327806499999994</c:v>
                </c:pt>
                <c:pt idx="84">
                  <c:v>9.4621286399999995</c:v>
                </c:pt>
                <c:pt idx="85">
                  <c:v>9.3789892199999993</c:v>
                </c:pt>
                <c:pt idx="86">
                  <c:v>9.3694524799999996</c:v>
                </c:pt>
                <c:pt idx="87">
                  <c:v>9.1695289599999992</c:v>
                </c:pt>
                <c:pt idx="88">
                  <c:v>9.1539783499999992</c:v>
                </c:pt>
                <c:pt idx="89">
                  <c:v>9.15312576</c:v>
                </c:pt>
                <c:pt idx="90">
                  <c:v>8.9209594699999997</c:v>
                </c:pt>
                <c:pt idx="91">
                  <c:v>8.8951501799999999</c:v>
                </c:pt>
                <c:pt idx="92">
                  <c:v>8.8478765500000005</c:v>
                </c:pt>
                <c:pt idx="93">
                  <c:v>8.7221956299999999</c:v>
                </c:pt>
                <c:pt idx="94">
                  <c:v>8.6106929799999996</c:v>
                </c:pt>
                <c:pt idx="95">
                  <c:v>8.5946350099999993</c:v>
                </c:pt>
                <c:pt idx="96">
                  <c:v>8.5743331900000008</c:v>
                </c:pt>
                <c:pt idx="97">
                  <c:v>8.4703559899999998</c:v>
                </c:pt>
                <c:pt idx="98">
                  <c:v>8.3762750599999993</c:v>
                </c:pt>
                <c:pt idx="99">
                  <c:v>8.3573322300000008</c:v>
                </c:pt>
                <c:pt idx="100">
                  <c:v>8.3217391999999997</c:v>
                </c:pt>
                <c:pt idx="101">
                  <c:v>8.2547435799999995</c:v>
                </c:pt>
                <c:pt idx="102">
                  <c:v>8.1890001300000002</c:v>
                </c:pt>
                <c:pt idx="103">
                  <c:v>8.1659736600000006</c:v>
                </c:pt>
                <c:pt idx="104">
                  <c:v>8.1532335299999996</c:v>
                </c:pt>
                <c:pt idx="105">
                  <c:v>8.0786371199999998</c:v>
                </c:pt>
                <c:pt idx="106">
                  <c:v>8.0194721199999996</c:v>
                </c:pt>
                <c:pt idx="107">
                  <c:v>7.9989895799999999</c:v>
                </c:pt>
                <c:pt idx="108">
                  <c:v>7.9772510499999996</c:v>
                </c:pt>
                <c:pt idx="109">
                  <c:v>7.9295802100000001</c:v>
                </c:pt>
                <c:pt idx="110">
                  <c:v>7.8658962199999998</c:v>
                </c:pt>
                <c:pt idx="111">
                  <c:v>7.8552117299999997</c:v>
                </c:pt>
                <c:pt idx="112">
                  <c:v>7.8436164899999996</c:v>
                </c:pt>
                <c:pt idx="113">
                  <c:v>7.7856559799999996</c:v>
                </c:pt>
                <c:pt idx="114">
                  <c:v>7.7299432799999996</c:v>
                </c:pt>
                <c:pt idx="115">
                  <c:v>7.7274694400000001</c:v>
                </c:pt>
                <c:pt idx="116">
                  <c:v>7.7247896200000001</c:v>
                </c:pt>
                <c:pt idx="117">
                  <c:v>7.6781759300000001</c:v>
                </c:pt>
                <c:pt idx="118">
                  <c:v>7.6460323299999997</c:v>
                </c:pt>
                <c:pt idx="119">
                  <c:v>7.6324658400000001</c:v>
                </c:pt>
                <c:pt idx="120">
                  <c:v>7.6183371500000003</c:v>
                </c:pt>
                <c:pt idx="121">
                  <c:v>7.5962352800000001</c:v>
                </c:pt>
                <c:pt idx="122">
                  <c:v>7.5783152600000001</c:v>
                </c:pt>
                <c:pt idx="123">
                  <c:v>7.5666976000000004</c:v>
                </c:pt>
                <c:pt idx="124">
                  <c:v>7.5465650599999998</c:v>
                </c:pt>
                <c:pt idx="125">
                  <c:v>7.5388321899999999</c:v>
                </c:pt>
                <c:pt idx="126">
                  <c:v>7.5344943999999998</c:v>
                </c:pt>
                <c:pt idx="127">
                  <c:v>7.5099525500000004</c:v>
                </c:pt>
                <c:pt idx="128">
                  <c:v>7.4934039099999996</c:v>
                </c:pt>
                <c:pt idx="129">
                  <c:v>7.48698044</c:v>
                </c:pt>
                <c:pt idx="130">
                  <c:v>7.4671168300000001</c:v>
                </c:pt>
                <c:pt idx="131">
                  <c:v>7.4653201100000004</c:v>
                </c:pt>
                <c:pt idx="132">
                  <c:v>7.4639959300000003</c:v>
                </c:pt>
                <c:pt idx="133">
                  <c:v>7.4527592699999996</c:v>
                </c:pt>
                <c:pt idx="134">
                  <c:v>7.4458904300000004</c:v>
                </c:pt>
                <c:pt idx="135">
                  <c:v>7.4450287800000003</c:v>
                </c:pt>
                <c:pt idx="136">
                  <c:v>7.4345674500000003</c:v>
                </c:pt>
                <c:pt idx="137">
                  <c:v>7.4294624300000001</c:v>
                </c:pt>
                <c:pt idx="138">
                  <c:v>7.4282865500000002</c:v>
                </c:pt>
                <c:pt idx="139">
                  <c:v>7.4282026300000004</c:v>
                </c:pt>
                <c:pt idx="140">
                  <c:v>7.4281949999999997</c:v>
                </c:pt>
                <c:pt idx="141">
                  <c:v>7.4343514400000004</c:v>
                </c:pt>
                <c:pt idx="142">
                  <c:v>7.4355831099999996</c:v>
                </c:pt>
                <c:pt idx="143">
                  <c:v>7.4465875600000002</c:v>
                </c:pt>
                <c:pt idx="144">
                  <c:v>7.4480037699999997</c:v>
                </c:pt>
                <c:pt idx="145">
                  <c:v>7.4482374199999999</c:v>
                </c:pt>
                <c:pt idx="146">
                  <c:v>7.4542322199999997</c:v>
                </c:pt>
                <c:pt idx="147">
                  <c:v>7.4673161500000003</c:v>
                </c:pt>
                <c:pt idx="148">
                  <c:v>7.4680295000000001</c:v>
                </c:pt>
                <c:pt idx="149">
                  <c:v>7.4913897499999997</c:v>
                </c:pt>
                <c:pt idx="150">
                  <c:v>7.4997673000000002</c:v>
                </c:pt>
                <c:pt idx="151">
                  <c:v>7.52648926</c:v>
                </c:pt>
                <c:pt idx="152">
                  <c:v>7.5417137099999998</c:v>
                </c:pt>
                <c:pt idx="153">
                  <c:v>7.5615010299999996</c:v>
                </c:pt>
                <c:pt idx="154">
                  <c:v>7.58741808</c:v>
                </c:pt>
                <c:pt idx="155">
                  <c:v>7.59758186</c:v>
                </c:pt>
                <c:pt idx="156">
                  <c:v>7.6338562999999997</c:v>
                </c:pt>
                <c:pt idx="157">
                  <c:v>7.6343736599999996</c:v>
                </c:pt>
                <c:pt idx="158">
                  <c:v>7.6363129599999997</c:v>
                </c:pt>
                <c:pt idx="159">
                  <c:v>7.6856369999999998</c:v>
                </c:pt>
                <c:pt idx="160">
                  <c:v>7.6985282899999996</c:v>
                </c:pt>
                <c:pt idx="161">
                  <c:v>7.7377977400000004</c:v>
                </c:pt>
                <c:pt idx="162">
                  <c:v>7.7636814100000002</c:v>
                </c:pt>
                <c:pt idx="163">
                  <c:v>7.7899703999999996</c:v>
                </c:pt>
                <c:pt idx="164">
                  <c:v>7.8154344599999996</c:v>
                </c:pt>
                <c:pt idx="165">
                  <c:v>7.8624038699999996</c:v>
                </c:pt>
                <c:pt idx="166">
                  <c:v>7.96287346</c:v>
                </c:pt>
                <c:pt idx="167">
                  <c:v>7.9669456500000004</c:v>
                </c:pt>
                <c:pt idx="168">
                  <c:v>7.9690194099999996</c:v>
                </c:pt>
                <c:pt idx="169">
                  <c:v>7.9729814499999998</c:v>
                </c:pt>
                <c:pt idx="170">
                  <c:v>8.0689430200000007</c:v>
                </c:pt>
                <c:pt idx="171">
                  <c:v>8.1600809099999996</c:v>
                </c:pt>
                <c:pt idx="172">
                  <c:v>8.18720055</c:v>
                </c:pt>
                <c:pt idx="173">
                  <c:v>8.2137422600000001</c:v>
                </c:pt>
                <c:pt idx="174">
                  <c:v>8.3032608000000003</c:v>
                </c:pt>
                <c:pt idx="175">
                  <c:v>8.4139766700000003</c:v>
                </c:pt>
                <c:pt idx="176">
                  <c:v>8.4375123999999992</c:v>
                </c:pt>
                <c:pt idx="177">
                  <c:v>8.4552717200000007</c:v>
                </c:pt>
                <c:pt idx="178">
                  <c:v>8.5790510199999996</c:v>
                </c:pt>
                <c:pt idx="179">
                  <c:v>8.6723737700000001</c:v>
                </c:pt>
                <c:pt idx="180">
                  <c:v>8.72611618</c:v>
                </c:pt>
                <c:pt idx="181">
                  <c:v>8.8644657099999993</c:v>
                </c:pt>
                <c:pt idx="182">
                  <c:v>8.8676662400000001</c:v>
                </c:pt>
                <c:pt idx="183">
                  <c:v>8.8746671700000004</c:v>
                </c:pt>
              </c:numCache>
            </c:numRef>
          </c:xVal>
          <c:yVal>
            <c:numRef>
              <c:f>'1'!$J$3:$J$186</c:f>
              <c:numCache>
                <c:formatCode>0.00E+00</c:formatCode>
                <c:ptCount val="184"/>
                <c:pt idx="0">
                  <c:v>77428.140599999999</c:v>
                </c:pt>
                <c:pt idx="1">
                  <c:v>77639.375</c:v>
                </c:pt>
                <c:pt idx="2">
                  <c:v>77809.710900000005</c:v>
                </c:pt>
                <c:pt idx="3">
                  <c:v>78013.984400000001</c:v>
                </c:pt>
                <c:pt idx="4">
                  <c:v>78296.625</c:v>
                </c:pt>
                <c:pt idx="5">
                  <c:v>78472.429699999993</c:v>
                </c:pt>
                <c:pt idx="6">
                  <c:v>78749.375</c:v>
                </c:pt>
                <c:pt idx="7">
                  <c:v>78940.953099999999</c:v>
                </c:pt>
                <c:pt idx="8">
                  <c:v>79078.468800000002</c:v>
                </c:pt>
                <c:pt idx="9">
                  <c:v>79381.093800000002</c:v>
                </c:pt>
                <c:pt idx="10">
                  <c:v>79458.539099999995</c:v>
                </c:pt>
                <c:pt idx="11">
                  <c:v>79480.093800000002</c:v>
                </c:pt>
                <c:pt idx="12">
                  <c:v>79666.507800000007</c:v>
                </c:pt>
                <c:pt idx="13">
                  <c:v>79814.203099999999</c:v>
                </c:pt>
                <c:pt idx="14">
                  <c:v>79841.265599999999</c:v>
                </c:pt>
                <c:pt idx="15">
                  <c:v>80074.468800000002</c:v>
                </c:pt>
                <c:pt idx="16">
                  <c:v>80259.367199999993</c:v>
                </c:pt>
                <c:pt idx="17">
                  <c:v>80263.671900000001</c:v>
                </c:pt>
                <c:pt idx="18">
                  <c:v>80266.031300000002</c:v>
                </c:pt>
                <c:pt idx="19">
                  <c:v>80509.078099999999</c:v>
                </c:pt>
                <c:pt idx="20">
                  <c:v>80583.531300000002</c:v>
                </c:pt>
                <c:pt idx="21">
                  <c:v>80746.6875</c:v>
                </c:pt>
                <c:pt idx="22">
                  <c:v>80872.125</c:v>
                </c:pt>
                <c:pt idx="23">
                  <c:v>80962.171900000001</c:v>
                </c:pt>
                <c:pt idx="24">
                  <c:v>81095.859400000001</c:v>
                </c:pt>
                <c:pt idx="25">
                  <c:v>81133.195300000007</c:v>
                </c:pt>
                <c:pt idx="26">
                  <c:v>81210</c:v>
                </c:pt>
                <c:pt idx="27">
                  <c:v>81289.781300000002</c:v>
                </c:pt>
                <c:pt idx="28">
                  <c:v>81335.531300000002</c:v>
                </c:pt>
                <c:pt idx="29">
                  <c:v>81406.351599999995</c:v>
                </c:pt>
                <c:pt idx="30">
                  <c:v>81479.257800000007</c:v>
                </c:pt>
                <c:pt idx="31">
                  <c:v>81529.867199999993</c:v>
                </c:pt>
                <c:pt idx="32">
                  <c:v>81610.421900000001</c:v>
                </c:pt>
                <c:pt idx="33">
                  <c:v>81670.578099999999</c:v>
                </c:pt>
                <c:pt idx="34">
                  <c:v>81733.359400000001</c:v>
                </c:pt>
                <c:pt idx="35">
                  <c:v>81798.867199999993</c:v>
                </c:pt>
                <c:pt idx="36">
                  <c:v>81839.703099999999</c:v>
                </c:pt>
                <c:pt idx="37">
                  <c:v>81910.117199999993</c:v>
                </c:pt>
                <c:pt idx="38">
                  <c:v>81936.5625</c:v>
                </c:pt>
                <c:pt idx="39">
                  <c:v>81994.984400000001</c:v>
                </c:pt>
                <c:pt idx="40">
                  <c:v>82010.015599999999</c:v>
                </c:pt>
                <c:pt idx="41">
                  <c:v>81899.070300000007</c:v>
                </c:pt>
                <c:pt idx="42">
                  <c:v>81804.906300000002</c:v>
                </c:pt>
                <c:pt idx="43">
                  <c:v>81317.867199999993</c:v>
                </c:pt>
                <c:pt idx="44">
                  <c:v>81311.085900000005</c:v>
                </c:pt>
                <c:pt idx="45">
                  <c:v>81315.75</c:v>
                </c:pt>
                <c:pt idx="46">
                  <c:v>81413.890599999999</c:v>
                </c:pt>
                <c:pt idx="47">
                  <c:v>81473.664099999995</c:v>
                </c:pt>
                <c:pt idx="48">
                  <c:v>81603.75</c:v>
                </c:pt>
                <c:pt idx="49">
                  <c:v>81652.789099999995</c:v>
                </c:pt>
                <c:pt idx="50">
                  <c:v>81674.828099999999</c:v>
                </c:pt>
                <c:pt idx="51">
                  <c:v>81686.359400000001</c:v>
                </c:pt>
                <c:pt idx="52">
                  <c:v>81694.695300000007</c:v>
                </c:pt>
                <c:pt idx="53">
                  <c:v>81696.218800000002</c:v>
                </c:pt>
                <c:pt idx="54">
                  <c:v>81699.820300000007</c:v>
                </c:pt>
                <c:pt idx="55">
                  <c:v>81719.804699999993</c:v>
                </c:pt>
                <c:pt idx="56">
                  <c:v>81729.804699999993</c:v>
                </c:pt>
                <c:pt idx="57">
                  <c:v>81730.9375</c:v>
                </c:pt>
                <c:pt idx="58">
                  <c:v>81730.421900000001</c:v>
                </c:pt>
                <c:pt idx="59">
                  <c:v>81714.695300000007</c:v>
                </c:pt>
                <c:pt idx="60">
                  <c:v>81739.085900000005</c:v>
                </c:pt>
                <c:pt idx="61">
                  <c:v>81742.148400000005</c:v>
                </c:pt>
                <c:pt idx="62">
                  <c:v>81745.085900000005</c:v>
                </c:pt>
                <c:pt idx="63">
                  <c:v>81755.601599999995</c:v>
                </c:pt>
                <c:pt idx="64">
                  <c:v>81762.078099999999</c:v>
                </c:pt>
                <c:pt idx="65">
                  <c:v>81763.320300000007</c:v>
                </c:pt>
                <c:pt idx="66">
                  <c:v>81742.460900000005</c:v>
                </c:pt>
                <c:pt idx="67">
                  <c:v>81739.875</c:v>
                </c:pt>
                <c:pt idx="68">
                  <c:v>81740.078099999999</c:v>
                </c:pt>
                <c:pt idx="69">
                  <c:v>81742.859400000001</c:v>
                </c:pt>
                <c:pt idx="70">
                  <c:v>81754.476599999995</c:v>
                </c:pt>
                <c:pt idx="71">
                  <c:v>81775.445300000007</c:v>
                </c:pt>
                <c:pt idx="72">
                  <c:v>81771.6875</c:v>
                </c:pt>
                <c:pt idx="73">
                  <c:v>81769.75</c:v>
                </c:pt>
                <c:pt idx="74">
                  <c:v>81775.281300000002</c:v>
                </c:pt>
                <c:pt idx="75">
                  <c:v>81811.031300000002</c:v>
                </c:pt>
                <c:pt idx="76">
                  <c:v>81816.718800000002</c:v>
                </c:pt>
                <c:pt idx="77">
                  <c:v>81820.125</c:v>
                </c:pt>
                <c:pt idx="78">
                  <c:v>81821.281300000002</c:v>
                </c:pt>
                <c:pt idx="79">
                  <c:v>81821.585900000005</c:v>
                </c:pt>
                <c:pt idx="80">
                  <c:v>81845.765599999999</c:v>
                </c:pt>
                <c:pt idx="81">
                  <c:v>81875.718800000002</c:v>
                </c:pt>
                <c:pt idx="82">
                  <c:v>81891.906300000002</c:v>
                </c:pt>
                <c:pt idx="83">
                  <c:v>81894.195300000007</c:v>
                </c:pt>
                <c:pt idx="84">
                  <c:v>81907.1875</c:v>
                </c:pt>
                <c:pt idx="85">
                  <c:v>81922.554699999993</c:v>
                </c:pt>
                <c:pt idx="86">
                  <c:v>81923.960900000005</c:v>
                </c:pt>
                <c:pt idx="87">
                  <c:v>81952.875</c:v>
                </c:pt>
                <c:pt idx="88">
                  <c:v>81955.148400000005</c:v>
                </c:pt>
                <c:pt idx="89">
                  <c:v>81955.265599999999</c:v>
                </c:pt>
                <c:pt idx="90">
                  <c:v>82018</c:v>
                </c:pt>
                <c:pt idx="91">
                  <c:v>82024.359400000001</c:v>
                </c:pt>
                <c:pt idx="92">
                  <c:v>82046.648400000005</c:v>
                </c:pt>
                <c:pt idx="93">
                  <c:v>82110.179699999993</c:v>
                </c:pt>
                <c:pt idx="94">
                  <c:v>82181.257800000007</c:v>
                </c:pt>
                <c:pt idx="95">
                  <c:v>82190.375</c:v>
                </c:pt>
                <c:pt idx="96">
                  <c:v>82201.5</c:v>
                </c:pt>
                <c:pt idx="97">
                  <c:v>82253.859400000001</c:v>
                </c:pt>
                <c:pt idx="98">
                  <c:v>82317.765599999999</c:v>
                </c:pt>
                <c:pt idx="99">
                  <c:v>82330.570300000007</c:v>
                </c:pt>
                <c:pt idx="100">
                  <c:v>82356.1875</c:v>
                </c:pt>
                <c:pt idx="101">
                  <c:v>82407.632800000007</c:v>
                </c:pt>
                <c:pt idx="102">
                  <c:v>82474.843800000002</c:v>
                </c:pt>
                <c:pt idx="103">
                  <c:v>82497.679699999993</c:v>
                </c:pt>
                <c:pt idx="104">
                  <c:v>82511.781300000002</c:v>
                </c:pt>
                <c:pt idx="105">
                  <c:v>82617.015599999999</c:v>
                </c:pt>
                <c:pt idx="106">
                  <c:v>82708.25</c:v>
                </c:pt>
                <c:pt idx="107">
                  <c:v>82745.320300000007</c:v>
                </c:pt>
                <c:pt idx="108">
                  <c:v>82786.257800000007</c:v>
                </c:pt>
                <c:pt idx="109">
                  <c:v>82881.695300000007</c:v>
                </c:pt>
                <c:pt idx="110">
                  <c:v>83073.101599999995</c:v>
                </c:pt>
                <c:pt idx="111">
                  <c:v>83100.851599999995</c:v>
                </c:pt>
                <c:pt idx="112">
                  <c:v>83140.210900000005</c:v>
                </c:pt>
                <c:pt idx="113">
                  <c:v>83362.078099999999</c:v>
                </c:pt>
                <c:pt idx="114">
                  <c:v>83608.328099999999</c:v>
                </c:pt>
                <c:pt idx="115">
                  <c:v>83620.359400000001</c:v>
                </c:pt>
                <c:pt idx="116">
                  <c:v>83638.203099999999</c:v>
                </c:pt>
                <c:pt idx="117">
                  <c:v>83928.093800000002</c:v>
                </c:pt>
                <c:pt idx="118">
                  <c:v>84191.531300000002</c:v>
                </c:pt>
                <c:pt idx="119">
                  <c:v>84293.546900000001</c:v>
                </c:pt>
                <c:pt idx="120">
                  <c:v>84428.296900000001</c:v>
                </c:pt>
                <c:pt idx="121">
                  <c:v>84663.054699999993</c:v>
                </c:pt>
                <c:pt idx="122">
                  <c:v>84906.875</c:v>
                </c:pt>
                <c:pt idx="123">
                  <c:v>85053.273400000005</c:v>
                </c:pt>
                <c:pt idx="124">
                  <c:v>85364.585900000005</c:v>
                </c:pt>
                <c:pt idx="125">
                  <c:v>85492.898400000005</c:v>
                </c:pt>
                <c:pt idx="126">
                  <c:v>85577.5625</c:v>
                </c:pt>
                <c:pt idx="127">
                  <c:v>86038.726599999995</c:v>
                </c:pt>
                <c:pt idx="128">
                  <c:v>86433.851599999995</c:v>
                </c:pt>
                <c:pt idx="129">
                  <c:v>86580.718800000002</c:v>
                </c:pt>
                <c:pt idx="130">
                  <c:v>86946.664099999995</c:v>
                </c:pt>
                <c:pt idx="131">
                  <c:v>86982.359400000001</c:v>
                </c:pt>
                <c:pt idx="132">
                  <c:v>87000.710900000005</c:v>
                </c:pt>
                <c:pt idx="133">
                  <c:v>86928.296900000001</c:v>
                </c:pt>
                <c:pt idx="134">
                  <c:v>86883.1875</c:v>
                </c:pt>
                <c:pt idx="135">
                  <c:v>86771.453099999999</c:v>
                </c:pt>
                <c:pt idx="136">
                  <c:v>85568.5625</c:v>
                </c:pt>
                <c:pt idx="137">
                  <c:v>83059.320300000007</c:v>
                </c:pt>
                <c:pt idx="138">
                  <c:v>82531.695300000007</c:v>
                </c:pt>
                <c:pt idx="139">
                  <c:v>81660.468800000002</c:v>
                </c:pt>
                <c:pt idx="140">
                  <c:v>77770.390599999999</c:v>
                </c:pt>
                <c:pt idx="141">
                  <c:v>73782.804699999993</c:v>
                </c:pt>
                <c:pt idx="142">
                  <c:v>73070.164099999995</c:v>
                </c:pt>
                <c:pt idx="143">
                  <c:v>70928.507800000007</c:v>
                </c:pt>
                <c:pt idx="144">
                  <c:v>70641.296900000001</c:v>
                </c:pt>
                <c:pt idx="145">
                  <c:v>70626.031300000002</c:v>
                </c:pt>
                <c:pt idx="146">
                  <c:v>70384.171900000001</c:v>
                </c:pt>
                <c:pt idx="147">
                  <c:v>69846.984400000001</c:v>
                </c:pt>
                <c:pt idx="148">
                  <c:v>69826.570300000007</c:v>
                </c:pt>
                <c:pt idx="149">
                  <c:v>69917.054699999993</c:v>
                </c:pt>
                <c:pt idx="150">
                  <c:v>69972.359400000001</c:v>
                </c:pt>
                <c:pt idx="151">
                  <c:v>70353.125</c:v>
                </c:pt>
                <c:pt idx="152">
                  <c:v>70579.5625</c:v>
                </c:pt>
                <c:pt idx="153">
                  <c:v>70849.781300000002</c:v>
                </c:pt>
                <c:pt idx="154">
                  <c:v>71169.859400000001</c:v>
                </c:pt>
                <c:pt idx="155">
                  <c:v>71278.070300000007</c:v>
                </c:pt>
                <c:pt idx="156">
                  <c:v>71678.820300000007</c:v>
                </c:pt>
                <c:pt idx="157">
                  <c:v>71683.953099999999</c:v>
                </c:pt>
                <c:pt idx="158">
                  <c:v>71701.046900000001</c:v>
                </c:pt>
                <c:pt idx="159">
                  <c:v>72132.320300000007</c:v>
                </c:pt>
                <c:pt idx="160">
                  <c:v>72240.281300000002</c:v>
                </c:pt>
                <c:pt idx="161">
                  <c:v>72516.593800000002</c:v>
                </c:pt>
                <c:pt idx="162">
                  <c:v>72691.398400000005</c:v>
                </c:pt>
                <c:pt idx="163">
                  <c:v>72856.960900000005</c:v>
                </c:pt>
                <c:pt idx="164">
                  <c:v>73005.203099999999</c:v>
                </c:pt>
                <c:pt idx="165">
                  <c:v>73274.023400000005</c:v>
                </c:pt>
                <c:pt idx="166">
                  <c:v>73794.296900000001</c:v>
                </c:pt>
                <c:pt idx="167">
                  <c:v>73816.882800000007</c:v>
                </c:pt>
                <c:pt idx="168">
                  <c:v>73827.742199999993</c:v>
                </c:pt>
                <c:pt idx="169">
                  <c:v>73844.093800000002</c:v>
                </c:pt>
                <c:pt idx="170">
                  <c:v>74268.921900000001</c:v>
                </c:pt>
                <c:pt idx="171">
                  <c:v>74624.210900000005</c:v>
                </c:pt>
                <c:pt idx="172">
                  <c:v>74722.093800000002</c:v>
                </c:pt>
                <c:pt idx="173">
                  <c:v>74817.445300000007</c:v>
                </c:pt>
                <c:pt idx="174">
                  <c:v>75170.093800000002</c:v>
                </c:pt>
                <c:pt idx="175">
                  <c:v>75517.734400000001</c:v>
                </c:pt>
                <c:pt idx="176">
                  <c:v>75590.5</c:v>
                </c:pt>
                <c:pt idx="177">
                  <c:v>75644.429699999993</c:v>
                </c:pt>
                <c:pt idx="178">
                  <c:v>76038.984400000001</c:v>
                </c:pt>
                <c:pt idx="179">
                  <c:v>76355.226599999995</c:v>
                </c:pt>
                <c:pt idx="180">
                  <c:v>76530.554699999993</c:v>
                </c:pt>
                <c:pt idx="181">
                  <c:v>77018.882800000007</c:v>
                </c:pt>
                <c:pt idx="182">
                  <c:v>77028.859400000001</c:v>
                </c:pt>
                <c:pt idx="183">
                  <c:v>77049.671900000001</c:v>
                </c:pt>
              </c:numCache>
            </c:numRef>
          </c:yVal>
          <c:smooth val="1"/>
        </c:ser>
        <c:ser>
          <c:idx val="6"/>
          <c:order val="6"/>
          <c:tx>
            <c:v>Cas 7</c:v>
          </c:tx>
          <c:spPr>
            <a:ln w="9525" cap="rnd">
              <a:solidFill>
                <a:schemeClr val="accent1">
                  <a:lumMod val="60000"/>
                </a:schemeClr>
              </a:solidFill>
              <a:round/>
            </a:ln>
            <a:effectLst>
              <a:outerShdw blurRad="50800" dist="38100" dir="5400000" rotWithShape="0">
                <a:srgbClr val="000000">
                  <a:alpha val="60000"/>
                </a:srgbClr>
              </a:outerShdw>
            </a:effectLst>
          </c:spPr>
          <c:marker>
            <c:symbol val="none"/>
          </c:marker>
          <c:xVal>
            <c:numRef>
              <c:f>'1'!$K$3:$K$174</c:f>
              <c:numCache>
                <c:formatCode>0.00E+00</c:formatCode>
                <c:ptCount val="172"/>
                <c:pt idx="0">
                  <c:v>8.9183673900000002</c:v>
                </c:pt>
                <c:pt idx="1">
                  <c:v>8.9724292800000001</c:v>
                </c:pt>
                <c:pt idx="2">
                  <c:v>9.0800437899999995</c:v>
                </c:pt>
                <c:pt idx="3">
                  <c:v>9.1959600399999992</c:v>
                </c:pt>
                <c:pt idx="4">
                  <c:v>9.2467289000000008</c:v>
                </c:pt>
                <c:pt idx="5">
                  <c:v>9.2793712599999996</c:v>
                </c:pt>
                <c:pt idx="6">
                  <c:v>9.4446973799999991</c:v>
                </c:pt>
                <c:pt idx="7">
                  <c:v>9.5288782100000002</c:v>
                </c:pt>
                <c:pt idx="8">
                  <c:v>9.6070833199999992</c:v>
                </c:pt>
                <c:pt idx="9">
                  <c:v>9.6524324400000001</c:v>
                </c:pt>
                <c:pt idx="10">
                  <c:v>9.7564525599999996</c:v>
                </c:pt>
                <c:pt idx="11">
                  <c:v>9.8726234399999999</c:v>
                </c:pt>
                <c:pt idx="12">
                  <c:v>9.8964023599999997</c:v>
                </c:pt>
                <c:pt idx="13">
                  <c:v>9.9339008300000007</c:v>
                </c:pt>
                <c:pt idx="14">
                  <c:v>10.016677899999999</c:v>
                </c:pt>
                <c:pt idx="15">
                  <c:v>10.0629911</c:v>
                </c:pt>
                <c:pt idx="16">
                  <c:v>10.1167889</c:v>
                </c:pt>
                <c:pt idx="17">
                  <c:v>10.1534157</c:v>
                </c:pt>
                <c:pt idx="18">
                  <c:v>10.2047253</c:v>
                </c:pt>
                <c:pt idx="19">
                  <c:v>10.2522764</c:v>
                </c:pt>
                <c:pt idx="20">
                  <c:v>10.3090429</c:v>
                </c:pt>
                <c:pt idx="21">
                  <c:v>10.336269400000001</c:v>
                </c:pt>
                <c:pt idx="22">
                  <c:v>10.3929081</c:v>
                </c:pt>
                <c:pt idx="23">
                  <c:v>10.3986588</c:v>
                </c:pt>
                <c:pt idx="24">
                  <c:v>10.409462899999999</c:v>
                </c:pt>
                <c:pt idx="25">
                  <c:v>10.4545975</c:v>
                </c:pt>
                <c:pt idx="26">
                  <c:v>10.484499899999999</c:v>
                </c:pt>
                <c:pt idx="27">
                  <c:v>10.507785800000001</c:v>
                </c:pt>
                <c:pt idx="28">
                  <c:v>10.543218599999999</c:v>
                </c:pt>
                <c:pt idx="29">
                  <c:v>10.5546036</c:v>
                </c:pt>
                <c:pt idx="30">
                  <c:v>10.564091700000001</c:v>
                </c:pt>
                <c:pt idx="31">
                  <c:v>10.5989027</c:v>
                </c:pt>
                <c:pt idx="32">
                  <c:v>10.636276199999999</c:v>
                </c:pt>
                <c:pt idx="33">
                  <c:v>10.6408091</c:v>
                </c:pt>
                <c:pt idx="34">
                  <c:v>10.6557484</c:v>
                </c:pt>
                <c:pt idx="35">
                  <c:v>10.678606</c:v>
                </c:pt>
                <c:pt idx="36">
                  <c:v>10.6834021</c:v>
                </c:pt>
                <c:pt idx="37">
                  <c:v>10.7082291</c:v>
                </c:pt>
                <c:pt idx="38">
                  <c:v>10.720098500000001</c:v>
                </c:pt>
                <c:pt idx="39">
                  <c:v>10.733513800000001</c:v>
                </c:pt>
                <c:pt idx="40">
                  <c:v>10.753792799999999</c:v>
                </c:pt>
                <c:pt idx="41">
                  <c:v>10.7602549</c:v>
                </c:pt>
                <c:pt idx="42">
                  <c:v>10.769515</c:v>
                </c:pt>
                <c:pt idx="43">
                  <c:v>10.784267399999999</c:v>
                </c:pt>
                <c:pt idx="44">
                  <c:v>10.795773499999999</c:v>
                </c:pt>
                <c:pt idx="45">
                  <c:v>10.8007221</c:v>
                </c:pt>
                <c:pt idx="46">
                  <c:v>10.7980795</c:v>
                </c:pt>
                <c:pt idx="47">
                  <c:v>10.7920628</c:v>
                </c:pt>
                <c:pt idx="48">
                  <c:v>10.7854729</c:v>
                </c:pt>
                <c:pt idx="49">
                  <c:v>10.776563599999999</c:v>
                </c:pt>
                <c:pt idx="50">
                  <c:v>10.7533007</c:v>
                </c:pt>
                <c:pt idx="51">
                  <c:v>10.750470200000001</c:v>
                </c:pt>
                <c:pt idx="52">
                  <c:v>10.748188000000001</c:v>
                </c:pt>
                <c:pt idx="53">
                  <c:v>10.7162828</c:v>
                </c:pt>
                <c:pt idx="54">
                  <c:v>10.711864500000001</c:v>
                </c:pt>
                <c:pt idx="55">
                  <c:v>10.7030029</c:v>
                </c:pt>
                <c:pt idx="56">
                  <c:v>10.6809826</c:v>
                </c:pt>
                <c:pt idx="57">
                  <c:v>10.656614299999999</c:v>
                </c:pt>
                <c:pt idx="58">
                  <c:v>10.646822</c:v>
                </c:pt>
                <c:pt idx="59">
                  <c:v>10.614936800000001</c:v>
                </c:pt>
                <c:pt idx="60">
                  <c:v>10.6037607</c:v>
                </c:pt>
                <c:pt idx="61">
                  <c:v>10.5720787</c:v>
                </c:pt>
                <c:pt idx="62">
                  <c:v>10.5581312</c:v>
                </c:pt>
                <c:pt idx="63">
                  <c:v>10.526756300000001</c:v>
                </c:pt>
                <c:pt idx="64">
                  <c:v>10.5002136</c:v>
                </c:pt>
                <c:pt idx="65">
                  <c:v>10.4745054</c:v>
                </c:pt>
                <c:pt idx="66">
                  <c:v>10.4425621</c:v>
                </c:pt>
                <c:pt idx="67">
                  <c:v>10.3914843</c:v>
                </c:pt>
                <c:pt idx="68">
                  <c:v>10.3490114</c:v>
                </c:pt>
                <c:pt idx="69">
                  <c:v>10.2895536</c:v>
                </c:pt>
                <c:pt idx="70">
                  <c:v>10.2326231</c:v>
                </c:pt>
                <c:pt idx="71">
                  <c:v>10.1694698</c:v>
                </c:pt>
                <c:pt idx="72">
                  <c:v>10.1002455</c:v>
                </c:pt>
                <c:pt idx="73">
                  <c:v>10.0122509</c:v>
                </c:pt>
                <c:pt idx="74">
                  <c:v>9.9502067600000004</c:v>
                </c:pt>
                <c:pt idx="75">
                  <c:v>9.8234825099999998</c:v>
                </c:pt>
                <c:pt idx="76">
                  <c:v>9.8157539400000005</c:v>
                </c:pt>
                <c:pt idx="77">
                  <c:v>9.8117742499999991</c:v>
                </c:pt>
                <c:pt idx="78">
                  <c:v>9.6390962600000005</c:v>
                </c:pt>
                <c:pt idx="79">
                  <c:v>9.4946537000000006</c:v>
                </c:pt>
                <c:pt idx="80">
                  <c:v>9.4764366100000004</c:v>
                </c:pt>
                <c:pt idx="81">
                  <c:v>9.4494056700000009</c:v>
                </c:pt>
                <c:pt idx="82">
                  <c:v>9.3334636700000004</c:v>
                </c:pt>
                <c:pt idx="83">
                  <c:v>9.2848453499999994</c:v>
                </c:pt>
                <c:pt idx="84">
                  <c:v>9.1776609400000009</c:v>
                </c:pt>
                <c:pt idx="85">
                  <c:v>9.09155464</c:v>
                </c:pt>
                <c:pt idx="86">
                  <c:v>8.9906215700000001</c:v>
                </c:pt>
                <c:pt idx="87">
                  <c:v>8.8966178899999999</c:v>
                </c:pt>
                <c:pt idx="88">
                  <c:v>8.7885818499999999</c:v>
                </c:pt>
                <c:pt idx="89">
                  <c:v>8.7171249399999997</c:v>
                </c:pt>
                <c:pt idx="90">
                  <c:v>8.6415405300000003</c:v>
                </c:pt>
                <c:pt idx="91">
                  <c:v>8.5361194600000001</c:v>
                </c:pt>
                <c:pt idx="92">
                  <c:v>8.5165023800000004</c:v>
                </c:pt>
                <c:pt idx="93">
                  <c:v>8.4866886099999999</c:v>
                </c:pt>
                <c:pt idx="94">
                  <c:v>8.3806810400000007</c:v>
                </c:pt>
                <c:pt idx="95">
                  <c:v>8.2775096900000005</c:v>
                </c:pt>
                <c:pt idx="96">
                  <c:v>8.2552080199999995</c:v>
                </c:pt>
                <c:pt idx="97">
                  <c:v>8.2347783999999997</c:v>
                </c:pt>
                <c:pt idx="98">
                  <c:v>8.14073563</c:v>
                </c:pt>
                <c:pt idx="99">
                  <c:v>8.0751571700000007</c:v>
                </c:pt>
                <c:pt idx="100">
                  <c:v>8.03346348</c:v>
                </c:pt>
                <c:pt idx="101">
                  <c:v>7.9717392900000004</c:v>
                </c:pt>
                <c:pt idx="102">
                  <c:v>7.9508605000000001</c:v>
                </c:pt>
                <c:pt idx="103">
                  <c:v>7.8796553600000001</c:v>
                </c:pt>
                <c:pt idx="104">
                  <c:v>7.8754777899999997</c:v>
                </c:pt>
                <c:pt idx="105">
                  <c:v>7.8689060199999998</c:v>
                </c:pt>
                <c:pt idx="106">
                  <c:v>7.8042917300000001</c:v>
                </c:pt>
                <c:pt idx="107">
                  <c:v>7.7624330500000003</c:v>
                </c:pt>
                <c:pt idx="108">
                  <c:v>7.7354989099999996</c:v>
                </c:pt>
                <c:pt idx="109">
                  <c:v>7.6734123199999997</c:v>
                </c:pt>
                <c:pt idx="110">
                  <c:v>7.6724371900000001</c:v>
                </c:pt>
                <c:pt idx="111">
                  <c:v>7.6710906000000003</c:v>
                </c:pt>
                <c:pt idx="112">
                  <c:v>7.6205539699999996</c:v>
                </c:pt>
                <c:pt idx="113">
                  <c:v>7.5826573399999999</c:v>
                </c:pt>
                <c:pt idx="114">
                  <c:v>7.5821423499999998</c:v>
                </c:pt>
                <c:pt idx="115">
                  <c:v>7.5818572</c:v>
                </c:pt>
                <c:pt idx="116">
                  <c:v>7.5469636900000001</c:v>
                </c:pt>
                <c:pt idx="117">
                  <c:v>7.5301656699999997</c:v>
                </c:pt>
                <c:pt idx="118">
                  <c:v>7.5177946100000002</c:v>
                </c:pt>
                <c:pt idx="119">
                  <c:v>7.4983277299999997</c:v>
                </c:pt>
                <c:pt idx="120">
                  <c:v>7.4931945799999999</c:v>
                </c:pt>
                <c:pt idx="121">
                  <c:v>7.48863506</c:v>
                </c:pt>
                <c:pt idx="122">
                  <c:v>7.4704589800000001</c:v>
                </c:pt>
                <c:pt idx="123">
                  <c:v>7.4566001899999996</c:v>
                </c:pt>
                <c:pt idx="124">
                  <c:v>7.4553193999999996</c:v>
                </c:pt>
                <c:pt idx="125">
                  <c:v>7.4429688499999997</c:v>
                </c:pt>
                <c:pt idx="126">
                  <c:v>7.4379053099999997</c:v>
                </c:pt>
                <c:pt idx="127">
                  <c:v>7.4304580700000002</c:v>
                </c:pt>
                <c:pt idx="128">
                  <c:v>7.4281625699999996</c:v>
                </c:pt>
                <c:pt idx="129">
                  <c:v>7.4279041299999999</c:v>
                </c:pt>
                <c:pt idx="130">
                  <c:v>7.4307899500000003</c:v>
                </c:pt>
                <c:pt idx="131">
                  <c:v>7.4335603700000004</c:v>
                </c:pt>
                <c:pt idx="132">
                  <c:v>7.4413170800000001</c:v>
                </c:pt>
                <c:pt idx="133">
                  <c:v>7.4426684400000003</c:v>
                </c:pt>
                <c:pt idx="134">
                  <c:v>7.4523649199999999</c:v>
                </c:pt>
                <c:pt idx="135">
                  <c:v>7.4616746899999997</c:v>
                </c:pt>
                <c:pt idx="136">
                  <c:v>7.4706668900000004</c:v>
                </c:pt>
                <c:pt idx="137">
                  <c:v>7.4829349499999998</c:v>
                </c:pt>
                <c:pt idx="138">
                  <c:v>7.4942441000000004</c:v>
                </c:pt>
                <c:pt idx="139">
                  <c:v>7.5100455300000002</c:v>
                </c:pt>
                <c:pt idx="140">
                  <c:v>7.51882362</c:v>
                </c:pt>
                <c:pt idx="141">
                  <c:v>7.5260858500000003</c:v>
                </c:pt>
                <c:pt idx="142">
                  <c:v>7.5445413600000002</c:v>
                </c:pt>
                <c:pt idx="143">
                  <c:v>7.5553112000000002</c:v>
                </c:pt>
                <c:pt idx="144">
                  <c:v>7.5699906300000004</c:v>
                </c:pt>
                <c:pt idx="145">
                  <c:v>7.5902662300000001</c:v>
                </c:pt>
                <c:pt idx="146">
                  <c:v>7.5973396299999996</c:v>
                </c:pt>
                <c:pt idx="147">
                  <c:v>7.6158580799999998</c:v>
                </c:pt>
                <c:pt idx="148">
                  <c:v>7.6308026299999998</c:v>
                </c:pt>
                <c:pt idx="149">
                  <c:v>7.6376819600000001</c:v>
                </c:pt>
                <c:pt idx="150">
                  <c:v>7.67473984</c:v>
                </c:pt>
                <c:pt idx="151">
                  <c:v>7.7174587199999998</c:v>
                </c:pt>
                <c:pt idx="152">
                  <c:v>7.7295546499999999</c:v>
                </c:pt>
                <c:pt idx="153">
                  <c:v>7.7480182600000003</c:v>
                </c:pt>
                <c:pt idx="154">
                  <c:v>7.7943906800000002</c:v>
                </c:pt>
                <c:pt idx="155">
                  <c:v>7.8228869400000001</c:v>
                </c:pt>
                <c:pt idx="156">
                  <c:v>7.8650941799999998</c:v>
                </c:pt>
                <c:pt idx="157">
                  <c:v>7.9225707099999996</c:v>
                </c:pt>
                <c:pt idx="158">
                  <c:v>7.9616918600000002</c:v>
                </c:pt>
                <c:pt idx="159">
                  <c:v>8.0121297800000004</c:v>
                </c:pt>
                <c:pt idx="160">
                  <c:v>8.0741481799999999</c:v>
                </c:pt>
                <c:pt idx="161">
                  <c:v>8.1124143600000007</c:v>
                </c:pt>
                <c:pt idx="162">
                  <c:v>8.2350110999999995</c:v>
                </c:pt>
                <c:pt idx="163">
                  <c:v>8.2433691000000007</c:v>
                </c:pt>
                <c:pt idx="164">
                  <c:v>8.2499294299999999</c:v>
                </c:pt>
                <c:pt idx="165">
                  <c:v>8.3913135499999996</c:v>
                </c:pt>
                <c:pt idx="166">
                  <c:v>8.4049558599999994</c:v>
                </c:pt>
                <c:pt idx="167">
                  <c:v>8.5573463400000005</c:v>
                </c:pt>
                <c:pt idx="168">
                  <c:v>8.5583009699999995</c:v>
                </c:pt>
                <c:pt idx="169">
                  <c:v>8.5636320099999992</c:v>
                </c:pt>
                <c:pt idx="170">
                  <c:v>8.7173996000000002</c:v>
                </c:pt>
                <c:pt idx="171">
                  <c:v>8.7493534099999994</c:v>
                </c:pt>
              </c:numCache>
            </c:numRef>
          </c:xVal>
          <c:yVal>
            <c:numRef>
              <c:f>'1'!$L$3:$L$174</c:f>
              <c:numCache>
                <c:formatCode>0.00E+00</c:formatCode>
                <c:ptCount val="172"/>
                <c:pt idx="0">
                  <c:v>77210.664099999995</c:v>
                </c:pt>
                <c:pt idx="1">
                  <c:v>77368.031300000002</c:v>
                </c:pt>
                <c:pt idx="2">
                  <c:v>77695.5625</c:v>
                </c:pt>
                <c:pt idx="3">
                  <c:v>77994.085900000005</c:v>
                </c:pt>
                <c:pt idx="4">
                  <c:v>78122.148400000005</c:v>
                </c:pt>
                <c:pt idx="5">
                  <c:v>78219.125</c:v>
                </c:pt>
                <c:pt idx="6">
                  <c:v>78645.601599999995</c:v>
                </c:pt>
                <c:pt idx="7">
                  <c:v>78831.765599999999</c:v>
                </c:pt>
                <c:pt idx="8">
                  <c:v>79011.109400000001</c:v>
                </c:pt>
                <c:pt idx="9">
                  <c:v>79112.320300000007</c:v>
                </c:pt>
                <c:pt idx="10">
                  <c:v>79368.085900000005</c:v>
                </c:pt>
                <c:pt idx="11">
                  <c:v>79644.640599999999</c:v>
                </c:pt>
                <c:pt idx="12">
                  <c:v>79700.3125</c:v>
                </c:pt>
                <c:pt idx="13">
                  <c:v>79790.234400000001</c:v>
                </c:pt>
                <c:pt idx="14">
                  <c:v>79991.507800000007</c:v>
                </c:pt>
                <c:pt idx="15">
                  <c:v>80085.023400000005</c:v>
                </c:pt>
                <c:pt idx="16">
                  <c:v>80205.625</c:v>
                </c:pt>
                <c:pt idx="17">
                  <c:v>80302.867199999993</c:v>
                </c:pt>
                <c:pt idx="18">
                  <c:v>80429.695300000007</c:v>
                </c:pt>
                <c:pt idx="19">
                  <c:v>80532.578099999999</c:v>
                </c:pt>
                <c:pt idx="20">
                  <c:v>80669.1875</c:v>
                </c:pt>
                <c:pt idx="21">
                  <c:v>80740.492199999993</c:v>
                </c:pt>
                <c:pt idx="22">
                  <c:v>80902.617199999993</c:v>
                </c:pt>
                <c:pt idx="23">
                  <c:v>80918.601599999995</c:v>
                </c:pt>
                <c:pt idx="24">
                  <c:v>80944.507800000007</c:v>
                </c:pt>
                <c:pt idx="25">
                  <c:v>81053.796900000001</c:v>
                </c:pt>
                <c:pt idx="26">
                  <c:v>81129.492199999993</c:v>
                </c:pt>
                <c:pt idx="27">
                  <c:v>81193.281300000002</c:v>
                </c:pt>
                <c:pt idx="28">
                  <c:v>81286.226599999995</c:v>
                </c:pt>
                <c:pt idx="29">
                  <c:v>81317.429699999993</c:v>
                </c:pt>
                <c:pt idx="30">
                  <c:v>81343.406300000002</c:v>
                </c:pt>
                <c:pt idx="31">
                  <c:v>81440.203099999999</c:v>
                </c:pt>
                <c:pt idx="32">
                  <c:v>81540.8125</c:v>
                </c:pt>
                <c:pt idx="33">
                  <c:v>81553.117199999993</c:v>
                </c:pt>
                <c:pt idx="34">
                  <c:v>81596.085900000005</c:v>
                </c:pt>
                <c:pt idx="35">
                  <c:v>81662.171900000001</c:v>
                </c:pt>
                <c:pt idx="36">
                  <c:v>81676.484400000001</c:v>
                </c:pt>
                <c:pt idx="37">
                  <c:v>81749.5</c:v>
                </c:pt>
                <c:pt idx="38">
                  <c:v>81787.734400000001</c:v>
                </c:pt>
                <c:pt idx="39">
                  <c:v>81830.335900000005</c:v>
                </c:pt>
                <c:pt idx="40">
                  <c:v>81897.1875</c:v>
                </c:pt>
                <c:pt idx="41">
                  <c:v>81918.273400000005</c:v>
                </c:pt>
                <c:pt idx="42">
                  <c:v>81946.484400000001</c:v>
                </c:pt>
                <c:pt idx="43">
                  <c:v>81994.906300000002</c:v>
                </c:pt>
                <c:pt idx="44">
                  <c:v>81643.218800000002</c:v>
                </c:pt>
                <c:pt idx="45">
                  <c:v>81542.406300000002</c:v>
                </c:pt>
                <c:pt idx="46">
                  <c:v>81394.398400000005</c:v>
                </c:pt>
                <c:pt idx="47">
                  <c:v>81013.031300000002</c:v>
                </c:pt>
                <c:pt idx="48">
                  <c:v>81128.9375</c:v>
                </c:pt>
                <c:pt idx="49">
                  <c:v>81464.140599999999</c:v>
                </c:pt>
                <c:pt idx="50">
                  <c:v>81633.273400000005</c:v>
                </c:pt>
                <c:pt idx="51">
                  <c:v>81659.765599999999</c:v>
                </c:pt>
                <c:pt idx="52">
                  <c:v>81665.3125</c:v>
                </c:pt>
                <c:pt idx="53">
                  <c:v>81704.6875</c:v>
                </c:pt>
                <c:pt idx="54">
                  <c:v>81708.781300000002</c:v>
                </c:pt>
                <c:pt idx="55">
                  <c:v>81710.570300000007</c:v>
                </c:pt>
                <c:pt idx="56">
                  <c:v>81716.8125</c:v>
                </c:pt>
                <c:pt idx="57">
                  <c:v>81717.953099999999</c:v>
                </c:pt>
                <c:pt idx="58">
                  <c:v>81721.476599999995</c:v>
                </c:pt>
                <c:pt idx="59">
                  <c:v>81739.414099999995</c:v>
                </c:pt>
                <c:pt idx="60">
                  <c:v>81740.679699999993</c:v>
                </c:pt>
                <c:pt idx="61">
                  <c:v>81728.632800000007</c:v>
                </c:pt>
                <c:pt idx="62">
                  <c:v>81736.460900000005</c:v>
                </c:pt>
                <c:pt idx="63">
                  <c:v>81752.25</c:v>
                </c:pt>
                <c:pt idx="64">
                  <c:v>81740.789099999995</c:v>
                </c:pt>
                <c:pt idx="65">
                  <c:v>81734.031300000002</c:v>
                </c:pt>
                <c:pt idx="66">
                  <c:v>81723.859400000001</c:v>
                </c:pt>
                <c:pt idx="67">
                  <c:v>81741.710900000005</c:v>
                </c:pt>
                <c:pt idx="68">
                  <c:v>81766.882800000007</c:v>
                </c:pt>
                <c:pt idx="69">
                  <c:v>81781.656300000002</c:v>
                </c:pt>
                <c:pt idx="70">
                  <c:v>81774.093800000002</c:v>
                </c:pt>
                <c:pt idx="71">
                  <c:v>81767.695300000007</c:v>
                </c:pt>
                <c:pt idx="72">
                  <c:v>81775.1875</c:v>
                </c:pt>
                <c:pt idx="73">
                  <c:v>81804.093800000002</c:v>
                </c:pt>
                <c:pt idx="74">
                  <c:v>81823.140599999999</c:v>
                </c:pt>
                <c:pt idx="75">
                  <c:v>81838.031300000002</c:v>
                </c:pt>
                <c:pt idx="76">
                  <c:v>81838.554699999993</c:v>
                </c:pt>
                <c:pt idx="77">
                  <c:v>81839.515599999999</c:v>
                </c:pt>
                <c:pt idx="78">
                  <c:v>81867.406300000002</c:v>
                </c:pt>
                <c:pt idx="79">
                  <c:v>81890.390599999999</c:v>
                </c:pt>
                <c:pt idx="80">
                  <c:v>81893.429699999993</c:v>
                </c:pt>
                <c:pt idx="81">
                  <c:v>81897.632800000007</c:v>
                </c:pt>
                <c:pt idx="82">
                  <c:v>81916.875</c:v>
                </c:pt>
                <c:pt idx="83">
                  <c:v>81923.9375</c:v>
                </c:pt>
                <c:pt idx="84">
                  <c:v>81939.8125</c:v>
                </c:pt>
                <c:pt idx="85">
                  <c:v>81952.789099999995</c:v>
                </c:pt>
                <c:pt idx="86">
                  <c:v>81980.671900000001</c:v>
                </c:pt>
                <c:pt idx="87">
                  <c:v>82011.078099999999</c:v>
                </c:pt>
                <c:pt idx="88">
                  <c:v>82073.023400000005</c:v>
                </c:pt>
                <c:pt idx="89">
                  <c:v>82113.367199999993</c:v>
                </c:pt>
                <c:pt idx="90">
                  <c:v>82154.625</c:v>
                </c:pt>
                <c:pt idx="91">
                  <c:v>82207.25</c:v>
                </c:pt>
                <c:pt idx="92">
                  <c:v>82216.507800000007</c:v>
                </c:pt>
                <c:pt idx="93">
                  <c:v>82236.242199999993</c:v>
                </c:pt>
                <c:pt idx="94">
                  <c:v>82301.531300000002</c:v>
                </c:pt>
                <c:pt idx="95">
                  <c:v>82380.515599999999</c:v>
                </c:pt>
                <c:pt idx="96">
                  <c:v>82398.578099999999</c:v>
                </c:pt>
                <c:pt idx="97">
                  <c:v>82421.156300000002</c:v>
                </c:pt>
                <c:pt idx="98">
                  <c:v>82517.593800000002</c:v>
                </c:pt>
                <c:pt idx="99">
                  <c:v>82607.992199999993</c:v>
                </c:pt>
                <c:pt idx="100">
                  <c:v>82664.8125</c:v>
                </c:pt>
                <c:pt idx="101">
                  <c:v>82782.570300000007</c:v>
                </c:pt>
                <c:pt idx="102">
                  <c:v>82822.546900000001</c:v>
                </c:pt>
                <c:pt idx="103">
                  <c:v>83013.359400000001</c:v>
                </c:pt>
                <c:pt idx="104">
                  <c:v>83023.921900000001</c:v>
                </c:pt>
                <c:pt idx="105">
                  <c:v>83044.5625</c:v>
                </c:pt>
                <c:pt idx="106">
                  <c:v>83264.234400000001</c:v>
                </c:pt>
                <c:pt idx="107">
                  <c:v>83468.5</c:v>
                </c:pt>
                <c:pt idx="108">
                  <c:v>83588.281300000002</c:v>
                </c:pt>
                <c:pt idx="109">
                  <c:v>83972.765599999999</c:v>
                </c:pt>
                <c:pt idx="110">
                  <c:v>83978.179699999993</c:v>
                </c:pt>
                <c:pt idx="111">
                  <c:v>83988.218800000002</c:v>
                </c:pt>
                <c:pt idx="112">
                  <c:v>84417.281300000002</c:v>
                </c:pt>
                <c:pt idx="113">
                  <c:v>84805.445300000007</c:v>
                </c:pt>
                <c:pt idx="114">
                  <c:v>84811.078099999999</c:v>
                </c:pt>
                <c:pt idx="115">
                  <c:v>84815.484400000001</c:v>
                </c:pt>
                <c:pt idx="116">
                  <c:v>85333.953099999999</c:v>
                </c:pt>
                <c:pt idx="117">
                  <c:v>85644.468800000002</c:v>
                </c:pt>
                <c:pt idx="118">
                  <c:v>85852.492199999993</c:v>
                </c:pt>
                <c:pt idx="119">
                  <c:v>86254.281300000002</c:v>
                </c:pt>
                <c:pt idx="120">
                  <c:v>86363.554699999993</c:v>
                </c:pt>
                <c:pt idx="121">
                  <c:v>86461.343800000002</c:v>
                </c:pt>
                <c:pt idx="122">
                  <c:v>86869.421900000001</c:v>
                </c:pt>
                <c:pt idx="123">
                  <c:v>87063.015599999999</c:v>
                </c:pt>
                <c:pt idx="124">
                  <c:v>87075.898400000005</c:v>
                </c:pt>
                <c:pt idx="125">
                  <c:v>86547.914099999995</c:v>
                </c:pt>
                <c:pt idx="126">
                  <c:v>86047.828099999999</c:v>
                </c:pt>
                <c:pt idx="127">
                  <c:v>83750.265599999999</c:v>
                </c:pt>
                <c:pt idx="128">
                  <c:v>81782.406300000002</c:v>
                </c:pt>
                <c:pt idx="129">
                  <c:v>79271.9375</c:v>
                </c:pt>
                <c:pt idx="130">
                  <c:v>75693.218800000002</c:v>
                </c:pt>
                <c:pt idx="131">
                  <c:v>74002.906300000002</c:v>
                </c:pt>
                <c:pt idx="132">
                  <c:v>71608.632800000007</c:v>
                </c:pt>
                <c:pt idx="133">
                  <c:v>71369.273400000005</c:v>
                </c:pt>
                <c:pt idx="134">
                  <c:v>70399.0625</c:v>
                </c:pt>
                <c:pt idx="135">
                  <c:v>70066.570300000007</c:v>
                </c:pt>
                <c:pt idx="136">
                  <c:v>69901.578099999999</c:v>
                </c:pt>
                <c:pt idx="137">
                  <c:v>69955.601599999995</c:v>
                </c:pt>
                <c:pt idx="138">
                  <c:v>69961.992199999993</c:v>
                </c:pt>
                <c:pt idx="139">
                  <c:v>70173.445300000007</c:v>
                </c:pt>
                <c:pt idx="140">
                  <c:v>70280.390599999999</c:v>
                </c:pt>
                <c:pt idx="141">
                  <c:v>70378.273400000005</c:v>
                </c:pt>
                <c:pt idx="142">
                  <c:v>70619.6875</c:v>
                </c:pt>
                <c:pt idx="143">
                  <c:v>70761.976599999995</c:v>
                </c:pt>
                <c:pt idx="144">
                  <c:v>70949.0625</c:v>
                </c:pt>
                <c:pt idx="145">
                  <c:v>71202.515599999999</c:v>
                </c:pt>
                <c:pt idx="146">
                  <c:v>71288.4375</c:v>
                </c:pt>
                <c:pt idx="147">
                  <c:v>71486.8125</c:v>
                </c:pt>
                <c:pt idx="148">
                  <c:v>71643.875</c:v>
                </c:pt>
                <c:pt idx="149">
                  <c:v>71707.929699999993</c:v>
                </c:pt>
                <c:pt idx="150">
                  <c:v>72060.765599999999</c:v>
                </c:pt>
                <c:pt idx="151">
                  <c:v>72425.382800000007</c:v>
                </c:pt>
                <c:pt idx="152">
                  <c:v>72517.632800000007</c:v>
                </c:pt>
                <c:pt idx="153">
                  <c:v>72632.171900000001</c:v>
                </c:pt>
                <c:pt idx="154">
                  <c:v>72924.445300000007</c:v>
                </c:pt>
                <c:pt idx="155">
                  <c:v>73101.765599999999</c:v>
                </c:pt>
                <c:pt idx="156">
                  <c:v>73345.679699999993</c:v>
                </c:pt>
                <c:pt idx="157">
                  <c:v>73631.468800000002</c:v>
                </c:pt>
                <c:pt idx="158">
                  <c:v>73805.601599999995</c:v>
                </c:pt>
                <c:pt idx="159">
                  <c:v>74044.539099999995</c:v>
                </c:pt>
                <c:pt idx="160">
                  <c:v>74293.453099999999</c:v>
                </c:pt>
                <c:pt idx="161">
                  <c:v>74455.796900000001</c:v>
                </c:pt>
                <c:pt idx="162">
                  <c:v>74926.585900000005</c:v>
                </c:pt>
                <c:pt idx="163">
                  <c:v>74958.398400000005</c:v>
                </c:pt>
                <c:pt idx="164">
                  <c:v>74982.609400000001</c:v>
                </c:pt>
                <c:pt idx="165">
                  <c:v>75474.257800000007</c:v>
                </c:pt>
                <c:pt idx="166">
                  <c:v>75517.960900000005</c:v>
                </c:pt>
                <c:pt idx="167">
                  <c:v>76011.578099999999</c:v>
                </c:pt>
                <c:pt idx="168">
                  <c:v>76014.804699999993</c:v>
                </c:pt>
                <c:pt idx="169">
                  <c:v>76033.5625</c:v>
                </c:pt>
                <c:pt idx="170">
                  <c:v>76569.375</c:v>
                </c:pt>
                <c:pt idx="171">
                  <c:v>76673.351599999995</c:v>
                </c:pt>
              </c:numCache>
            </c:numRef>
          </c:yVal>
          <c:smooth val="1"/>
        </c:ser>
        <c:ser>
          <c:idx val="7"/>
          <c:order val="7"/>
          <c:tx>
            <c:v>Cas 8</c:v>
          </c:tx>
          <c:spPr>
            <a:ln w="9525" cap="rnd">
              <a:solidFill>
                <a:schemeClr val="accent2">
                  <a:lumMod val="60000"/>
                </a:schemeClr>
              </a:solidFill>
              <a:round/>
            </a:ln>
            <a:effectLst>
              <a:outerShdw blurRad="50800" dist="38100" dir="5400000" rotWithShape="0">
                <a:srgbClr val="000000">
                  <a:alpha val="60000"/>
                </a:srgbClr>
              </a:outerShdw>
            </a:effectLst>
          </c:spPr>
          <c:marker>
            <c:symbol val="none"/>
          </c:marker>
          <c:xVal>
            <c:numRef>
              <c:f>'1'!$M$3:$M$181</c:f>
              <c:numCache>
                <c:formatCode>0.00E+00</c:formatCode>
                <c:ptCount val="179"/>
                <c:pt idx="0">
                  <c:v>9.0238084799999996</c:v>
                </c:pt>
                <c:pt idx="1">
                  <c:v>8.8548202499999995</c:v>
                </c:pt>
                <c:pt idx="2">
                  <c:v>8.8257389100000001</c:v>
                </c:pt>
                <c:pt idx="3">
                  <c:v>8.8104915599999991</c:v>
                </c:pt>
                <c:pt idx="4">
                  <c:v>8.6746444700000005</c:v>
                </c:pt>
                <c:pt idx="5">
                  <c:v>8.5532579399999999</c:v>
                </c:pt>
                <c:pt idx="6">
                  <c:v>8.5165986999999994</c:v>
                </c:pt>
                <c:pt idx="7">
                  <c:v>8.4535808600000006</c:v>
                </c:pt>
                <c:pt idx="8">
                  <c:v>8.3688745499999992</c:v>
                </c:pt>
                <c:pt idx="9">
                  <c:v>8.3029031799999995</c:v>
                </c:pt>
                <c:pt idx="10">
                  <c:v>8.2447357199999995</c:v>
                </c:pt>
                <c:pt idx="11">
                  <c:v>8.2123851800000001</c:v>
                </c:pt>
                <c:pt idx="12">
                  <c:v>8.1106157299999992</c:v>
                </c:pt>
                <c:pt idx="13">
                  <c:v>8.0794839899999999</c:v>
                </c:pt>
                <c:pt idx="14">
                  <c:v>8.0211858700000001</c:v>
                </c:pt>
                <c:pt idx="15">
                  <c:v>7.9744005199999997</c:v>
                </c:pt>
                <c:pt idx="16">
                  <c:v>7.9432921399999996</c:v>
                </c:pt>
                <c:pt idx="17">
                  <c:v>7.9269227999999998</c:v>
                </c:pt>
                <c:pt idx="18">
                  <c:v>7.8800096499999999</c:v>
                </c:pt>
                <c:pt idx="19">
                  <c:v>7.8527717600000004</c:v>
                </c:pt>
                <c:pt idx="20">
                  <c:v>7.8389577900000003</c:v>
                </c:pt>
                <c:pt idx="21">
                  <c:v>7.7847394899999998</c:v>
                </c:pt>
                <c:pt idx="22">
                  <c:v>7.7302603699999999</c:v>
                </c:pt>
                <c:pt idx="23">
                  <c:v>7.7179694200000002</c:v>
                </c:pt>
                <c:pt idx="24">
                  <c:v>7.7027974099999996</c:v>
                </c:pt>
                <c:pt idx="25">
                  <c:v>7.6669049300000003</c:v>
                </c:pt>
                <c:pt idx="26">
                  <c:v>7.6435270299999996</c:v>
                </c:pt>
                <c:pt idx="27">
                  <c:v>7.6214757000000004</c:v>
                </c:pt>
                <c:pt idx="28">
                  <c:v>7.5903277400000002</c:v>
                </c:pt>
                <c:pt idx="29">
                  <c:v>7.5813841799999997</c:v>
                </c:pt>
                <c:pt idx="30">
                  <c:v>7.5613436700000003</c:v>
                </c:pt>
                <c:pt idx="31">
                  <c:v>7.54045582</c:v>
                </c:pt>
                <c:pt idx="32">
                  <c:v>7.5339159999999996</c:v>
                </c:pt>
                <c:pt idx="33">
                  <c:v>7.5170526500000001</c:v>
                </c:pt>
                <c:pt idx="34">
                  <c:v>7.5047497700000001</c:v>
                </c:pt>
                <c:pt idx="35">
                  <c:v>7.4977798499999997</c:v>
                </c:pt>
                <c:pt idx="36">
                  <c:v>7.4801869400000003</c:v>
                </c:pt>
                <c:pt idx="37">
                  <c:v>7.4645767200000002</c:v>
                </c:pt>
                <c:pt idx="38">
                  <c:v>7.4577670100000004</c:v>
                </c:pt>
                <c:pt idx="39">
                  <c:v>7.4471011200000001</c:v>
                </c:pt>
                <c:pt idx="40">
                  <c:v>7.4422473900000004</c:v>
                </c:pt>
                <c:pt idx="41">
                  <c:v>7.4405479400000001</c:v>
                </c:pt>
                <c:pt idx="42">
                  <c:v>7.4322066299999996</c:v>
                </c:pt>
                <c:pt idx="43">
                  <c:v>7.42952061</c:v>
                </c:pt>
                <c:pt idx="44">
                  <c:v>7.4276466399999999</c:v>
                </c:pt>
                <c:pt idx="45">
                  <c:v>7.4281826000000004</c:v>
                </c:pt>
                <c:pt idx="46">
                  <c:v>7.43063641</c:v>
                </c:pt>
                <c:pt idx="47">
                  <c:v>7.43591976</c:v>
                </c:pt>
                <c:pt idx="48">
                  <c:v>7.4375591300000004</c:v>
                </c:pt>
                <c:pt idx="49">
                  <c:v>7.4458990099999998</c:v>
                </c:pt>
                <c:pt idx="50">
                  <c:v>7.4546775800000002</c:v>
                </c:pt>
                <c:pt idx="51">
                  <c:v>7.4612746200000002</c:v>
                </c:pt>
                <c:pt idx="52">
                  <c:v>7.4652934100000001</c:v>
                </c:pt>
                <c:pt idx="53">
                  <c:v>7.4786701200000003</c:v>
                </c:pt>
                <c:pt idx="54">
                  <c:v>7.4930720300000004</c:v>
                </c:pt>
                <c:pt idx="55">
                  <c:v>7.4972028699999997</c:v>
                </c:pt>
                <c:pt idx="56">
                  <c:v>7.5015511500000001</c:v>
                </c:pt>
                <c:pt idx="57">
                  <c:v>7.5184001900000004</c:v>
                </c:pt>
                <c:pt idx="58">
                  <c:v>7.55059433</c:v>
                </c:pt>
                <c:pt idx="59">
                  <c:v>7.55392551</c:v>
                </c:pt>
                <c:pt idx="60">
                  <c:v>7.5556626299999996</c:v>
                </c:pt>
                <c:pt idx="61">
                  <c:v>7.5980711000000003</c:v>
                </c:pt>
                <c:pt idx="62">
                  <c:v>7.6018481299999996</c:v>
                </c:pt>
                <c:pt idx="63">
                  <c:v>7.6415104899999999</c:v>
                </c:pt>
                <c:pt idx="64">
                  <c:v>7.6512665699999998</c:v>
                </c:pt>
                <c:pt idx="65">
                  <c:v>7.6925430300000004</c:v>
                </c:pt>
                <c:pt idx="66">
                  <c:v>7.7159128199999998</c:v>
                </c:pt>
                <c:pt idx="67">
                  <c:v>7.7492752100000004</c:v>
                </c:pt>
                <c:pt idx="68">
                  <c:v>7.7990937200000001</c:v>
                </c:pt>
                <c:pt idx="69">
                  <c:v>7.80660343</c:v>
                </c:pt>
                <c:pt idx="70">
                  <c:v>7.8105430599999996</c:v>
                </c:pt>
                <c:pt idx="71">
                  <c:v>7.8791122400000004</c:v>
                </c:pt>
                <c:pt idx="72">
                  <c:v>7.9025116000000004</c:v>
                </c:pt>
                <c:pt idx="73">
                  <c:v>7.9747290599999996</c:v>
                </c:pt>
                <c:pt idx="74">
                  <c:v>7.9855361</c:v>
                </c:pt>
                <c:pt idx="75">
                  <c:v>7.9925842300000003</c:v>
                </c:pt>
                <c:pt idx="76">
                  <c:v>8.0694599199999999</c:v>
                </c:pt>
                <c:pt idx="77">
                  <c:v>8.1340389299999991</c:v>
                </c:pt>
                <c:pt idx="78">
                  <c:v>8.1656207999999992</c:v>
                </c:pt>
                <c:pt idx="79">
                  <c:v>8.2139472999999992</c:v>
                </c:pt>
                <c:pt idx="80">
                  <c:v>8.2684726699999995</c:v>
                </c:pt>
                <c:pt idx="81">
                  <c:v>8.3000297500000002</c:v>
                </c:pt>
                <c:pt idx="82">
                  <c:v>8.3772811899999997</c:v>
                </c:pt>
                <c:pt idx="83">
                  <c:v>8.4644603699999994</c:v>
                </c:pt>
                <c:pt idx="84">
                  <c:v>8.4795236599999999</c:v>
                </c:pt>
                <c:pt idx="85">
                  <c:v>8.4954547900000001</c:v>
                </c:pt>
                <c:pt idx="86">
                  <c:v>8.6002578700000001</c:v>
                </c:pt>
                <c:pt idx="87">
                  <c:v>8.6999216100000005</c:v>
                </c:pt>
                <c:pt idx="88">
                  <c:v>8.7565383899999993</c:v>
                </c:pt>
                <c:pt idx="89">
                  <c:v>8.8906927099999997</c:v>
                </c:pt>
                <c:pt idx="90">
                  <c:v>8.9242935200000009</c:v>
                </c:pt>
                <c:pt idx="91">
                  <c:v>9.0605077699999992</c:v>
                </c:pt>
                <c:pt idx="92">
                  <c:v>9.0927000000000007</c:v>
                </c:pt>
                <c:pt idx="93">
                  <c:v>9.1052475000000008</c:v>
                </c:pt>
                <c:pt idx="94">
                  <c:v>9.2666759499999998</c:v>
                </c:pt>
                <c:pt idx="95">
                  <c:v>9.4157228499999999</c:v>
                </c:pt>
                <c:pt idx="96">
                  <c:v>9.4449310299999993</c:v>
                </c:pt>
                <c:pt idx="97">
                  <c:v>9.50135708</c:v>
                </c:pt>
                <c:pt idx="98">
                  <c:v>9.6170263299999998</c:v>
                </c:pt>
                <c:pt idx="99">
                  <c:v>9.6674614000000005</c:v>
                </c:pt>
                <c:pt idx="100">
                  <c:v>9.7447032900000004</c:v>
                </c:pt>
                <c:pt idx="101">
                  <c:v>9.8636255300000002</c:v>
                </c:pt>
                <c:pt idx="102">
                  <c:v>9.8834152199999998</c:v>
                </c:pt>
                <c:pt idx="103">
                  <c:v>9.9027194999999999</c:v>
                </c:pt>
                <c:pt idx="104">
                  <c:v>10.0384274</c:v>
                </c:pt>
                <c:pt idx="105">
                  <c:v>10.049693100000001</c:v>
                </c:pt>
                <c:pt idx="106">
                  <c:v>10.0825853</c:v>
                </c:pt>
                <c:pt idx="107">
                  <c:v>10.163827899999999</c:v>
                </c:pt>
                <c:pt idx="108">
                  <c:v>10.193845700000001</c:v>
                </c:pt>
                <c:pt idx="109">
                  <c:v>10.267333000000001</c:v>
                </c:pt>
                <c:pt idx="110">
                  <c:v>10.3272657</c:v>
                </c:pt>
                <c:pt idx="111">
                  <c:v>10.3423357</c:v>
                </c:pt>
                <c:pt idx="112">
                  <c:v>10.3967562</c:v>
                </c:pt>
                <c:pt idx="113">
                  <c:v>10.4261608</c:v>
                </c:pt>
                <c:pt idx="114">
                  <c:v>10.4676619</c:v>
                </c:pt>
                <c:pt idx="115">
                  <c:v>10.4891129</c:v>
                </c:pt>
                <c:pt idx="116">
                  <c:v>10.521114300000001</c:v>
                </c:pt>
                <c:pt idx="117">
                  <c:v>10.5529423</c:v>
                </c:pt>
                <c:pt idx="118">
                  <c:v>10.579519299999999</c:v>
                </c:pt>
                <c:pt idx="119">
                  <c:v>10.603727299999999</c:v>
                </c:pt>
                <c:pt idx="120">
                  <c:v>10.632132500000001</c:v>
                </c:pt>
                <c:pt idx="121">
                  <c:v>10.646861100000001</c:v>
                </c:pt>
                <c:pt idx="122">
                  <c:v>10.6746941</c:v>
                </c:pt>
                <c:pt idx="123">
                  <c:v>10.679900200000001</c:v>
                </c:pt>
                <c:pt idx="124">
                  <c:v>10.690073</c:v>
                </c:pt>
                <c:pt idx="125">
                  <c:v>10.7060146</c:v>
                </c:pt>
                <c:pt idx="126">
                  <c:v>10.719165800000001</c:v>
                </c:pt>
                <c:pt idx="127">
                  <c:v>10.736063</c:v>
                </c:pt>
                <c:pt idx="128">
                  <c:v>10.745386099999999</c:v>
                </c:pt>
                <c:pt idx="129">
                  <c:v>10.761322</c:v>
                </c:pt>
                <c:pt idx="130">
                  <c:v>10.7750244</c:v>
                </c:pt>
                <c:pt idx="131">
                  <c:v>10.7811375</c:v>
                </c:pt>
                <c:pt idx="132">
                  <c:v>10.784753800000001</c:v>
                </c:pt>
                <c:pt idx="133">
                  <c:v>10.794143699999999</c:v>
                </c:pt>
                <c:pt idx="134">
                  <c:v>10.7972546</c:v>
                </c:pt>
                <c:pt idx="135">
                  <c:v>10.800781300000001</c:v>
                </c:pt>
                <c:pt idx="136">
                  <c:v>10.800723100000001</c:v>
                </c:pt>
                <c:pt idx="137">
                  <c:v>10.7961569</c:v>
                </c:pt>
                <c:pt idx="138">
                  <c:v>10.7822142</c:v>
                </c:pt>
                <c:pt idx="139">
                  <c:v>10.7720556</c:v>
                </c:pt>
                <c:pt idx="140">
                  <c:v>10.755604699999999</c:v>
                </c:pt>
                <c:pt idx="141">
                  <c:v>10.740621600000001</c:v>
                </c:pt>
                <c:pt idx="142">
                  <c:v>10.7322273</c:v>
                </c:pt>
                <c:pt idx="143">
                  <c:v>10.7071962</c:v>
                </c:pt>
                <c:pt idx="144">
                  <c:v>10.707103699999999</c:v>
                </c:pt>
                <c:pt idx="145">
                  <c:v>10.7065039</c:v>
                </c:pt>
                <c:pt idx="146">
                  <c:v>10.679554899999999</c:v>
                </c:pt>
                <c:pt idx="147">
                  <c:v>10.6755905</c:v>
                </c:pt>
                <c:pt idx="148">
                  <c:v>10.6521416</c:v>
                </c:pt>
                <c:pt idx="149">
                  <c:v>10.634059000000001</c:v>
                </c:pt>
                <c:pt idx="150">
                  <c:v>10.622033099999999</c:v>
                </c:pt>
                <c:pt idx="151">
                  <c:v>10.607374200000001</c:v>
                </c:pt>
                <c:pt idx="152">
                  <c:v>10.591676700000001</c:v>
                </c:pt>
                <c:pt idx="153">
                  <c:v>10.5762711</c:v>
                </c:pt>
                <c:pt idx="154">
                  <c:v>10.5584316</c:v>
                </c:pt>
                <c:pt idx="155">
                  <c:v>10.524263400000001</c:v>
                </c:pt>
                <c:pt idx="156">
                  <c:v>10.5114737</c:v>
                </c:pt>
                <c:pt idx="157">
                  <c:v>10.4813128</c:v>
                </c:pt>
                <c:pt idx="158">
                  <c:v>10.451799400000001</c:v>
                </c:pt>
                <c:pt idx="159">
                  <c:v>10.3896599</c:v>
                </c:pt>
                <c:pt idx="160">
                  <c:v>10.3784904</c:v>
                </c:pt>
                <c:pt idx="161">
                  <c:v>10.3639879</c:v>
                </c:pt>
                <c:pt idx="162">
                  <c:v>10.3115349</c:v>
                </c:pt>
                <c:pt idx="163">
                  <c:v>10.256950399999999</c:v>
                </c:pt>
                <c:pt idx="164">
                  <c:v>10.247264899999999</c:v>
                </c:pt>
                <c:pt idx="165">
                  <c:v>10.2331123</c:v>
                </c:pt>
                <c:pt idx="166">
                  <c:v>10.167261099999999</c:v>
                </c:pt>
                <c:pt idx="167">
                  <c:v>10.0985374</c:v>
                </c:pt>
                <c:pt idx="168">
                  <c:v>10.0650768</c:v>
                </c:pt>
                <c:pt idx="169">
                  <c:v>10.048270199999999</c:v>
                </c:pt>
                <c:pt idx="170">
                  <c:v>9.9423151000000001</c:v>
                </c:pt>
                <c:pt idx="171">
                  <c:v>9.8981180200000001</c:v>
                </c:pt>
                <c:pt idx="172">
                  <c:v>9.7976093300000002</c:v>
                </c:pt>
                <c:pt idx="173">
                  <c:v>9.6823787699999997</c:v>
                </c:pt>
                <c:pt idx="174">
                  <c:v>9.5817222599999994</c:v>
                </c:pt>
                <c:pt idx="175">
                  <c:v>9.4686403299999995</c:v>
                </c:pt>
                <c:pt idx="176">
                  <c:v>9.3365097000000006</c:v>
                </c:pt>
                <c:pt idx="177">
                  <c:v>9.2542057</c:v>
                </c:pt>
                <c:pt idx="178">
                  <c:v>9.0830354700000004</c:v>
                </c:pt>
              </c:numCache>
            </c:numRef>
          </c:xVal>
          <c:yVal>
            <c:numRef>
              <c:f>'1'!$N$3:$N$181</c:f>
              <c:numCache>
                <c:formatCode>0.00E+00</c:formatCode>
                <c:ptCount val="179"/>
                <c:pt idx="0">
                  <c:v>77552.898400000005</c:v>
                </c:pt>
                <c:pt idx="1">
                  <c:v>77045.406300000002</c:v>
                </c:pt>
                <c:pt idx="2">
                  <c:v>76960.531300000002</c:v>
                </c:pt>
                <c:pt idx="3">
                  <c:v>76911.875</c:v>
                </c:pt>
                <c:pt idx="4">
                  <c:v>76497.414099999995</c:v>
                </c:pt>
                <c:pt idx="5">
                  <c:v>76097.5</c:v>
                </c:pt>
                <c:pt idx="6">
                  <c:v>75980.085900000005</c:v>
                </c:pt>
                <c:pt idx="7">
                  <c:v>75774.265599999999</c:v>
                </c:pt>
                <c:pt idx="8">
                  <c:v>75488.703099999999</c:v>
                </c:pt>
                <c:pt idx="9">
                  <c:v>75259.828099999999</c:v>
                </c:pt>
                <c:pt idx="10">
                  <c:v>75049.796900000001</c:v>
                </c:pt>
                <c:pt idx="11">
                  <c:v>74935.328099999999</c:v>
                </c:pt>
                <c:pt idx="12">
                  <c:v>74543.781300000002</c:v>
                </c:pt>
                <c:pt idx="13">
                  <c:v>74432.8125</c:v>
                </c:pt>
                <c:pt idx="14">
                  <c:v>74199.914099999995</c:v>
                </c:pt>
                <c:pt idx="15">
                  <c:v>73993.75</c:v>
                </c:pt>
                <c:pt idx="16">
                  <c:v>73855.75</c:v>
                </c:pt>
                <c:pt idx="17">
                  <c:v>73771.648400000005</c:v>
                </c:pt>
                <c:pt idx="18">
                  <c:v>73523.718800000002</c:v>
                </c:pt>
                <c:pt idx="19">
                  <c:v>73384.335900000005</c:v>
                </c:pt>
                <c:pt idx="20">
                  <c:v>73311.9375</c:v>
                </c:pt>
                <c:pt idx="21">
                  <c:v>72999.171900000001</c:v>
                </c:pt>
                <c:pt idx="22">
                  <c:v>72618.5625</c:v>
                </c:pt>
                <c:pt idx="23">
                  <c:v>72526.171900000001</c:v>
                </c:pt>
                <c:pt idx="24">
                  <c:v>72402.968800000002</c:v>
                </c:pt>
                <c:pt idx="25">
                  <c:v>72116.390599999999</c:v>
                </c:pt>
                <c:pt idx="26">
                  <c:v>71926.296900000001</c:v>
                </c:pt>
                <c:pt idx="27">
                  <c:v>71704.523400000005</c:v>
                </c:pt>
                <c:pt idx="28">
                  <c:v>71395.195300000007</c:v>
                </c:pt>
                <c:pt idx="29">
                  <c:v>71298.742199999993</c:v>
                </c:pt>
                <c:pt idx="30">
                  <c:v>71026.5</c:v>
                </c:pt>
                <c:pt idx="31">
                  <c:v>70734.093800000002</c:v>
                </c:pt>
                <c:pt idx="32">
                  <c:v>70646.242199999993</c:v>
                </c:pt>
                <c:pt idx="33">
                  <c:v>70434.078099999999</c:v>
                </c:pt>
                <c:pt idx="34">
                  <c:v>70270.281300000002</c:v>
                </c:pt>
                <c:pt idx="35">
                  <c:v>70230.195300000007</c:v>
                </c:pt>
                <c:pt idx="36">
                  <c:v>70109.304699999993</c:v>
                </c:pt>
                <c:pt idx="37">
                  <c:v>70346.515599999999</c:v>
                </c:pt>
                <c:pt idx="38">
                  <c:v>70423.882800000007</c:v>
                </c:pt>
                <c:pt idx="39">
                  <c:v>71492.5625</c:v>
                </c:pt>
                <c:pt idx="40">
                  <c:v>71949.140599999999</c:v>
                </c:pt>
                <c:pt idx="41">
                  <c:v>72429.679699999993</c:v>
                </c:pt>
                <c:pt idx="42">
                  <c:v>75147.640599999999</c:v>
                </c:pt>
                <c:pt idx="43">
                  <c:v>77164.375</c:v>
                </c:pt>
                <c:pt idx="44">
                  <c:v>80214.406300000002</c:v>
                </c:pt>
                <c:pt idx="45">
                  <c:v>82129.6875</c:v>
                </c:pt>
                <c:pt idx="46">
                  <c:v>84300.296900000001</c:v>
                </c:pt>
                <c:pt idx="47">
                  <c:v>85945.320300000007</c:v>
                </c:pt>
                <c:pt idx="48">
                  <c:v>86191.039099999995</c:v>
                </c:pt>
                <c:pt idx="49">
                  <c:v>86913.796900000001</c:v>
                </c:pt>
                <c:pt idx="50">
                  <c:v>86949.953099999999</c:v>
                </c:pt>
                <c:pt idx="51">
                  <c:v>87010.6875</c:v>
                </c:pt>
                <c:pt idx="52">
                  <c:v>86953.0625</c:v>
                </c:pt>
                <c:pt idx="53">
                  <c:v>86650.046900000001</c:v>
                </c:pt>
                <c:pt idx="54">
                  <c:v>86336.914099999995</c:v>
                </c:pt>
                <c:pt idx="55">
                  <c:v>86241.914099999995</c:v>
                </c:pt>
                <c:pt idx="56">
                  <c:v>86157.601599999995</c:v>
                </c:pt>
                <c:pt idx="57">
                  <c:v>85819.218800000002</c:v>
                </c:pt>
                <c:pt idx="58">
                  <c:v>85250.429699999993</c:v>
                </c:pt>
                <c:pt idx="59">
                  <c:v>85194.960900000005</c:v>
                </c:pt>
                <c:pt idx="60">
                  <c:v>85172.617199999993</c:v>
                </c:pt>
                <c:pt idx="61">
                  <c:v>84575.398400000005</c:v>
                </c:pt>
                <c:pt idx="62">
                  <c:v>84534.953099999999</c:v>
                </c:pt>
                <c:pt idx="63">
                  <c:v>84157.453099999999</c:v>
                </c:pt>
                <c:pt idx="64">
                  <c:v>84091.867199999993</c:v>
                </c:pt>
                <c:pt idx="65">
                  <c:v>83761.921900000001</c:v>
                </c:pt>
                <c:pt idx="66">
                  <c:v>83628.578099999999</c:v>
                </c:pt>
                <c:pt idx="67">
                  <c:v>83443.4375</c:v>
                </c:pt>
                <c:pt idx="68">
                  <c:v>83216.710900000005</c:v>
                </c:pt>
                <c:pt idx="69">
                  <c:v>83184.875</c:v>
                </c:pt>
                <c:pt idx="70">
                  <c:v>83171.773400000005</c:v>
                </c:pt>
                <c:pt idx="71">
                  <c:v>82961.578099999999</c:v>
                </c:pt>
                <c:pt idx="72">
                  <c:v>82895.039099999995</c:v>
                </c:pt>
                <c:pt idx="73">
                  <c:v>82742.3125</c:v>
                </c:pt>
                <c:pt idx="74">
                  <c:v>82717.289099999995</c:v>
                </c:pt>
                <c:pt idx="75">
                  <c:v>82703.765599999999</c:v>
                </c:pt>
                <c:pt idx="76">
                  <c:v>82571.929699999993</c:v>
                </c:pt>
                <c:pt idx="77">
                  <c:v>82491.093800000002</c:v>
                </c:pt>
                <c:pt idx="78">
                  <c:v>82450.132800000007</c:v>
                </c:pt>
                <c:pt idx="79">
                  <c:v>82400.734400000001</c:v>
                </c:pt>
                <c:pt idx="80">
                  <c:v>82349.398400000005</c:v>
                </c:pt>
                <c:pt idx="81">
                  <c:v>82328.382800000007</c:v>
                </c:pt>
                <c:pt idx="82">
                  <c:v>82277.804699999993</c:v>
                </c:pt>
                <c:pt idx="83">
                  <c:v>82214.218800000002</c:v>
                </c:pt>
                <c:pt idx="84">
                  <c:v>82202.757800000007</c:v>
                </c:pt>
                <c:pt idx="85">
                  <c:v>82192.953099999999</c:v>
                </c:pt>
                <c:pt idx="86">
                  <c:v>82139.609400000001</c:v>
                </c:pt>
                <c:pt idx="87">
                  <c:v>82085.031300000002</c:v>
                </c:pt>
                <c:pt idx="88">
                  <c:v>82051.921900000001</c:v>
                </c:pt>
                <c:pt idx="89">
                  <c:v>81984.507800000007</c:v>
                </c:pt>
                <c:pt idx="90">
                  <c:v>81971.679699999993</c:v>
                </c:pt>
                <c:pt idx="91">
                  <c:v>81930.773400000005</c:v>
                </c:pt>
                <c:pt idx="92">
                  <c:v>81920.789099999995</c:v>
                </c:pt>
                <c:pt idx="93">
                  <c:v>81918.421900000001</c:v>
                </c:pt>
                <c:pt idx="94">
                  <c:v>81894.5</c:v>
                </c:pt>
                <c:pt idx="95">
                  <c:v>81871.734400000001</c:v>
                </c:pt>
                <c:pt idx="96">
                  <c:v>81867.406300000002</c:v>
                </c:pt>
                <c:pt idx="97">
                  <c:v>81855.078099999999</c:v>
                </c:pt>
                <c:pt idx="98">
                  <c:v>81830.218800000002</c:v>
                </c:pt>
                <c:pt idx="99">
                  <c:v>81825.148400000005</c:v>
                </c:pt>
                <c:pt idx="100">
                  <c:v>81815.882800000007</c:v>
                </c:pt>
                <c:pt idx="101">
                  <c:v>81796.523400000005</c:v>
                </c:pt>
                <c:pt idx="102">
                  <c:v>81792.671900000001</c:v>
                </c:pt>
                <c:pt idx="103">
                  <c:v>81790.875</c:v>
                </c:pt>
                <c:pt idx="104">
                  <c:v>81759.734400000001</c:v>
                </c:pt>
                <c:pt idx="105">
                  <c:v>81758.632800000007</c:v>
                </c:pt>
                <c:pt idx="106">
                  <c:v>81752.5625</c:v>
                </c:pt>
                <c:pt idx="107">
                  <c:v>81741.070300000007</c:v>
                </c:pt>
                <c:pt idx="108">
                  <c:v>81739.953099999999</c:v>
                </c:pt>
                <c:pt idx="109">
                  <c:v>81728.8125</c:v>
                </c:pt>
                <c:pt idx="110">
                  <c:v>81710.226599999995</c:v>
                </c:pt>
                <c:pt idx="111">
                  <c:v>81710.742199999993</c:v>
                </c:pt>
                <c:pt idx="112">
                  <c:v>81711.195300000007</c:v>
                </c:pt>
                <c:pt idx="113">
                  <c:v>81705.093800000002</c:v>
                </c:pt>
                <c:pt idx="114">
                  <c:v>81707.757800000007</c:v>
                </c:pt>
                <c:pt idx="115">
                  <c:v>81703.921900000001</c:v>
                </c:pt>
                <c:pt idx="116">
                  <c:v>81702.765599999999</c:v>
                </c:pt>
                <c:pt idx="117">
                  <c:v>81703.539099999995</c:v>
                </c:pt>
                <c:pt idx="118">
                  <c:v>81687.281300000002</c:v>
                </c:pt>
                <c:pt idx="119">
                  <c:v>81670.875</c:v>
                </c:pt>
                <c:pt idx="120">
                  <c:v>81676.375</c:v>
                </c:pt>
                <c:pt idx="121">
                  <c:v>81683.671900000001</c:v>
                </c:pt>
                <c:pt idx="122">
                  <c:v>81670.078099999999</c:v>
                </c:pt>
                <c:pt idx="123">
                  <c:v>81663.734400000001</c:v>
                </c:pt>
                <c:pt idx="124">
                  <c:v>81667.203099999999</c:v>
                </c:pt>
                <c:pt idx="125">
                  <c:v>81666.460900000005</c:v>
                </c:pt>
                <c:pt idx="126">
                  <c:v>81652.546900000001</c:v>
                </c:pt>
                <c:pt idx="127">
                  <c:v>81636.9375</c:v>
                </c:pt>
                <c:pt idx="128">
                  <c:v>81619.031300000002</c:v>
                </c:pt>
                <c:pt idx="129">
                  <c:v>81590.484400000001</c:v>
                </c:pt>
                <c:pt idx="130">
                  <c:v>81470.242199999993</c:v>
                </c:pt>
                <c:pt idx="131">
                  <c:v>81429.468800000002</c:v>
                </c:pt>
                <c:pt idx="132">
                  <c:v>81382.25</c:v>
                </c:pt>
                <c:pt idx="133">
                  <c:v>81115.5</c:v>
                </c:pt>
                <c:pt idx="134">
                  <c:v>81152.960900000005</c:v>
                </c:pt>
                <c:pt idx="135">
                  <c:v>81590.484400000001</c:v>
                </c:pt>
                <c:pt idx="136">
                  <c:v>81728.375</c:v>
                </c:pt>
                <c:pt idx="137">
                  <c:v>81778.257800000007</c:v>
                </c:pt>
                <c:pt idx="138">
                  <c:v>81965.171900000001</c:v>
                </c:pt>
                <c:pt idx="139">
                  <c:v>81939.046900000001</c:v>
                </c:pt>
                <c:pt idx="140">
                  <c:v>81898.867199999993</c:v>
                </c:pt>
                <c:pt idx="141">
                  <c:v>81854.070300000007</c:v>
                </c:pt>
                <c:pt idx="142">
                  <c:v>81827.890599999999</c:v>
                </c:pt>
                <c:pt idx="143">
                  <c:v>81753.617199999993</c:v>
                </c:pt>
                <c:pt idx="144">
                  <c:v>81753.343800000002</c:v>
                </c:pt>
                <c:pt idx="145">
                  <c:v>81751.695300000007</c:v>
                </c:pt>
                <c:pt idx="146">
                  <c:v>81677.203099999999</c:v>
                </c:pt>
                <c:pt idx="147">
                  <c:v>81666.101599999995</c:v>
                </c:pt>
                <c:pt idx="148">
                  <c:v>81599.546900000001</c:v>
                </c:pt>
                <c:pt idx="149">
                  <c:v>81550.984400000001</c:v>
                </c:pt>
                <c:pt idx="150">
                  <c:v>81520.140599999999</c:v>
                </c:pt>
                <c:pt idx="151">
                  <c:v>81478.359400000001</c:v>
                </c:pt>
                <c:pt idx="152">
                  <c:v>81433.828099999999</c:v>
                </c:pt>
                <c:pt idx="153">
                  <c:v>81392.953099999999</c:v>
                </c:pt>
                <c:pt idx="154">
                  <c:v>81347.382800000007</c:v>
                </c:pt>
                <c:pt idx="155">
                  <c:v>81258.218800000002</c:v>
                </c:pt>
                <c:pt idx="156">
                  <c:v>81222.406300000002</c:v>
                </c:pt>
                <c:pt idx="157">
                  <c:v>81142.257800000007</c:v>
                </c:pt>
                <c:pt idx="158">
                  <c:v>81066.343800000002</c:v>
                </c:pt>
                <c:pt idx="159">
                  <c:v>80928.281300000002</c:v>
                </c:pt>
                <c:pt idx="160">
                  <c:v>80901.203099999999</c:v>
                </c:pt>
                <c:pt idx="161">
                  <c:v>80863.960900000005</c:v>
                </c:pt>
                <c:pt idx="162">
                  <c:v>80725.703099999999</c:v>
                </c:pt>
                <c:pt idx="163">
                  <c:v>80584.3125</c:v>
                </c:pt>
                <c:pt idx="164">
                  <c:v>80561.734400000001</c:v>
                </c:pt>
                <c:pt idx="165">
                  <c:v>80527.804699999993</c:v>
                </c:pt>
                <c:pt idx="166">
                  <c:v>80378.382800000007</c:v>
                </c:pt>
                <c:pt idx="167">
                  <c:v>80229.218800000002</c:v>
                </c:pt>
                <c:pt idx="168">
                  <c:v>80152.265599999999</c:v>
                </c:pt>
                <c:pt idx="169">
                  <c:v>80117.539099999995</c:v>
                </c:pt>
                <c:pt idx="170">
                  <c:v>79871.5</c:v>
                </c:pt>
                <c:pt idx="171">
                  <c:v>79760.718800000002</c:v>
                </c:pt>
                <c:pt idx="172">
                  <c:v>79509.3125</c:v>
                </c:pt>
                <c:pt idx="173">
                  <c:v>79260.718800000002</c:v>
                </c:pt>
                <c:pt idx="174">
                  <c:v>79036.718800000002</c:v>
                </c:pt>
                <c:pt idx="175">
                  <c:v>78754.656300000002</c:v>
                </c:pt>
                <c:pt idx="176">
                  <c:v>78434.945300000007</c:v>
                </c:pt>
                <c:pt idx="177">
                  <c:v>78223.296900000001</c:v>
                </c:pt>
                <c:pt idx="178">
                  <c:v>77739.773400000005</c:v>
                </c:pt>
              </c:numCache>
            </c:numRef>
          </c:yVal>
          <c:smooth val="1"/>
        </c:ser>
        <c:ser>
          <c:idx val="8"/>
          <c:order val="8"/>
          <c:tx>
            <c:v>Cas 9</c:v>
          </c:tx>
          <c:spPr>
            <a:ln w="9525" cap="rnd">
              <a:solidFill>
                <a:schemeClr val="accent3">
                  <a:lumMod val="60000"/>
                </a:schemeClr>
              </a:solidFill>
              <a:round/>
            </a:ln>
            <a:effectLst>
              <a:outerShdw blurRad="50800" dist="38100" dir="5400000" rotWithShape="0">
                <a:srgbClr val="000000">
                  <a:alpha val="60000"/>
                </a:srgbClr>
              </a:outerShdw>
            </a:effectLst>
          </c:spPr>
          <c:marker>
            <c:symbol val="none"/>
          </c:marker>
          <c:xVal>
            <c:numRef>
              <c:f>'1'!$O$3:$O$172</c:f>
              <c:numCache>
                <c:formatCode>0.00E+00</c:formatCode>
                <c:ptCount val="170"/>
                <c:pt idx="0">
                  <c:v>8.9179658899999996</c:v>
                </c:pt>
                <c:pt idx="1">
                  <c:v>9.0307645799999996</c:v>
                </c:pt>
                <c:pt idx="2">
                  <c:v>9.0980796799999997</c:v>
                </c:pt>
                <c:pt idx="3">
                  <c:v>9.2020873999999999</c:v>
                </c:pt>
                <c:pt idx="4">
                  <c:v>9.2903108599999999</c:v>
                </c:pt>
                <c:pt idx="5">
                  <c:v>9.3831329300000004</c:v>
                </c:pt>
                <c:pt idx="6">
                  <c:v>9.48727798</c:v>
                </c:pt>
                <c:pt idx="7">
                  <c:v>9.5587577800000005</c:v>
                </c:pt>
                <c:pt idx="8">
                  <c:v>9.6515521999999994</c:v>
                </c:pt>
                <c:pt idx="9">
                  <c:v>9.7542428999999995</c:v>
                </c:pt>
                <c:pt idx="10">
                  <c:v>9.8279113799999998</c:v>
                </c:pt>
                <c:pt idx="11">
                  <c:v>9.9290008499999995</c:v>
                </c:pt>
                <c:pt idx="12">
                  <c:v>10.029629699999999</c:v>
                </c:pt>
                <c:pt idx="13">
                  <c:v>10.0587816</c:v>
                </c:pt>
                <c:pt idx="14">
                  <c:v>10.1493874</c:v>
                </c:pt>
                <c:pt idx="15">
                  <c:v>10.1791687</c:v>
                </c:pt>
                <c:pt idx="16">
                  <c:v>10.236299499999999</c:v>
                </c:pt>
                <c:pt idx="17">
                  <c:v>10.281295800000001</c:v>
                </c:pt>
                <c:pt idx="18">
                  <c:v>10.326526599999999</c:v>
                </c:pt>
                <c:pt idx="19">
                  <c:v>10.366783099999999</c:v>
                </c:pt>
                <c:pt idx="20">
                  <c:v>10.399317699999999</c:v>
                </c:pt>
                <c:pt idx="21">
                  <c:v>10.432971</c:v>
                </c:pt>
                <c:pt idx="22">
                  <c:v>10.460111599999999</c:v>
                </c:pt>
                <c:pt idx="23">
                  <c:v>10.498023</c:v>
                </c:pt>
                <c:pt idx="24">
                  <c:v>10.519828800000001</c:v>
                </c:pt>
                <c:pt idx="25">
                  <c:v>10.558082600000001</c:v>
                </c:pt>
                <c:pt idx="26">
                  <c:v>10.584270500000001</c:v>
                </c:pt>
                <c:pt idx="27">
                  <c:v>10.6104479</c:v>
                </c:pt>
                <c:pt idx="28">
                  <c:v>10.643635700000001</c:v>
                </c:pt>
                <c:pt idx="29">
                  <c:v>10.644091599999999</c:v>
                </c:pt>
                <c:pt idx="30">
                  <c:v>10.6769962</c:v>
                </c:pt>
                <c:pt idx="31">
                  <c:v>10.6850939</c:v>
                </c:pt>
                <c:pt idx="32">
                  <c:v>10.711027100000001</c:v>
                </c:pt>
                <c:pt idx="33">
                  <c:v>10.7303009</c:v>
                </c:pt>
                <c:pt idx="34">
                  <c:v>10.741514199999999</c:v>
                </c:pt>
                <c:pt idx="35">
                  <c:v>10.761638599999999</c:v>
                </c:pt>
                <c:pt idx="36">
                  <c:v>10.766928699999999</c:v>
                </c:pt>
                <c:pt idx="37">
                  <c:v>10.7715931</c:v>
                </c:pt>
                <c:pt idx="38">
                  <c:v>10.7900686</c:v>
                </c:pt>
                <c:pt idx="39">
                  <c:v>10.800959600000001</c:v>
                </c:pt>
                <c:pt idx="40">
                  <c:v>10.8047152</c:v>
                </c:pt>
                <c:pt idx="41">
                  <c:v>10.800980600000001</c:v>
                </c:pt>
                <c:pt idx="42">
                  <c:v>10.7954302</c:v>
                </c:pt>
                <c:pt idx="43">
                  <c:v>10.7819004</c:v>
                </c:pt>
                <c:pt idx="44">
                  <c:v>10.7780342</c:v>
                </c:pt>
                <c:pt idx="45">
                  <c:v>10.7608318</c:v>
                </c:pt>
                <c:pt idx="46">
                  <c:v>10.7562923</c:v>
                </c:pt>
                <c:pt idx="47">
                  <c:v>10.7433376</c:v>
                </c:pt>
                <c:pt idx="48">
                  <c:v>10.7179842</c:v>
                </c:pt>
                <c:pt idx="49">
                  <c:v>10.711441000000001</c:v>
                </c:pt>
                <c:pt idx="50">
                  <c:v>10.702587100000001</c:v>
                </c:pt>
                <c:pt idx="51">
                  <c:v>10.679914500000001</c:v>
                </c:pt>
                <c:pt idx="52">
                  <c:v>10.663473099999999</c:v>
                </c:pt>
                <c:pt idx="53">
                  <c:v>10.6455269</c:v>
                </c:pt>
                <c:pt idx="54">
                  <c:v>10.6234875</c:v>
                </c:pt>
                <c:pt idx="55">
                  <c:v>10.6059217</c:v>
                </c:pt>
                <c:pt idx="56">
                  <c:v>10.5795517</c:v>
                </c:pt>
                <c:pt idx="57">
                  <c:v>10.561697000000001</c:v>
                </c:pt>
                <c:pt idx="58">
                  <c:v>10.5371962</c:v>
                </c:pt>
                <c:pt idx="59">
                  <c:v>10.508213</c:v>
                </c:pt>
                <c:pt idx="60">
                  <c:v>10.487443900000001</c:v>
                </c:pt>
                <c:pt idx="61">
                  <c:v>10.4515934</c:v>
                </c:pt>
                <c:pt idx="62">
                  <c:v>10.4242458</c:v>
                </c:pt>
                <c:pt idx="63">
                  <c:v>10.391559600000001</c:v>
                </c:pt>
                <c:pt idx="64">
                  <c:v>10.347398800000001</c:v>
                </c:pt>
                <c:pt idx="65">
                  <c:v>10.2969379</c:v>
                </c:pt>
                <c:pt idx="66">
                  <c:v>10.212445300000001</c:v>
                </c:pt>
                <c:pt idx="67">
                  <c:v>10.1900206</c:v>
                </c:pt>
                <c:pt idx="68">
                  <c:v>10.1760521</c:v>
                </c:pt>
                <c:pt idx="69">
                  <c:v>10.0334415</c:v>
                </c:pt>
                <c:pt idx="70">
                  <c:v>9.9949302699999993</c:v>
                </c:pt>
                <c:pt idx="71">
                  <c:v>9.8772182500000003</c:v>
                </c:pt>
                <c:pt idx="72">
                  <c:v>9.8537301999999993</c:v>
                </c:pt>
                <c:pt idx="73">
                  <c:v>9.7728586199999992</c:v>
                </c:pt>
                <c:pt idx="74">
                  <c:v>9.70574856</c:v>
                </c:pt>
                <c:pt idx="75">
                  <c:v>9.6873884199999996</c:v>
                </c:pt>
                <c:pt idx="76">
                  <c:v>9.5090713499999993</c:v>
                </c:pt>
                <c:pt idx="77">
                  <c:v>9.4685897800000003</c:v>
                </c:pt>
                <c:pt idx="78">
                  <c:v>9.2998237600000007</c:v>
                </c:pt>
                <c:pt idx="79">
                  <c:v>9.2425289199999998</c:v>
                </c:pt>
                <c:pt idx="80">
                  <c:v>9.0534439100000004</c:v>
                </c:pt>
                <c:pt idx="81">
                  <c:v>9.0285224900000003</c:v>
                </c:pt>
                <c:pt idx="82">
                  <c:v>8.9098644300000007</c:v>
                </c:pt>
                <c:pt idx="83">
                  <c:v>8.8235197099999993</c:v>
                </c:pt>
                <c:pt idx="84">
                  <c:v>8.7933092100000003</c:v>
                </c:pt>
                <c:pt idx="85">
                  <c:v>8.6188573799999997</c:v>
                </c:pt>
                <c:pt idx="86">
                  <c:v>8.5577325799999997</c:v>
                </c:pt>
                <c:pt idx="87">
                  <c:v>8.4905805599999997</c:v>
                </c:pt>
                <c:pt idx="88">
                  <c:v>8.4678430599999999</c:v>
                </c:pt>
                <c:pt idx="89">
                  <c:v>8.3913307199999991</c:v>
                </c:pt>
                <c:pt idx="90">
                  <c:v>8.3184490199999992</c:v>
                </c:pt>
                <c:pt idx="91">
                  <c:v>8.2962350800000007</c:v>
                </c:pt>
                <c:pt idx="92">
                  <c:v>8.1726179099999996</c:v>
                </c:pt>
                <c:pt idx="93">
                  <c:v>8.1599187900000008</c:v>
                </c:pt>
                <c:pt idx="94">
                  <c:v>8.0929403299999993</c:v>
                </c:pt>
                <c:pt idx="95">
                  <c:v>8.0412998200000008</c:v>
                </c:pt>
                <c:pt idx="96">
                  <c:v>8.0309448200000002</c:v>
                </c:pt>
                <c:pt idx="97">
                  <c:v>7.93697214</c:v>
                </c:pt>
                <c:pt idx="98">
                  <c:v>7.92289639</c:v>
                </c:pt>
                <c:pt idx="99">
                  <c:v>7.8355131099999999</c:v>
                </c:pt>
                <c:pt idx="100">
                  <c:v>7.8324785200000004</c:v>
                </c:pt>
                <c:pt idx="101">
                  <c:v>7.81439781</c:v>
                </c:pt>
                <c:pt idx="102">
                  <c:v>7.7583818400000002</c:v>
                </c:pt>
                <c:pt idx="103">
                  <c:v>7.7471904800000004</c:v>
                </c:pt>
                <c:pt idx="104">
                  <c:v>7.68810415</c:v>
                </c:pt>
                <c:pt idx="105">
                  <c:v>7.6796069100000004</c:v>
                </c:pt>
                <c:pt idx="106">
                  <c:v>7.6549005499999998</c:v>
                </c:pt>
                <c:pt idx="107">
                  <c:v>7.6283264199999996</c:v>
                </c:pt>
                <c:pt idx="108">
                  <c:v>7.6191048600000002</c:v>
                </c:pt>
                <c:pt idx="109">
                  <c:v>7.5798926399999997</c:v>
                </c:pt>
                <c:pt idx="110">
                  <c:v>7.5623941400000003</c:v>
                </c:pt>
                <c:pt idx="111">
                  <c:v>7.5382013299999997</c:v>
                </c:pt>
                <c:pt idx="112">
                  <c:v>7.5171513599999997</c:v>
                </c:pt>
                <c:pt idx="113">
                  <c:v>7.5018358200000002</c:v>
                </c:pt>
                <c:pt idx="114">
                  <c:v>7.4810686100000003</c:v>
                </c:pt>
                <c:pt idx="115">
                  <c:v>7.4722585700000002</c:v>
                </c:pt>
                <c:pt idx="116">
                  <c:v>7.45271683</c:v>
                </c:pt>
                <c:pt idx="117">
                  <c:v>7.4481525399999997</c:v>
                </c:pt>
                <c:pt idx="118">
                  <c:v>7.4422559699999997</c:v>
                </c:pt>
                <c:pt idx="119">
                  <c:v>7.4308643300000004</c:v>
                </c:pt>
                <c:pt idx="120">
                  <c:v>7.4212880099999996</c:v>
                </c:pt>
                <c:pt idx="121">
                  <c:v>7.4186372799999996</c:v>
                </c:pt>
                <c:pt idx="122">
                  <c:v>7.4095849999999999</c:v>
                </c:pt>
                <c:pt idx="123">
                  <c:v>7.4079637500000004</c:v>
                </c:pt>
                <c:pt idx="124">
                  <c:v>7.40665817</c:v>
                </c:pt>
                <c:pt idx="125">
                  <c:v>7.4011139899999998</c:v>
                </c:pt>
                <c:pt idx="126">
                  <c:v>7.4011778799999997</c:v>
                </c:pt>
                <c:pt idx="127">
                  <c:v>7.4021558799999996</c:v>
                </c:pt>
                <c:pt idx="128">
                  <c:v>7.4080629299999998</c:v>
                </c:pt>
                <c:pt idx="129">
                  <c:v>7.4175453200000003</c:v>
                </c:pt>
                <c:pt idx="130">
                  <c:v>7.4183077800000001</c:v>
                </c:pt>
                <c:pt idx="131">
                  <c:v>7.4192590699999998</c:v>
                </c:pt>
                <c:pt idx="132">
                  <c:v>7.4339647299999996</c:v>
                </c:pt>
                <c:pt idx="133">
                  <c:v>7.4538512199999998</c:v>
                </c:pt>
                <c:pt idx="134">
                  <c:v>7.45560694</c:v>
                </c:pt>
                <c:pt idx="135">
                  <c:v>7.4577693900000002</c:v>
                </c:pt>
                <c:pt idx="136">
                  <c:v>7.47661161</c:v>
                </c:pt>
                <c:pt idx="137">
                  <c:v>7.4896211600000004</c:v>
                </c:pt>
                <c:pt idx="138">
                  <c:v>7.5043578100000001</c:v>
                </c:pt>
                <c:pt idx="139">
                  <c:v>7.5310254099999998</c:v>
                </c:pt>
                <c:pt idx="140">
                  <c:v>7.5361041999999996</c:v>
                </c:pt>
                <c:pt idx="141">
                  <c:v>7.5389218299999996</c:v>
                </c:pt>
                <c:pt idx="142">
                  <c:v>7.57284355</c:v>
                </c:pt>
                <c:pt idx="143">
                  <c:v>7.6018538500000004</c:v>
                </c:pt>
                <c:pt idx="144">
                  <c:v>7.6199812900000001</c:v>
                </c:pt>
                <c:pt idx="145">
                  <c:v>7.6433277100000003</c:v>
                </c:pt>
                <c:pt idx="146">
                  <c:v>7.6718854900000002</c:v>
                </c:pt>
                <c:pt idx="147">
                  <c:v>7.7249999000000003</c:v>
                </c:pt>
                <c:pt idx="148">
                  <c:v>7.7300806</c:v>
                </c:pt>
                <c:pt idx="149">
                  <c:v>7.7334537499999998</c:v>
                </c:pt>
                <c:pt idx="150">
                  <c:v>7.7878198599999999</c:v>
                </c:pt>
                <c:pt idx="151">
                  <c:v>7.8321409199999996</c:v>
                </c:pt>
                <c:pt idx="152">
                  <c:v>7.8551034900000003</c:v>
                </c:pt>
                <c:pt idx="153">
                  <c:v>7.9119148299999997</c:v>
                </c:pt>
                <c:pt idx="154">
                  <c:v>7.9356250800000003</c:v>
                </c:pt>
                <c:pt idx="155">
                  <c:v>7.9457869499999996</c:v>
                </c:pt>
                <c:pt idx="156">
                  <c:v>8.0319433199999999</c:v>
                </c:pt>
                <c:pt idx="157">
                  <c:v>8.0818929700000002</c:v>
                </c:pt>
                <c:pt idx="158">
                  <c:v>8.1250600800000008</c:v>
                </c:pt>
                <c:pt idx="159">
                  <c:v>8.2153739899999998</c:v>
                </c:pt>
                <c:pt idx="160">
                  <c:v>8.2475662199999995</c:v>
                </c:pt>
                <c:pt idx="161">
                  <c:v>8.3416156800000003</c:v>
                </c:pt>
                <c:pt idx="162">
                  <c:v>8.3864107099999998</c:v>
                </c:pt>
                <c:pt idx="163">
                  <c:v>8.4781799299999996</c:v>
                </c:pt>
                <c:pt idx="164">
                  <c:v>8.5173912000000005</c:v>
                </c:pt>
                <c:pt idx="165">
                  <c:v>8.5973129299999993</c:v>
                </c:pt>
                <c:pt idx="166">
                  <c:v>8.6586799600000006</c:v>
                </c:pt>
                <c:pt idx="167">
                  <c:v>8.7126350400000003</c:v>
                </c:pt>
                <c:pt idx="168">
                  <c:v>8.7495183900000004</c:v>
                </c:pt>
                <c:pt idx="169">
                  <c:v>8.8630647699999994</c:v>
                </c:pt>
              </c:numCache>
            </c:numRef>
          </c:xVal>
          <c:yVal>
            <c:numRef>
              <c:f>'1'!$P$3:$P$172</c:f>
              <c:numCache>
                <c:formatCode>0.00E+00</c:formatCode>
                <c:ptCount val="170"/>
                <c:pt idx="0">
                  <c:v>77283.164099999995</c:v>
                </c:pt>
                <c:pt idx="1">
                  <c:v>77611.375</c:v>
                </c:pt>
                <c:pt idx="2">
                  <c:v>77815.539099999995</c:v>
                </c:pt>
                <c:pt idx="3">
                  <c:v>78106.273400000005</c:v>
                </c:pt>
                <c:pt idx="4">
                  <c:v>78297.390599999999</c:v>
                </c:pt>
                <c:pt idx="5">
                  <c:v>78528.242199999993</c:v>
                </c:pt>
                <c:pt idx="6">
                  <c:v>78795.843800000002</c:v>
                </c:pt>
                <c:pt idx="7">
                  <c:v>78993.976599999995</c:v>
                </c:pt>
                <c:pt idx="8">
                  <c:v>79201.031300000002</c:v>
                </c:pt>
                <c:pt idx="9">
                  <c:v>79426.328099999999</c:v>
                </c:pt>
                <c:pt idx="10">
                  <c:v>79601.453099999999</c:v>
                </c:pt>
                <c:pt idx="11">
                  <c:v>79831.5</c:v>
                </c:pt>
                <c:pt idx="12">
                  <c:v>80053.210900000005</c:v>
                </c:pt>
                <c:pt idx="13">
                  <c:v>80118.671900000001</c:v>
                </c:pt>
                <c:pt idx="14">
                  <c:v>80341.054699999993</c:v>
                </c:pt>
                <c:pt idx="15">
                  <c:v>80417.515599999999</c:v>
                </c:pt>
                <c:pt idx="16">
                  <c:v>80559.875</c:v>
                </c:pt>
                <c:pt idx="17">
                  <c:v>80653.1875</c:v>
                </c:pt>
                <c:pt idx="18">
                  <c:v>80752.5</c:v>
                </c:pt>
                <c:pt idx="19">
                  <c:v>80849.031300000002</c:v>
                </c:pt>
                <c:pt idx="20">
                  <c:v>80927.734400000001</c:v>
                </c:pt>
                <c:pt idx="21">
                  <c:v>81013.765599999999</c:v>
                </c:pt>
                <c:pt idx="22">
                  <c:v>81081.640599999999</c:v>
                </c:pt>
                <c:pt idx="23">
                  <c:v>81177.890599999999</c:v>
                </c:pt>
                <c:pt idx="24">
                  <c:v>81233.523400000005</c:v>
                </c:pt>
                <c:pt idx="25">
                  <c:v>81330.953099999999</c:v>
                </c:pt>
                <c:pt idx="26">
                  <c:v>81400.281300000002</c:v>
                </c:pt>
                <c:pt idx="27">
                  <c:v>81469.546900000001</c:v>
                </c:pt>
                <c:pt idx="28">
                  <c:v>81555.015599999999</c:v>
                </c:pt>
                <c:pt idx="29">
                  <c:v>81556.257800000007</c:v>
                </c:pt>
                <c:pt idx="30">
                  <c:v>81648.773400000005</c:v>
                </c:pt>
                <c:pt idx="31">
                  <c:v>81671.375</c:v>
                </c:pt>
                <c:pt idx="32">
                  <c:v>81746.171900000001</c:v>
                </c:pt>
                <c:pt idx="33">
                  <c:v>81806.859400000001</c:v>
                </c:pt>
                <c:pt idx="34">
                  <c:v>81842.484400000001</c:v>
                </c:pt>
                <c:pt idx="35">
                  <c:v>81905.515599999999</c:v>
                </c:pt>
                <c:pt idx="36">
                  <c:v>81922.851599999995</c:v>
                </c:pt>
                <c:pt idx="37">
                  <c:v>81941.406300000002</c:v>
                </c:pt>
                <c:pt idx="38">
                  <c:v>82007.304699999993</c:v>
                </c:pt>
                <c:pt idx="39">
                  <c:v>81614.390599999999</c:v>
                </c:pt>
                <c:pt idx="40">
                  <c:v>81490.156300000002</c:v>
                </c:pt>
                <c:pt idx="41">
                  <c:v>81276.765599999999</c:v>
                </c:pt>
                <c:pt idx="42">
                  <c:v>80937.0625</c:v>
                </c:pt>
                <c:pt idx="43">
                  <c:v>81329.617199999993</c:v>
                </c:pt>
                <c:pt idx="44">
                  <c:v>81416.476599999995</c:v>
                </c:pt>
                <c:pt idx="45">
                  <c:v>81556.054699999993</c:v>
                </c:pt>
                <c:pt idx="46">
                  <c:v>81582.531300000002</c:v>
                </c:pt>
                <c:pt idx="47">
                  <c:v>81618.296900000001</c:v>
                </c:pt>
                <c:pt idx="48">
                  <c:v>81655.5</c:v>
                </c:pt>
                <c:pt idx="49">
                  <c:v>81660.593800000002</c:v>
                </c:pt>
                <c:pt idx="50">
                  <c:v>81663.390599999999</c:v>
                </c:pt>
                <c:pt idx="51">
                  <c:v>81675.156300000002</c:v>
                </c:pt>
                <c:pt idx="52">
                  <c:v>81679.093800000002</c:v>
                </c:pt>
                <c:pt idx="53">
                  <c:v>81687.140599999999</c:v>
                </c:pt>
                <c:pt idx="54">
                  <c:v>81696.968800000002</c:v>
                </c:pt>
                <c:pt idx="55">
                  <c:v>81700.539099999995</c:v>
                </c:pt>
                <c:pt idx="56">
                  <c:v>81710.945300000007</c:v>
                </c:pt>
                <c:pt idx="57">
                  <c:v>81713.656300000002</c:v>
                </c:pt>
                <c:pt idx="58">
                  <c:v>81708.773400000005</c:v>
                </c:pt>
                <c:pt idx="59">
                  <c:v>81698.835900000005</c:v>
                </c:pt>
                <c:pt idx="60">
                  <c:v>81700.703099999999</c:v>
                </c:pt>
                <c:pt idx="61">
                  <c:v>81711.125</c:v>
                </c:pt>
                <c:pt idx="62">
                  <c:v>81703.453099999999</c:v>
                </c:pt>
                <c:pt idx="63">
                  <c:v>81729.257800000007</c:v>
                </c:pt>
                <c:pt idx="64">
                  <c:v>81743.820300000007</c:v>
                </c:pt>
                <c:pt idx="65">
                  <c:v>81732.546900000001</c:v>
                </c:pt>
                <c:pt idx="66">
                  <c:v>81726.523400000005</c:v>
                </c:pt>
                <c:pt idx="67">
                  <c:v>81727.835900000005</c:v>
                </c:pt>
                <c:pt idx="68">
                  <c:v>81731.984400000001</c:v>
                </c:pt>
                <c:pt idx="69">
                  <c:v>81782.343800000002</c:v>
                </c:pt>
                <c:pt idx="70">
                  <c:v>81789.281300000002</c:v>
                </c:pt>
                <c:pt idx="71">
                  <c:v>81793.25</c:v>
                </c:pt>
                <c:pt idx="72">
                  <c:v>81793.25</c:v>
                </c:pt>
                <c:pt idx="73">
                  <c:v>81807.468800000002</c:v>
                </c:pt>
                <c:pt idx="74">
                  <c:v>81819.015599999999</c:v>
                </c:pt>
                <c:pt idx="75">
                  <c:v>81823.210900000005</c:v>
                </c:pt>
                <c:pt idx="76">
                  <c:v>81863.390599999999</c:v>
                </c:pt>
                <c:pt idx="77">
                  <c:v>81870.046900000001</c:v>
                </c:pt>
                <c:pt idx="78">
                  <c:v>81896.976599999995</c:v>
                </c:pt>
                <c:pt idx="79">
                  <c:v>81905.820300000007</c:v>
                </c:pt>
                <c:pt idx="80">
                  <c:v>81937.640599999999</c:v>
                </c:pt>
                <c:pt idx="81">
                  <c:v>81944.976599999995</c:v>
                </c:pt>
                <c:pt idx="82">
                  <c:v>81986.828099999999</c:v>
                </c:pt>
                <c:pt idx="83">
                  <c:v>82016.820300000007</c:v>
                </c:pt>
                <c:pt idx="84">
                  <c:v>82029.921900000001</c:v>
                </c:pt>
                <c:pt idx="85">
                  <c:v>82124.023400000005</c:v>
                </c:pt>
                <c:pt idx="86">
                  <c:v>82161.546900000001</c:v>
                </c:pt>
                <c:pt idx="87">
                  <c:v>82204.554699999993</c:v>
                </c:pt>
                <c:pt idx="88">
                  <c:v>82216.617199999993</c:v>
                </c:pt>
                <c:pt idx="89">
                  <c:v>82263.390599999999</c:v>
                </c:pt>
                <c:pt idx="90">
                  <c:v>82302.617199999993</c:v>
                </c:pt>
                <c:pt idx="91">
                  <c:v>82320.531300000002</c:v>
                </c:pt>
                <c:pt idx="92">
                  <c:v>82438.5</c:v>
                </c:pt>
                <c:pt idx="93">
                  <c:v>82449.640599999999</c:v>
                </c:pt>
                <c:pt idx="94">
                  <c:v>82527.9375</c:v>
                </c:pt>
                <c:pt idx="95">
                  <c:v>82591.210900000005</c:v>
                </c:pt>
                <c:pt idx="96">
                  <c:v>82608.640599999999</c:v>
                </c:pt>
                <c:pt idx="97">
                  <c:v>82783.648400000005</c:v>
                </c:pt>
                <c:pt idx="98">
                  <c:v>82820.070300000007</c:v>
                </c:pt>
                <c:pt idx="99">
                  <c:v>83042.960900000005</c:v>
                </c:pt>
                <c:pt idx="100">
                  <c:v>83054.601599999995</c:v>
                </c:pt>
                <c:pt idx="101">
                  <c:v>83120.968800000002</c:v>
                </c:pt>
                <c:pt idx="102">
                  <c:v>83328.609400000001</c:v>
                </c:pt>
                <c:pt idx="103">
                  <c:v>83365.242199999993</c:v>
                </c:pt>
                <c:pt idx="104">
                  <c:v>83655.109400000001</c:v>
                </c:pt>
                <c:pt idx="105">
                  <c:v>83699.734400000001</c:v>
                </c:pt>
                <c:pt idx="106">
                  <c:v>83877.203099999999</c:v>
                </c:pt>
                <c:pt idx="107">
                  <c:v>84066.695300000007</c:v>
                </c:pt>
                <c:pt idx="108">
                  <c:v>84156.0625</c:v>
                </c:pt>
                <c:pt idx="109">
                  <c:v>84522.671900000001</c:v>
                </c:pt>
                <c:pt idx="110">
                  <c:v>84747.546900000001</c:v>
                </c:pt>
                <c:pt idx="111">
                  <c:v>85036.382800000007</c:v>
                </c:pt>
                <c:pt idx="112">
                  <c:v>85375.031300000002</c:v>
                </c:pt>
                <c:pt idx="113">
                  <c:v>85623.6875</c:v>
                </c:pt>
                <c:pt idx="114">
                  <c:v>86049.125</c:v>
                </c:pt>
                <c:pt idx="115">
                  <c:v>86229.609400000001</c:v>
                </c:pt>
                <c:pt idx="116">
                  <c:v>86667.9375</c:v>
                </c:pt>
                <c:pt idx="117">
                  <c:v>86773.625</c:v>
                </c:pt>
                <c:pt idx="118">
                  <c:v>86875.359400000001</c:v>
                </c:pt>
                <c:pt idx="119">
                  <c:v>87042.078099999999</c:v>
                </c:pt>
                <c:pt idx="120">
                  <c:v>86987.125</c:v>
                </c:pt>
                <c:pt idx="121">
                  <c:v>86897.445300000007</c:v>
                </c:pt>
                <c:pt idx="122">
                  <c:v>85871.75</c:v>
                </c:pt>
                <c:pt idx="123">
                  <c:v>85495.4375</c:v>
                </c:pt>
                <c:pt idx="124">
                  <c:v>84568.234400000001</c:v>
                </c:pt>
                <c:pt idx="125">
                  <c:v>82172.445300000007</c:v>
                </c:pt>
                <c:pt idx="126">
                  <c:v>78574.648400000005</c:v>
                </c:pt>
                <c:pt idx="127">
                  <c:v>77234.796900000001</c:v>
                </c:pt>
                <c:pt idx="128">
                  <c:v>73883.640599999999</c:v>
                </c:pt>
                <c:pt idx="129">
                  <c:v>71360.039099999995</c:v>
                </c:pt>
                <c:pt idx="130">
                  <c:v>71202.8125</c:v>
                </c:pt>
                <c:pt idx="131">
                  <c:v>71155.109400000001</c:v>
                </c:pt>
                <c:pt idx="132">
                  <c:v>70250.257800000007</c:v>
                </c:pt>
                <c:pt idx="133">
                  <c:v>70097.695300000007</c:v>
                </c:pt>
                <c:pt idx="134">
                  <c:v>70086.671900000001</c:v>
                </c:pt>
                <c:pt idx="135">
                  <c:v>70102.828099999999</c:v>
                </c:pt>
                <c:pt idx="136">
                  <c:v>70215.6875</c:v>
                </c:pt>
                <c:pt idx="137">
                  <c:v>70386.1875</c:v>
                </c:pt>
                <c:pt idx="138">
                  <c:v>70594.625</c:v>
                </c:pt>
                <c:pt idx="139">
                  <c:v>70890.398400000005</c:v>
                </c:pt>
                <c:pt idx="140">
                  <c:v>70948.507800000007</c:v>
                </c:pt>
                <c:pt idx="141">
                  <c:v>70990.171900000001</c:v>
                </c:pt>
                <c:pt idx="142">
                  <c:v>71430.234400000001</c:v>
                </c:pt>
                <c:pt idx="143">
                  <c:v>71743.234400000001</c:v>
                </c:pt>
                <c:pt idx="144">
                  <c:v>71915.703099999999</c:v>
                </c:pt>
                <c:pt idx="145">
                  <c:v>72121.960900000005</c:v>
                </c:pt>
                <c:pt idx="146">
                  <c:v>72356.015599999999</c:v>
                </c:pt>
                <c:pt idx="147">
                  <c:v>72711.421900000001</c:v>
                </c:pt>
                <c:pt idx="148">
                  <c:v>72747.117199999993</c:v>
                </c:pt>
                <c:pt idx="149">
                  <c:v>72770.218800000002</c:v>
                </c:pt>
                <c:pt idx="150">
                  <c:v>73128.390599999999</c:v>
                </c:pt>
                <c:pt idx="151">
                  <c:v>73357.5625</c:v>
                </c:pt>
                <c:pt idx="152">
                  <c:v>73488.531300000002</c:v>
                </c:pt>
                <c:pt idx="153">
                  <c:v>73756.984400000001</c:v>
                </c:pt>
                <c:pt idx="154">
                  <c:v>73869.75</c:v>
                </c:pt>
                <c:pt idx="155">
                  <c:v>73913.367199999993</c:v>
                </c:pt>
                <c:pt idx="156">
                  <c:v>74305.765599999999</c:v>
                </c:pt>
                <c:pt idx="157">
                  <c:v>74499.593800000002</c:v>
                </c:pt>
                <c:pt idx="158">
                  <c:v>74666.6875</c:v>
                </c:pt>
                <c:pt idx="159">
                  <c:v>74978.546900000001</c:v>
                </c:pt>
                <c:pt idx="160">
                  <c:v>75101.242199999993</c:v>
                </c:pt>
                <c:pt idx="161">
                  <c:v>75423.843800000002</c:v>
                </c:pt>
                <c:pt idx="162">
                  <c:v>75573.507800000007</c:v>
                </c:pt>
                <c:pt idx="163">
                  <c:v>75875.140599999999</c:v>
                </c:pt>
                <c:pt idx="164">
                  <c:v>76004.921900000001</c:v>
                </c:pt>
                <c:pt idx="165">
                  <c:v>76258.976599999995</c:v>
                </c:pt>
                <c:pt idx="166">
                  <c:v>76470.671900000001</c:v>
                </c:pt>
                <c:pt idx="167">
                  <c:v>76656.867199999993</c:v>
                </c:pt>
                <c:pt idx="168">
                  <c:v>76773.468800000002</c:v>
                </c:pt>
                <c:pt idx="169">
                  <c:v>77127.843800000002</c:v>
                </c:pt>
              </c:numCache>
            </c:numRef>
          </c:yVal>
          <c:smooth val="1"/>
        </c:ser>
        <c:ser>
          <c:idx val="9"/>
          <c:order val="9"/>
          <c:tx>
            <c:v>Cas 10</c:v>
          </c:tx>
          <c:spPr>
            <a:ln w="9525" cap="rnd">
              <a:solidFill>
                <a:schemeClr val="accent4">
                  <a:lumMod val="60000"/>
                </a:schemeClr>
              </a:solidFill>
              <a:round/>
            </a:ln>
            <a:effectLst>
              <a:outerShdw blurRad="50800" dist="38100" dir="5400000" rotWithShape="0">
                <a:srgbClr val="000000">
                  <a:alpha val="60000"/>
                </a:srgbClr>
              </a:outerShdw>
            </a:effectLst>
          </c:spPr>
          <c:marker>
            <c:symbol val="none"/>
          </c:marker>
          <c:xVal>
            <c:numRef>
              <c:f>'1'!$Q$3:$Q$180</c:f>
              <c:numCache>
                <c:formatCode>0.00E+00</c:formatCode>
                <c:ptCount val="178"/>
                <c:pt idx="0">
                  <c:v>8.8571948999999996</c:v>
                </c:pt>
                <c:pt idx="1">
                  <c:v>9.0094070399999993</c:v>
                </c:pt>
                <c:pt idx="2">
                  <c:v>9.0715818400000003</c:v>
                </c:pt>
                <c:pt idx="3">
                  <c:v>9.20050335</c:v>
                </c:pt>
                <c:pt idx="4">
                  <c:v>9.3322467800000002</c:v>
                </c:pt>
                <c:pt idx="5">
                  <c:v>9.4102649700000001</c:v>
                </c:pt>
                <c:pt idx="6">
                  <c:v>9.6097946200000006</c:v>
                </c:pt>
                <c:pt idx="7">
                  <c:v>9.6344080000000005</c:v>
                </c:pt>
                <c:pt idx="8">
                  <c:v>9.6735792200000006</c:v>
                </c:pt>
                <c:pt idx="9">
                  <c:v>9.7953548399999999</c:v>
                </c:pt>
                <c:pt idx="10">
                  <c:v>9.8713111900000001</c:v>
                </c:pt>
                <c:pt idx="11">
                  <c:v>9.9456729900000003</c:v>
                </c:pt>
                <c:pt idx="12">
                  <c:v>10.0620165</c:v>
                </c:pt>
                <c:pt idx="13">
                  <c:v>10.081580199999999</c:v>
                </c:pt>
                <c:pt idx="14">
                  <c:v>10.1874199</c:v>
                </c:pt>
                <c:pt idx="15">
                  <c:v>10.1874599</c:v>
                </c:pt>
                <c:pt idx="16">
                  <c:v>10.1874685</c:v>
                </c:pt>
                <c:pt idx="17">
                  <c:v>10.2749062</c:v>
                </c:pt>
                <c:pt idx="18">
                  <c:v>10.283047699999999</c:v>
                </c:pt>
                <c:pt idx="19">
                  <c:v>10.349023799999999</c:v>
                </c:pt>
                <c:pt idx="20">
                  <c:v>10.3667011</c:v>
                </c:pt>
                <c:pt idx="21">
                  <c:v>10.409768100000001</c:v>
                </c:pt>
                <c:pt idx="22">
                  <c:v>10.456527700000001</c:v>
                </c:pt>
                <c:pt idx="23">
                  <c:v>10.4771175</c:v>
                </c:pt>
                <c:pt idx="24">
                  <c:v>10.4872341</c:v>
                </c:pt>
                <c:pt idx="25">
                  <c:v>10.5323381</c:v>
                </c:pt>
                <c:pt idx="26">
                  <c:v>10.550977700000001</c:v>
                </c:pt>
                <c:pt idx="27">
                  <c:v>10.5565929</c:v>
                </c:pt>
                <c:pt idx="28">
                  <c:v>10.5951614</c:v>
                </c:pt>
                <c:pt idx="29">
                  <c:v>10.617900799999999</c:v>
                </c:pt>
                <c:pt idx="30">
                  <c:v>10.6365547</c:v>
                </c:pt>
                <c:pt idx="31">
                  <c:v>10.6692009</c:v>
                </c:pt>
                <c:pt idx="32">
                  <c:v>10.6759644</c:v>
                </c:pt>
                <c:pt idx="33">
                  <c:v>10.709197</c:v>
                </c:pt>
                <c:pt idx="34">
                  <c:v>10.7094688</c:v>
                </c:pt>
                <c:pt idx="35">
                  <c:v>10.7103701</c:v>
                </c:pt>
                <c:pt idx="36">
                  <c:v>10.7399149</c:v>
                </c:pt>
                <c:pt idx="37">
                  <c:v>10.7512255</c:v>
                </c:pt>
                <c:pt idx="38">
                  <c:v>10.761138900000001</c:v>
                </c:pt>
                <c:pt idx="39">
                  <c:v>10.7756767</c:v>
                </c:pt>
                <c:pt idx="40">
                  <c:v>10.792692199999999</c:v>
                </c:pt>
                <c:pt idx="41">
                  <c:v>10.8007221</c:v>
                </c:pt>
                <c:pt idx="42">
                  <c:v>10.795091599999999</c:v>
                </c:pt>
                <c:pt idx="43">
                  <c:v>10.79494</c:v>
                </c:pt>
                <c:pt idx="44">
                  <c:v>10.7941141</c:v>
                </c:pt>
                <c:pt idx="45">
                  <c:v>10.780882800000001</c:v>
                </c:pt>
                <c:pt idx="46">
                  <c:v>10.7755966</c:v>
                </c:pt>
                <c:pt idx="47">
                  <c:v>10.7637129</c:v>
                </c:pt>
                <c:pt idx="48">
                  <c:v>10.751163500000001</c:v>
                </c:pt>
                <c:pt idx="49">
                  <c:v>10.7417221</c:v>
                </c:pt>
                <c:pt idx="50">
                  <c:v>10.731023799999999</c:v>
                </c:pt>
                <c:pt idx="51">
                  <c:v>10.714639699999999</c:v>
                </c:pt>
                <c:pt idx="52">
                  <c:v>10.7112198</c:v>
                </c:pt>
                <c:pt idx="53">
                  <c:v>10.707553900000001</c:v>
                </c:pt>
                <c:pt idx="54">
                  <c:v>10.686315499999999</c:v>
                </c:pt>
                <c:pt idx="55">
                  <c:v>10.6587467</c:v>
                </c:pt>
                <c:pt idx="56">
                  <c:v>10.6556997</c:v>
                </c:pt>
                <c:pt idx="57">
                  <c:v>10.653432799999999</c:v>
                </c:pt>
                <c:pt idx="58">
                  <c:v>10.6241713</c:v>
                </c:pt>
                <c:pt idx="59">
                  <c:v>10.592859300000001</c:v>
                </c:pt>
                <c:pt idx="60">
                  <c:v>10.5886631</c:v>
                </c:pt>
                <c:pt idx="61">
                  <c:v>10.580921200000001</c:v>
                </c:pt>
                <c:pt idx="62">
                  <c:v>10.5479012</c:v>
                </c:pt>
                <c:pt idx="63">
                  <c:v>10.528698</c:v>
                </c:pt>
                <c:pt idx="64">
                  <c:v>10.500357599999999</c:v>
                </c:pt>
                <c:pt idx="65">
                  <c:v>10.4679403</c:v>
                </c:pt>
                <c:pt idx="66">
                  <c:v>10.434465400000001</c:v>
                </c:pt>
                <c:pt idx="67">
                  <c:v>10.401491200000001</c:v>
                </c:pt>
                <c:pt idx="68">
                  <c:v>10.365400299999999</c:v>
                </c:pt>
                <c:pt idx="69">
                  <c:v>10.3250742</c:v>
                </c:pt>
                <c:pt idx="70">
                  <c:v>10.2536325</c:v>
                </c:pt>
                <c:pt idx="71">
                  <c:v>10.2370701</c:v>
                </c:pt>
                <c:pt idx="72">
                  <c:v>10.142162300000001</c:v>
                </c:pt>
                <c:pt idx="73">
                  <c:v>10.119326600000001</c:v>
                </c:pt>
                <c:pt idx="74">
                  <c:v>10.114953</c:v>
                </c:pt>
                <c:pt idx="75">
                  <c:v>10.0190792</c:v>
                </c:pt>
                <c:pt idx="76">
                  <c:v>10.010930999999999</c:v>
                </c:pt>
                <c:pt idx="77">
                  <c:v>9.9234237699999994</c:v>
                </c:pt>
                <c:pt idx="78">
                  <c:v>9.8481273700000003</c:v>
                </c:pt>
                <c:pt idx="79">
                  <c:v>9.7768201799999996</c:v>
                </c:pt>
                <c:pt idx="80">
                  <c:v>9.6646766700000004</c:v>
                </c:pt>
                <c:pt idx="81">
                  <c:v>9.6129741699999993</c:v>
                </c:pt>
                <c:pt idx="82">
                  <c:v>9.4273481399999994</c:v>
                </c:pt>
                <c:pt idx="83">
                  <c:v>9.4203720099999995</c:v>
                </c:pt>
                <c:pt idx="84">
                  <c:v>9.4151658999999999</c:v>
                </c:pt>
                <c:pt idx="85">
                  <c:v>9.1650400199999993</c:v>
                </c:pt>
                <c:pt idx="86">
                  <c:v>9.1529941600000004</c:v>
                </c:pt>
                <c:pt idx="87">
                  <c:v>9.1526718099999993</c:v>
                </c:pt>
                <c:pt idx="88">
                  <c:v>8.9176778799999994</c:v>
                </c:pt>
                <c:pt idx="89">
                  <c:v>8.8945980099999993</c:v>
                </c:pt>
                <c:pt idx="90">
                  <c:v>8.8526134499999998</c:v>
                </c:pt>
                <c:pt idx="91">
                  <c:v>8.7225389500000006</c:v>
                </c:pt>
                <c:pt idx="92">
                  <c:v>8.6185750999999993</c:v>
                </c:pt>
                <c:pt idx="93">
                  <c:v>8.5899562799999991</c:v>
                </c:pt>
                <c:pt idx="94">
                  <c:v>8.5434398700000003</c:v>
                </c:pt>
                <c:pt idx="95">
                  <c:v>8.4859743099999996</c:v>
                </c:pt>
                <c:pt idx="96">
                  <c:v>8.4097976699999997</c:v>
                </c:pt>
                <c:pt idx="97">
                  <c:v>8.3835067700000003</c:v>
                </c:pt>
                <c:pt idx="98">
                  <c:v>8.3752870599999998</c:v>
                </c:pt>
                <c:pt idx="99">
                  <c:v>8.2596492799999996</c:v>
                </c:pt>
                <c:pt idx="100">
                  <c:v>8.2444601100000003</c:v>
                </c:pt>
                <c:pt idx="101">
                  <c:v>8.1504459400000009</c:v>
                </c:pt>
                <c:pt idx="102">
                  <c:v>8.1025772099999998</c:v>
                </c:pt>
                <c:pt idx="103">
                  <c:v>8.0971784600000003</c:v>
                </c:pt>
                <c:pt idx="104">
                  <c:v>8.0917196300000001</c:v>
                </c:pt>
                <c:pt idx="105">
                  <c:v>7.9909458200000003</c:v>
                </c:pt>
                <c:pt idx="106">
                  <c:v>7.9832658800000003</c:v>
                </c:pt>
                <c:pt idx="107">
                  <c:v>7.9186525300000001</c:v>
                </c:pt>
                <c:pt idx="108">
                  <c:v>7.8624963799999996</c:v>
                </c:pt>
                <c:pt idx="109">
                  <c:v>7.8472270999999996</c:v>
                </c:pt>
                <c:pt idx="110">
                  <c:v>7.8310184500000002</c:v>
                </c:pt>
                <c:pt idx="111">
                  <c:v>7.7775683400000002</c:v>
                </c:pt>
                <c:pt idx="112">
                  <c:v>7.7331714600000003</c:v>
                </c:pt>
                <c:pt idx="113">
                  <c:v>7.7274780300000003</c:v>
                </c:pt>
                <c:pt idx="114">
                  <c:v>7.72105598</c:v>
                </c:pt>
                <c:pt idx="115">
                  <c:v>7.6802387200000002</c:v>
                </c:pt>
                <c:pt idx="116">
                  <c:v>7.6467633199999998</c:v>
                </c:pt>
                <c:pt idx="117">
                  <c:v>7.6373062100000002</c:v>
                </c:pt>
                <c:pt idx="118">
                  <c:v>7.62449932</c:v>
                </c:pt>
                <c:pt idx="119">
                  <c:v>7.6011381099999999</c:v>
                </c:pt>
                <c:pt idx="120">
                  <c:v>7.5865201999999998</c:v>
                </c:pt>
                <c:pt idx="121">
                  <c:v>7.5658474</c:v>
                </c:pt>
                <c:pt idx="122">
                  <c:v>7.5363717100000001</c:v>
                </c:pt>
                <c:pt idx="123">
                  <c:v>7.5350246399999996</c:v>
                </c:pt>
                <c:pt idx="124">
                  <c:v>7.5337948800000003</c:v>
                </c:pt>
                <c:pt idx="125">
                  <c:v>7.5018968600000004</c:v>
                </c:pt>
                <c:pt idx="126">
                  <c:v>7.4968814799999999</c:v>
                </c:pt>
                <c:pt idx="127">
                  <c:v>7.4865980099999998</c:v>
                </c:pt>
                <c:pt idx="128">
                  <c:v>7.4736165999999997</c:v>
                </c:pt>
                <c:pt idx="129">
                  <c:v>7.4671196899999996</c:v>
                </c:pt>
                <c:pt idx="130">
                  <c:v>7.4568681699999999</c:v>
                </c:pt>
                <c:pt idx="131">
                  <c:v>7.4428710899999997</c:v>
                </c:pt>
                <c:pt idx="132">
                  <c:v>7.44212103</c:v>
                </c:pt>
                <c:pt idx="133">
                  <c:v>7.4403662700000002</c:v>
                </c:pt>
                <c:pt idx="134">
                  <c:v>7.4302706699999996</c:v>
                </c:pt>
                <c:pt idx="135">
                  <c:v>7.4293823200000002</c:v>
                </c:pt>
                <c:pt idx="136">
                  <c:v>7.4275465000000001</c:v>
                </c:pt>
                <c:pt idx="137">
                  <c:v>7.4303941699999996</c:v>
                </c:pt>
                <c:pt idx="138">
                  <c:v>7.4319782300000004</c:v>
                </c:pt>
                <c:pt idx="139">
                  <c:v>7.4393868400000001</c:v>
                </c:pt>
                <c:pt idx="140">
                  <c:v>7.4413251899999997</c:v>
                </c:pt>
                <c:pt idx="141">
                  <c:v>7.4423861499999999</c:v>
                </c:pt>
                <c:pt idx="142">
                  <c:v>7.4571661899999997</c:v>
                </c:pt>
                <c:pt idx="143">
                  <c:v>7.4589405099999997</c:v>
                </c:pt>
                <c:pt idx="144">
                  <c:v>7.4801373499999997</c:v>
                </c:pt>
                <c:pt idx="145">
                  <c:v>7.4814529399999996</c:v>
                </c:pt>
                <c:pt idx="146">
                  <c:v>7.5068197300000001</c:v>
                </c:pt>
                <c:pt idx="147">
                  <c:v>7.51505709</c:v>
                </c:pt>
                <c:pt idx="148">
                  <c:v>7.5397167200000004</c:v>
                </c:pt>
                <c:pt idx="149">
                  <c:v>7.5547199200000001</c:v>
                </c:pt>
                <c:pt idx="150">
                  <c:v>7.5783448199999999</c:v>
                </c:pt>
                <c:pt idx="151">
                  <c:v>7.6080141100000001</c:v>
                </c:pt>
                <c:pt idx="152">
                  <c:v>7.6220231099999998</c:v>
                </c:pt>
                <c:pt idx="153">
                  <c:v>7.6529130900000002</c:v>
                </c:pt>
                <c:pt idx="154">
                  <c:v>7.6756110199999998</c:v>
                </c:pt>
                <c:pt idx="155">
                  <c:v>7.6874551799999997</c:v>
                </c:pt>
                <c:pt idx="156">
                  <c:v>7.7374062500000003</c:v>
                </c:pt>
                <c:pt idx="157">
                  <c:v>7.7698135400000004</c:v>
                </c:pt>
                <c:pt idx="158">
                  <c:v>7.8011798900000002</c:v>
                </c:pt>
                <c:pt idx="159">
                  <c:v>7.8745183900000004</c:v>
                </c:pt>
                <c:pt idx="160">
                  <c:v>7.8834652900000002</c:v>
                </c:pt>
                <c:pt idx="161">
                  <c:v>7.8860850300000003</c:v>
                </c:pt>
                <c:pt idx="162">
                  <c:v>7.89505196</c:v>
                </c:pt>
                <c:pt idx="163">
                  <c:v>7.9658737200000003</c:v>
                </c:pt>
                <c:pt idx="164">
                  <c:v>8.0191440600000004</c:v>
                </c:pt>
                <c:pt idx="165">
                  <c:v>8.0594539600000008</c:v>
                </c:pt>
                <c:pt idx="166">
                  <c:v>8.0795984300000008</c:v>
                </c:pt>
                <c:pt idx="167">
                  <c:v>8.1652879699999996</c:v>
                </c:pt>
                <c:pt idx="168">
                  <c:v>8.1970491400000007</c:v>
                </c:pt>
                <c:pt idx="169">
                  <c:v>8.2455673199999993</c:v>
                </c:pt>
                <c:pt idx="170">
                  <c:v>8.3108882899999994</c:v>
                </c:pt>
                <c:pt idx="171">
                  <c:v>8.3631219899999998</c:v>
                </c:pt>
                <c:pt idx="172">
                  <c:v>8.4087400399999996</c:v>
                </c:pt>
                <c:pt idx="173">
                  <c:v>8.5076961499999992</c:v>
                </c:pt>
                <c:pt idx="174">
                  <c:v>8.6493110699999995</c:v>
                </c:pt>
                <c:pt idx="175">
                  <c:v>8.6597833600000005</c:v>
                </c:pt>
                <c:pt idx="176">
                  <c:v>8.6806736000000004</c:v>
                </c:pt>
                <c:pt idx="177">
                  <c:v>8.8123340599999995</c:v>
                </c:pt>
              </c:numCache>
            </c:numRef>
          </c:xVal>
          <c:yVal>
            <c:numRef>
              <c:f>'1'!$R$3:$R$180</c:f>
              <c:numCache>
                <c:formatCode>0.00E+00</c:formatCode>
                <c:ptCount val="178"/>
                <c:pt idx="0">
                  <c:v>77030.765599999999</c:v>
                </c:pt>
                <c:pt idx="1">
                  <c:v>77495.968800000002</c:v>
                </c:pt>
                <c:pt idx="2">
                  <c:v>77674.734400000001</c:v>
                </c:pt>
                <c:pt idx="3">
                  <c:v>78039.023400000005</c:v>
                </c:pt>
                <c:pt idx="4">
                  <c:v>78371.796900000001</c:v>
                </c:pt>
                <c:pt idx="5">
                  <c:v>78576.273400000005</c:v>
                </c:pt>
                <c:pt idx="6">
                  <c:v>79043.843800000002</c:v>
                </c:pt>
                <c:pt idx="7">
                  <c:v>79101.203099999999</c:v>
                </c:pt>
                <c:pt idx="8">
                  <c:v>79191.734400000001</c:v>
                </c:pt>
                <c:pt idx="9">
                  <c:v>79490.546900000001</c:v>
                </c:pt>
                <c:pt idx="10">
                  <c:v>79685.906300000002</c:v>
                </c:pt>
                <c:pt idx="11">
                  <c:v>79842.3125</c:v>
                </c:pt>
                <c:pt idx="12">
                  <c:v>80091.593800000002</c:v>
                </c:pt>
                <c:pt idx="13">
                  <c:v>80140.554699999993</c:v>
                </c:pt>
                <c:pt idx="14">
                  <c:v>80396.625</c:v>
                </c:pt>
                <c:pt idx="15">
                  <c:v>80396.718800000002</c:v>
                </c:pt>
                <c:pt idx="16">
                  <c:v>80396.734400000001</c:v>
                </c:pt>
                <c:pt idx="17">
                  <c:v>80602.875</c:v>
                </c:pt>
                <c:pt idx="18">
                  <c:v>80622.023400000005</c:v>
                </c:pt>
                <c:pt idx="19">
                  <c:v>80791.140599999999</c:v>
                </c:pt>
                <c:pt idx="20">
                  <c:v>80836.554699999993</c:v>
                </c:pt>
                <c:pt idx="21">
                  <c:v>80944.234400000001</c:v>
                </c:pt>
                <c:pt idx="22">
                  <c:v>81061.820300000007</c:v>
                </c:pt>
                <c:pt idx="23">
                  <c:v>81111.906300000002</c:v>
                </c:pt>
                <c:pt idx="24">
                  <c:v>81140</c:v>
                </c:pt>
                <c:pt idx="25">
                  <c:v>81256.906300000002</c:v>
                </c:pt>
                <c:pt idx="26">
                  <c:v>81305.375</c:v>
                </c:pt>
                <c:pt idx="27">
                  <c:v>81321.320300000007</c:v>
                </c:pt>
                <c:pt idx="28">
                  <c:v>81433.218800000002</c:v>
                </c:pt>
                <c:pt idx="29">
                  <c:v>81498.078099999999</c:v>
                </c:pt>
                <c:pt idx="30">
                  <c:v>81550.617199999993</c:v>
                </c:pt>
                <c:pt idx="31">
                  <c:v>81640.453099999999</c:v>
                </c:pt>
                <c:pt idx="32">
                  <c:v>81658.4375</c:v>
                </c:pt>
                <c:pt idx="33">
                  <c:v>81759.992199999993</c:v>
                </c:pt>
                <c:pt idx="34">
                  <c:v>81760.859400000001</c:v>
                </c:pt>
                <c:pt idx="35">
                  <c:v>81763.546900000001</c:v>
                </c:pt>
                <c:pt idx="36">
                  <c:v>81853.882800000007</c:v>
                </c:pt>
                <c:pt idx="37">
                  <c:v>81888.718800000002</c:v>
                </c:pt>
                <c:pt idx="38">
                  <c:v>81922.742199999993</c:v>
                </c:pt>
                <c:pt idx="39">
                  <c:v>81972.296900000001</c:v>
                </c:pt>
                <c:pt idx="40">
                  <c:v>81892.445300000007</c:v>
                </c:pt>
                <c:pt idx="41">
                  <c:v>81816.25</c:v>
                </c:pt>
                <c:pt idx="42">
                  <c:v>81297.515599999999</c:v>
                </c:pt>
                <c:pt idx="43">
                  <c:v>81284.718800000002</c:v>
                </c:pt>
                <c:pt idx="44">
                  <c:v>81294.554699999993</c:v>
                </c:pt>
                <c:pt idx="45">
                  <c:v>81404.859400000001</c:v>
                </c:pt>
                <c:pt idx="46">
                  <c:v>81461.671900000001</c:v>
                </c:pt>
                <c:pt idx="47">
                  <c:v>81599.093800000002</c:v>
                </c:pt>
                <c:pt idx="48">
                  <c:v>81645.234400000001</c:v>
                </c:pt>
                <c:pt idx="49">
                  <c:v>81667.656300000002</c:v>
                </c:pt>
                <c:pt idx="50">
                  <c:v>81677.226599999995</c:v>
                </c:pt>
                <c:pt idx="51">
                  <c:v>81682.718800000002</c:v>
                </c:pt>
                <c:pt idx="52">
                  <c:v>81683.664099999995</c:v>
                </c:pt>
                <c:pt idx="53">
                  <c:v>81686.5</c:v>
                </c:pt>
                <c:pt idx="54">
                  <c:v>81704.539099999995</c:v>
                </c:pt>
                <c:pt idx="55">
                  <c:v>81708.476599999995</c:v>
                </c:pt>
                <c:pt idx="56">
                  <c:v>81708.570300000007</c:v>
                </c:pt>
                <c:pt idx="57">
                  <c:v>81709.781300000002</c:v>
                </c:pt>
                <c:pt idx="58">
                  <c:v>81724.9375</c:v>
                </c:pt>
                <c:pt idx="59">
                  <c:v>81715.656300000002</c:v>
                </c:pt>
                <c:pt idx="60">
                  <c:v>81714.953099999999</c:v>
                </c:pt>
                <c:pt idx="61">
                  <c:v>81712.851599999995</c:v>
                </c:pt>
                <c:pt idx="62">
                  <c:v>81702.359400000001</c:v>
                </c:pt>
                <c:pt idx="63">
                  <c:v>81717.078099999999</c:v>
                </c:pt>
                <c:pt idx="64">
                  <c:v>81728.679699999993</c:v>
                </c:pt>
                <c:pt idx="65">
                  <c:v>81726.281300000002</c:v>
                </c:pt>
                <c:pt idx="66">
                  <c:v>81736.085900000005</c:v>
                </c:pt>
                <c:pt idx="67">
                  <c:v>81743.679699999993</c:v>
                </c:pt>
                <c:pt idx="68">
                  <c:v>81737.515599999999</c:v>
                </c:pt>
                <c:pt idx="69">
                  <c:v>81738.906300000002</c:v>
                </c:pt>
                <c:pt idx="70">
                  <c:v>81757.734400000001</c:v>
                </c:pt>
                <c:pt idx="71">
                  <c:v>81759.859400000001</c:v>
                </c:pt>
                <c:pt idx="72">
                  <c:v>81795.820300000007</c:v>
                </c:pt>
                <c:pt idx="73">
                  <c:v>81804.359400000001</c:v>
                </c:pt>
                <c:pt idx="74">
                  <c:v>81804.265599999999</c:v>
                </c:pt>
                <c:pt idx="75">
                  <c:v>81778.070300000007</c:v>
                </c:pt>
                <c:pt idx="76">
                  <c:v>81777.679699999993</c:v>
                </c:pt>
                <c:pt idx="77">
                  <c:v>81783.367199999993</c:v>
                </c:pt>
                <c:pt idx="78">
                  <c:v>81812.4375</c:v>
                </c:pt>
                <c:pt idx="79">
                  <c:v>81838.578099999999</c:v>
                </c:pt>
                <c:pt idx="80">
                  <c:v>81836.281300000002</c:v>
                </c:pt>
                <c:pt idx="81">
                  <c:v>81842.398400000005</c:v>
                </c:pt>
                <c:pt idx="82">
                  <c:v>81890.421900000001</c:v>
                </c:pt>
                <c:pt idx="83">
                  <c:v>81891.835900000005</c:v>
                </c:pt>
                <c:pt idx="84">
                  <c:v>81892.726599999995</c:v>
                </c:pt>
                <c:pt idx="85">
                  <c:v>81934.039099999995</c:v>
                </c:pt>
                <c:pt idx="86">
                  <c:v>81936.023400000005</c:v>
                </c:pt>
                <c:pt idx="87">
                  <c:v>81936.070300000007</c:v>
                </c:pt>
                <c:pt idx="88">
                  <c:v>81998.6875</c:v>
                </c:pt>
                <c:pt idx="89">
                  <c:v>82005.070300000007</c:v>
                </c:pt>
                <c:pt idx="90">
                  <c:v>82024.406300000002</c:v>
                </c:pt>
                <c:pt idx="91">
                  <c:v>82089.125</c:v>
                </c:pt>
                <c:pt idx="92">
                  <c:v>82150.734400000001</c:v>
                </c:pt>
                <c:pt idx="93">
                  <c:v>82167.031300000002</c:v>
                </c:pt>
                <c:pt idx="94">
                  <c:v>82191.718800000002</c:v>
                </c:pt>
                <c:pt idx="95">
                  <c:v>82221.601599999995</c:v>
                </c:pt>
                <c:pt idx="96">
                  <c:v>82269.609400000001</c:v>
                </c:pt>
                <c:pt idx="97">
                  <c:v>82285.984400000001</c:v>
                </c:pt>
                <c:pt idx="98">
                  <c:v>82293.468800000002</c:v>
                </c:pt>
                <c:pt idx="99">
                  <c:v>82386.546900000001</c:v>
                </c:pt>
                <c:pt idx="100">
                  <c:v>82400.406300000002</c:v>
                </c:pt>
                <c:pt idx="101">
                  <c:v>82500.5625</c:v>
                </c:pt>
                <c:pt idx="102">
                  <c:v>82550.5625</c:v>
                </c:pt>
                <c:pt idx="103">
                  <c:v>82555.960900000005</c:v>
                </c:pt>
                <c:pt idx="104">
                  <c:v>82564.453099999999</c:v>
                </c:pt>
                <c:pt idx="105">
                  <c:v>82719.9375</c:v>
                </c:pt>
                <c:pt idx="106">
                  <c:v>82735.234400000001</c:v>
                </c:pt>
                <c:pt idx="107">
                  <c:v>82881.828099999999</c:v>
                </c:pt>
                <c:pt idx="108">
                  <c:v>83060.0625</c:v>
                </c:pt>
                <c:pt idx="109">
                  <c:v>83105.414099999995</c:v>
                </c:pt>
                <c:pt idx="110">
                  <c:v>83156.195300000007</c:v>
                </c:pt>
                <c:pt idx="111">
                  <c:v>83357.531300000002</c:v>
                </c:pt>
                <c:pt idx="112">
                  <c:v>83568.976599999995</c:v>
                </c:pt>
                <c:pt idx="113">
                  <c:v>83595.296900000001</c:v>
                </c:pt>
                <c:pt idx="114">
                  <c:v>83631.382800000007</c:v>
                </c:pt>
                <c:pt idx="115">
                  <c:v>83880.1875</c:v>
                </c:pt>
                <c:pt idx="116">
                  <c:v>84140.625</c:v>
                </c:pt>
                <c:pt idx="117">
                  <c:v>84212.335900000005</c:v>
                </c:pt>
                <c:pt idx="118">
                  <c:v>84335.671900000001</c:v>
                </c:pt>
                <c:pt idx="119">
                  <c:v>84588.046900000001</c:v>
                </c:pt>
                <c:pt idx="120">
                  <c:v>84756.0625</c:v>
                </c:pt>
                <c:pt idx="121">
                  <c:v>85001.171900000001</c:v>
                </c:pt>
                <c:pt idx="122">
                  <c:v>85526.375</c:v>
                </c:pt>
                <c:pt idx="123">
                  <c:v>85546.820300000007</c:v>
                </c:pt>
                <c:pt idx="124">
                  <c:v>85567.976599999995</c:v>
                </c:pt>
                <c:pt idx="125">
                  <c:v>86200.476599999995</c:v>
                </c:pt>
                <c:pt idx="126">
                  <c:v>86310.851599999995</c:v>
                </c:pt>
                <c:pt idx="127">
                  <c:v>86539.8125</c:v>
                </c:pt>
                <c:pt idx="128">
                  <c:v>86823.4375</c:v>
                </c:pt>
                <c:pt idx="129">
                  <c:v>86918.875</c:v>
                </c:pt>
                <c:pt idx="130">
                  <c:v>87075.031300000002</c:v>
                </c:pt>
                <c:pt idx="131">
                  <c:v>86637.6875</c:v>
                </c:pt>
                <c:pt idx="132">
                  <c:v>86613.289099999995</c:v>
                </c:pt>
                <c:pt idx="133">
                  <c:v>86247.343800000002</c:v>
                </c:pt>
                <c:pt idx="134">
                  <c:v>84167.8125</c:v>
                </c:pt>
                <c:pt idx="135">
                  <c:v>82697.156300000002</c:v>
                </c:pt>
                <c:pt idx="136">
                  <c:v>79477.843800000002</c:v>
                </c:pt>
                <c:pt idx="137">
                  <c:v>76432.9375</c:v>
                </c:pt>
                <c:pt idx="138">
                  <c:v>74773.125</c:v>
                </c:pt>
                <c:pt idx="139">
                  <c:v>72278.164099999995</c:v>
                </c:pt>
                <c:pt idx="140">
                  <c:v>71631.890599999999</c:v>
                </c:pt>
                <c:pt idx="141">
                  <c:v>71523.531300000002</c:v>
                </c:pt>
                <c:pt idx="142">
                  <c:v>70293.859400000001</c:v>
                </c:pt>
                <c:pt idx="143">
                  <c:v>70247.531300000002</c:v>
                </c:pt>
                <c:pt idx="144">
                  <c:v>69987.656300000002</c:v>
                </c:pt>
                <c:pt idx="145">
                  <c:v>69998.468800000002</c:v>
                </c:pt>
                <c:pt idx="146">
                  <c:v>70206.257800000007</c:v>
                </c:pt>
                <c:pt idx="147">
                  <c:v>70300.164099999995</c:v>
                </c:pt>
                <c:pt idx="148">
                  <c:v>70611.593800000002</c:v>
                </c:pt>
                <c:pt idx="149">
                  <c:v>70811.664099999995</c:v>
                </c:pt>
                <c:pt idx="150">
                  <c:v>71124.640599999999</c:v>
                </c:pt>
                <c:pt idx="151">
                  <c:v>71460.906300000002</c:v>
                </c:pt>
                <c:pt idx="152">
                  <c:v>71625.265599999999</c:v>
                </c:pt>
                <c:pt idx="153">
                  <c:v>71915.468800000002</c:v>
                </c:pt>
                <c:pt idx="154">
                  <c:v>72126</c:v>
                </c:pt>
                <c:pt idx="155">
                  <c:v>72217.382800000007</c:v>
                </c:pt>
                <c:pt idx="156">
                  <c:v>72611.671900000001</c:v>
                </c:pt>
                <c:pt idx="157">
                  <c:v>72823.265599999999</c:v>
                </c:pt>
                <c:pt idx="158">
                  <c:v>73025.515599999999</c:v>
                </c:pt>
                <c:pt idx="159">
                  <c:v>73435.343800000002</c:v>
                </c:pt>
                <c:pt idx="160">
                  <c:v>73484.75</c:v>
                </c:pt>
                <c:pt idx="161">
                  <c:v>73496.484400000001</c:v>
                </c:pt>
                <c:pt idx="162">
                  <c:v>73539.570300000007</c:v>
                </c:pt>
                <c:pt idx="163">
                  <c:v>73877.531300000002</c:v>
                </c:pt>
                <c:pt idx="164">
                  <c:v>74121.593800000002</c:v>
                </c:pt>
                <c:pt idx="165">
                  <c:v>74299.1875</c:v>
                </c:pt>
                <c:pt idx="166">
                  <c:v>74378.523400000005</c:v>
                </c:pt>
                <c:pt idx="167">
                  <c:v>74717.453099999999</c:v>
                </c:pt>
                <c:pt idx="168">
                  <c:v>74818.539099999995</c:v>
                </c:pt>
                <c:pt idx="169">
                  <c:v>74977.898400000005</c:v>
                </c:pt>
                <c:pt idx="170">
                  <c:v>75193.531300000002</c:v>
                </c:pt>
                <c:pt idx="171">
                  <c:v>75379.1875</c:v>
                </c:pt>
                <c:pt idx="172">
                  <c:v>75536.765599999999</c:v>
                </c:pt>
                <c:pt idx="173">
                  <c:v>75895.304699999993</c:v>
                </c:pt>
                <c:pt idx="174">
                  <c:v>76363.164099999995</c:v>
                </c:pt>
                <c:pt idx="175">
                  <c:v>76398.664099999995</c:v>
                </c:pt>
                <c:pt idx="176">
                  <c:v>76466.984400000001</c:v>
                </c:pt>
                <c:pt idx="177">
                  <c:v>76900.242199999993</c:v>
                </c:pt>
              </c:numCache>
            </c:numRef>
          </c:yVal>
          <c:smooth val="1"/>
        </c:ser>
        <c:ser>
          <c:idx val="10"/>
          <c:order val="10"/>
          <c:tx>
            <c:v>Cas 11</c:v>
          </c:tx>
          <c:spPr>
            <a:ln w="9525" cap="rnd">
              <a:solidFill>
                <a:schemeClr val="accent5">
                  <a:lumMod val="60000"/>
                </a:schemeClr>
              </a:solidFill>
              <a:round/>
            </a:ln>
            <a:effectLst>
              <a:outerShdw blurRad="50800" dist="38100" dir="5400000" rotWithShape="0">
                <a:srgbClr val="000000">
                  <a:alpha val="60000"/>
                </a:srgbClr>
              </a:outerShdw>
            </a:effectLst>
          </c:spPr>
          <c:marker>
            <c:symbol val="none"/>
          </c:marker>
          <c:xVal>
            <c:numRef>
              <c:f>'1'!$S$3:$S$170</c:f>
              <c:numCache>
                <c:formatCode>0.00E+00</c:formatCode>
                <c:ptCount val="168"/>
                <c:pt idx="0">
                  <c:v>8.9070692099999995</c:v>
                </c:pt>
                <c:pt idx="1">
                  <c:v>9.0732269300000006</c:v>
                </c:pt>
                <c:pt idx="2">
                  <c:v>9.1428403899999999</c:v>
                </c:pt>
                <c:pt idx="3">
                  <c:v>9.2632255600000004</c:v>
                </c:pt>
                <c:pt idx="4">
                  <c:v>9.3958187100000004</c:v>
                </c:pt>
                <c:pt idx="5">
                  <c:v>9.4114818600000003</c:v>
                </c:pt>
                <c:pt idx="6">
                  <c:v>9.5747737900000001</c:v>
                </c:pt>
                <c:pt idx="7">
                  <c:v>9.5897073699999993</c:v>
                </c:pt>
                <c:pt idx="8">
                  <c:v>9.6156492199999999</c:v>
                </c:pt>
                <c:pt idx="9">
                  <c:v>9.7656211899999992</c:v>
                </c:pt>
                <c:pt idx="10">
                  <c:v>9.8663597099999993</c:v>
                </c:pt>
                <c:pt idx="11">
                  <c:v>9.8982801400000007</c:v>
                </c:pt>
                <c:pt idx="12">
                  <c:v>9.9384498600000004</c:v>
                </c:pt>
                <c:pt idx="13">
                  <c:v>10.022624</c:v>
                </c:pt>
                <c:pt idx="14">
                  <c:v>10.077020600000001</c:v>
                </c:pt>
                <c:pt idx="15">
                  <c:v>10.121593499999999</c:v>
                </c:pt>
                <c:pt idx="16">
                  <c:v>10.1784754</c:v>
                </c:pt>
                <c:pt idx="17">
                  <c:v>10.223887400000001</c:v>
                </c:pt>
                <c:pt idx="18">
                  <c:v>10.292722700000001</c:v>
                </c:pt>
                <c:pt idx="19">
                  <c:v>10.3306828</c:v>
                </c:pt>
                <c:pt idx="20">
                  <c:v>10.3497372</c:v>
                </c:pt>
                <c:pt idx="21">
                  <c:v>10.398511900000001</c:v>
                </c:pt>
                <c:pt idx="22">
                  <c:v>10.4425173</c:v>
                </c:pt>
                <c:pt idx="23">
                  <c:v>10.456242599999999</c:v>
                </c:pt>
                <c:pt idx="24">
                  <c:v>10.4620256</c:v>
                </c:pt>
                <c:pt idx="25">
                  <c:v>10.5133619</c:v>
                </c:pt>
                <c:pt idx="26">
                  <c:v>10.5180674</c:v>
                </c:pt>
                <c:pt idx="27">
                  <c:v>10.563239100000001</c:v>
                </c:pt>
                <c:pt idx="28">
                  <c:v>10.5728378</c:v>
                </c:pt>
                <c:pt idx="29">
                  <c:v>10.612830199999999</c:v>
                </c:pt>
                <c:pt idx="30">
                  <c:v>10.6326237</c:v>
                </c:pt>
                <c:pt idx="31">
                  <c:v>10.6501255</c:v>
                </c:pt>
                <c:pt idx="32">
                  <c:v>10.6720066</c:v>
                </c:pt>
                <c:pt idx="33">
                  <c:v>10.697799699999999</c:v>
                </c:pt>
                <c:pt idx="34">
                  <c:v>10.7071247</c:v>
                </c:pt>
                <c:pt idx="35">
                  <c:v>10.729025800000001</c:v>
                </c:pt>
                <c:pt idx="36">
                  <c:v>10.738818200000001</c:v>
                </c:pt>
                <c:pt idx="37">
                  <c:v>10.7419519</c:v>
                </c:pt>
                <c:pt idx="38">
                  <c:v>10.7511864</c:v>
                </c:pt>
                <c:pt idx="39">
                  <c:v>10.7716818</c:v>
                </c:pt>
                <c:pt idx="40">
                  <c:v>10.7818813</c:v>
                </c:pt>
                <c:pt idx="41">
                  <c:v>10.793665900000001</c:v>
                </c:pt>
                <c:pt idx="42">
                  <c:v>10.800723100000001</c:v>
                </c:pt>
                <c:pt idx="43">
                  <c:v>10.794423099999999</c:v>
                </c:pt>
                <c:pt idx="44">
                  <c:v>10.792145700000001</c:v>
                </c:pt>
                <c:pt idx="45">
                  <c:v>10.7803135</c:v>
                </c:pt>
                <c:pt idx="46">
                  <c:v>10.7720585</c:v>
                </c:pt>
                <c:pt idx="47">
                  <c:v>10.769923199999999</c:v>
                </c:pt>
                <c:pt idx="48">
                  <c:v>10.7602253</c:v>
                </c:pt>
                <c:pt idx="49">
                  <c:v>10.746426599999999</c:v>
                </c:pt>
                <c:pt idx="50">
                  <c:v>10.742810199999999</c:v>
                </c:pt>
                <c:pt idx="51">
                  <c:v>10.717001</c:v>
                </c:pt>
                <c:pt idx="52">
                  <c:v>10.708485599999999</c:v>
                </c:pt>
                <c:pt idx="53">
                  <c:v>10.685821499999999</c:v>
                </c:pt>
                <c:pt idx="54">
                  <c:v>10.682338700000001</c:v>
                </c:pt>
                <c:pt idx="55">
                  <c:v>10.649862300000001</c:v>
                </c:pt>
                <c:pt idx="56">
                  <c:v>10.6493187</c:v>
                </c:pt>
                <c:pt idx="57">
                  <c:v>10.615418399999999</c:v>
                </c:pt>
                <c:pt idx="58">
                  <c:v>10.6127634</c:v>
                </c:pt>
                <c:pt idx="59">
                  <c:v>10.574626</c:v>
                </c:pt>
                <c:pt idx="60">
                  <c:v>10.5732613</c:v>
                </c:pt>
                <c:pt idx="61">
                  <c:v>10.532797800000001</c:v>
                </c:pt>
                <c:pt idx="62">
                  <c:v>10.511409799999999</c:v>
                </c:pt>
                <c:pt idx="63">
                  <c:v>10.4772444</c:v>
                </c:pt>
                <c:pt idx="64">
                  <c:v>10.454125400000001</c:v>
                </c:pt>
                <c:pt idx="65">
                  <c:v>10.421579400000001</c:v>
                </c:pt>
                <c:pt idx="66">
                  <c:v>10.379705400000001</c:v>
                </c:pt>
                <c:pt idx="67">
                  <c:v>10.352682100000001</c:v>
                </c:pt>
                <c:pt idx="68">
                  <c:v>10.2918539</c:v>
                </c:pt>
                <c:pt idx="69">
                  <c:v>10.2332649</c:v>
                </c:pt>
                <c:pt idx="70">
                  <c:v>10.192883500000001</c:v>
                </c:pt>
                <c:pt idx="71">
                  <c:v>10.169858</c:v>
                </c:pt>
                <c:pt idx="72">
                  <c:v>10.0436602</c:v>
                </c:pt>
                <c:pt idx="73">
                  <c:v>10.015640299999999</c:v>
                </c:pt>
                <c:pt idx="74">
                  <c:v>9.8820390699999994</c:v>
                </c:pt>
                <c:pt idx="75">
                  <c:v>9.8646259300000008</c:v>
                </c:pt>
                <c:pt idx="76">
                  <c:v>9.8013210300000004</c:v>
                </c:pt>
                <c:pt idx="77">
                  <c:v>9.7088813799999993</c:v>
                </c:pt>
                <c:pt idx="78">
                  <c:v>9.6808958100000009</c:v>
                </c:pt>
                <c:pt idx="79">
                  <c:v>9.5221767400000008</c:v>
                </c:pt>
                <c:pt idx="80">
                  <c:v>9.4343385699999995</c:v>
                </c:pt>
                <c:pt idx="81">
                  <c:v>9.3161554300000002</c:v>
                </c:pt>
                <c:pt idx="82">
                  <c:v>9.2043094599999993</c:v>
                </c:pt>
                <c:pt idx="83">
                  <c:v>9.0887842200000009</c:v>
                </c:pt>
                <c:pt idx="84">
                  <c:v>8.9574880599999993</c:v>
                </c:pt>
                <c:pt idx="85">
                  <c:v>8.8760471299999999</c:v>
                </c:pt>
                <c:pt idx="86">
                  <c:v>8.7324705100000006</c:v>
                </c:pt>
                <c:pt idx="87">
                  <c:v>8.6761026399999999</c:v>
                </c:pt>
                <c:pt idx="88">
                  <c:v>8.5740127600000005</c:v>
                </c:pt>
                <c:pt idx="89">
                  <c:v>8.5238828699999996</c:v>
                </c:pt>
                <c:pt idx="90">
                  <c:v>8.4802217500000001</c:v>
                </c:pt>
                <c:pt idx="91">
                  <c:v>8.3810071900000001</c:v>
                </c:pt>
                <c:pt idx="92">
                  <c:v>8.2789192200000006</c:v>
                </c:pt>
                <c:pt idx="93">
                  <c:v>8.2501964599999997</c:v>
                </c:pt>
                <c:pt idx="94">
                  <c:v>8.2256221800000002</c:v>
                </c:pt>
                <c:pt idx="95">
                  <c:v>8.1370801900000007</c:v>
                </c:pt>
                <c:pt idx="96">
                  <c:v>8.0749254199999996</c:v>
                </c:pt>
                <c:pt idx="97">
                  <c:v>8.0332517600000006</c:v>
                </c:pt>
                <c:pt idx="98">
                  <c:v>7.9756288499999997</c:v>
                </c:pt>
                <c:pt idx="99">
                  <c:v>7.9507842100000001</c:v>
                </c:pt>
                <c:pt idx="100">
                  <c:v>7.8844618799999999</c:v>
                </c:pt>
                <c:pt idx="101">
                  <c:v>7.8762321499999999</c:v>
                </c:pt>
                <c:pt idx="102">
                  <c:v>7.8633012799999999</c:v>
                </c:pt>
                <c:pt idx="103">
                  <c:v>7.8047957400000003</c:v>
                </c:pt>
                <c:pt idx="104">
                  <c:v>7.7667722699999997</c:v>
                </c:pt>
                <c:pt idx="105">
                  <c:v>7.7357530600000004</c:v>
                </c:pt>
                <c:pt idx="106">
                  <c:v>7.6775054899999997</c:v>
                </c:pt>
                <c:pt idx="107">
                  <c:v>7.67282391</c:v>
                </c:pt>
                <c:pt idx="108">
                  <c:v>7.6664352400000002</c:v>
                </c:pt>
                <c:pt idx="109">
                  <c:v>7.6214723600000003</c:v>
                </c:pt>
                <c:pt idx="110">
                  <c:v>7.5864295999999998</c:v>
                </c:pt>
                <c:pt idx="111">
                  <c:v>7.5822157900000002</c:v>
                </c:pt>
                <c:pt idx="112">
                  <c:v>7.5767955799999998</c:v>
                </c:pt>
                <c:pt idx="113">
                  <c:v>7.5473990400000002</c:v>
                </c:pt>
                <c:pt idx="114">
                  <c:v>7.5333461799999997</c:v>
                </c:pt>
                <c:pt idx="115">
                  <c:v>7.5178871200000001</c:v>
                </c:pt>
                <c:pt idx="116">
                  <c:v>7.4938282999999997</c:v>
                </c:pt>
                <c:pt idx="117">
                  <c:v>7.4938244799999998</c:v>
                </c:pt>
                <c:pt idx="118">
                  <c:v>7.4938197100000004</c:v>
                </c:pt>
                <c:pt idx="119">
                  <c:v>7.4711628000000001</c:v>
                </c:pt>
                <c:pt idx="120">
                  <c:v>7.4591393500000001</c:v>
                </c:pt>
                <c:pt idx="121">
                  <c:v>7.4551525099999996</c:v>
                </c:pt>
                <c:pt idx="122">
                  <c:v>7.4443826700000004</c:v>
                </c:pt>
                <c:pt idx="123">
                  <c:v>7.43714809</c:v>
                </c:pt>
                <c:pt idx="124">
                  <c:v>7.4310436199999996</c:v>
                </c:pt>
                <c:pt idx="125">
                  <c:v>7.4278345100000003</c:v>
                </c:pt>
                <c:pt idx="126">
                  <c:v>7.4277415299999996</c:v>
                </c:pt>
                <c:pt idx="127">
                  <c:v>7.4316358600000001</c:v>
                </c:pt>
                <c:pt idx="128">
                  <c:v>7.4333062200000004</c:v>
                </c:pt>
                <c:pt idx="129">
                  <c:v>7.4403772400000001</c:v>
                </c:pt>
                <c:pt idx="130">
                  <c:v>7.4423527700000003</c:v>
                </c:pt>
                <c:pt idx="131">
                  <c:v>7.4443426099999996</c:v>
                </c:pt>
                <c:pt idx="132">
                  <c:v>7.45319939</c:v>
                </c:pt>
                <c:pt idx="133">
                  <c:v>7.4583783099999996</c:v>
                </c:pt>
                <c:pt idx="134">
                  <c:v>7.4693918200000002</c:v>
                </c:pt>
                <c:pt idx="135">
                  <c:v>7.4878263499999997</c:v>
                </c:pt>
                <c:pt idx="136">
                  <c:v>7.4907331499999996</c:v>
                </c:pt>
                <c:pt idx="137">
                  <c:v>7.4952564199999996</c:v>
                </c:pt>
                <c:pt idx="138">
                  <c:v>7.5149078400000002</c:v>
                </c:pt>
                <c:pt idx="139">
                  <c:v>7.5266556700000002</c:v>
                </c:pt>
                <c:pt idx="140">
                  <c:v>7.5436420399999999</c:v>
                </c:pt>
                <c:pt idx="141">
                  <c:v>7.57184744</c:v>
                </c:pt>
                <c:pt idx="142">
                  <c:v>7.57555771</c:v>
                </c:pt>
                <c:pt idx="143">
                  <c:v>7.5784926400000003</c:v>
                </c:pt>
                <c:pt idx="144">
                  <c:v>7.6099538799999999</c:v>
                </c:pt>
                <c:pt idx="145">
                  <c:v>7.6405062700000004</c:v>
                </c:pt>
                <c:pt idx="146">
                  <c:v>7.6492872199999997</c:v>
                </c:pt>
                <c:pt idx="147">
                  <c:v>7.7156629600000004</c:v>
                </c:pt>
                <c:pt idx="148">
                  <c:v>7.7189664799999997</c:v>
                </c:pt>
                <c:pt idx="149">
                  <c:v>7.7248191799999999</c:v>
                </c:pt>
                <c:pt idx="150">
                  <c:v>7.7889356599999999</c:v>
                </c:pt>
                <c:pt idx="151">
                  <c:v>7.8242754899999998</c:v>
                </c:pt>
                <c:pt idx="152">
                  <c:v>7.8630065900000004</c:v>
                </c:pt>
                <c:pt idx="153">
                  <c:v>7.9276666599999999</c:v>
                </c:pt>
                <c:pt idx="154">
                  <c:v>7.9622058899999999</c:v>
                </c:pt>
                <c:pt idx="155">
                  <c:v>8.0216054900000007</c:v>
                </c:pt>
                <c:pt idx="156">
                  <c:v>8.0794782600000001</c:v>
                </c:pt>
                <c:pt idx="157">
                  <c:v>8.1192016599999999</c:v>
                </c:pt>
                <c:pt idx="158">
                  <c:v>8.2401447300000008</c:v>
                </c:pt>
                <c:pt idx="159">
                  <c:v>8.2471885700000005</c:v>
                </c:pt>
                <c:pt idx="160">
                  <c:v>8.2532672900000001</c:v>
                </c:pt>
                <c:pt idx="161">
                  <c:v>8.3985328700000004</c:v>
                </c:pt>
                <c:pt idx="162">
                  <c:v>8.4213237799999998</c:v>
                </c:pt>
                <c:pt idx="163">
                  <c:v>8.5549783700000006</c:v>
                </c:pt>
                <c:pt idx="164">
                  <c:v>8.6224536900000004</c:v>
                </c:pt>
                <c:pt idx="165">
                  <c:v>8.7169189500000002</c:v>
                </c:pt>
                <c:pt idx="166">
                  <c:v>8.8471851299999997</c:v>
                </c:pt>
                <c:pt idx="167">
                  <c:v>8.8869628899999995</c:v>
                </c:pt>
              </c:numCache>
            </c:numRef>
          </c:xVal>
          <c:yVal>
            <c:numRef>
              <c:f>'1'!$T$3:$T$170</c:f>
              <c:numCache>
                <c:formatCode>0.00E+00</c:formatCode>
                <c:ptCount val="168"/>
                <c:pt idx="0">
                  <c:v>77183.8125</c:v>
                </c:pt>
                <c:pt idx="1">
                  <c:v>77705.5625</c:v>
                </c:pt>
                <c:pt idx="2">
                  <c:v>77921.570300000007</c:v>
                </c:pt>
                <c:pt idx="3">
                  <c:v>78245.234400000001</c:v>
                </c:pt>
                <c:pt idx="4">
                  <c:v>78579.335900000005</c:v>
                </c:pt>
                <c:pt idx="5">
                  <c:v>78616.765599999999</c:v>
                </c:pt>
                <c:pt idx="6">
                  <c:v>79008.0625</c:v>
                </c:pt>
                <c:pt idx="7">
                  <c:v>79041.289099999995</c:v>
                </c:pt>
                <c:pt idx="8">
                  <c:v>79096.906300000002</c:v>
                </c:pt>
                <c:pt idx="9">
                  <c:v>79426.8125</c:v>
                </c:pt>
                <c:pt idx="10">
                  <c:v>79667.593800000002</c:v>
                </c:pt>
                <c:pt idx="11">
                  <c:v>79746.218800000002</c:v>
                </c:pt>
                <c:pt idx="12">
                  <c:v>79839.773400000005</c:v>
                </c:pt>
                <c:pt idx="13">
                  <c:v>80035.109400000001</c:v>
                </c:pt>
                <c:pt idx="14">
                  <c:v>80158.546900000001</c:v>
                </c:pt>
                <c:pt idx="15">
                  <c:v>80258.406300000002</c:v>
                </c:pt>
                <c:pt idx="16">
                  <c:v>80397.835900000005</c:v>
                </c:pt>
                <c:pt idx="17">
                  <c:v>80510.007800000007</c:v>
                </c:pt>
                <c:pt idx="18">
                  <c:v>80672.390599999999</c:v>
                </c:pt>
                <c:pt idx="19">
                  <c:v>80760.890599999999</c:v>
                </c:pt>
                <c:pt idx="20">
                  <c:v>80811.828099999999</c:v>
                </c:pt>
                <c:pt idx="21">
                  <c:v>80940.851599999995</c:v>
                </c:pt>
                <c:pt idx="22">
                  <c:v>81051.375</c:v>
                </c:pt>
                <c:pt idx="23">
                  <c:v>81083.851599999995</c:v>
                </c:pt>
                <c:pt idx="24">
                  <c:v>81099.289099999995</c:v>
                </c:pt>
                <c:pt idx="25">
                  <c:v>81231.320300000007</c:v>
                </c:pt>
                <c:pt idx="26">
                  <c:v>81243.398400000005</c:v>
                </c:pt>
                <c:pt idx="27">
                  <c:v>81363.609400000001</c:v>
                </c:pt>
                <c:pt idx="28">
                  <c:v>81390.054699999993</c:v>
                </c:pt>
                <c:pt idx="29">
                  <c:v>81490.679699999993</c:v>
                </c:pt>
                <c:pt idx="30">
                  <c:v>81544.296900000001</c:v>
                </c:pt>
                <c:pt idx="31">
                  <c:v>81594.570300000007</c:v>
                </c:pt>
                <c:pt idx="32">
                  <c:v>81657.406300000002</c:v>
                </c:pt>
                <c:pt idx="33">
                  <c:v>81730.414099999995</c:v>
                </c:pt>
                <c:pt idx="34">
                  <c:v>81757.593800000002</c:v>
                </c:pt>
                <c:pt idx="35">
                  <c:v>81826.4375</c:v>
                </c:pt>
                <c:pt idx="36">
                  <c:v>81857.164099999995</c:v>
                </c:pt>
                <c:pt idx="37">
                  <c:v>81867.195300000007</c:v>
                </c:pt>
                <c:pt idx="38">
                  <c:v>81897.898400000005</c:v>
                </c:pt>
                <c:pt idx="39">
                  <c:v>81964.593800000002</c:v>
                </c:pt>
                <c:pt idx="40">
                  <c:v>82006.343800000002</c:v>
                </c:pt>
                <c:pt idx="41">
                  <c:v>81798.453099999999</c:v>
                </c:pt>
                <c:pt idx="42">
                  <c:v>81620.703099999999</c:v>
                </c:pt>
                <c:pt idx="43">
                  <c:v>81110.609400000001</c:v>
                </c:pt>
                <c:pt idx="44">
                  <c:v>80966.921900000001</c:v>
                </c:pt>
                <c:pt idx="45">
                  <c:v>81238.343800000002</c:v>
                </c:pt>
                <c:pt idx="46">
                  <c:v>81430.132800000007</c:v>
                </c:pt>
                <c:pt idx="47">
                  <c:v>81448.343800000002</c:v>
                </c:pt>
                <c:pt idx="48">
                  <c:v>81505.703099999999</c:v>
                </c:pt>
                <c:pt idx="49">
                  <c:v>81599.234400000001</c:v>
                </c:pt>
                <c:pt idx="50">
                  <c:v>81610.9375</c:v>
                </c:pt>
                <c:pt idx="51">
                  <c:v>81652.296900000001</c:v>
                </c:pt>
                <c:pt idx="52">
                  <c:v>81664.101599999995</c:v>
                </c:pt>
                <c:pt idx="53">
                  <c:v>81678.664099999995</c:v>
                </c:pt>
                <c:pt idx="54">
                  <c:v>81680.679699999993</c:v>
                </c:pt>
                <c:pt idx="55">
                  <c:v>81692.765599999999</c:v>
                </c:pt>
                <c:pt idx="56">
                  <c:v>81693.093800000002</c:v>
                </c:pt>
                <c:pt idx="57">
                  <c:v>81699.515599999999</c:v>
                </c:pt>
                <c:pt idx="58">
                  <c:v>81699.539099999995</c:v>
                </c:pt>
                <c:pt idx="59">
                  <c:v>81708.007800000007</c:v>
                </c:pt>
                <c:pt idx="60">
                  <c:v>81708.492199999993</c:v>
                </c:pt>
                <c:pt idx="61">
                  <c:v>81718.445300000007</c:v>
                </c:pt>
                <c:pt idx="62">
                  <c:v>81710.367199999993</c:v>
                </c:pt>
                <c:pt idx="63">
                  <c:v>81706.546900000001</c:v>
                </c:pt>
                <c:pt idx="64">
                  <c:v>81711.906300000002</c:v>
                </c:pt>
                <c:pt idx="65">
                  <c:v>81709.8125</c:v>
                </c:pt>
                <c:pt idx="66">
                  <c:v>81746.609400000001</c:v>
                </c:pt>
                <c:pt idx="67">
                  <c:v>81754.406300000002</c:v>
                </c:pt>
                <c:pt idx="68">
                  <c:v>81738.390599999999</c:v>
                </c:pt>
                <c:pt idx="69">
                  <c:v>81740.671900000001</c:v>
                </c:pt>
                <c:pt idx="70">
                  <c:v>81739.054699999993</c:v>
                </c:pt>
                <c:pt idx="71">
                  <c:v>81751.234400000001</c:v>
                </c:pt>
                <c:pt idx="72">
                  <c:v>81785.359400000001</c:v>
                </c:pt>
                <c:pt idx="73">
                  <c:v>81786.234400000001</c:v>
                </c:pt>
                <c:pt idx="74">
                  <c:v>81786.515599999999</c:v>
                </c:pt>
                <c:pt idx="75">
                  <c:v>81787.367199999993</c:v>
                </c:pt>
                <c:pt idx="76">
                  <c:v>81804.093800000002</c:v>
                </c:pt>
                <c:pt idx="77">
                  <c:v>81828.914099999995</c:v>
                </c:pt>
                <c:pt idx="78">
                  <c:v>81835.132800000007</c:v>
                </c:pt>
                <c:pt idx="79">
                  <c:v>81863.226599999995</c:v>
                </c:pt>
                <c:pt idx="80">
                  <c:v>81876.601599999995</c:v>
                </c:pt>
                <c:pt idx="81">
                  <c:v>81896.289099999995</c:v>
                </c:pt>
                <c:pt idx="82">
                  <c:v>81913.835900000005</c:v>
                </c:pt>
                <c:pt idx="83">
                  <c:v>81929.726599999995</c:v>
                </c:pt>
                <c:pt idx="84">
                  <c:v>81970.671900000001</c:v>
                </c:pt>
                <c:pt idx="85">
                  <c:v>81999.906300000002</c:v>
                </c:pt>
                <c:pt idx="86">
                  <c:v>82072.828099999999</c:v>
                </c:pt>
                <c:pt idx="87">
                  <c:v>82102.265599999999</c:v>
                </c:pt>
                <c:pt idx="88">
                  <c:v>82152.218800000002</c:v>
                </c:pt>
                <c:pt idx="89">
                  <c:v>82177.351599999995</c:v>
                </c:pt>
                <c:pt idx="90">
                  <c:v>82207.468800000002</c:v>
                </c:pt>
                <c:pt idx="91">
                  <c:v>82271.648400000005</c:v>
                </c:pt>
                <c:pt idx="92">
                  <c:v>82350.078099999999</c:v>
                </c:pt>
                <c:pt idx="93">
                  <c:v>82374.320300000007</c:v>
                </c:pt>
                <c:pt idx="94">
                  <c:v>82401.484400000001</c:v>
                </c:pt>
                <c:pt idx="95">
                  <c:v>82490.773400000005</c:v>
                </c:pt>
                <c:pt idx="96">
                  <c:v>82576.046900000001</c:v>
                </c:pt>
                <c:pt idx="97">
                  <c:v>82635.5625</c:v>
                </c:pt>
                <c:pt idx="98">
                  <c:v>82744.195300000007</c:v>
                </c:pt>
                <c:pt idx="99">
                  <c:v>82791.078099999999</c:v>
                </c:pt>
                <c:pt idx="100">
                  <c:v>82966.695300000007</c:v>
                </c:pt>
                <c:pt idx="101">
                  <c:v>82987.4375</c:v>
                </c:pt>
                <c:pt idx="102">
                  <c:v>83027.976599999995</c:v>
                </c:pt>
                <c:pt idx="103">
                  <c:v>83226.296900000001</c:v>
                </c:pt>
                <c:pt idx="104">
                  <c:v>83413.218800000002</c:v>
                </c:pt>
                <c:pt idx="105">
                  <c:v>83551.054699999993</c:v>
                </c:pt>
                <c:pt idx="106">
                  <c:v>83912.25</c:v>
                </c:pt>
                <c:pt idx="107">
                  <c:v>83938.140599999999</c:v>
                </c:pt>
                <c:pt idx="108">
                  <c:v>83986.484400000001</c:v>
                </c:pt>
                <c:pt idx="109">
                  <c:v>84371.531300000002</c:v>
                </c:pt>
                <c:pt idx="110">
                  <c:v>84728.226599999995</c:v>
                </c:pt>
                <c:pt idx="111">
                  <c:v>84769.570300000007</c:v>
                </c:pt>
                <c:pt idx="112">
                  <c:v>84846.281300000002</c:v>
                </c:pt>
                <c:pt idx="113">
                  <c:v>85289.804699999993</c:v>
                </c:pt>
                <c:pt idx="114">
                  <c:v>85551.734400000001</c:v>
                </c:pt>
                <c:pt idx="115">
                  <c:v>85811.140599999999</c:v>
                </c:pt>
                <c:pt idx="116">
                  <c:v>86306.203099999999</c:v>
                </c:pt>
                <c:pt idx="117">
                  <c:v>86306.281300000002</c:v>
                </c:pt>
                <c:pt idx="118">
                  <c:v>86306.398400000005</c:v>
                </c:pt>
                <c:pt idx="119">
                  <c:v>86829.984400000001</c:v>
                </c:pt>
                <c:pt idx="120">
                  <c:v>87022.343800000002</c:v>
                </c:pt>
                <c:pt idx="121">
                  <c:v>87066.25</c:v>
                </c:pt>
                <c:pt idx="122">
                  <c:v>86633.953099999999</c:v>
                </c:pt>
                <c:pt idx="123">
                  <c:v>85925.335900000005</c:v>
                </c:pt>
                <c:pt idx="124">
                  <c:v>84002.218800000002</c:v>
                </c:pt>
                <c:pt idx="125">
                  <c:v>81239.218800000002</c:v>
                </c:pt>
                <c:pt idx="126">
                  <c:v>79760.585900000005</c:v>
                </c:pt>
                <c:pt idx="127">
                  <c:v>75302.921900000001</c:v>
                </c:pt>
                <c:pt idx="128">
                  <c:v>74326.265599999999</c:v>
                </c:pt>
                <c:pt idx="129">
                  <c:v>72238.218800000002</c:v>
                </c:pt>
                <c:pt idx="130">
                  <c:v>71640.656300000002</c:v>
                </c:pt>
                <c:pt idx="131">
                  <c:v>71437.171900000001</c:v>
                </c:pt>
                <c:pt idx="132">
                  <c:v>70531.617199999993</c:v>
                </c:pt>
                <c:pt idx="133">
                  <c:v>70303.6875</c:v>
                </c:pt>
                <c:pt idx="134">
                  <c:v>70055.015599999999</c:v>
                </c:pt>
                <c:pt idx="135">
                  <c:v>70120.031300000002</c:v>
                </c:pt>
                <c:pt idx="136">
                  <c:v>70121.8125</c:v>
                </c:pt>
                <c:pt idx="137">
                  <c:v>70169.398400000005</c:v>
                </c:pt>
                <c:pt idx="138">
                  <c:v>70387.296900000001</c:v>
                </c:pt>
                <c:pt idx="139">
                  <c:v>70541.984400000001</c:v>
                </c:pt>
                <c:pt idx="140">
                  <c:v>70758.093800000002</c:v>
                </c:pt>
                <c:pt idx="141">
                  <c:v>71119.070300000007</c:v>
                </c:pt>
                <c:pt idx="142">
                  <c:v>71165.304699999993</c:v>
                </c:pt>
                <c:pt idx="143">
                  <c:v>71197.242199999993</c:v>
                </c:pt>
                <c:pt idx="144">
                  <c:v>71563.117199999993</c:v>
                </c:pt>
                <c:pt idx="145">
                  <c:v>71870.625</c:v>
                </c:pt>
                <c:pt idx="146">
                  <c:v>71950.445300000007</c:v>
                </c:pt>
                <c:pt idx="147">
                  <c:v>72475.007800000007</c:v>
                </c:pt>
                <c:pt idx="148">
                  <c:v>72498.601599999995</c:v>
                </c:pt>
                <c:pt idx="149">
                  <c:v>72537.406300000002</c:v>
                </c:pt>
                <c:pt idx="150">
                  <c:v>72984.273400000005</c:v>
                </c:pt>
                <c:pt idx="151">
                  <c:v>73198.609400000001</c:v>
                </c:pt>
                <c:pt idx="152">
                  <c:v>73409.882800000007</c:v>
                </c:pt>
                <c:pt idx="153">
                  <c:v>73733.757800000007</c:v>
                </c:pt>
                <c:pt idx="154">
                  <c:v>73893.632800000007</c:v>
                </c:pt>
                <c:pt idx="155">
                  <c:v>74160.0625</c:v>
                </c:pt>
                <c:pt idx="156">
                  <c:v>74367.203099999999</c:v>
                </c:pt>
                <c:pt idx="157">
                  <c:v>74532.1875</c:v>
                </c:pt>
                <c:pt idx="158">
                  <c:v>75015.898400000005</c:v>
                </c:pt>
                <c:pt idx="159">
                  <c:v>75042.242199999993</c:v>
                </c:pt>
                <c:pt idx="160">
                  <c:v>75063.953099999999</c:v>
                </c:pt>
                <c:pt idx="161">
                  <c:v>75564.179699999993</c:v>
                </c:pt>
                <c:pt idx="162">
                  <c:v>75642.859400000001</c:v>
                </c:pt>
                <c:pt idx="163">
                  <c:v>76085.539099999995</c:v>
                </c:pt>
                <c:pt idx="164">
                  <c:v>76306.3125</c:v>
                </c:pt>
                <c:pt idx="165">
                  <c:v>76598.710900000005</c:v>
                </c:pt>
                <c:pt idx="166">
                  <c:v>76995.359400000001</c:v>
                </c:pt>
                <c:pt idx="167">
                  <c:v>77119.304699999993</c:v>
                </c:pt>
              </c:numCache>
            </c:numRef>
          </c:yVal>
          <c:smooth val="1"/>
        </c:ser>
        <c:ser>
          <c:idx val="11"/>
          <c:order val="11"/>
          <c:tx>
            <c:v>Cas 12</c:v>
          </c:tx>
          <c:spPr>
            <a:ln w="9525" cap="rnd">
              <a:solidFill>
                <a:schemeClr val="accent6">
                  <a:lumMod val="60000"/>
                </a:schemeClr>
              </a:solidFill>
              <a:round/>
            </a:ln>
            <a:effectLst>
              <a:outerShdw blurRad="50800" dist="38100" dir="5400000" rotWithShape="0">
                <a:srgbClr val="000000">
                  <a:alpha val="60000"/>
                </a:srgbClr>
              </a:outerShdw>
            </a:effectLst>
          </c:spPr>
          <c:marker>
            <c:symbol val="none"/>
          </c:marker>
          <c:xVal>
            <c:numRef>
              <c:f>'1'!$U$3:$U$181</c:f>
              <c:numCache>
                <c:formatCode>0.00E+00</c:formatCode>
                <c:ptCount val="179"/>
                <c:pt idx="0">
                  <c:v>9.0238084799999996</c:v>
                </c:pt>
                <c:pt idx="1">
                  <c:v>8.8548202499999995</c:v>
                </c:pt>
                <c:pt idx="2">
                  <c:v>8.8257389100000001</c:v>
                </c:pt>
                <c:pt idx="3">
                  <c:v>8.8104915599999991</c:v>
                </c:pt>
                <c:pt idx="4">
                  <c:v>8.6746444700000005</c:v>
                </c:pt>
                <c:pt idx="5">
                  <c:v>8.5532579399999999</c:v>
                </c:pt>
                <c:pt idx="6">
                  <c:v>8.5165986999999994</c:v>
                </c:pt>
                <c:pt idx="7">
                  <c:v>8.4535808600000006</c:v>
                </c:pt>
                <c:pt idx="8">
                  <c:v>8.3688745499999992</c:v>
                </c:pt>
                <c:pt idx="9">
                  <c:v>8.3029031799999995</c:v>
                </c:pt>
                <c:pt idx="10">
                  <c:v>8.2447357199999995</c:v>
                </c:pt>
                <c:pt idx="11">
                  <c:v>8.2123851800000001</c:v>
                </c:pt>
                <c:pt idx="12">
                  <c:v>8.1106157299999992</c:v>
                </c:pt>
                <c:pt idx="13">
                  <c:v>8.0794839899999999</c:v>
                </c:pt>
                <c:pt idx="14">
                  <c:v>8.0211858700000001</c:v>
                </c:pt>
                <c:pt idx="15">
                  <c:v>7.9744005199999997</c:v>
                </c:pt>
                <c:pt idx="16">
                  <c:v>7.9432921399999996</c:v>
                </c:pt>
                <c:pt idx="17">
                  <c:v>7.9269227999999998</c:v>
                </c:pt>
                <c:pt idx="18">
                  <c:v>7.8800096499999999</c:v>
                </c:pt>
                <c:pt idx="19">
                  <c:v>7.8527717600000004</c:v>
                </c:pt>
                <c:pt idx="20">
                  <c:v>7.8389577900000003</c:v>
                </c:pt>
                <c:pt idx="21">
                  <c:v>7.7847394899999998</c:v>
                </c:pt>
                <c:pt idx="22">
                  <c:v>7.7302603699999999</c:v>
                </c:pt>
                <c:pt idx="23">
                  <c:v>7.7179694200000002</c:v>
                </c:pt>
                <c:pt idx="24">
                  <c:v>7.7027974099999996</c:v>
                </c:pt>
                <c:pt idx="25">
                  <c:v>7.6669049300000003</c:v>
                </c:pt>
                <c:pt idx="26">
                  <c:v>7.6435270299999996</c:v>
                </c:pt>
                <c:pt idx="27">
                  <c:v>7.6214757000000004</c:v>
                </c:pt>
                <c:pt idx="28">
                  <c:v>7.5903277400000002</c:v>
                </c:pt>
                <c:pt idx="29">
                  <c:v>7.5813841799999997</c:v>
                </c:pt>
                <c:pt idx="30">
                  <c:v>7.5613436700000003</c:v>
                </c:pt>
                <c:pt idx="31">
                  <c:v>7.54045582</c:v>
                </c:pt>
                <c:pt idx="32">
                  <c:v>7.5339159999999996</c:v>
                </c:pt>
                <c:pt idx="33">
                  <c:v>7.5170526500000001</c:v>
                </c:pt>
                <c:pt idx="34">
                  <c:v>7.5047497700000001</c:v>
                </c:pt>
                <c:pt idx="35">
                  <c:v>7.4977798499999997</c:v>
                </c:pt>
                <c:pt idx="36">
                  <c:v>7.4801869400000003</c:v>
                </c:pt>
                <c:pt idx="37">
                  <c:v>7.4645767200000002</c:v>
                </c:pt>
                <c:pt idx="38">
                  <c:v>7.4577670100000004</c:v>
                </c:pt>
                <c:pt idx="39">
                  <c:v>7.4471011200000001</c:v>
                </c:pt>
                <c:pt idx="40">
                  <c:v>7.4422473900000004</c:v>
                </c:pt>
                <c:pt idx="41">
                  <c:v>7.4405479400000001</c:v>
                </c:pt>
                <c:pt idx="42">
                  <c:v>7.4322066299999996</c:v>
                </c:pt>
                <c:pt idx="43">
                  <c:v>7.42952061</c:v>
                </c:pt>
                <c:pt idx="44">
                  <c:v>7.4276466399999999</c:v>
                </c:pt>
                <c:pt idx="45">
                  <c:v>7.4281826000000004</c:v>
                </c:pt>
                <c:pt idx="46">
                  <c:v>7.43063641</c:v>
                </c:pt>
                <c:pt idx="47">
                  <c:v>7.43591976</c:v>
                </c:pt>
                <c:pt idx="48">
                  <c:v>7.4375591300000004</c:v>
                </c:pt>
                <c:pt idx="49">
                  <c:v>7.4458990099999998</c:v>
                </c:pt>
                <c:pt idx="50">
                  <c:v>7.4546775800000002</c:v>
                </c:pt>
                <c:pt idx="51">
                  <c:v>7.4612746200000002</c:v>
                </c:pt>
                <c:pt idx="52">
                  <c:v>7.4652934100000001</c:v>
                </c:pt>
                <c:pt idx="53">
                  <c:v>7.4786701200000003</c:v>
                </c:pt>
                <c:pt idx="54">
                  <c:v>7.4930720300000004</c:v>
                </c:pt>
                <c:pt idx="55">
                  <c:v>7.4972028699999997</c:v>
                </c:pt>
                <c:pt idx="56">
                  <c:v>7.5015511500000001</c:v>
                </c:pt>
                <c:pt idx="57">
                  <c:v>7.5184001900000004</c:v>
                </c:pt>
                <c:pt idx="58">
                  <c:v>7.55059433</c:v>
                </c:pt>
                <c:pt idx="59">
                  <c:v>7.55392551</c:v>
                </c:pt>
                <c:pt idx="60">
                  <c:v>7.5556626299999996</c:v>
                </c:pt>
                <c:pt idx="61">
                  <c:v>7.5980711000000003</c:v>
                </c:pt>
                <c:pt idx="62">
                  <c:v>7.6018481299999996</c:v>
                </c:pt>
                <c:pt idx="63">
                  <c:v>7.6415104899999999</c:v>
                </c:pt>
                <c:pt idx="64">
                  <c:v>7.6512665699999998</c:v>
                </c:pt>
                <c:pt idx="65">
                  <c:v>7.6925430300000004</c:v>
                </c:pt>
                <c:pt idx="66">
                  <c:v>7.7159128199999998</c:v>
                </c:pt>
                <c:pt idx="67">
                  <c:v>7.7492752100000004</c:v>
                </c:pt>
                <c:pt idx="68">
                  <c:v>7.7990937200000001</c:v>
                </c:pt>
                <c:pt idx="69">
                  <c:v>7.80660343</c:v>
                </c:pt>
                <c:pt idx="70">
                  <c:v>7.8105430599999996</c:v>
                </c:pt>
                <c:pt idx="71">
                  <c:v>7.8791122400000004</c:v>
                </c:pt>
                <c:pt idx="72">
                  <c:v>7.9025116000000004</c:v>
                </c:pt>
                <c:pt idx="73">
                  <c:v>7.9747290599999996</c:v>
                </c:pt>
                <c:pt idx="74">
                  <c:v>7.9855361</c:v>
                </c:pt>
                <c:pt idx="75">
                  <c:v>7.9925842300000003</c:v>
                </c:pt>
                <c:pt idx="76">
                  <c:v>8.0694599199999999</c:v>
                </c:pt>
                <c:pt idx="77">
                  <c:v>8.1340389299999991</c:v>
                </c:pt>
                <c:pt idx="78">
                  <c:v>8.1656207999999992</c:v>
                </c:pt>
                <c:pt idx="79">
                  <c:v>8.2139472999999992</c:v>
                </c:pt>
                <c:pt idx="80">
                  <c:v>8.2684726699999995</c:v>
                </c:pt>
                <c:pt idx="81">
                  <c:v>8.3000297500000002</c:v>
                </c:pt>
                <c:pt idx="82">
                  <c:v>8.3772811899999997</c:v>
                </c:pt>
                <c:pt idx="83">
                  <c:v>8.4644603699999994</c:v>
                </c:pt>
                <c:pt idx="84">
                  <c:v>8.4795236599999999</c:v>
                </c:pt>
                <c:pt idx="85">
                  <c:v>8.4954547900000001</c:v>
                </c:pt>
                <c:pt idx="86">
                  <c:v>8.6002578700000001</c:v>
                </c:pt>
                <c:pt idx="87">
                  <c:v>8.6999216100000005</c:v>
                </c:pt>
                <c:pt idx="88">
                  <c:v>8.7565383899999993</c:v>
                </c:pt>
                <c:pt idx="89">
                  <c:v>8.8906927099999997</c:v>
                </c:pt>
                <c:pt idx="90">
                  <c:v>8.9242935200000009</c:v>
                </c:pt>
                <c:pt idx="91">
                  <c:v>9.0605077699999992</c:v>
                </c:pt>
                <c:pt idx="92">
                  <c:v>9.0927000000000007</c:v>
                </c:pt>
                <c:pt idx="93">
                  <c:v>9.1052475000000008</c:v>
                </c:pt>
                <c:pt idx="94">
                  <c:v>9.2666759499999998</c:v>
                </c:pt>
                <c:pt idx="95">
                  <c:v>9.4157228499999999</c:v>
                </c:pt>
                <c:pt idx="96">
                  <c:v>9.4449310299999993</c:v>
                </c:pt>
                <c:pt idx="97">
                  <c:v>9.50135708</c:v>
                </c:pt>
                <c:pt idx="98">
                  <c:v>9.6170263299999998</c:v>
                </c:pt>
                <c:pt idx="99">
                  <c:v>9.6674614000000005</c:v>
                </c:pt>
                <c:pt idx="100">
                  <c:v>9.7447032900000004</c:v>
                </c:pt>
                <c:pt idx="101">
                  <c:v>9.8636255300000002</c:v>
                </c:pt>
                <c:pt idx="102">
                  <c:v>9.8834152199999998</c:v>
                </c:pt>
                <c:pt idx="103">
                  <c:v>9.9027194999999999</c:v>
                </c:pt>
                <c:pt idx="104">
                  <c:v>10.0384274</c:v>
                </c:pt>
                <c:pt idx="105">
                  <c:v>10.049693100000001</c:v>
                </c:pt>
                <c:pt idx="106">
                  <c:v>10.0825853</c:v>
                </c:pt>
                <c:pt idx="107">
                  <c:v>10.163827899999999</c:v>
                </c:pt>
                <c:pt idx="108">
                  <c:v>10.193845700000001</c:v>
                </c:pt>
                <c:pt idx="109">
                  <c:v>10.267333000000001</c:v>
                </c:pt>
                <c:pt idx="110">
                  <c:v>10.3272657</c:v>
                </c:pt>
                <c:pt idx="111">
                  <c:v>10.3423357</c:v>
                </c:pt>
                <c:pt idx="112">
                  <c:v>10.3967562</c:v>
                </c:pt>
                <c:pt idx="113">
                  <c:v>10.4261608</c:v>
                </c:pt>
                <c:pt idx="114">
                  <c:v>10.4676619</c:v>
                </c:pt>
                <c:pt idx="115">
                  <c:v>10.4891129</c:v>
                </c:pt>
                <c:pt idx="116">
                  <c:v>10.521114300000001</c:v>
                </c:pt>
                <c:pt idx="117">
                  <c:v>10.5529423</c:v>
                </c:pt>
                <c:pt idx="118">
                  <c:v>10.579519299999999</c:v>
                </c:pt>
                <c:pt idx="119">
                  <c:v>10.603727299999999</c:v>
                </c:pt>
                <c:pt idx="120">
                  <c:v>10.632132500000001</c:v>
                </c:pt>
                <c:pt idx="121">
                  <c:v>10.646861100000001</c:v>
                </c:pt>
                <c:pt idx="122">
                  <c:v>10.6746941</c:v>
                </c:pt>
                <c:pt idx="123">
                  <c:v>10.679900200000001</c:v>
                </c:pt>
                <c:pt idx="124">
                  <c:v>10.690073</c:v>
                </c:pt>
                <c:pt idx="125">
                  <c:v>10.7060146</c:v>
                </c:pt>
                <c:pt idx="126">
                  <c:v>10.719165800000001</c:v>
                </c:pt>
                <c:pt idx="127">
                  <c:v>10.736063</c:v>
                </c:pt>
                <c:pt idx="128">
                  <c:v>10.745386099999999</c:v>
                </c:pt>
                <c:pt idx="129">
                  <c:v>10.761322</c:v>
                </c:pt>
                <c:pt idx="130">
                  <c:v>10.7750244</c:v>
                </c:pt>
                <c:pt idx="131">
                  <c:v>10.7811375</c:v>
                </c:pt>
                <c:pt idx="132">
                  <c:v>10.784753800000001</c:v>
                </c:pt>
                <c:pt idx="133">
                  <c:v>10.794143699999999</c:v>
                </c:pt>
                <c:pt idx="134">
                  <c:v>10.7972546</c:v>
                </c:pt>
                <c:pt idx="135">
                  <c:v>10.800781300000001</c:v>
                </c:pt>
                <c:pt idx="136">
                  <c:v>10.800723100000001</c:v>
                </c:pt>
                <c:pt idx="137">
                  <c:v>10.7961569</c:v>
                </c:pt>
                <c:pt idx="138">
                  <c:v>10.7822142</c:v>
                </c:pt>
                <c:pt idx="139">
                  <c:v>10.7720556</c:v>
                </c:pt>
                <c:pt idx="140">
                  <c:v>10.755604699999999</c:v>
                </c:pt>
                <c:pt idx="141">
                  <c:v>10.740621600000001</c:v>
                </c:pt>
                <c:pt idx="142">
                  <c:v>10.7322273</c:v>
                </c:pt>
                <c:pt idx="143">
                  <c:v>10.7071962</c:v>
                </c:pt>
                <c:pt idx="144">
                  <c:v>10.707103699999999</c:v>
                </c:pt>
                <c:pt idx="145">
                  <c:v>10.7065039</c:v>
                </c:pt>
                <c:pt idx="146">
                  <c:v>10.679554899999999</c:v>
                </c:pt>
                <c:pt idx="147">
                  <c:v>10.6755905</c:v>
                </c:pt>
                <c:pt idx="148">
                  <c:v>10.6521416</c:v>
                </c:pt>
                <c:pt idx="149">
                  <c:v>10.634059000000001</c:v>
                </c:pt>
                <c:pt idx="150">
                  <c:v>10.622033099999999</c:v>
                </c:pt>
                <c:pt idx="151">
                  <c:v>10.607374200000001</c:v>
                </c:pt>
                <c:pt idx="152">
                  <c:v>10.591676700000001</c:v>
                </c:pt>
                <c:pt idx="153">
                  <c:v>10.5762711</c:v>
                </c:pt>
                <c:pt idx="154">
                  <c:v>10.5584316</c:v>
                </c:pt>
                <c:pt idx="155">
                  <c:v>10.524263400000001</c:v>
                </c:pt>
                <c:pt idx="156">
                  <c:v>10.5114737</c:v>
                </c:pt>
                <c:pt idx="157">
                  <c:v>10.4813128</c:v>
                </c:pt>
                <c:pt idx="158">
                  <c:v>10.451799400000001</c:v>
                </c:pt>
                <c:pt idx="159">
                  <c:v>10.3896599</c:v>
                </c:pt>
                <c:pt idx="160">
                  <c:v>10.3784904</c:v>
                </c:pt>
                <c:pt idx="161">
                  <c:v>10.3639879</c:v>
                </c:pt>
                <c:pt idx="162">
                  <c:v>10.3115349</c:v>
                </c:pt>
                <c:pt idx="163">
                  <c:v>10.256950399999999</c:v>
                </c:pt>
                <c:pt idx="164">
                  <c:v>10.247264899999999</c:v>
                </c:pt>
                <c:pt idx="165">
                  <c:v>10.2331123</c:v>
                </c:pt>
                <c:pt idx="166">
                  <c:v>10.167261099999999</c:v>
                </c:pt>
                <c:pt idx="167">
                  <c:v>10.0985374</c:v>
                </c:pt>
                <c:pt idx="168">
                  <c:v>10.0650768</c:v>
                </c:pt>
                <c:pt idx="169">
                  <c:v>10.048270199999999</c:v>
                </c:pt>
                <c:pt idx="170">
                  <c:v>9.9423151000000001</c:v>
                </c:pt>
                <c:pt idx="171">
                  <c:v>9.8981180200000001</c:v>
                </c:pt>
                <c:pt idx="172">
                  <c:v>9.7976093300000002</c:v>
                </c:pt>
                <c:pt idx="173">
                  <c:v>9.6823787699999997</c:v>
                </c:pt>
                <c:pt idx="174">
                  <c:v>9.5817222599999994</c:v>
                </c:pt>
                <c:pt idx="175">
                  <c:v>9.4686403299999995</c:v>
                </c:pt>
                <c:pt idx="176">
                  <c:v>9.3365097000000006</c:v>
                </c:pt>
                <c:pt idx="177">
                  <c:v>9.2542057</c:v>
                </c:pt>
                <c:pt idx="178">
                  <c:v>9.0830354700000004</c:v>
                </c:pt>
              </c:numCache>
            </c:numRef>
          </c:xVal>
          <c:yVal>
            <c:numRef>
              <c:f>'1'!$V$3:$V$181</c:f>
              <c:numCache>
                <c:formatCode>0.00E+00</c:formatCode>
                <c:ptCount val="179"/>
                <c:pt idx="0">
                  <c:v>77552.898400000005</c:v>
                </c:pt>
                <c:pt idx="1">
                  <c:v>77045.406300000002</c:v>
                </c:pt>
                <c:pt idx="2">
                  <c:v>76960.531300000002</c:v>
                </c:pt>
                <c:pt idx="3">
                  <c:v>76911.875</c:v>
                </c:pt>
                <c:pt idx="4">
                  <c:v>76497.414099999995</c:v>
                </c:pt>
                <c:pt idx="5">
                  <c:v>76097.5</c:v>
                </c:pt>
                <c:pt idx="6">
                  <c:v>75980.085900000005</c:v>
                </c:pt>
                <c:pt idx="7">
                  <c:v>75774.265599999999</c:v>
                </c:pt>
                <c:pt idx="8">
                  <c:v>75488.703099999999</c:v>
                </c:pt>
                <c:pt idx="9">
                  <c:v>75259.828099999999</c:v>
                </c:pt>
                <c:pt idx="10">
                  <c:v>75049.796900000001</c:v>
                </c:pt>
                <c:pt idx="11">
                  <c:v>74935.328099999999</c:v>
                </c:pt>
                <c:pt idx="12">
                  <c:v>74543.781300000002</c:v>
                </c:pt>
                <c:pt idx="13">
                  <c:v>74432.8125</c:v>
                </c:pt>
                <c:pt idx="14">
                  <c:v>74199.914099999995</c:v>
                </c:pt>
                <c:pt idx="15">
                  <c:v>73993.75</c:v>
                </c:pt>
                <c:pt idx="16">
                  <c:v>73855.75</c:v>
                </c:pt>
                <c:pt idx="17">
                  <c:v>73771.648400000005</c:v>
                </c:pt>
                <c:pt idx="18">
                  <c:v>73523.718800000002</c:v>
                </c:pt>
                <c:pt idx="19">
                  <c:v>73384.335900000005</c:v>
                </c:pt>
                <c:pt idx="20">
                  <c:v>73311.9375</c:v>
                </c:pt>
                <c:pt idx="21">
                  <c:v>72999.171900000001</c:v>
                </c:pt>
                <c:pt idx="22">
                  <c:v>72618.5625</c:v>
                </c:pt>
                <c:pt idx="23">
                  <c:v>72526.171900000001</c:v>
                </c:pt>
                <c:pt idx="24">
                  <c:v>72402.968800000002</c:v>
                </c:pt>
                <c:pt idx="25">
                  <c:v>72116.390599999999</c:v>
                </c:pt>
                <c:pt idx="26">
                  <c:v>71926.296900000001</c:v>
                </c:pt>
                <c:pt idx="27">
                  <c:v>71704.523400000005</c:v>
                </c:pt>
                <c:pt idx="28">
                  <c:v>71395.195300000007</c:v>
                </c:pt>
                <c:pt idx="29">
                  <c:v>71298.742199999993</c:v>
                </c:pt>
                <c:pt idx="30">
                  <c:v>71026.5</c:v>
                </c:pt>
                <c:pt idx="31">
                  <c:v>70734.093800000002</c:v>
                </c:pt>
                <c:pt idx="32">
                  <c:v>70646.242199999993</c:v>
                </c:pt>
                <c:pt idx="33">
                  <c:v>70434.078099999999</c:v>
                </c:pt>
                <c:pt idx="34">
                  <c:v>70270.281300000002</c:v>
                </c:pt>
                <c:pt idx="35">
                  <c:v>70230.195300000007</c:v>
                </c:pt>
                <c:pt idx="36">
                  <c:v>70109.304699999993</c:v>
                </c:pt>
                <c:pt idx="37">
                  <c:v>70346.515599999999</c:v>
                </c:pt>
                <c:pt idx="38">
                  <c:v>70423.882800000007</c:v>
                </c:pt>
                <c:pt idx="39">
                  <c:v>71492.5625</c:v>
                </c:pt>
                <c:pt idx="40">
                  <c:v>71949.140599999999</c:v>
                </c:pt>
                <c:pt idx="41">
                  <c:v>72429.679699999993</c:v>
                </c:pt>
                <c:pt idx="42">
                  <c:v>75147.640599999999</c:v>
                </c:pt>
                <c:pt idx="43">
                  <c:v>77164.375</c:v>
                </c:pt>
                <c:pt idx="44">
                  <c:v>80214.406300000002</c:v>
                </c:pt>
                <c:pt idx="45">
                  <c:v>82129.6875</c:v>
                </c:pt>
                <c:pt idx="46">
                  <c:v>84300.296900000001</c:v>
                </c:pt>
                <c:pt idx="47">
                  <c:v>85945.320300000007</c:v>
                </c:pt>
                <c:pt idx="48">
                  <c:v>86191.039099999995</c:v>
                </c:pt>
                <c:pt idx="49">
                  <c:v>86913.796900000001</c:v>
                </c:pt>
                <c:pt idx="50">
                  <c:v>86949.953099999999</c:v>
                </c:pt>
                <c:pt idx="51">
                  <c:v>87010.6875</c:v>
                </c:pt>
                <c:pt idx="52">
                  <c:v>86953.0625</c:v>
                </c:pt>
                <c:pt idx="53">
                  <c:v>86650.046900000001</c:v>
                </c:pt>
                <c:pt idx="54">
                  <c:v>86336.914099999995</c:v>
                </c:pt>
                <c:pt idx="55">
                  <c:v>86241.914099999995</c:v>
                </c:pt>
                <c:pt idx="56">
                  <c:v>86157.601599999995</c:v>
                </c:pt>
                <c:pt idx="57">
                  <c:v>85819.218800000002</c:v>
                </c:pt>
                <c:pt idx="58">
                  <c:v>85250.429699999993</c:v>
                </c:pt>
                <c:pt idx="59">
                  <c:v>85194.960900000005</c:v>
                </c:pt>
                <c:pt idx="60">
                  <c:v>85172.617199999993</c:v>
                </c:pt>
                <c:pt idx="61">
                  <c:v>84575.398400000005</c:v>
                </c:pt>
                <c:pt idx="62">
                  <c:v>84534.953099999999</c:v>
                </c:pt>
                <c:pt idx="63">
                  <c:v>84157.453099999999</c:v>
                </c:pt>
                <c:pt idx="64">
                  <c:v>84091.867199999993</c:v>
                </c:pt>
                <c:pt idx="65">
                  <c:v>83761.921900000001</c:v>
                </c:pt>
                <c:pt idx="66">
                  <c:v>83628.578099999999</c:v>
                </c:pt>
                <c:pt idx="67">
                  <c:v>83443.4375</c:v>
                </c:pt>
                <c:pt idx="68">
                  <c:v>83216.710900000005</c:v>
                </c:pt>
                <c:pt idx="69">
                  <c:v>83184.875</c:v>
                </c:pt>
                <c:pt idx="70">
                  <c:v>83171.773400000005</c:v>
                </c:pt>
                <c:pt idx="71">
                  <c:v>82961.578099999999</c:v>
                </c:pt>
                <c:pt idx="72">
                  <c:v>82895.039099999995</c:v>
                </c:pt>
                <c:pt idx="73">
                  <c:v>82742.3125</c:v>
                </c:pt>
                <c:pt idx="74">
                  <c:v>82717.289099999995</c:v>
                </c:pt>
                <c:pt idx="75">
                  <c:v>82703.765599999999</c:v>
                </c:pt>
                <c:pt idx="76">
                  <c:v>82571.929699999993</c:v>
                </c:pt>
                <c:pt idx="77">
                  <c:v>82491.093800000002</c:v>
                </c:pt>
                <c:pt idx="78">
                  <c:v>82450.132800000007</c:v>
                </c:pt>
                <c:pt idx="79">
                  <c:v>82400.734400000001</c:v>
                </c:pt>
                <c:pt idx="80">
                  <c:v>82349.398400000005</c:v>
                </c:pt>
                <c:pt idx="81">
                  <c:v>82328.382800000007</c:v>
                </c:pt>
                <c:pt idx="82">
                  <c:v>82277.804699999993</c:v>
                </c:pt>
                <c:pt idx="83">
                  <c:v>82214.218800000002</c:v>
                </c:pt>
                <c:pt idx="84">
                  <c:v>82202.757800000007</c:v>
                </c:pt>
                <c:pt idx="85">
                  <c:v>82192.953099999999</c:v>
                </c:pt>
                <c:pt idx="86">
                  <c:v>82139.609400000001</c:v>
                </c:pt>
                <c:pt idx="87">
                  <c:v>82085.031300000002</c:v>
                </c:pt>
                <c:pt idx="88">
                  <c:v>82051.921900000001</c:v>
                </c:pt>
                <c:pt idx="89">
                  <c:v>81984.507800000007</c:v>
                </c:pt>
                <c:pt idx="90">
                  <c:v>81971.679699999993</c:v>
                </c:pt>
                <c:pt idx="91">
                  <c:v>81930.773400000005</c:v>
                </c:pt>
                <c:pt idx="92">
                  <c:v>81920.789099999995</c:v>
                </c:pt>
                <c:pt idx="93">
                  <c:v>81918.421900000001</c:v>
                </c:pt>
                <c:pt idx="94">
                  <c:v>81894.5</c:v>
                </c:pt>
                <c:pt idx="95">
                  <c:v>81871.734400000001</c:v>
                </c:pt>
                <c:pt idx="96">
                  <c:v>81867.406300000002</c:v>
                </c:pt>
                <c:pt idx="97">
                  <c:v>81855.078099999999</c:v>
                </c:pt>
                <c:pt idx="98">
                  <c:v>81830.218800000002</c:v>
                </c:pt>
                <c:pt idx="99">
                  <c:v>81825.148400000005</c:v>
                </c:pt>
                <c:pt idx="100">
                  <c:v>81815.882800000007</c:v>
                </c:pt>
                <c:pt idx="101">
                  <c:v>81796.523400000005</c:v>
                </c:pt>
                <c:pt idx="102">
                  <c:v>81792.671900000001</c:v>
                </c:pt>
                <c:pt idx="103">
                  <c:v>81790.875</c:v>
                </c:pt>
                <c:pt idx="104">
                  <c:v>81759.734400000001</c:v>
                </c:pt>
                <c:pt idx="105">
                  <c:v>81758.632800000007</c:v>
                </c:pt>
                <c:pt idx="106">
                  <c:v>81752.5625</c:v>
                </c:pt>
                <c:pt idx="107">
                  <c:v>81741.070300000007</c:v>
                </c:pt>
                <c:pt idx="108">
                  <c:v>81739.953099999999</c:v>
                </c:pt>
                <c:pt idx="109">
                  <c:v>81728.8125</c:v>
                </c:pt>
                <c:pt idx="110">
                  <c:v>81710.226599999995</c:v>
                </c:pt>
                <c:pt idx="111">
                  <c:v>81710.742199999993</c:v>
                </c:pt>
                <c:pt idx="112">
                  <c:v>81711.195300000007</c:v>
                </c:pt>
                <c:pt idx="113">
                  <c:v>81705.093800000002</c:v>
                </c:pt>
                <c:pt idx="114">
                  <c:v>81707.757800000007</c:v>
                </c:pt>
                <c:pt idx="115">
                  <c:v>81703.921900000001</c:v>
                </c:pt>
                <c:pt idx="116">
                  <c:v>81702.765599999999</c:v>
                </c:pt>
                <c:pt idx="117">
                  <c:v>81703.539099999995</c:v>
                </c:pt>
                <c:pt idx="118">
                  <c:v>81687.281300000002</c:v>
                </c:pt>
                <c:pt idx="119">
                  <c:v>81670.875</c:v>
                </c:pt>
                <c:pt idx="120">
                  <c:v>81676.375</c:v>
                </c:pt>
                <c:pt idx="121">
                  <c:v>81683.671900000001</c:v>
                </c:pt>
                <c:pt idx="122">
                  <c:v>81670.078099999999</c:v>
                </c:pt>
                <c:pt idx="123">
                  <c:v>81663.734400000001</c:v>
                </c:pt>
                <c:pt idx="124">
                  <c:v>81667.203099999999</c:v>
                </c:pt>
                <c:pt idx="125">
                  <c:v>81666.460900000005</c:v>
                </c:pt>
                <c:pt idx="126">
                  <c:v>81652.546900000001</c:v>
                </c:pt>
                <c:pt idx="127">
                  <c:v>81636.9375</c:v>
                </c:pt>
                <c:pt idx="128">
                  <c:v>81619.031300000002</c:v>
                </c:pt>
                <c:pt idx="129">
                  <c:v>81590.484400000001</c:v>
                </c:pt>
                <c:pt idx="130">
                  <c:v>81470.242199999993</c:v>
                </c:pt>
                <c:pt idx="131">
                  <c:v>81429.468800000002</c:v>
                </c:pt>
                <c:pt idx="132">
                  <c:v>81382.25</c:v>
                </c:pt>
                <c:pt idx="133">
                  <c:v>81115.5</c:v>
                </c:pt>
                <c:pt idx="134">
                  <c:v>81152.960900000005</c:v>
                </c:pt>
                <c:pt idx="135">
                  <c:v>81590.484400000001</c:v>
                </c:pt>
                <c:pt idx="136">
                  <c:v>81728.375</c:v>
                </c:pt>
                <c:pt idx="137">
                  <c:v>81778.257800000007</c:v>
                </c:pt>
                <c:pt idx="138">
                  <c:v>81965.171900000001</c:v>
                </c:pt>
                <c:pt idx="139">
                  <c:v>81939.046900000001</c:v>
                </c:pt>
                <c:pt idx="140">
                  <c:v>81898.867199999993</c:v>
                </c:pt>
                <c:pt idx="141">
                  <c:v>81854.070300000007</c:v>
                </c:pt>
                <c:pt idx="142">
                  <c:v>81827.890599999999</c:v>
                </c:pt>
                <c:pt idx="143">
                  <c:v>81753.617199999993</c:v>
                </c:pt>
                <c:pt idx="144">
                  <c:v>81753.343800000002</c:v>
                </c:pt>
                <c:pt idx="145">
                  <c:v>81751.695300000007</c:v>
                </c:pt>
                <c:pt idx="146">
                  <c:v>81677.203099999999</c:v>
                </c:pt>
                <c:pt idx="147">
                  <c:v>81666.101599999995</c:v>
                </c:pt>
                <c:pt idx="148">
                  <c:v>81599.546900000001</c:v>
                </c:pt>
                <c:pt idx="149">
                  <c:v>81550.984400000001</c:v>
                </c:pt>
                <c:pt idx="150">
                  <c:v>81520.140599999999</c:v>
                </c:pt>
                <c:pt idx="151">
                  <c:v>81478.359400000001</c:v>
                </c:pt>
                <c:pt idx="152">
                  <c:v>81433.828099999999</c:v>
                </c:pt>
                <c:pt idx="153">
                  <c:v>81392.953099999999</c:v>
                </c:pt>
                <c:pt idx="154">
                  <c:v>81347.382800000007</c:v>
                </c:pt>
                <c:pt idx="155">
                  <c:v>81258.218800000002</c:v>
                </c:pt>
                <c:pt idx="156">
                  <c:v>81222.406300000002</c:v>
                </c:pt>
                <c:pt idx="157">
                  <c:v>81142.257800000007</c:v>
                </c:pt>
                <c:pt idx="158">
                  <c:v>81066.343800000002</c:v>
                </c:pt>
                <c:pt idx="159">
                  <c:v>80928.281300000002</c:v>
                </c:pt>
                <c:pt idx="160">
                  <c:v>80901.203099999999</c:v>
                </c:pt>
                <c:pt idx="161">
                  <c:v>80863.960900000005</c:v>
                </c:pt>
                <c:pt idx="162">
                  <c:v>80725.703099999999</c:v>
                </c:pt>
                <c:pt idx="163">
                  <c:v>80584.3125</c:v>
                </c:pt>
                <c:pt idx="164">
                  <c:v>80561.734400000001</c:v>
                </c:pt>
                <c:pt idx="165">
                  <c:v>80527.804699999993</c:v>
                </c:pt>
                <c:pt idx="166">
                  <c:v>80378.382800000007</c:v>
                </c:pt>
                <c:pt idx="167">
                  <c:v>80229.218800000002</c:v>
                </c:pt>
                <c:pt idx="168">
                  <c:v>80152.265599999999</c:v>
                </c:pt>
                <c:pt idx="169">
                  <c:v>80117.539099999995</c:v>
                </c:pt>
                <c:pt idx="170">
                  <c:v>79871.5</c:v>
                </c:pt>
                <c:pt idx="171">
                  <c:v>79760.718800000002</c:v>
                </c:pt>
                <c:pt idx="172">
                  <c:v>79509.3125</c:v>
                </c:pt>
                <c:pt idx="173">
                  <c:v>79260.718800000002</c:v>
                </c:pt>
                <c:pt idx="174">
                  <c:v>79036.718800000002</c:v>
                </c:pt>
                <c:pt idx="175">
                  <c:v>78754.656300000002</c:v>
                </c:pt>
                <c:pt idx="176">
                  <c:v>78434.945300000007</c:v>
                </c:pt>
                <c:pt idx="177">
                  <c:v>78223.296900000001</c:v>
                </c:pt>
                <c:pt idx="178">
                  <c:v>77739.773400000005</c:v>
                </c:pt>
              </c:numCache>
            </c:numRef>
          </c:yVal>
          <c:smooth val="1"/>
        </c:ser>
        <c:dLbls>
          <c:showLegendKey val="0"/>
          <c:showVal val="0"/>
          <c:showCatName val="0"/>
          <c:showSerName val="0"/>
          <c:showPercent val="0"/>
          <c:showBubbleSize val="0"/>
        </c:dLbls>
        <c:axId val="155085936"/>
        <c:axId val="155086496"/>
      </c:scatterChart>
      <c:valAx>
        <c:axId val="155085936"/>
        <c:scaling>
          <c:orientation val="minMax"/>
          <c:min val="7"/>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97" b="0" i="1" u="none" strike="noStrike" kern="1200" baseline="0">
                    <a:solidFill>
                      <a:srgbClr val="008000"/>
                    </a:solidFill>
                    <a:latin typeface="Times New Roman" panose="02020603050405020304" pitchFamily="18" charset="0"/>
                    <a:ea typeface="+mn-ea"/>
                    <a:cs typeface="Times New Roman" panose="02020603050405020304" pitchFamily="18" charset="0"/>
                  </a:defRPr>
                </a:pPr>
                <a:r>
                  <a:rPr lang="en-US" i="1">
                    <a:solidFill>
                      <a:srgbClr val="008000"/>
                    </a:solidFill>
                  </a:rPr>
                  <a:t>X [m]</a:t>
                </a:r>
              </a:p>
            </c:rich>
          </c:tx>
          <c:layout>
            <c:manualLayout>
              <c:xMode val="edge"/>
              <c:yMode val="edge"/>
              <c:x val="0.45430530318325596"/>
              <c:y val="0.88707901288385704"/>
            </c:manualLayout>
          </c:layout>
          <c:overlay val="0"/>
          <c:spPr>
            <a:noFill/>
            <a:ln>
              <a:noFill/>
            </a:ln>
            <a:effectLst/>
          </c:spPr>
          <c:txPr>
            <a:bodyPr rot="0" spcFirstLastPara="1" vertOverflow="ellipsis" vert="horz" wrap="square" anchor="ctr" anchorCtr="1"/>
            <a:lstStyle/>
            <a:p>
              <a:pPr>
                <a:defRPr sz="1197" b="0" i="1" u="none" strike="noStrike" kern="1200" baseline="0">
                  <a:solidFill>
                    <a:srgbClr val="008000"/>
                  </a:solidFill>
                  <a:latin typeface="Times New Roman" panose="02020603050405020304" pitchFamily="18" charset="0"/>
                  <a:ea typeface="+mn-ea"/>
                  <a:cs typeface="Times New Roman" panose="02020603050405020304" pitchFamily="18" charset="0"/>
                </a:defRPr>
              </a:pPr>
              <a:endParaRPr lang="fr-FR"/>
            </a:p>
          </c:txPr>
        </c:title>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fr-FR"/>
          </a:p>
        </c:txPr>
        <c:crossAx val="155086496"/>
        <c:crosses val="autoZero"/>
        <c:crossBetween val="midCat"/>
      </c:valAx>
      <c:valAx>
        <c:axId val="155086496"/>
        <c:scaling>
          <c:orientation val="minMax"/>
          <c:min val="65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97" b="0" i="1" u="none" strike="noStrike" kern="1200" baseline="0">
                    <a:solidFill>
                      <a:srgbClr val="008000"/>
                    </a:solidFill>
                    <a:latin typeface="Times New Roman" panose="02020603050405020304" pitchFamily="18" charset="0"/>
                    <a:ea typeface="+mn-ea"/>
                    <a:cs typeface="Times New Roman" panose="02020603050405020304" pitchFamily="18" charset="0"/>
                  </a:defRPr>
                </a:pPr>
                <a:r>
                  <a:rPr lang="en-US" i="1">
                    <a:solidFill>
                      <a:srgbClr val="008000"/>
                    </a:solidFill>
                    <a:latin typeface="Times New Roman" panose="02020603050405020304" pitchFamily="18" charset="0"/>
                    <a:cs typeface="Times New Roman" panose="02020603050405020304" pitchFamily="18" charset="0"/>
                  </a:rPr>
                  <a:t>Pression [Pa]</a:t>
                </a:r>
              </a:p>
            </c:rich>
          </c:tx>
          <c:layout>
            <c:manualLayout>
              <c:xMode val="edge"/>
              <c:yMode val="edge"/>
              <c:x val="7.0195223048231892E-2"/>
              <c:y val="0.42358827866318199"/>
            </c:manualLayout>
          </c:layout>
          <c:overlay val="0"/>
          <c:spPr>
            <a:noFill/>
            <a:ln>
              <a:noFill/>
            </a:ln>
            <a:effectLst/>
          </c:spPr>
          <c:txPr>
            <a:bodyPr rot="-5400000" spcFirstLastPara="1" vertOverflow="ellipsis" vert="horz" wrap="square" anchor="ctr" anchorCtr="1"/>
            <a:lstStyle/>
            <a:p>
              <a:pPr>
                <a:defRPr sz="1197" b="0" i="1" u="none" strike="noStrike" kern="1200" baseline="0">
                  <a:solidFill>
                    <a:srgbClr val="008000"/>
                  </a:solidFill>
                  <a:latin typeface="Times New Roman" panose="02020603050405020304" pitchFamily="18" charset="0"/>
                  <a:ea typeface="+mn-ea"/>
                  <a:cs typeface="Times New Roman" panose="02020603050405020304" pitchFamily="18" charset="0"/>
                </a:defRPr>
              </a:pPr>
              <a:endParaRPr lang="fr-FR"/>
            </a:p>
          </c:txPr>
        </c:title>
        <c:numFmt formatCode="0.00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fr-FR"/>
          </a:p>
        </c:txPr>
        <c:crossAx val="155085936"/>
        <c:crosses val="autoZero"/>
        <c:crossBetween val="midCat"/>
      </c:valAx>
      <c:spPr>
        <a:noFill/>
        <a:ln>
          <a:noFill/>
        </a:ln>
        <a:effectLst/>
      </c:spPr>
    </c:plotArea>
    <c:legend>
      <c:legendPos val="b"/>
      <c:layout>
        <c:manualLayout>
          <c:xMode val="edge"/>
          <c:yMode val="edge"/>
          <c:x val="0.83387266368076451"/>
          <c:y val="0.15950832538363358"/>
          <c:w val="0.11727964189449235"/>
          <c:h val="0.65068799035994307"/>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fr-FR"/>
        </a:p>
      </c:txPr>
    </c:legend>
    <c:plotVisOnly val="1"/>
    <c:dispBlanksAs val="gap"/>
    <c:showDLblsOverMax val="0"/>
  </c:chart>
  <c:spPr>
    <a:noFill/>
    <a:ln>
      <a:solidFill>
        <a:schemeClr val="accent1"/>
      </a:solidFill>
    </a:ln>
    <a:effectLst/>
  </c:spPr>
  <c:txPr>
    <a:bodyPr/>
    <a:lstStyle/>
    <a:p>
      <a:pPr>
        <a:defRPr>
          <a:latin typeface="Times New Roman" panose="02020603050405020304" pitchFamily="18" charset="0"/>
          <a:cs typeface="Times New Roman" panose="02020603050405020304" pitchFamily="18" charset="0"/>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US" sz="1200" i="1" dirty="0" err="1">
                <a:solidFill>
                  <a:srgbClr val="008000"/>
                </a:solidFill>
                <a:latin typeface="Times New Roman" panose="02020603050405020304" pitchFamily="18" charset="0"/>
                <a:cs typeface="Times New Roman" panose="02020603050405020304" pitchFamily="18" charset="0"/>
              </a:rPr>
              <a:t>Répartition</a:t>
            </a:r>
            <a:r>
              <a:rPr lang="en-US" sz="1200" i="1" dirty="0">
                <a:solidFill>
                  <a:srgbClr val="008000"/>
                </a:solidFill>
                <a:latin typeface="Times New Roman" panose="02020603050405020304" pitchFamily="18" charset="0"/>
                <a:cs typeface="Times New Roman" panose="02020603050405020304" pitchFamily="18" charset="0"/>
              </a:rPr>
              <a:t> de </a:t>
            </a:r>
            <a:r>
              <a:rPr lang="en-US" sz="1200" i="1" dirty="0" err="1">
                <a:solidFill>
                  <a:srgbClr val="008000"/>
                </a:solidFill>
                <a:latin typeface="Times New Roman" panose="02020603050405020304" pitchFamily="18" charset="0"/>
                <a:cs typeface="Times New Roman" panose="02020603050405020304" pitchFamily="18" charset="0"/>
              </a:rPr>
              <a:t>pression</a:t>
            </a:r>
            <a:r>
              <a:rPr lang="en-US" sz="1200" i="1" dirty="0">
                <a:solidFill>
                  <a:srgbClr val="008000"/>
                </a:solidFill>
                <a:latin typeface="Times New Roman" panose="02020603050405020304" pitchFamily="18" charset="0"/>
                <a:cs typeface="Times New Roman" panose="02020603050405020304" pitchFamily="18" charset="0"/>
              </a:rPr>
              <a:t> </a:t>
            </a:r>
            <a:r>
              <a:rPr lang="en-US" sz="1200" i="1" dirty="0" err="1">
                <a:solidFill>
                  <a:srgbClr val="008000"/>
                </a:solidFill>
                <a:latin typeface="Times New Roman" panose="02020603050405020304" pitchFamily="18" charset="0"/>
                <a:cs typeface="Times New Roman" panose="02020603050405020304" pitchFamily="18" charset="0"/>
              </a:rPr>
              <a:t>autour</a:t>
            </a:r>
            <a:r>
              <a:rPr lang="en-US" sz="1200" i="1" dirty="0">
                <a:solidFill>
                  <a:srgbClr val="008000"/>
                </a:solidFill>
                <a:latin typeface="Times New Roman" panose="02020603050405020304" pitchFamily="18" charset="0"/>
                <a:cs typeface="Times New Roman" panose="02020603050405020304" pitchFamily="18" charset="0"/>
              </a:rPr>
              <a:t> du </a:t>
            </a:r>
            <a:r>
              <a:rPr lang="en-US" sz="1200" i="1" dirty="0" err="1">
                <a:solidFill>
                  <a:srgbClr val="008000"/>
                </a:solidFill>
                <a:latin typeface="Times New Roman" panose="02020603050405020304" pitchFamily="18" charset="0"/>
                <a:cs typeface="Times New Roman" panose="02020603050405020304" pitchFamily="18" charset="0"/>
              </a:rPr>
              <a:t>profil</a:t>
            </a:r>
            <a:r>
              <a:rPr lang="en-US" sz="1200" i="1" dirty="0">
                <a:solidFill>
                  <a:srgbClr val="008000"/>
                </a:solidFill>
                <a:latin typeface="Times New Roman" panose="02020603050405020304" pitchFamily="18" charset="0"/>
                <a:cs typeface="Times New Roman" panose="02020603050405020304" pitchFamily="18" charset="0"/>
              </a:rPr>
              <a:t> pour le </a:t>
            </a:r>
            <a:r>
              <a:rPr lang="en-US" sz="1200" i="1" dirty="0" err="1">
                <a:solidFill>
                  <a:srgbClr val="008000"/>
                </a:solidFill>
                <a:latin typeface="Times New Roman" panose="02020603050405020304" pitchFamily="18" charset="0"/>
                <a:cs typeface="Times New Roman" panose="02020603050405020304" pitchFamily="18" charset="0"/>
              </a:rPr>
              <a:t>Cas</a:t>
            </a:r>
            <a:r>
              <a:rPr lang="en-US" sz="1200" i="1" dirty="0">
                <a:solidFill>
                  <a:srgbClr val="008000"/>
                </a:solidFill>
                <a:latin typeface="Times New Roman" panose="02020603050405020304" pitchFamily="18" charset="0"/>
                <a:cs typeface="Times New Roman" panose="02020603050405020304" pitchFamily="18" charset="0"/>
              </a:rPr>
              <a:t> 09 </a:t>
            </a:r>
            <a:r>
              <a:rPr lang="en-US" sz="1200" i="1" dirty="0" err="1">
                <a:solidFill>
                  <a:srgbClr val="008000"/>
                </a:solidFill>
                <a:latin typeface="Times New Roman" panose="02020603050405020304" pitchFamily="18" charset="0"/>
                <a:cs typeface="Times New Roman" panose="02020603050405020304" pitchFamily="18" charset="0"/>
              </a:rPr>
              <a:t>en</a:t>
            </a:r>
            <a:r>
              <a:rPr lang="en-US" sz="1200" i="1" dirty="0">
                <a:solidFill>
                  <a:srgbClr val="008000"/>
                </a:solidFill>
                <a:latin typeface="Times New Roman" panose="02020603050405020304" pitchFamily="18" charset="0"/>
                <a:cs typeface="Times New Roman" panose="02020603050405020304" pitchFamily="18" charset="0"/>
              </a:rPr>
              <a:t> </a:t>
            </a:r>
            <a:r>
              <a:rPr lang="en-US" sz="1200" i="1" dirty="0" err="1">
                <a:solidFill>
                  <a:srgbClr val="008000"/>
                </a:solidFill>
                <a:latin typeface="Times New Roman" panose="02020603050405020304" pitchFamily="18" charset="0"/>
                <a:cs typeface="Times New Roman" panose="02020603050405020304" pitchFamily="18" charset="0"/>
              </a:rPr>
              <a:t>fonction</a:t>
            </a:r>
            <a:r>
              <a:rPr lang="en-US" sz="1200" i="1" dirty="0">
                <a:solidFill>
                  <a:srgbClr val="008000"/>
                </a:solidFill>
                <a:latin typeface="Times New Roman" panose="02020603050405020304" pitchFamily="18" charset="0"/>
                <a:cs typeface="Times New Roman" panose="02020603050405020304" pitchFamily="18" charset="0"/>
              </a:rPr>
              <a:t> de z[m]</a:t>
            </a:r>
          </a:p>
        </c:rich>
      </c:tx>
      <c:layout/>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15103825964062184"/>
          <c:y val="0.1469603535317634"/>
          <c:w val="0.66684080355340203"/>
          <c:h val="0.70367615886368651"/>
        </c:manualLayout>
      </c:layout>
      <c:scatterChart>
        <c:scatterStyle val="smoothMarker"/>
        <c:varyColors val="0"/>
        <c:ser>
          <c:idx val="0"/>
          <c:order val="0"/>
          <c:tx>
            <c:v>Z= -0.4</c:v>
          </c:tx>
          <c:spPr>
            <a:ln w="9525" cap="rnd">
              <a:solidFill>
                <a:schemeClr val="accent1"/>
              </a:solidFill>
              <a:round/>
            </a:ln>
            <a:effectLst>
              <a:outerShdw blurRad="50800" dist="38100" dir="5400000" rotWithShape="0">
                <a:srgbClr val="000000">
                  <a:alpha val="60000"/>
                </a:srgbClr>
              </a:outerShdw>
            </a:effectLst>
          </c:spPr>
          <c:marker>
            <c:symbol val="none"/>
          </c:marker>
          <c:xVal>
            <c:numRef>
              <c:f>Sheet1!$A$3:$A$303</c:f>
              <c:numCache>
                <c:formatCode>0.00E+00</c:formatCode>
                <c:ptCount val="301"/>
                <c:pt idx="0">
                  <c:v>2.2202129400000001</c:v>
                </c:pt>
                <c:pt idx="1">
                  <c:v>2.3753464200000001</c:v>
                </c:pt>
                <c:pt idx="2">
                  <c:v>2.45949697</c:v>
                </c:pt>
                <c:pt idx="3">
                  <c:v>2.53794765</c:v>
                </c:pt>
                <c:pt idx="4">
                  <c:v>2.6625137300000001</c:v>
                </c:pt>
                <c:pt idx="5">
                  <c:v>2.6988983200000001</c:v>
                </c:pt>
                <c:pt idx="6">
                  <c:v>2.8717834899999999</c:v>
                </c:pt>
                <c:pt idx="7">
                  <c:v>2.87938976</c:v>
                </c:pt>
                <c:pt idx="8">
                  <c:v>2.8874859800000001</c:v>
                </c:pt>
                <c:pt idx="9">
                  <c:v>3.0605561699999999</c:v>
                </c:pt>
                <c:pt idx="10">
                  <c:v>3.1099984599999999</c:v>
                </c:pt>
                <c:pt idx="11">
                  <c:v>3.24835539</c:v>
                </c:pt>
                <c:pt idx="12">
                  <c:v>3.2833232899999998</c:v>
                </c:pt>
                <c:pt idx="13">
                  <c:v>3.4210882200000001</c:v>
                </c:pt>
                <c:pt idx="14">
                  <c:v>3.4774634799999999</c:v>
                </c:pt>
                <c:pt idx="15">
                  <c:v>3.5887126899999999</c:v>
                </c:pt>
                <c:pt idx="16">
                  <c:v>3.6708855599999999</c:v>
                </c:pt>
                <c:pt idx="17">
                  <c:v>3.7626705199999999</c:v>
                </c:pt>
                <c:pt idx="18">
                  <c:v>3.8346404999999999</c:v>
                </c:pt>
                <c:pt idx="19">
                  <c:v>3.9366121299999999</c:v>
                </c:pt>
                <c:pt idx="20">
                  <c:v>3.98756099</c:v>
                </c:pt>
                <c:pt idx="21">
                  <c:v>4.1393566100000001</c:v>
                </c:pt>
                <c:pt idx="22">
                  <c:v>4.1675019300000002</c:v>
                </c:pt>
                <c:pt idx="23">
                  <c:v>4.3149142300000003</c:v>
                </c:pt>
                <c:pt idx="24">
                  <c:v>4.3441920300000003</c:v>
                </c:pt>
                <c:pt idx="25">
                  <c:v>4.5207047500000002</c:v>
                </c:pt>
                <c:pt idx="26">
                  <c:v>4.5425777399999996</c:v>
                </c:pt>
                <c:pt idx="27">
                  <c:v>4.5685215000000001</c:v>
                </c:pt>
                <c:pt idx="28">
                  <c:v>4.6964993499999999</c:v>
                </c:pt>
                <c:pt idx="29">
                  <c:v>4.7691102000000001</c:v>
                </c:pt>
                <c:pt idx="30">
                  <c:v>4.84042788</c:v>
                </c:pt>
                <c:pt idx="31">
                  <c:v>4.9323677999999997</c:v>
                </c:pt>
                <c:pt idx="32">
                  <c:v>5.0039925600000004</c:v>
                </c:pt>
                <c:pt idx="33">
                  <c:v>5.0705833399999998</c:v>
                </c:pt>
                <c:pt idx="34">
                  <c:v>5.1304087599999999</c:v>
                </c:pt>
                <c:pt idx="35">
                  <c:v>5.2695550899999999</c:v>
                </c:pt>
                <c:pt idx="36">
                  <c:v>5.27483463</c:v>
                </c:pt>
                <c:pt idx="37">
                  <c:v>5.27664709</c:v>
                </c:pt>
                <c:pt idx="38">
                  <c:v>5.4185543100000002</c:v>
                </c:pt>
                <c:pt idx="39">
                  <c:v>5.5040059100000001</c:v>
                </c:pt>
                <c:pt idx="40">
                  <c:v>5.56664753</c:v>
                </c:pt>
                <c:pt idx="41">
                  <c:v>5.6230134999999999</c:v>
                </c:pt>
                <c:pt idx="42">
                  <c:v>5.7058496500000002</c:v>
                </c:pt>
                <c:pt idx="43">
                  <c:v>5.7767643900000003</c:v>
                </c:pt>
                <c:pt idx="44">
                  <c:v>5.85983944</c:v>
                </c:pt>
                <c:pt idx="45">
                  <c:v>5.9406805</c:v>
                </c:pt>
                <c:pt idx="46">
                  <c:v>6.0077714899999997</c:v>
                </c:pt>
                <c:pt idx="47">
                  <c:v>6.0732078600000001</c:v>
                </c:pt>
                <c:pt idx="48">
                  <c:v>6.1753330200000001</c:v>
                </c:pt>
                <c:pt idx="49">
                  <c:v>6.2213725999999996</c:v>
                </c:pt>
                <c:pt idx="50">
                  <c:v>6.31353951</c:v>
                </c:pt>
                <c:pt idx="51">
                  <c:v>6.3668851899999996</c:v>
                </c:pt>
                <c:pt idx="52">
                  <c:v>6.4737763399999997</c:v>
                </c:pt>
                <c:pt idx="53">
                  <c:v>6.5499582299999997</c:v>
                </c:pt>
                <c:pt idx="54">
                  <c:v>6.58440447</c:v>
                </c:pt>
                <c:pt idx="55">
                  <c:v>6.6631140699999998</c:v>
                </c:pt>
                <c:pt idx="56">
                  <c:v>6.7022590600000003</c:v>
                </c:pt>
                <c:pt idx="57">
                  <c:v>6.7754039800000001</c:v>
                </c:pt>
                <c:pt idx="58">
                  <c:v>6.8734312099999997</c:v>
                </c:pt>
                <c:pt idx="59">
                  <c:v>6.8873515100000002</c:v>
                </c:pt>
                <c:pt idx="60">
                  <c:v>6.9163103100000001</c:v>
                </c:pt>
                <c:pt idx="61">
                  <c:v>6.9985470799999998</c:v>
                </c:pt>
                <c:pt idx="62">
                  <c:v>7.0217814399999998</c:v>
                </c:pt>
                <c:pt idx="63">
                  <c:v>7.1355361899999998</c:v>
                </c:pt>
                <c:pt idx="64">
                  <c:v>7.1751413299999998</c:v>
                </c:pt>
                <c:pt idx="65">
                  <c:v>7.2904791800000002</c:v>
                </c:pt>
                <c:pt idx="66">
                  <c:v>7.3331213000000002</c:v>
                </c:pt>
                <c:pt idx="67">
                  <c:v>7.4482708000000004</c:v>
                </c:pt>
                <c:pt idx="68">
                  <c:v>7.4908981299999997</c:v>
                </c:pt>
                <c:pt idx="69">
                  <c:v>7.6059074400000002</c:v>
                </c:pt>
                <c:pt idx="70">
                  <c:v>7.6484980599999997</c:v>
                </c:pt>
                <c:pt idx="71">
                  <c:v>7.7682762099999998</c:v>
                </c:pt>
                <c:pt idx="72">
                  <c:v>7.8247880900000002</c:v>
                </c:pt>
                <c:pt idx="73">
                  <c:v>7.9507303199999999</c:v>
                </c:pt>
                <c:pt idx="74">
                  <c:v>7.9978070299999997</c:v>
                </c:pt>
                <c:pt idx="75">
                  <c:v>8.1492690999999997</c:v>
                </c:pt>
                <c:pt idx="76">
                  <c:v>8.1890172999999997</c:v>
                </c:pt>
                <c:pt idx="77">
                  <c:v>8.2467460599999995</c:v>
                </c:pt>
                <c:pt idx="78">
                  <c:v>8.3150739700000003</c:v>
                </c:pt>
                <c:pt idx="79">
                  <c:v>8.4168701200000005</c:v>
                </c:pt>
                <c:pt idx="80">
                  <c:v>8.4562797500000002</c:v>
                </c:pt>
                <c:pt idx="81">
                  <c:v>8.5748090700000006</c:v>
                </c:pt>
                <c:pt idx="82">
                  <c:v>8.6070022599999998</c:v>
                </c:pt>
                <c:pt idx="83">
                  <c:v>8.6711845400000005</c:v>
                </c:pt>
                <c:pt idx="84">
                  <c:v>8.7187900500000008</c:v>
                </c:pt>
                <c:pt idx="85">
                  <c:v>8.7671737699999994</c:v>
                </c:pt>
                <c:pt idx="86">
                  <c:v>8.8002300299999998</c:v>
                </c:pt>
                <c:pt idx="87">
                  <c:v>8.8556623499999993</c:v>
                </c:pt>
                <c:pt idx="88">
                  <c:v>8.8881959899999998</c:v>
                </c:pt>
                <c:pt idx="89">
                  <c:v>8.8972177499999994</c:v>
                </c:pt>
                <c:pt idx="90">
                  <c:v>8.9239845300000002</c:v>
                </c:pt>
                <c:pt idx="91">
                  <c:v>8.98096943</c:v>
                </c:pt>
                <c:pt idx="92">
                  <c:v>9.00920773</c:v>
                </c:pt>
                <c:pt idx="93">
                  <c:v>9.0478582400000001</c:v>
                </c:pt>
                <c:pt idx="94">
                  <c:v>9.0756464000000001</c:v>
                </c:pt>
                <c:pt idx="95">
                  <c:v>9.09894085</c:v>
                </c:pt>
                <c:pt idx="96">
                  <c:v>9.1435556400000007</c:v>
                </c:pt>
                <c:pt idx="97">
                  <c:v>9.1544666299999999</c:v>
                </c:pt>
                <c:pt idx="98">
                  <c:v>9.1591653799999992</c:v>
                </c:pt>
                <c:pt idx="99">
                  <c:v>9.2038717299999995</c:v>
                </c:pt>
                <c:pt idx="100">
                  <c:v>9.2130804099999999</c:v>
                </c:pt>
                <c:pt idx="101">
                  <c:v>9.2347374000000002</c:v>
                </c:pt>
                <c:pt idx="102">
                  <c:v>9.2569055599999999</c:v>
                </c:pt>
                <c:pt idx="103">
                  <c:v>9.2616176600000006</c:v>
                </c:pt>
                <c:pt idx="104">
                  <c:v>9.2781600999999991</c:v>
                </c:pt>
                <c:pt idx="105">
                  <c:v>9.2910680800000005</c:v>
                </c:pt>
                <c:pt idx="106">
                  <c:v>9.2948188799999993</c:v>
                </c:pt>
                <c:pt idx="107">
                  <c:v>9.3184108699999992</c:v>
                </c:pt>
                <c:pt idx="108">
                  <c:v>9.3284368499999992</c:v>
                </c:pt>
                <c:pt idx="109">
                  <c:v>9.3385877599999993</c:v>
                </c:pt>
                <c:pt idx="110">
                  <c:v>9.3491478000000008</c:v>
                </c:pt>
                <c:pt idx="111">
                  <c:v>9.3524017300000004</c:v>
                </c:pt>
                <c:pt idx="112">
                  <c:v>9.3533210800000006</c:v>
                </c:pt>
                <c:pt idx="113">
                  <c:v>9.3536205300000006</c:v>
                </c:pt>
                <c:pt idx="114">
                  <c:v>9.3380184199999992</c:v>
                </c:pt>
                <c:pt idx="115">
                  <c:v>9.3368406299999993</c:v>
                </c:pt>
                <c:pt idx="116">
                  <c:v>9.3361520799999997</c:v>
                </c:pt>
                <c:pt idx="117">
                  <c:v>9.3178768200000004</c:v>
                </c:pt>
                <c:pt idx="118">
                  <c:v>9.3068199200000006</c:v>
                </c:pt>
                <c:pt idx="119">
                  <c:v>9.2920246100000004</c:v>
                </c:pt>
                <c:pt idx="120">
                  <c:v>9.2796011000000007</c:v>
                </c:pt>
                <c:pt idx="121">
                  <c:v>9.2611103099999994</c:v>
                </c:pt>
                <c:pt idx="122">
                  <c:v>9.2513923600000005</c:v>
                </c:pt>
                <c:pt idx="123">
                  <c:v>9.2249784500000001</c:v>
                </c:pt>
                <c:pt idx="124">
                  <c:v>9.2175798400000009</c:v>
                </c:pt>
                <c:pt idx="125">
                  <c:v>9.2145586000000002</c:v>
                </c:pt>
                <c:pt idx="126">
                  <c:v>9.1809167899999995</c:v>
                </c:pt>
                <c:pt idx="127">
                  <c:v>9.1666812899999996</c:v>
                </c:pt>
                <c:pt idx="128">
                  <c:v>9.1401367199999992</c:v>
                </c:pt>
                <c:pt idx="129">
                  <c:v>9.1171407700000007</c:v>
                </c:pt>
                <c:pt idx="130">
                  <c:v>9.0798864399999992</c:v>
                </c:pt>
                <c:pt idx="131">
                  <c:v>9.0470466599999995</c:v>
                </c:pt>
                <c:pt idx="132">
                  <c:v>9.0092411000000006</c:v>
                </c:pt>
                <c:pt idx="133">
                  <c:v>8.9754791300000001</c:v>
                </c:pt>
                <c:pt idx="134">
                  <c:v>8.9431057000000003</c:v>
                </c:pt>
                <c:pt idx="135">
                  <c:v>8.8940095899999996</c:v>
                </c:pt>
                <c:pt idx="136">
                  <c:v>8.8794841800000004</c:v>
                </c:pt>
                <c:pt idx="137">
                  <c:v>8.8530101800000001</c:v>
                </c:pt>
                <c:pt idx="138">
                  <c:v>8.7882785800000001</c:v>
                </c:pt>
                <c:pt idx="139">
                  <c:v>8.7504138900000008</c:v>
                </c:pt>
                <c:pt idx="140">
                  <c:v>8.6738567399999997</c:v>
                </c:pt>
                <c:pt idx="141">
                  <c:v>8.6126308399999996</c:v>
                </c:pt>
                <c:pt idx="142">
                  <c:v>8.5731020000000004</c:v>
                </c:pt>
                <c:pt idx="143">
                  <c:v>8.4366760299999992</c:v>
                </c:pt>
                <c:pt idx="144">
                  <c:v>8.4270858799999999</c:v>
                </c:pt>
                <c:pt idx="145">
                  <c:v>8.4243164099999994</c:v>
                </c:pt>
                <c:pt idx="146">
                  <c:v>8.4074583100000009</c:v>
                </c:pt>
                <c:pt idx="147">
                  <c:v>8.2850952099999997</c:v>
                </c:pt>
                <c:pt idx="148">
                  <c:v>8.2355423000000005</c:v>
                </c:pt>
                <c:pt idx="149">
                  <c:v>8.1387462599999996</c:v>
                </c:pt>
                <c:pt idx="150">
                  <c:v>8.0941190699999996</c:v>
                </c:pt>
                <c:pt idx="151">
                  <c:v>7.9563331599999998</c:v>
                </c:pt>
                <c:pt idx="152">
                  <c:v>7.9089164700000003</c:v>
                </c:pt>
                <c:pt idx="153">
                  <c:v>7.7871308299999997</c:v>
                </c:pt>
                <c:pt idx="154">
                  <c:v>7.7361731499999999</c:v>
                </c:pt>
                <c:pt idx="155">
                  <c:v>7.6044740700000002</c:v>
                </c:pt>
                <c:pt idx="156">
                  <c:v>7.5453329099999999</c:v>
                </c:pt>
                <c:pt idx="157">
                  <c:v>7.4220342600000002</c:v>
                </c:pt>
                <c:pt idx="158">
                  <c:v>7.3778209700000001</c:v>
                </c:pt>
                <c:pt idx="159">
                  <c:v>7.25813007</c:v>
                </c:pt>
                <c:pt idx="160">
                  <c:v>7.2120580700000003</c:v>
                </c:pt>
                <c:pt idx="161">
                  <c:v>7.0925836599999998</c:v>
                </c:pt>
                <c:pt idx="162">
                  <c:v>7.0529942500000002</c:v>
                </c:pt>
                <c:pt idx="163">
                  <c:v>6.9475812899999996</c:v>
                </c:pt>
                <c:pt idx="164">
                  <c:v>6.9308700600000002</c:v>
                </c:pt>
                <c:pt idx="165">
                  <c:v>6.8231191600000001</c:v>
                </c:pt>
                <c:pt idx="166">
                  <c:v>6.7771029499999997</c:v>
                </c:pt>
                <c:pt idx="167">
                  <c:v>6.6715402600000004</c:v>
                </c:pt>
                <c:pt idx="168">
                  <c:v>6.5969257399999996</c:v>
                </c:pt>
                <c:pt idx="169">
                  <c:v>6.5449605000000002</c:v>
                </c:pt>
                <c:pt idx="170">
                  <c:v>6.4589605299999997</c:v>
                </c:pt>
                <c:pt idx="171">
                  <c:v>6.4031362500000002</c:v>
                </c:pt>
                <c:pt idx="172">
                  <c:v>6.3167276399999999</c:v>
                </c:pt>
                <c:pt idx="173">
                  <c:v>6.2524871800000001</c:v>
                </c:pt>
                <c:pt idx="174">
                  <c:v>6.1853232399999998</c:v>
                </c:pt>
                <c:pt idx="175">
                  <c:v>6.0881528899999999</c:v>
                </c:pt>
                <c:pt idx="176">
                  <c:v>6.0479078299999998</c:v>
                </c:pt>
                <c:pt idx="177">
                  <c:v>6.0179233600000002</c:v>
                </c:pt>
                <c:pt idx="178">
                  <c:v>5.9119458199999997</c:v>
                </c:pt>
                <c:pt idx="179">
                  <c:v>5.8036065099999998</c:v>
                </c:pt>
                <c:pt idx="180">
                  <c:v>5.7374596599999999</c:v>
                </c:pt>
                <c:pt idx="181">
                  <c:v>5.6641159099999996</c:v>
                </c:pt>
                <c:pt idx="182">
                  <c:v>5.5838832900000002</c:v>
                </c:pt>
                <c:pt idx="183">
                  <c:v>5.4908795399999999</c:v>
                </c:pt>
                <c:pt idx="184">
                  <c:v>5.4293270099999997</c:v>
                </c:pt>
                <c:pt idx="185">
                  <c:v>5.3034830099999999</c:v>
                </c:pt>
                <c:pt idx="186">
                  <c:v>5.2677946100000002</c:v>
                </c:pt>
                <c:pt idx="187">
                  <c:v>5.1280755999999998</c:v>
                </c:pt>
                <c:pt idx="188">
                  <c:v>5.0872006399999998</c:v>
                </c:pt>
                <c:pt idx="189">
                  <c:v>5.0096235299999998</c:v>
                </c:pt>
                <c:pt idx="190">
                  <c:v>4.9438505199999998</c:v>
                </c:pt>
                <c:pt idx="191">
                  <c:v>4.8899812699999998</c:v>
                </c:pt>
                <c:pt idx="192">
                  <c:v>4.8124628100000004</c:v>
                </c:pt>
                <c:pt idx="193">
                  <c:v>4.7009701699999997</c:v>
                </c:pt>
                <c:pt idx="194">
                  <c:v>4.6961374300000003</c:v>
                </c:pt>
                <c:pt idx="195">
                  <c:v>4.68796444</c:v>
                </c:pt>
                <c:pt idx="196">
                  <c:v>4.5476164800000003</c:v>
                </c:pt>
                <c:pt idx="197">
                  <c:v>4.5155954400000002</c:v>
                </c:pt>
                <c:pt idx="198">
                  <c:v>4.4047427199999998</c:v>
                </c:pt>
                <c:pt idx="199">
                  <c:v>4.3727378799999999</c:v>
                </c:pt>
                <c:pt idx="200">
                  <c:v>4.3083023999999996</c:v>
                </c:pt>
                <c:pt idx="201">
                  <c:v>4.2079496399999998</c:v>
                </c:pt>
                <c:pt idx="202">
                  <c:v>4.1931934399999999</c:v>
                </c:pt>
                <c:pt idx="203">
                  <c:v>4.16465569</c:v>
                </c:pt>
                <c:pt idx="204">
                  <c:v>4.0244727100000004</c:v>
                </c:pt>
                <c:pt idx="205">
                  <c:v>3.9429853000000001</c:v>
                </c:pt>
                <c:pt idx="206">
                  <c:v>3.8954172100000002</c:v>
                </c:pt>
                <c:pt idx="207">
                  <c:v>3.8334836999999999</c:v>
                </c:pt>
                <c:pt idx="208">
                  <c:v>3.7633910199999998</c:v>
                </c:pt>
                <c:pt idx="209">
                  <c:v>3.7141952499999999</c:v>
                </c:pt>
                <c:pt idx="210">
                  <c:v>3.62396049</c:v>
                </c:pt>
                <c:pt idx="211">
                  <c:v>3.48923111</c:v>
                </c:pt>
                <c:pt idx="212">
                  <c:v>3.4659442899999999</c:v>
                </c:pt>
                <c:pt idx="213">
                  <c:v>3.4434924100000002</c:v>
                </c:pt>
                <c:pt idx="214">
                  <c:v>3.2922830599999999</c:v>
                </c:pt>
                <c:pt idx="215">
                  <c:v>3.25024939</c:v>
                </c:pt>
                <c:pt idx="216">
                  <c:v>3.1103777899999998</c:v>
                </c:pt>
                <c:pt idx="217">
                  <c:v>3.0716826899999998</c:v>
                </c:pt>
                <c:pt idx="218">
                  <c:v>2.9408159299999999</c:v>
                </c:pt>
                <c:pt idx="219">
                  <c:v>2.89495039</c:v>
                </c:pt>
                <c:pt idx="220">
                  <c:v>2.7598857899999998</c:v>
                </c:pt>
                <c:pt idx="221">
                  <c:v>2.7060113000000001</c:v>
                </c:pt>
                <c:pt idx="222">
                  <c:v>2.5381097800000001</c:v>
                </c:pt>
                <c:pt idx="223">
                  <c:v>2.5369563099999999</c:v>
                </c:pt>
                <c:pt idx="224">
                  <c:v>2.5365564799999998</c:v>
                </c:pt>
                <c:pt idx="225">
                  <c:v>2.5340225699999999</c:v>
                </c:pt>
                <c:pt idx="226">
                  <c:v>2.36149502</c:v>
                </c:pt>
                <c:pt idx="227">
                  <c:v>2.3356061000000001</c:v>
                </c:pt>
                <c:pt idx="228">
                  <c:v>2.2252631200000001</c:v>
                </c:pt>
                <c:pt idx="229">
                  <c:v>2.1895031899999999</c:v>
                </c:pt>
                <c:pt idx="230">
                  <c:v>2.10301852</c:v>
                </c:pt>
                <c:pt idx="231">
                  <c:v>2.0710725800000001</c:v>
                </c:pt>
                <c:pt idx="232">
                  <c:v>1.9557967199999999</c:v>
                </c:pt>
                <c:pt idx="233">
                  <c:v>1.95374191</c:v>
                </c:pt>
                <c:pt idx="234">
                  <c:v>1.9479639500000001</c:v>
                </c:pt>
                <c:pt idx="235">
                  <c:v>1.8344589499999999</c:v>
                </c:pt>
                <c:pt idx="236">
                  <c:v>1.78133655</c:v>
                </c:pt>
                <c:pt idx="237">
                  <c:v>1.73225951</c:v>
                </c:pt>
                <c:pt idx="238">
                  <c:v>1.67836976</c:v>
                </c:pt>
                <c:pt idx="239">
                  <c:v>1.6440931599999999</c:v>
                </c:pt>
                <c:pt idx="240">
                  <c:v>1.5984320599999999</c:v>
                </c:pt>
                <c:pt idx="241">
                  <c:v>1.5631868799999999</c:v>
                </c:pt>
                <c:pt idx="242">
                  <c:v>1.54129863</c:v>
                </c:pt>
                <c:pt idx="243">
                  <c:v>1.4836082500000001</c:v>
                </c:pt>
                <c:pt idx="244">
                  <c:v>1.43998647</c:v>
                </c:pt>
                <c:pt idx="245">
                  <c:v>1.4304493700000001</c:v>
                </c:pt>
                <c:pt idx="246">
                  <c:v>1.37248087</c:v>
                </c:pt>
                <c:pt idx="247">
                  <c:v>1.3675926899999999</c:v>
                </c:pt>
                <c:pt idx="248">
                  <c:v>1.35862339</c:v>
                </c:pt>
                <c:pt idx="249">
                  <c:v>1.2900574199999999</c:v>
                </c:pt>
                <c:pt idx="250">
                  <c:v>1.2271202800000001</c:v>
                </c:pt>
                <c:pt idx="251">
                  <c:v>1.2175875899999999</c:v>
                </c:pt>
                <c:pt idx="252">
                  <c:v>1.2002303599999999</c:v>
                </c:pt>
                <c:pt idx="253">
                  <c:v>1.15532875</c:v>
                </c:pt>
                <c:pt idx="254">
                  <c:v>1.1237044300000001</c:v>
                </c:pt>
                <c:pt idx="255">
                  <c:v>1.1001212600000001</c:v>
                </c:pt>
                <c:pt idx="256">
                  <c:v>1.0818486199999999</c:v>
                </c:pt>
                <c:pt idx="257">
                  <c:v>1.03749633</c:v>
                </c:pt>
                <c:pt idx="258">
                  <c:v>0.98388653999999998</c:v>
                </c:pt>
                <c:pt idx="259">
                  <c:v>0.97352820600000001</c:v>
                </c:pt>
                <c:pt idx="260">
                  <c:v>0.96117126900000005</c:v>
                </c:pt>
                <c:pt idx="261">
                  <c:v>0.92003166700000005</c:v>
                </c:pt>
                <c:pt idx="262">
                  <c:v>0.89147245900000005</c:v>
                </c:pt>
                <c:pt idx="263">
                  <c:v>0.88342618900000003</c:v>
                </c:pt>
                <c:pt idx="264">
                  <c:v>0.859256625</c:v>
                </c:pt>
                <c:pt idx="265">
                  <c:v>0.85721564299999997</c:v>
                </c:pt>
                <c:pt idx="266">
                  <c:v>0.852481186</c:v>
                </c:pt>
                <c:pt idx="267">
                  <c:v>0.86615085599999997</c:v>
                </c:pt>
                <c:pt idx="268">
                  <c:v>0.876980066</c:v>
                </c:pt>
                <c:pt idx="269">
                  <c:v>0.90445381400000002</c:v>
                </c:pt>
                <c:pt idx="270">
                  <c:v>0.91684770599999998</c:v>
                </c:pt>
                <c:pt idx="271">
                  <c:v>0.95273619899999995</c:v>
                </c:pt>
                <c:pt idx="272">
                  <c:v>0.96603310099999995</c:v>
                </c:pt>
                <c:pt idx="273">
                  <c:v>0.97986388199999996</c:v>
                </c:pt>
                <c:pt idx="274">
                  <c:v>1.01765895</c:v>
                </c:pt>
                <c:pt idx="275">
                  <c:v>1.03157926</c:v>
                </c:pt>
                <c:pt idx="276">
                  <c:v>1.0816555000000001</c:v>
                </c:pt>
                <c:pt idx="277">
                  <c:v>1.1187794200000001</c:v>
                </c:pt>
                <c:pt idx="278">
                  <c:v>1.1383487000000001</c:v>
                </c:pt>
                <c:pt idx="279">
                  <c:v>1.19617391</c:v>
                </c:pt>
                <c:pt idx="280">
                  <c:v>1.2199947799999999</c:v>
                </c:pt>
                <c:pt idx="281">
                  <c:v>1.2660830000000001</c:v>
                </c:pt>
                <c:pt idx="282">
                  <c:v>1.2858331199999999</c:v>
                </c:pt>
                <c:pt idx="283">
                  <c:v>1.3092618</c:v>
                </c:pt>
                <c:pt idx="284">
                  <c:v>1.34574437</c:v>
                </c:pt>
                <c:pt idx="285">
                  <c:v>1.3580178000000001</c:v>
                </c:pt>
                <c:pt idx="286">
                  <c:v>1.4303355200000001</c:v>
                </c:pt>
                <c:pt idx="287">
                  <c:v>1.45393777</c:v>
                </c:pt>
                <c:pt idx="288">
                  <c:v>1.5210455700000001</c:v>
                </c:pt>
                <c:pt idx="289">
                  <c:v>1.5550578799999999</c:v>
                </c:pt>
                <c:pt idx="290">
                  <c:v>1.6320915199999999</c:v>
                </c:pt>
                <c:pt idx="291">
                  <c:v>1.65280008</c:v>
                </c:pt>
                <c:pt idx="292">
                  <c:v>1.6633021800000001</c:v>
                </c:pt>
                <c:pt idx="293">
                  <c:v>1.75662494</c:v>
                </c:pt>
                <c:pt idx="294">
                  <c:v>1.8107552499999999</c:v>
                </c:pt>
                <c:pt idx="295">
                  <c:v>1.8893325299999999</c:v>
                </c:pt>
                <c:pt idx="296">
                  <c:v>1.9279923400000001</c:v>
                </c:pt>
                <c:pt idx="297">
                  <c:v>1.97199452</c:v>
                </c:pt>
                <c:pt idx="298">
                  <c:v>2.0600573999999998</c:v>
                </c:pt>
                <c:pt idx="299">
                  <c:v>2.1821043499999999</c:v>
                </c:pt>
                <c:pt idx="300">
                  <c:v>2.2041830999999998</c:v>
                </c:pt>
              </c:numCache>
            </c:numRef>
          </c:xVal>
          <c:yVal>
            <c:numRef>
              <c:f>Sheet1!$B$3:$B$303</c:f>
              <c:numCache>
                <c:formatCode>0.00E+00</c:formatCode>
                <c:ptCount val="301"/>
                <c:pt idx="0">
                  <c:v>76968.6875</c:v>
                </c:pt>
                <c:pt idx="1">
                  <c:v>76946.679699999993</c:v>
                </c:pt>
                <c:pt idx="2">
                  <c:v>76932.234400000001</c:v>
                </c:pt>
                <c:pt idx="3">
                  <c:v>76946.843800000002</c:v>
                </c:pt>
                <c:pt idx="4">
                  <c:v>76920.781300000002</c:v>
                </c:pt>
                <c:pt idx="5">
                  <c:v>76918.968800000002</c:v>
                </c:pt>
                <c:pt idx="6">
                  <c:v>76936.539099999995</c:v>
                </c:pt>
                <c:pt idx="7">
                  <c:v>76937.648400000005</c:v>
                </c:pt>
                <c:pt idx="8">
                  <c:v>76940.296900000001</c:v>
                </c:pt>
                <c:pt idx="9">
                  <c:v>76943.195300000007</c:v>
                </c:pt>
                <c:pt idx="10">
                  <c:v>76969.968800000002</c:v>
                </c:pt>
                <c:pt idx="11">
                  <c:v>77017.140599999999</c:v>
                </c:pt>
                <c:pt idx="12">
                  <c:v>77035.343800000002</c:v>
                </c:pt>
                <c:pt idx="13">
                  <c:v>77082.117199999993</c:v>
                </c:pt>
                <c:pt idx="14">
                  <c:v>77110</c:v>
                </c:pt>
                <c:pt idx="15">
                  <c:v>77148.8125</c:v>
                </c:pt>
                <c:pt idx="16">
                  <c:v>77182.578099999999</c:v>
                </c:pt>
                <c:pt idx="17">
                  <c:v>77226.164099999995</c:v>
                </c:pt>
                <c:pt idx="18">
                  <c:v>77262.257800000007</c:v>
                </c:pt>
                <c:pt idx="19">
                  <c:v>77308.625</c:v>
                </c:pt>
                <c:pt idx="20">
                  <c:v>77340.460900000005</c:v>
                </c:pt>
                <c:pt idx="21">
                  <c:v>77441.992199999993</c:v>
                </c:pt>
                <c:pt idx="22">
                  <c:v>77463.703099999999</c:v>
                </c:pt>
                <c:pt idx="23">
                  <c:v>77572.617199999993</c:v>
                </c:pt>
                <c:pt idx="24">
                  <c:v>77597.718800000002</c:v>
                </c:pt>
                <c:pt idx="25">
                  <c:v>77725.023400000005</c:v>
                </c:pt>
                <c:pt idx="26">
                  <c:v>77740.109400000001</c:v>
                </c:pt>
                <c:pt idx="27">
                  <c:v>77760.140599999999</c:v>
                </c:pt>
                <c:pt idx="28">
                  <c:v>77848.390599999999</c:v>
                </c:pt>
                <c:pt idx="29">
                  <c:v>77914.890599999999</c:v>
                </c:pt>
                <c:pt idx="30">
                  <c:v>77970.539099999995</c:v>
                </c:pt>
                <c:pt idx="31">
                  <c:v>78033.679699999993</c:v>
                </c:pt>
                <c:pt idx="32">
                  <c:v>78080.234400000001</c:v>
                </c:pt>
                <c:pt idx="33">
                  <c:v>78127.140599999999</c:v>
                </c:pt>
                <c:pt idx="34">
                  <c:v>78168.718800000002</c:v>
                </c:pt>
                <c:pt idx="35">
                  <c:v>78271.1875</c:v>
                </c:pt>
                <c:pt idx="36">
                  <c:v>78275.101599999995</c:v>
                </c:pt>
                <c:pt idx="37">
                  <c:v>78276.632800000007</c:v>
                </c:pt>
                <c:pt idx="38">
                  <c:v>78385.265599999999</c:v>
                </c:pt>
                <c:pt idx="39">
                  <c:v>78447.109400000001</c:v>
                </c:pt>
                <c:pt idx="40">
                  <c:v>78490.773400000005</c:v>
                </c:pt>
                <c:pt idx="41">
                  <c:v>78531.4375</c:v>
                </c:pt>
                <c:pt idx="42">
                  <c:v>78590.5</c:v>
                </c:pt>
                <c:pt idx="43">
                  <c:v>78640.343800000002</c:v>
                </c:pt>
                <c:pt idx="44">
                  <c:v>78698.546900000001</c:v>
                </c:pt>
                <c:pt idx="45">
                  <c:v>78754.570300000007</c:v>
                </c:pt>
                <c:pt idx="46">
                  <c:v>78800.492199999993</c:v>
                </c:pt>
                <c:pt idx="47">
                  <c:v>78848.859400000001</c:v>
                </c:pt>
                <c:pt idx="48">
                  <c:v>78928.625</c:v>
                </c:pt>
                <c:pt idx="49">
                  <c:v>78968.429699999993</c:v>
                </c:pt>
                <c:pt idx="50">
                  <c:v>79049.851599999995</c:v>
                </c:pt>
                <c:pt idx="51">
                  <c:v>79088.554699999993</c:v>
                </c:pt>
                <c:pt idx="52">
                  <c:v>79160.976599999995</c:v>
                </c:pt>
                <c:pt idx="53">
                  <c:v>79214.789099999995</c:v>
                </c:pt>
                <c:pt idx="54">
                  <c:v>79238.968800000002</c:v>
                </c:pt>
                <c:pt idx="55">
                  <c:v>79292.929699999993</c:v>
                </c:pt>
                <c:pt idx="56">
                  <c:v>79323.625</c:v>
                </c:pt>
                <c:pt idx="57">
                  <c:v>79382.625</c:v>
                </c:pt>
                <c:pt idx="58">
                  <c:v>79459.25</c:v>
                </c:pt>
                <c:pt idx="59">
                  <c:v>79469.406300000002</c:v>
                </c:pt>
                <c:pt idx="60">
                  <c:v>79491.656300000002</c:v>
                </c:pt>
                <c:pt idx="61">
                  <c:v>79554.093800000002</c:v>
                </c:pt>
                <c:pt idx="62">
                  <c:v>79572.6875</c:v>
                </c:pt>
                <c:pt idx="63">
                  <c:v>79665.203099999999</c:v>
                </c:pt>
                <c:pt idx="64">
                  <c:v>79698.695300000007</c:v>
                </c:pt>
                <c:pt idx="65">
                  <c:v>79794.9375</c:v>
                </c:pt>
                <c:pt idx="66">
                  <c:v>79831.109400000001</c:v>
                </c:pt>
                <c:pt idx="67">
                  <c:v>79928.343800000002</c:v>
                </c:pt>
                <c:pt idx="68">
                  <c:v>79964.859400000001</c:v>
                </c:pt>
                <c:pt idx="69">
                  <c:v>80064.648400000005</c:v>
                </c:pt>
                <c:pt idx="70">
                  <c:v>80102.593800000002</c:v>
                </c:pt>
                <c:pt idx="71">
                  <c:v>80209.554699999993</c:v>
                </c:pt>
                <c:pt idx="72">
                  <c:v>80265.218800000002</c:v>
                </c:pt>
                <c:pt idx="73">
                  <c:v>80390.609400000001</c:v>
                </c:pt>
                <c:pt idx="74">
                  <c:v>80437.617199999993</c:v>
                </c:pt>
                <c:pt idx="75">
                  <c:v>80584.710900000005</c:v>
                </c:pt>
                <c:pt idx="76">
                  <c:v>80623.515599999999</c:v>
                </c:pt>
                <c:pt idx="77">
                  <c:v>80685.6875</c:v>
                </c:pt>
                <c:pt idx="78">
                  <c:v>80761.156300000002</c:v>
                </c:pt>
                <c:pt idx="79">
                  <c:v>80883.1875</c:v>
                </c:pt>
                <c:pt idx="80">
                  <c:v>80926.375</c:v>
                </c:pt>
                <c:pt idx="81">
                  <c:v>81049.960900000005</c:v>
                </c:pt>
                <c:pt idx="82">
                  <c:v>81090.4375</c:v>
                </c:pt>
                <c:pt idx="83">
                  <c:v>81184.320300000007</c:v>
                </c:pt>
                <c:pt idx="84">
                  <c:v>81256.078099999999</c:v>
                </c:pt>
                <c:pt idx="85">
                  <c:v>81340.023400000005</c:v>
                </c:pt>
                <c:pt idx="86">
                  <c:v>81395.453099999999</c:v>
                </c:pt>
                <c:pt idx="87">
                  <c:v>81468.726599999995</c:v>
                </c:pt>
                <c:pt idx="88">
                  <c:v>81510.093800000002</c:v>
                </c:pt>
                <c:pt idx="89">
                  <c:v>81524.046900000001</c:v>
                </c:pt>
                <c:pt idx="90">
                  <c:v>81570.1875</c:v>
                </c:pt>
                <c:pt idx="91">
                  <c:v>81668.125</c:v>
                </c:pt>
                <c:pt idx="92">
                  <c:v>81722.296900000001</c:v>
                </c:pt>
                <c:pt idx="93">
                  <c:v>81797.234400000001</c:v>
                </c:pt>
                <c:pt idx="94">
                  <c:v>81858.914099999995</c:v>
                </c:pt>
                <c:pt idx="95">
                  <c:v>81904.007800000007</c:v>
                </c:pt>
                <c:pt idx="96">
                  <c:v>82003.609400000001</c:v>
                </c:pt>
                <c:pt idx="97">
                  <c:v>82026.031300000002</c:v>
                </c:pt>
                <c:pt idx="98">
                  <c:v>82037.546900000001</c:v>
                </c:pt>
                <c:pt idx="99">
                  <c:v>82142.117199999993</c:v>
                </c:pt>
                <c:pt idx="100">
                  <c:v>82170.359400000001</c:v>
                </c:pt>
                <c:pt idx="101">
                  <c:v>82239.718800000002</c:v>
                </c:pt>
                <c:pt idx="102">
                  <c:v>82308.796900000001</c:v>
                </c:pt>
                <c:pt idx="103">
                  <c:v>82323.273400000005</c:v>
                </c:pt>
                <c:pt idx="104">
                  <c:v>82374.406300000002</c:v>
                </c:pt>
                <c:pt idx="105">
                  <c:v>82413.664099999995</c:v>
                </c:pt>
                <c:pt idx="106">
                  <c:v>82425.953099999999</c:v>
                </c:pt>
                <c:pt idx="107">
                  <c:v>82513.359400000001</c:v>
                </c:pt>
                <c:pt idx="108">
                  <c:v>82533.484400000001</c:v>
                </c:pt>
                <c:pt idx="109">
                  <c:v>82569.328099999999</c:v>
                </c:pt>
                <c:pt idx="110">
                  <c:v>82525.234400000001</c:v>
                </c:pt>
                <c:pt idx="111">
                  <c:v>82516.382800000007</c:v>
                </c:pt>
                <c:pt idx="112">
                  <c:v>82418.929699999993</c:v>
                </c:pt>
                <c:pt idx="113">
                  <c:v>82196.445300000007</c:v>
                </c:pt>
                <c:pt idx="114">
                  <c:v>81793.109400000001</c:v>
                </c:pt>
                <c:pt idx="115">
                  <c:v>81757.695300000007</c:v>
                </c:pt>
                <c:pt idx="116">
                  <c:v>81766.523400000005</c:v>
                </c:pt>
                <c:pt idx="117">
                  <c:v>82048.5</c:v>
                </c:pt>
                <c:pt idx="118">
                  <c:v>82116.578099999999</c:v>
                </c:pt>
                <c:pt idx="119">
                  <c:v>82144.875</c:v>
                </c:pt>
                <c:pt idx="120">
                  <c:v>82151.156300000002</c:v>
                </c:pt>
                <c:pt idx="121">
                  <c:v>82151.609400000001</c:v>
                </c:pt>
                <c:pt idx="122">
                  <c:v>82152.960900000005</c:v>
                </c:pt>
                <c:pt idx="123">
                  <c:v>82150.843800000002</c:v>
                </c:pt>
                <c:pt idx="124">
                  <c:v>82151.210900000005</c:v>
                </c:pt>
                <c:pt idx="125">
                  <c:v>82150.570300000007</c:v>
                </c:pt>
                <c:pt idx="126">
                  <c:v>82134.515599999999</c:v>
                </c:pt>
                <c:pt idx="127">
                  <c:v>82117.296900000001</c:v>
                </c:pt>
                <c:pt idx="128">
                  <c:v>82097.093800000002</c:v>
                </c:pt>
                <c:pt idx="129">
                  <c:v>82084.945300000007</c:v>
                </c:pt>
                <c:pt idx="130">
                  <c:v>82063.1875</c:v>
                </c:pt>
                <c:pt idx="131">
                  <c:v>82058.921900000001</c:v>
                </c:pt>
                <c:pt idx="132">
                  <c:v>82053.265599999999</c:v>
                </c:pt>
                <c:pt idx="133">
                  <c:v>82042.101599999995</c:v>
                </c:pt>
                <c:pt idx="134">
                  <c:v>82023.476599999995</c:v>
                </c:pt>
                <c:pt idx="135">
                  <c:v>81989.429699999993</c:v>
                </c:pt>
                <c:pt idx="136">
                  <c:v>81980.1875</c:v>
                </c:pt>
                <c:pt idx="137">
                  <c:v>81977.195300000007</c:v>
                </c:pt>
                <c:pt idx="138">
                  <c:v>81964.234400000001</c:v>
                </c:pt>
                <c:pt idx="139">
                  <c:v>81966.265599999999</c:v>
                </c:pt>
                <c:pt idx="140">
                  <c:v>81952.320300000007</c:v>
                </c:pt>
                <c:pt idx="141">
                  <c:v>81925.171900000001</c:v>
                </c:pt>
                <c:pt idx="142">
                  <c:v>81912.960900000005</c:v>
                </c:pt>
                <c:pt idx="143">
                  <c:v>81900.453099999999</c:v>
                </c:pt>
                <c:pt idx="144">
                  <c:v>81899.3125</c:v>
                </c:pt>
                <c:pt idx="145">
                  <c:v>81899.468800000002</c:v>
                </c:pt>
                <c:pt idx="146">
                  <c:v>81896.1875</c:v>
                </c:pt>
                <c:pt idx="147">
                  <c:v>81871.835900000005</c:v>
                </c:pt>
                <c:pt idx="148">
                  <c:v>81869.554699999993</c:v>
                </c:pt>
                <c:pt idx="149">
                  <c:v>81860.9375</c:v>
                </c:pt>
                <c:pt idx="150">
                  <c:v>81860.75</c:v>
                </c:pt>
                <c:pt idx="151">
                  <c:v>81852.976599999995</c:v>
                </c:pt>
                <c:pt idx="152">
                  <c:v>81848.179699999993</c:v>
                </c:pt>
                <c:pt idx="153">
                  <c:v>81833.007800000007</c:v>
                </c:pt>
                <c:pt idx="154">
                  <c:v>81828.453099999999</c:v>
                </c:pt>
                <c:pt idx="155">
                  <c:v>81819.843800000002</c:v>
                </c:pt>
                <c:pt idx="156">
                  <c:v>81815.773400000005</c:v>
                </c:pt>
                <c:pt idx="157">
                  <c:v>81810.210900000005</c:v>
                </c:pt>
                <c:pt idx="158">
                  <c:v>81807.851599999995</c:v>
                </c:pt>
                <c:pt idx="159">
                  <c:v>81801.734400000001</c:v>
                </c:pt>
                <c:pt idx="160">
                  <c:v>81799.890599999999</c:v>
                </c:pt>
                <c:pt idx="161">
                  <c:v>81795.226599999995</c:v>
                </c:pt>
                <c:pt idx="162">
                  <c:v>81793.906300000002</c:v>
                </c:pt>
                <c:pt idx="163">
                  <c:v>81790.664099999995</c:v>
                </c:pt>
                <c:pt idx="164">
                  <c:v>81790.078099999999</c:v>
                </c:pt>
                <c:pt idx="165">
                  <c:v>81784.359400000001</c:v>
                </c:pt>
                <c:pt idx="166">
                  <c:v>81781.578099999999</c:v>
                </c:pt>
                <c:pt idx="167">
                  <c:v>81777.078099999999</c:v>
                </c:pt>
                <c:pt idx="168">
                  <c:v>81774.453099999999</c:v>
                </c:pt>
                <c:pt idx="169">
                  <c:v>81773.656300000002</c:v>
                </c:pt>
                <c:pt idx="170">
                  <c:v>81772.742199999993</c:v>
                </c:pt>
                <c:pt idx="171">
                  <c:v>81771.218800000002</c:v>
                </c:pt>
                <c:pt idx="172">
                  <c:v>81769.421900000001</c:v>
                </c:pt>
                <c:pt idx="173">
                  <c:v>81768.343800000002</c:v>
                </c:pt>
                <c:pt idx="174">
                  <c:v>81767.3125</c:v>
                </c:pt>
                <c:pt idx="175">
                  <c:v>81766.507800000007</c:v>
                </c:pt>
                <c:pt idx="176">
                  <c:v>81766.156300000002</c:v>
                </c:pt>
                <c:pt idx="177">
                  <c:v>81765.218800000002</c:v>
                </c:pt>
                <c:pt idx="178">
                  <c:v>81760.742199999993</c:v>
                </c:pt>
                <c:pt idx="179">
                  <c:v>81757.343800000002</c:v>
                </c:pt>
                <c:pt idx="180">
                  <c:v>81755.421900000001</c:v>
                </c:pt>
                <c:pt idx="181">
                  <c:v>81754.234400000001</c:v>
                </c:pt>
                <c:pt idx="182">
                  <c:v>81753.859400000001</c:v>
                </c:pt>
                <c:pt idx="183">
                  <c:v>81754.468800000002</c:v>
                </c:pt>
                <c:pt idx="184">
                  <c:v>81754.882800000007</c:v>
                </c:pt>
                <c:pt idx="185">
                  <c:v>81755.796900000001</c:v>
                </c:pt>
                <c:pt idx="186">
                  <c:v>81755.531300000002</c:v>
                </c:pt>
                <c:pt idx="187">
                  <c:v>81757.039099999995</c:v>
                </c:pt>
                <c:pt idx="188">
                  <c:v>81758</c:v>
                </c:pt>
                <c:pt idx="189">
                  <c:v>81761</c:v>
                </c:pt>
                <c:pt idx="190">
                  <c:v>81763.531300000002</c:v>
                </c:pt>
                <c:pt idx="191">
                  <c:v>81765.8125</c:v>
                </c:pt>
                <c:pt idx="192">
                  <c:v>81769.578099999999</c:v>
                </c:pt>
                <c:pt idx="193">
                  <c:v>81775.9375</c:v>
                </c:pt>
                <c:pt idx="194">
                  <c:v>81776.234400000001</c:v>
                </c:pt>
                <c:pt idx="195">
                  <c:v>81776.828099999999</c:v>
                </c:pt>
                <c:pt idx="196">
                  <c:v>81788.125</c:v>
                </c:pt>
                <c:pt idx="197">
                  <c:v>81791.632800000007</c:v>
                </c:pt>
                <c:pt idx="198">
                  <c:v>81801.351599999995</c:v>
                </c:pt>
                <c:pt idx="199">
                  <c:v>81804.343800000002</c:v>
                </c:pt>
                <c:pt idx="200">
                  <c:v>81812.507800000007</c:v>
                </c:pt>
                <c:pt idx="201">
                  <c:v>81825.328099999999</c:v>
                </c:pt>
                <c:pt idx="202">
                  <c:v>81826.726599999995</c:v>
                </c:pt>
                <c:pt idx="203">
                  <c:v>81830.367199999993</c:v>
                </c:pt>
                <c:pt idx="204">
                  <c:v>81847.734400000001</c:v>
                </c:pt>
                <c:pt idx="205">
                  <c:v>81860.054699999993</c:v>
                </c:pt>
                <c:pt idx="206">
                  <c:v>81864.828099999999</c:v>
                </c:pt>
                <c:pt idx="207">
                  <c:v>81872.671900000001</c:v>
                </c:pt>
                <c:pt idx="208">
                  <c:v>81881.390599999999</c:v>
                </c:pt>
                <c:pt idx="209">
                  <c:v>81887.992199999993</c:v>
                </c:pt>
                <c:pt idx="210">
                  <c:v>81898.421900000001</c:v>
                </c:pt>
                <c:pt idx="211">
                  <c:v>81918.960900000005</c:v>
                </c:pt>
                <c:pt idx="212">
                  <c:v>81921.085900000005</c:v>
                </c:pt>
                <c:pt idx="213">
                  <c:v>81926.015599999999</c:v>
                </c:pt>
                <c:pt idx="214">
                  <c:v>81953.117199999993</c:v>
                </c:pt>
                <c:pt idx="215">
                  <c:v>81958.531300000002</c:v>
                </c:pt>
                <c:pt idx="216">
                  <c:v>81983.640599999999</c:v>
                </c:pt>
                <c:pt idx="217">
                  <c:v>81991.664099999995</c:v>
                </c:pt>
                <c:pt idx="218">
                  <c:v>82019.75</c:v>
                </c:pt>
                <c:pt idx="219">
                  <c:v>82032.007800000007</c:v>
                </c:pt>
                <c:pt idx="220">
                  <c:v>82075.210900000005</c:v>
                </c:pt>
                <c:pt idx="221">
                  <c:v>82092.609400000001</c:v>
                </c:pt>
                <c:pt idx="222">
                  <c:v>82163.078099999999</c:v>
                </c:pt>
                <c:pt idx="223">
                  <c:v>82163.539099999995</c:v>
                </c:pt>
                <c:pt idx="224">
                  <c:v>82163.718800000002</c:v>
                </c:pt>
                <c:pt idx="225">
                  <c:v>82165.179699999993</c:v>
                </c:pt>
                <c:pt idx="226">
                  <c:v>82269.3125</c:v>
                </c:pt>
                <c:pt idx="227">
                  <c:v>82286.242199999993</c:v>
                </c:pt>
                <c:pt idx="228">
                  <c:v>82363.929699999993</c:v>
                </c:pt>
                <c:pt idx="229">
                  <c:v>82387.015599999999</c:v>
                </c:pt>
                <c:pt idx="230">
                  <c:v>82462.835900000005</c:v>
                </c:pt>
                <c:pt idx="231">
                  <c:v>82501.359400000001</c:v>
                </c:pt>
                <c:pt idx="232">
                  <c:v>82628.828099999999</c:v>
                </c:pt>
                <c:pt idx="233">
                  <c:v>82632.171900000001</c:v>
                </c:pt>
                <c:pt idx="234">
                  <c:v>82640.851599999995</c:v>
                </c:pt>
                <c:pt idx="235">
                  <c:v>82808.140599999999</c:v>
                </c:pt>
                <c:pt idx="236">
                  <c:v>82866.359400000001</c:v>
                </c:pt>
                <c:pt idx="237">
                  <c:v>82947.226599999995</c:v>
                </c:pt>
                <c:pt idx="238">
                  <c:v>83029.554699999993</c:v>
                </c:pt>
                <c:pt idx="239">
                  <c:v>83082.609400000001</c:v>
                </c:pt>
                <c:pt idx="240">
                  <c:v>83156.343800000002</c:v>
                </c:pt>
                <c:pt idx="241">
                  <c:v>83228.828099999999</c:v>
                </c:pt>
                <c:pt idx="242">
                  <c:v>83266.921900000001</c:v>
                </c:pt>
                <c:pt idx="243">
                  <c:v>83361.265599999999</c:v>
                </c:pt>
                <c:pt idx="244">
                  <c:v>83408.8125</c:v>
                </c:pt>
                <c:pt idx="245">
                  <c:v>83422.914099999995</c:v>
                </c:pt>
                <c:pt idx="246">
                  <c:v>83516.195300000007</c:v>
                </c:pt>
                <c:pt idx="247">
                  <c:v>83526.539099999995</c:v>
                </c:pt>
                <c:pt idx="248">
                  <c:v>83534.875</c:v>
                </c:pt>
                <c:pt idx="249">
                  <c:v>83609.609400000001</c:v>
                </c:pt>
                <c:pt idx="250">
                  <c:v>83685.5625</c:v>
                </c:pt>
                <c:pt idx="251">
                  <c:v>83698.742199999993</c:v>
                </c:pt>
                <c:pt idx="252">
                  <c:v>83711.375</c:v>
                </c:pt>
                <c:pt idx="253">
                  <c:v>83742.406300000002</c:v>
                </c:pt>
                <c:pt idx="254">
                  <c:v>83753.515599999999</c:v>
                </c:pt>
                <c:pt idx="255">
                  <c:v>83763.281300000002</c:v>
                </c:pt>
                <c:pt idx="256">
                  <c:v>83781.234400000001</c:v>
                </c:pt>
                <c:pt idx="257">
                  <c:v>83761.203099999999</c:v>
                </c:pt>
                <c:pt idx="258">
                  <c:v>83788.320300000007</c:v>
                </c:pt>
                <c:pt idx="259">
                  <c:v>83791.820300000007</c:v>
                </c:pt>
                <c:pt idx="260">
                  <c:v>83767.390599999999</c:v>
                </c:pt>
                <c:pt idx="261">
                  <c:v>83576.179699999993</c:v>
                </c:pt>
                <c:pt idx="262">
                  <c:v>83420.25</c:v>
                </c:pt>
                <c:pt idx="263">
                  <c:v>83303.765599999999</c:v>
                </c:pt>
                <c:pt idx="264">
                  <c:v>82982.367199999993</c:v>
                </c:pt>
                <c:pt idx="265">
                  <c:v>82781.4375</c:v>
                </c:pt>
                <c:pt idx="266">
                  <c:v>82323.640599999999</c:v>
                </c:pt>
                <c:pt idx="267">
                  <c:v>81849.828099999999</c:v>
                </c:pt>
                <c:pt idx="268">
                  <c:v>81457.164099999995</c:v>
                </c:pt>
                <c:pt idx="269">
                  <c:v>81012.710900000005</c:v>
                </c:pt>
                <c:pt idx="270">
                  <c:v>80822.195300000007</c:v>
                </c:pt>
                <c:pt idx="271">
                  <c:v>80454.609400000001</c:v>
                </c:pt>
                <c:pt idx="272">
                  <c:v>80337.445300000007</c:v>
                </c:pt>
                <c:pt idx="273">
                  <c:v>80227.890599999999</c:v>
                </c:pt>
                <c:pt idx="274">
                  <c:v>79943.570300000007</c:v>
                </c:pt>
                <c:pt idx="275">
                  <c:v>79837.429699999993</c:v>
                </c:pt>
                <c:pt idx="276">
                  <c:v>79617.281300000002</c:v>
                </c:pt>
                <c:pt idx="277">
                  <c:v>79393.078099999999</c:v>
                </c:pt>
                <c:pt idx="278">
                  <c:v>79320.484400000001</c:v>
                </c:pt>
                <c:pt idx="279">
                  <c:v>79167.5</c:v>
                </c:pt>
                <c:pt idx="280">
                  <c:v>79095.109400000001</c:v>
                </c:pt>
                <c:pt idx="281">
                  <c:v>78869.968800000002</c:v>
                </c:pt>
                <c:pt idx="282">
                  <c:v>78774.820300000007</c:v>
                </c:pt>
                <c:pt idx="283">
                  <c:v>78696.078099999999</c:v>
                </c:pt>
                <c:pt idx="284">
                  <c:v>78586.953099999999</c:v>
                </c:pt>
                <c:pt idx="285">
                  <c:v>78562.218800000002</c:v>
                </c:pt>
                <c:pt idx="286">
                  <c:v>78327.6875</c:v>
                </c:pt>
                <c:pt idx="287">
                  <c:v>78246.9375</c:v>
                </c:pt>
                <c:pt idx="288">
                  <c:v>78037.875</c:v>
                </c:pt>
                <c:pt idx="289">
                  <c:v>77958.6875</c:v>
                </c:pt>
                <c:pt idx="290">
                  <c:v>77781.007800000007</c:v>
                </c:pt>
                <c:pt idx="291">
                  <c:v>77727.835900000005</c:v>
                </c:pt>
                <c:pt idx="292">
                  <c:v>77705.898400000005</c:v>
                </c:pt>
                <c:pt idx="293">
                  <c:v>77503.671900000001</c:v>
                </c:pt>
                <c:pt idx="294">
                  <c:v>77375.6875</c:v>
                </c:pt>
                <c:pt idx="295">
                  <c:v>77279.789099999995</c:v>
                </c:pt>
                <c:pt idx="296">
                  <c:v>77229.9375</c:v>
                </c:pt>
                <c:pt idx="297">
                  <c:v>77193.343800000002</c:v>
                </c:pt>
                <c:pt idx="298">
                  <c:v>77078.125</c:v>
                </c:pt>
                <c:pt idx="299">
                  <c:v>76992.742199999993</c:v>
                </c:pt>
                <c:pt idx="300">
                  <c:v>76975.367199999993</c:v>
                </c:pt>
              </c:numCache>
            </c:numRef>
          </c:yVal>
          <c:smooth val="1"/>
        </c:ser>
        <c:ser>
          <c:idx val="1"/>
          <c:order val="1"/>
          <c:tx>
            <c:v>Z= -4</c:v>
          </c:tx>
          <c:spPr>
            <a:ln w="9525" cap="rnd">
              <a:solidFill>
                <a:schemeClr val="accent2"/>
              </a:solidFill>
              <a:round/>
            </a:ln>
            <a:effectLst>
              <a:outerShdw blurRad="50800" dist="38100" dir="5400000" rotWithShape="0">
                <a:srgbClr val="000000">
                  <a:alpha val="60000"/>
                </a:srgbClr>
              </a:outerShdw>
            </a:effectLst>
          </c:spPr>
          <c:marker>
            <c:symbol val="none"/>
          </c:marker>
          <c:xVal>
            <c:numRef>
              <c:f>Sheet1!$C$3:$C$209</c:f>
              <c:numCache>
                <c:formatCode>0.00E+00</c:formatCode>
                <c:ptCount val="207"/>
                <c:pt idx="0">
                  <c:v>6.0487594600000003</c:v>
                </c:pt>
                <c:pt idx="1">
                  <c:v>5.8164043400000001</c:v>
                </c:pt>
                <c:pt idx="2">
                  <c:v>5.7288942299999999</c:v>
                </c:pt>
                <c:pt idx="3">
                  <c:v>5.49386215</c:v>
                </c:pt>
                <c:pt idx="4">
                  <c:v>5.43439388</c:v>
                </c:pt>
                <c:pt idx="5">
                  <c:v>5.1678748099999998</c:v>
                </c:pt>
                <c:pt idx="6">
                  <c:v>5.1026048700000004</c:v>
                </c:pt>
                <c:pt idx="7">
                  <c:v>4.9112610800000001</c:v>
                </c:pt>
                <c:pt idx="8">
                  <c:v>4.83048725</c:v>
                </c:pt>
                <c:pt idx="9">
                  <c:v>4.6676769299999998</c:v>
                </c:pt>
                <c:pt idx="10">
                  <c:v>4.5989236800000004</c:v>
                </c:pt>
                <c:pt idx="11">
                  <c:v>4.4723539399999996</c:v>
                </c:pt>
                <c:pt idx="12">
                  <c:v>4.4591455499999997</c:v>
                </c:pt>
                <c:pt idx="13">
                  <c:v>4.4330863999999996</c:v>
                </c:pt>
                <c:pt idx="14">
                  <c:v>4.3194999699999999</c:v>
                </c:pt>
                <c:pt idx="15">
                  <c:v>4.2889823900000001</c:v>
                </c:pt>
                <c:pt idx="16">
                  <c:v>4.1788639999999999</c:v>
                </c:pt>
                <c:pt idx="17">
                  <c:v>4.1584887500000001</c:v>
                </c:pt>
                <c:pt idx="18">
                  <c:v>4.0838794700000003</c:v>
                </c:pt>
                <c:pt idx="19">
                  <c:v>4.0275101700000002</c:v>
                </c:pt>
                <c:pt idx="20">
                  <c:v>3.9742112199999999</c:v>
                </c:pt>
                <c:pt idx="21">
                  <c:v>3.92560434</c:v>
                </c:pt>
                <c:pt idx="22">
                  <c:v>3.8464789399999999</c:v>
                </c:pt>
                <c:pt idx="23">
                  <c:v>3.8267807999999999</c:v>
                </c:pt>
                <c:pt idx="24">
                  <c:v>3.8116779300000001</c:v>
                </c:pt>
                <c:pt idx="25">
                  <c:v>3.7348196499999999</c:v>
                </c:pt>
                <c:pt idx="26">
                  <c:v>3.6780085599999999</c:v>
                </c:pt>
                <c:pt idx="27">
                  <c:v>3.6750197400000002</c:v>
                </c:pt>
                <c:pt idx="28">
                  <c:v>3.6690013399999999</c:v>
                </c:pt>
                <c:pt idx="29">
                  <c:v>3.6184205999999999</c:v>
                </c:pt>
                <c:pt idx="30">
                  <c:v>3.5834970500000001</c:v>
                </c:pt>
                <c:pt idx="31">
                  <c:v>3.5457820899999999</c:v>
                </c:pt>
                <c:pt idx="32">
                  <c:v>3.5185518299999998</c:v>
                </c:pt>
                <c:pt idx="33">
                  <c:v>3.48958302</c:v>
                </c:pt>
                <c:pt idx="34">
                  <c:v>3.4653077099999998</c:v>
                </c:pt>
                <c:pt idx="35">
                  <c:v>3.4313034999999998</c:v>
                </c:pt>
                <c:pt idx="36">
                  <c:v>3.41595936</c:v>
                </c:pt>
                <c:pt idx="37">
                  <c:v>3.37987781</c:v>
                </c:pt>
                <c:pt idx="38">
                  <c:v>3.3664391</c:v>
                </c:pt>
                <c:pt idx="39">
                  <c:v>3.33610892</c:v>
                </c:pt>
                <c:pt idx="40">
                  <c:v>3.3293540500000001</c:v>
                </c:pt>
                <c:pt idx="41">
                  <c:v>3.32708001</c:v>
                </c:pt>
                <c:pt idx="42">
                  <c:v>3.3032350500000001</c:v>
                </c:pt>
                <c:pt idx="43">
                  <c:v>3.2954916999999999</c:v>
                </c:pt>
                <c:pt idx="44">
                  <c:v>3.2843003300000002</c:v>
                </c:pt>
                <c:pt idx="45">
                  <c:v>3.2695660599999998</c:v>
                </c:pt>
                <c:pt idx="46">
                  <c:v>3.2645411499999999</c:v>
                </c:pt>
                <c:pt idx="47">
                  <c:v>3.26148105</c:v>
                </c:pt>
                <c:pt idx="48">
                  <c:v>3.2521357499999999</c:v>
                </c:pt>
                <c:pt idx="49">
                  <c:v>3.2490034099999998</c:v>
                </c:pt>
                <c:pt idx="50">
                  <c:v>3.2481260299999999</c:v>
                </c:pt>
                <c:pt idx="51">
                  <c:v>3.2482242600000002</c:v>
                </c:pt>
                <c:pt idx="52">
                  <c:v>3.2483882899999998</c:v>
                </c:pt>
                <c:pt idx="53">
                  <c:v>3.25105047</c:v>
                </c:pt>
                <c:pt idx="54">
                  <c:v>3.25239944</c:v>
                </c:pt>
                <c:pt idx="55">
                  <c:v>3.2568144800000001</c:v>
                </c:pt>
                <c:pt idx="56">
                  <c:v>3.2601695099999999</c:v>
                </c:pt>
                <c:pt idx="57">
                  <c:v>3.2679305099999998</c:v>
                </c:pt>
                <c:pt idx="58">
                  <c:v>3.2679686499999998</c:v>
                </c:pt>
                <c:pt idx="59">
                  <c:v>3.2680094199999998</c:v>
                </c:pt>
                <c:pt idx="60">
                  <c:v>3.28360224</c:v>
                </c:pt>
                <c:pt idx="61">
                  <c:v>3.3015897299999999</c:v>
                </c:pt>
                <c:pt idx="62">
                  <c:v>3.3056180500000001</c:v>
                </c:pt>
                <c:pt idx="63">
                  <c:v>3.3206710799999999</c:v>
                </c:pt>
                <c:pt idx="64">
                  <c:v>3.3289630400000001</c:v>
                </c:pt>
                <c:pt idx="65">
                  <c:v>3.3348386300000001</c:v>
                </c:pt>
                <c:pt idx="66">
                  <c:v>3.3572997999999998</c:v>
                </c:pt>
                <c:pt idx="67">
                  <c:v>3.3673009899999999</c:v>
                </c:pt>
                <c:pt idx="68">
                  <c:v>3.3942108200000001</c:v>
                </c:pt>
                <c:pt idx="69">
                  <c:v>3.4162302000000002</c:v>
                </c:pt>
                <c:pt idx="70">
                  <c:v>3.4445724499999999</c:v>
                </c:pt>
                <c:pt idx="71">
                  <c:v>3.4601893399999999</c:v>
                </c:pt>
                <c:pt idx="72">
                  <c:v>3.4945974299999998</c:v>
                </c:pt>
                <c:pt idx="73">
                  <c:v>3.5113134399999999</c:v>
                </c:pt>
                <c:pt idx="74">
                  <c:v>3.54743195</c:v>
                </c:pt>
                <c:pt idx="75">
                  <c:v>3.5629358299999998</c:v>
                </c:pt>
                <c:pt idx="76">
                  <c:v>3.6081256900000001</c:v>
                </c:pt>
                <c:pt idx="77">
                  <c:v>3.62261224</c:v>
                </c:pt>
                <c:pt idx="78">
                  <c:v>3.6977622499999998</c:v>
                </c:pt>
                <c:pt idx="79">
                  <c:v>3.6999957600000002</c:v>
                </c:pt>
                <c:pt idx="80">
                  <c:v>3.7135548599999999</c:v>
                </c:pt>
                <c:pt idx="81">
                  <c:v>3.7779862899999999</c:v>
                </c:pt>
                <c:pt idx="82">
                  <c:v>3.7863345100000001</c:v>
                </c:pt>
                <c:pt idx="83">
                  <c:v>3.85885072</c:v>
                </c:pt>
                <c:pt idx="84">
                  <c:v>3.8791880600000002</c:v>
                </c:pt>
                <c:pt idx="85">
                  <c:v>3.9592528300000001</c:v>
                </c:pt>
                <c:pt idx="86">
                  <c:v>3.9935715200000002</c:v>
                </c:pt>
                <c:pt idx="87">
                  <c:v>4.0783362399999996</c:v>
                </c:pt>
                <c:pt idx="88">
                  <c:v>4.1153736099999998</c:v>
                </c:pt>
                <c:pt idx="89">
                  <c:v>4.2062001200000001</c:v>
                </c:pt>
                <c:pt idx="90">
                  <c:v>4.2361917499999997</c:v>
                </c:pt>
                <c:pt idx="91">
                  <c:v>4.2536616299999999</c:v>
                </c:pt>
                <c:pt idx="92">
                  <c:v>4.3592772499999999</c:v>
                </c:pt>
                <c:pt idx="93">
                  <c:v>4.42036915</c:v>
                </c:pt>
                <c:pt idx="94">
                  <c:v>4.5119552599999997</c:v>
                </c:pt>
                <c:pt idx="95">
                  <c:v>4.5959630000000002</c:v>
                </c:pt>
                <c:pt idx="96">
                  <c:v>4.7066884</c:v>
                </c:pt>
                <c:pt idx="97">
                  <c:v>4.7557125100000004</c:v>
                </c:pt>
                <c:pt idx="98">
                  <c:v>4.87752914</c:v>
                </c:pt>
                <c:pt idx="99">
                  <c:v>4.9726796200000001</c:v>
                </c:pt>
                <c:pt idx="100">
                  <c:v>5.1832351699999997</c:v>
                </c:pt>
                <c:pt idx="101">
                  <c:v>5.2479209899999999</c:v>
                </c:pt>
                <c:pt idx="102">
                  <c:v>5.2806325000000003</c:v>
                </c:pt>
                <c:pt idx="103">
                  <c:v>5.5801649099999997</c:v>
                </c:pt>
                <c:pt idx="104">
                  <c:v>5.6269035299999999</c:v>
                </c:pt>
                <c:pt idx="105">
                  <c:v>5.8761577599999999</c:v>
                </c:pt>
                <c:pt idx="106">
                  <c:v>6.1599254600000002</c:v>
                </c:pt>
                <c:pt idx="107">
                  <c:v>6.2718453399999996</c:v>
                </c:pt>
                <c:pt idx="108">
                  <c:v>6.3614072799999999</c:v>
                </c:pt>
                <c:pt idx="109">
                  <c:v>6.6982412299999998</c:v>
                </c:pt>
                <c:pt idx="110">
                  <c:v>6.8214988700000001</c:v>
                </c:pt>
                <c:pt idx="111">
                  <c:v>7.1343307500000002</c:v>
                </c:pt>
                <c:pt idx="112">
                  <c:v>7.1964940999999998</c:v>
                </c:pt>
                <c:pt idx="113">
                  <c:v>7.4151506400000002</c:v>
                </c:pt>
                <c:pt idx="114">
                  <c:v>7.5208578099999999</c:v>
                </c:pt>
                <c:pt idx="115">
                  <c:v>7.5468664199999997</c:v>
                </c:pt>
                <c:pt idx="116">
                  <c:v>7.8053502999999997</c:v>
                </c:pt>
                <c:pt idx="117">
                  <c:v>7.8224420500000003</c:v>
                </c:pt>
                <c:pt idx="118">
                  <c:v>7.9879236200000001</c:v>
                </c:pt>
                <c:pt idx="119">
                  <c:v>8.0562105200000005</c:v>
                </c:pt>
                <c:pt idx="120">
                  <c:v>8.1323947899999993</c:v>
                </c:pt>
                <c:pt idx="121">
                  <c:v>8.1712512999999998</c:v>
                </c:pt>
                <c:pt idx="122">
                  <c:v>8.2594986000000006</c:v>
                </c:pt>
                <c:pt idx="123">
                  <c:v>8.3401002900000005</c:v>
                </c:pt>
                <c:pt idx="124">
                  <c:v>8.3843927399999991</c:v>
                </c:pt>
                <c:pt idx="125">
                  <c:v>8.4828853599999992</c:v>
                </c:pt>
                <c:pt idx="126">
                  <c:v>8.5168132799999992</c:v>
                </c:pt>
                <c:pt idx="127">
                  <c:v>8.5392379799999993</c:v>
                </c:pt>
                <c:pt idx="128">
                  <c:v>8.6356754299999992</c:v>
                </c:pt>
                <c:pt idx="129">
                  <c:v>8.7072687099999992</c:v>
                </c:pt>
                <c:pt idx="130">
                  <c:v>8.74051285</c:v>
                </c:pt>
                <c:pt idx="131">
                  <c:v>8.8170070599999999</c:v>
                </c:pt>
                <c:pt idx="132">
                  <c:v>8.8406209899999997</c:v>
                </c:pt>
                <c:pt idx="133">
                  <c:v>8.8504056900000005</c:v>
                </c:pt>
                <c:pt idx="134">
                  <c:v>8.9288616199999993</c:v>
                </c:pt>
                <c:pt idx="135">
                  <c:v>8.9802980399999992</c:v>
                </c:pt>
                <c:pt idx="136">
                  <c:v>9.0000839199999998</c:v>
                </c:pt>
                <c:pt idx="137">
                  <c:v>9.0651550299999997</c:v>
                </c:pt>
                <c:pt idx="138">
                  <c:v>9.0657396299999995</c:v>
                </c:pt>
                <c:pt idx="139">
                  <c:v>9.0658741000000003</c:v>
                </c:pt>
                <c:pt idx="140">
                  <c:v>9.1182031600000002</c:v>
                </c:pt>
                <c:pt idx="141">
                  <c:v>9.1308402999999991</c:v>
                </c:pt>
                <c:pt idx="142">
                  <c:v>9.1566371899999996</c:v>
                </c:pt>
                <c:pt idx="143">
                  <c:v>9.1781702000000003</c:v>
                </c:pt>
                <c:pt idx="144">
                  <c:v>9.1855068200000005</c:v>
                </c:pt>
                <c:pt idx="145">
                  <c:v>9.1913585700000002</c:v>
                </c:pt>
                <c:pt idx="146">
                  <c:v>9.2162132299999993</c:v>
                </c:pt>
                <c:pt idx="147">
                  <c:v>9.2561340300000001</c:v>
                </c:pt>
                <c:pt idx="148">
                  <c:v>9.2561654999999998</c:v>
                </c:pt>
                <c:pt idx="149">
                  <c:v>9.2561883900000002</c:v>
                </c:pt>
                <c:pt idx="150">
                  <c:v>9.2951049799999996</c:v>
                </c:pt>
                <c:pt idx="151">
                  <c:v>9.3040456799999998</c:v>
                </c:pt>
                <c:pt idx="152">
                  <c:v>9.3204927400000006</c:v>
                </c:pt>
                <c:pt idx="153">
                  <c:v>9.3302650499999995</c:v>
                </c:pt>
                <c:pt idx="154">
                  <c:v>9.3407039600000008</c:v>
                </c:pt>
                <c:pt idx="155">
                  <c:v>9.3478546100000006</c:v>
                </c:pt>
                <c:pt idx="156">
                  <c:v>9.3540925999999995</c:v>
                </c:pt>
                <c:pt idx="157">
                  <c:v>9.3535251600000002</c:v>
                </c:pt>
                <c:pt idx="158">
                  <c:v>9.3513126399999997</c:v>
                </c:pt>
                <c:pt idx="159">
                  <c:v>9.3407478299999998</c:v>
                </c:pt>
                <c:pt idx="160">
                  <c:v>9.3321981399999991</c:v>
                </c:pt>
                <c:pt idx="161">
                  <c:v>9.3186340300000001</c:v>
                </c:pt>
                <c:pt idx="162">
                  <c:v>9.2967967999999992</c:v>
                </c:pt>
                <c:pt idx="163">
                  <c:v>9.2965316799999993</c:v>
                </c:pt>
                <c:pt idx="164">
                  <c:v>9.2962989799999995</c:v>
                </c:pt>
                <c:pt idx="165">
                  <c:v>9.2692375200000008</c:v>
                </c:pt>
                <c:pt idx="166">
                  <c:v>9.2464780799999993</c:v>
                </c:pt>
                <c:pt idx="167">
                  <c:v>9.2380084999999994</c:v>
                </c:pt>
                <c:pt idx="168">
                  <c:v>9.2276430099999995</c:v>
                </c:pt>
                <c:pt idx="169">
                  <c:v>9.2046756700000003</c:v>
                </c:pt>
                <c:pt idx="170">
                  <c:v>9.1749458300000004</c:v>
                </c:pt>
                <c:pt idx="171">
                  <c:v>9.1575117099999996</c:v>
                </c:pt>
                <c:pt idx="172">
                  <c:v>9.1480169300000007</c:v>
                </c:pt>
                <c:pt idx="173">
                  <c:v>9.0868949899999993</c:v>
                </c:pt>
                <c:pt idx="174">
                  <c:v>9.0858879100000003</c:v>
                </c:pt>
                <c:pt idx="175">
                  <c:v>9.08208752</c:v>
                </c:pt>
                <c:pt idx="176">
                  <c:v>9.0215377799999992</c:v>
                </c:pt>
                <c:pt idx="177">
                  <c:v>9.0016460400000007</c:v>
                </c:pt>
                <c:pt idx="178">
                  <c:v>8.9630603799999999</c:v>
                </c:pt>
                <c:pt idx="179">
                  <c:v>8.9186496700000006</c:v>
                </c:pt>
                <c:pt idx="180">
                  <c:v>8.8988790499999997</c:v>
                </c:pt>
                <c:pt idx="181">
                  <c:v>8.8288717299999995</c:v>
                </c:pt>
                <c:pt idx="182">
                  <c:v>8.7914714800000002</c:v>
                </c:pt>
                <c:pt idx="183">
                  <c:v>8.7326211899999997</c:v>
                </c:pt>
                <c:pt idx="184">
                  <c:v>8.66112328</c:v>
                </c:pt>
                <c:pt idx="185">
                  <c:v>8.6269588499999994</c:v>
                </c:pt>
                <c:pt idx="186">
                  <c:v>8.5673561100000004</c:v>
                </c:pt>
                <c:pt idx="187">
                  <c:v>8.4906864199999994</c:v>
                </c:pt>
                <c:pt idx="188">
                  <c:v>8.4509878199999999</c:v>
                </c:pt>
                <c:pt idx="189">
                  <c:v>8.2978105499999995</c:v>
                </c:pt>
                <c:pt idx="190">
                  <c:v>8.24739456</c:v>
                </c:pt>
                <c:pt idx="191">
                  <c:v>8.0690031100000006</c:v>
                </c:pt>
                <c:pt idx="192">
                  <c:v>8.05816555</c:v>
                </c:pt>
                <c:pt idx="193">
                  <c:v>8.0546789200000006</c:v>
                </c:pt>
                <c:pt idx="194">
                  <c:v>7.8530158999999999</c:v>
                </c:pt>
                <c:pt idx="195">
                  <c:v>7.80549669</c:v>
                </c:pt>
                <c:pt idx="196">
                  <c:v>7.6191472999999998</c:v>
                </c:pt>
                <c:pt idx="197">
                  <c:v>7.5879573799999998</c:v>
                </c:pt>
                <c:pt idx="198">
                  <c:v>7.5342688600000001</c:v>
                </c:pt>
                <c:pt idx="199">
                  <c:v>7.3647651700000001</c:v>
                </c:pt>
                <c:pt idx="200">
                  <c:v>7.1500711399999997</c:v>
                </c:pt>
                <c:pt idx="201">
                  <c:v>7.0610060700000004</c:v>
                </c:pt>
                <c:pt idx="202">
                  <c:v>6.9051799799999998</c:v>
                </c:pt>
                <c:pt idx="203">
                  <c:v>6.7403354599999998</c:v>
                </c:pt>
                <c:pt idx="204">
                  <c:v>6.6829109200000003</c:v>
                </c:pt>
                <c:pt idx="205">
                  <c:v>6.3864550600000003</c:v>
                </c:pt>
                <c:pt idx="206">
                  <c:v>6.2160959199999999</c:v>
                </c:pt>
              </c:numCache>
            </c:numRef>
          </c:xVal>
          <c:yVal>
            <c:numRef>
              <c:f>Sheet1!$D$3:$D$209</c:f>
              <c:numCache>
                <c:formatCode>0.00E+00</c:formatCode>
                <c:ptCount val="207"/>
                <c:pt idx="0">
                  <c:v>77699.109400000001</c:v>
                </c:pt>
                <c:pt idx="1">
                  <c:v>77354.054699999993</c:v>
                </c:pt>
                <c:pt idx="2">
                  <c:v>77230.960900000005</c:v>
                </c:pt>
                <c:pt idx="3">
                  <c:v>76874.593800000002</c:v>
                </c:pt>
                <c:pt idx="4">
                  <c:v>76791.828099999999</c:v>
                </c:pt>
                <c:pt idx="5">
                  <c:v>76421.6875</c:v>
                </c:pt>
                <c:pt idx="6">
                  <c:v>76326.257800000007</c:v>
                </c:pt>
                <c:pt idx="7">
                  <c:v>76055.984400000001</c:v>
                </c:pt>
                <c:pt idx="8">
                  <c:v>75946.218800000002</c:v>
                </c:pt>
                <c:pt idx="9">
                  <c:v>75694.960900000005</c:v>
                </c:pt>
                <c:pt idx="10">
                  <c:v>75594.906300000002</c:v>
                </c:pt>
                <c:pt idx="11">
                  <c:v>75411.523400000005</c:v>
                </c:pt>
                <c:pt idx="12">
                  <c:v>75391.734400000001</c:v>
                </c:pt>
                <c:pt idx="13">
                  <c:v>75348.6875</c:v>
                </c:pt>
                <c:pt idx="14">
                  <c:v>75161.281300000002</c:v>
                </c:pt>
                <c:pt idx="15">
                  <c:v>75112.867199999993</c:v>
                </c:pt>
                <c:pt idx="16">
                  <c:v>74928.203099999999</c:v>
                </c:pt>
                <c:pt idx="17">
                  <c:v>74894.320300000007</c:v>
                </c:pt>
                <c:pt idx="18">
                  <c:v>74761.078099999999</c:v>
                </c:pt>
                <c:pt idx="19">
                  <c:v>74665.781300000002</c:v>
                </c:pt>
                <c:pt idx="20">
                  <c:v>74568.718800000002</c:v>
                </c:pt>
                <c:pt idx="21">
                  <c:v>74474.390599999999</c:v>
                </c:pt>
                <c:pt idx="22">
                  <c:v>74272.5</c:v>
                </c:pt>
                <c:pt idx="23">
                  <c:v>74219.585900000005</c:v>
                </c:pt>
                <c:pt idx="24">
                  <c:v>74183.25</c:v>
                </c:pt>
                <c:pt idx="25">
                  <c:v>73986.296900000001</c:v>
                </c:pt>
                <c:pt idx="26">
                  <c:v>73833.218800000002</c:v>
                </c:pt>
                <c:pt idx="27">
                  <c:v>73826.5</c:v>
                </c:pt>
                <c:pt idx="28">
                  <c:v>73813.304699999993</c:v>
                </c:pt>
                <c:pt idx="29">
                  <c:v>73700.390599999999</c:v>
                </c:pt>
                <c:pt idx="30">
                  <c:v>73572.476599999995</c:v>
                </c:pt>
                <c:pt idx="31">
                  <c:v>73430.414099999995</c:v>
                </c:pt>
                <c:pt idx="32">
                  <c:v>73343.054699999993</c:v>
                </c:pt>
                <c:pt idx="33">
                  <c:v>73253.585900000005</c:v>
                </c:pt>
                <c:pt idx="34">
                  <c:v>73184.031300000002</c:v>
                </c:pt>
                <c:pt idx="35">
                  <c:v>73097.640599999999</c:v>
                </c:pt>
                <c:pt idx="36">
                  <c:v>73060.703099999999</c:v>
                </c:pt>
                <c:pt idx="37">
                  <c:v>73047.507800000007</c:v>
                </c:pt>
                <c:pt idx="38">
                  <c:v>73046.359400000001</c:v>
                </c:pt>
                <c:pt idx="39">
                  <c:v>73179.210900000005</c:v>
                </c:pt>
                <c:pt idx="40">
                  <c:v>73213.859400000001</c:v>
                </c:pt>
                <c:pt idx="41">
                  <c:v>73255.734400000001</c:v>
                </c:pt>
                <c:pt idx="42">
                  <c:v>73694.125</c:v>
                </c:pt>
                <c:pt idx="43">
                  <c:v>74061.539099999995</c:v>
                </c:pt>
                <c:pt idx="44">
                  <c:v>74604.101599999995</c:v>
                </c:pt>
                <c:pt idx="45">
                  <c:v>76125.3125</c:v>
                </c:pt>
                <c:pt idx="46">
                  <c:v>76681.390599999999</c:v>
                </c:pt>
                <c:pt idx="47">
                  <c:v>77407.421900000001</c:v>
                </c:pt>
                <c:pt idx="48">
                  <c:v>79504.867199999993</c:v>
                </c:pt>
                <c:pt idx="49">
                  <c:v>81373.093800000002</c:v>
                </c:pt>
                <c:pt idx="50">
                  <c:v>82002.218800000002</c:v>
                </c:pt>
                <c:pt idx="51">
                  <c:v>82895.515599999999</c:v>
                </c:pt>
                <c:pt idx="52">
                  <c:v>83824.484400000001</c:v>
                </c:pt>
                <c:pt idx="53">
                  <c:v>85003.875</c:v>
                </c:pt>
                <c:pt idx="54">
                  <c:v>85346.242199999993</c:v>
                </c:pt>
                <c:pt idx="55">
                  <c:v>86091.234400000001</c:v>
                </c:pt>
                <c:pt idx="56">
                  <c:v>86348.671900000001</c:v>
                </c:pt>
                <c:pt idx="57">
                  <c:v>86728.039099999995</c:v>
                </c:pt>
                <c:pt idx="58">
                  <c:v>86729.9375</c:v>
                </c:pt>
                <c:pt idx="59">
                  <c:v>86730.257800000007</c:v>
                </c:pt>
                <c:pt idx="60">
                  <c:v>86744.632800000007</c:v>
                </c:pt>
                <c:pt idx="61">
                  <c:v>86503.875</c:v>
                </c:pt>
                <c:pt idx="62">
                  <c:v>86437.976599999995</c:v>
                </c:pt>
                <c:pt idx="63">
                  <c:v>86176.398400000005</c:v>
                </c:pt>
                <c:pt idx="64">
                  <c:v>86033.734400000001</c:v>
                </c:pt>
                <c:pt idx="65">
                  <c:v>85945.125</c:v>
                </c:pt>
                <c:pt idx="66">
                  <c:v>85609.75</c:v>
                </c:pt>
                <c:pt idx="67">
                  <c:v>85469.351599999995</c:v>
                </c:pt>
                <c:pt idx="68">
                  <c:v>85074.0625</c:v>
                </c:pt>
                <c:pt idx="69">
                  <c:v>84824.343800000002</c:v>
                </c:pt>
                <c:pt idx="70">
                  <c:v>84508.945300000007</c:v>
                </c:pt>
                <c:pt idx="71">
                  <c:v>84368.109400000001</c:v>
                </c:pt>
                <c:pt idx="72">
                  <c:v>84080.734400000001</c:v>
                </c:pt>
                <c:pt idx="73">
                  <c:v>83973.007800000007</c:v>
                </c:pt>
                <c:pt idx="74">
                  <c:v>83729.429699999993</c:v>
                </c:pt>
                <c:pt idx="75">
                  <c:v>83644.726599999995</c:v>
                </c:pt>
                <c:pt idx="76">
                  <c:v>83426.164099999995</c:v>
                </c:pt>
                <c:pt idx="77">
                  <c:v>83368.828099999999</c:v>
                </c:pt>
                <c:pt idx="78">
                  <c:v>83106.625</c:v>
                </c:pt>
                <c:pt idx="79">
                  <c:v>83099.648400000005</c:v>
                </c:pt>
                <c:pt idx="80">
                  <c:v>83057.578099999999</c:v>
                </c:pt>
                <c:pt idx="81">
                  <c:v>82856.117199999993</c:v>
                </c:pt>
                <c:pt idx="82">
                  <c:v>82830.539099999995</c:v>
                </c:pt>
                <c:pt idx="83">
                  <c:v>82676.1875</c:v>
                </c:pt>
                <c:pt idx="84">
                  <c:v>82635.882800000007</c:v>
                </c:pt>
                <c:pt idx="85">
                  <c:v>82512.703099999999</c:v>
                </c:pt>
                <c:pt idx="86">
                  <c:v>82458.218800000002</c:v>
                </c:pt>
                <c:pt idx="87">
                  <c:v>82359.265599999999</c:v>
                </c:pt>
                <c:pt idx="88">
                  <c:v>82312.656300000002</c:v>
                </c:pt>
                <c:pt idx="89">
                  <c:v>82235.992199999993</c:v>
                </c:pt>
                <c:pt idx="90">
                  <c:v>82210.132800000007</c:v>
                </c:pt>
                <c:pt idx="91">
                  <c:v>82199.828099999999</c:v>
                </c:pt>
                <c:pt idx="92">
                  <c:v>82133.75</c:v>
                </c:pt>
                <c:pt idx="93">
                  <c:v>82099.734400000001</c:v>
                </c:pt>
                <c:pt idx="94">
                  <c:v>82054.492199999993</c:v>
                </c:pt>
                <c:pt idx="95">
                  <c:v>82031.046900000001</c:v>
                </c:pt>
                <c:pt idx="96">
                  <c:v>81986.640599999999</c:v>
                </c:pt>
                <c:pt idx="97">
                  <c:v>81972.867199999993</c:v>
                </c:pt>
                <c:pt idx="98">
                  <c:v>81950.164099999995</c:v>
                </c:pt>
                <c:pt idx="99">
                  <c:v>81935.617199999993</c:v>
                </c:pt>
                <c:pt idx="100">
                  <c:v>81907.054699999993</c:v>
                </c:pt>
                <c:pt idx="101">
                  <c:v>81898.156300000002</c:v>
                </c:pt>
                <c:pt idx="102">
                  <c:v>81892.593800000002</c:v>
                </c:pt>
                <c:pt idx="103">
                  <c:v>81848.054699999993</c:v>
                </c:pt>
                <c:pt idx="104">
                  <c:v>81840.406300000002</c:v>
                </c:pt>
                <c:pt idx="105">
                  <c:v>81802.234400000001</c:v>
                </c:pt>
                <c:pt idx="106">
                  <c:v>81780.140599999999</c:v>
                </c:pt>
                <c:pt idx="107">
                  <c:v>81776.75</c:v>
                </c:pt>
                <c:pt idx="108">
                  <c:v>81780.531300000002</c:v>
                </c:pt>
                <c:pt idx="109">
                  <c:v>81789.554699999993</c:v>
                </c:pt>
                <c:pt idx="110">
                  <c:v>81793.156300000002</c:v>
                </c:pt>
                <c:pt idx="111">
                  <c:v>81798.25</c:v>
                </c:pt>
                <c:pt idx="112">
                  <c:v>81799.078099999999</c:v>
                </c:pt>
                <c:pt idx="113">
                  <c:v>81799.015599999999</c:v>
                </c:pt>
                <c:pt idx="114">
                  <c:v>81799.156300000002</c:v>
                </c:pt>
                <c:pt idx="115">
                  <c:v>81798.914099999995</c:v>
                </c:pt>
                <c:pt idx="116">
                  <c:v>81778.593800000002</c:v>
                </c:pt>
                <c:pt idx="117">
                  <c:v>81778.429699999993</c:v>
                </c:pt>
                <c:pt idx="118">
                  <c:v>81807.734400000001</c:v>
                </c:pt>
                <c:pt idx="119">
                  <c:v>81805.218800000002</c:v>
                </c:pt>
                <c:pt idx="120">
                  <c:v>81799.570300000007</c:v>
                </c:pt>
                <c:pt idx="121">
                  <c:v>81805.109400000001</c:v>
                </c:pt>
                <c:pt idx="122">
                  <c:v>81817.531300000002</c:v>
                </c:pt>
                <c:pt idx="123">
                  <c:v>81825.75</c:v>
                </c:pt>
                <c:pt idx="124">
                  <c:v>81827.359400000001</c:v>
                </c:pt>
                <c:pt idx="125">
                  <c:v>81818.406300000002</c:v>
                </c:pt>
                <c:pt idx="126">
                  <c:v>81813.968800000002</c:v>
                </c:pt>
                <c:pt idx="127">
                  <c:v>81817.718800000002</c:v>
                </c:pt>
                <c:pt idx="128">
                  <c:v>81821.515599999999</c:v>
                </c:pt>
                <c:pt idx="129">
                  <c:v>81838.343800000002</c:v>
                </c:pt>
                <c:pt idx="130">
                  <c:v>81844.523400000005</c:v>
                </c:pt>
                <c:pt idx="131">
                  <c:v>81850.578099999999</c:v>
                </c:pt>
                <c:pt idx="132">
                  <c:v>81854.531300000002</c:v>
                </c:pt>
                <c:pt idx="133">
                  <c:v>81852.914099999995</c:v>
                </c:pt>
                <c:pt idx="134">
                  <c:v>81852.1875</c:v>
                </c:pt>
                <c:pt idx="135">
                  <c:v>81870.375</c:v>
                </c:pt>
                <c:pt idx="136">
                  <c:v>81879.968800000002</c:v>
                </c:pt>
                <c:pt idx="137">
                  <c:v>81899.968800000002</c:v>
                </c:pt>
                <c:pt idx="138">
                  <c:v>81900.171900000001</c:v>
                </c:pt>
                <c:pt idx="139">
                  <c:v>81900.1875</c:v>
                </c:pt>
                <c:pt idx="140">
                  <c:v>81898.453099999999</c:v>
                </c:pt>
                <c:pt idx="141">
                  <c:v>81901.9375</c:v>
                </c:pt>
                <c:pt idx="142">
                  <c:v>81906.5</c:v>
                </c:pt>
                <c:pt idx="143">
                  <c:v>81909.523400000005</c:v>
                </c:pt>
                <c:pt idx="144">
                  <c:v>81913.578099999999</c:v>
                </c:pt>
                <c:pt idx="145">
                  <c:v>81916.953099999999</c:v>
                </c:pt>
                <c:pt idx="146">
                  <c:v>81934.531300000002</c:v>
                </c:pt>
                <c:pt idx="147">
                  <c:v>81929.765599999999</c:v>
                </c:pt>
                <c:pt idx="148">
                  <c:v>81929.765599999999</c:v>
                </c:pt>
                <c:pt idx="149">
                  <c:v>81929.742199999993</c:v>
                </c:pt>
                <c:pt idx="150">
                  <c:v>81894.203099999999</c:v>
                </c:pt>
                <c:pt idx="151">
                  <c:v>81872.882800000007</c:v>
                </c:pt>
                <c:pt idx="152">
                  <c:v>81763.523400000005</c:v>
                </c:pt>
                <c:pt idx="153">
                  <c:v>81622.781300000002</c:v>
                </c:pt>
                <c:pt idx="154">
                  <c:v>81415.328099999999</c:v>
                </c:pt>
                <c:pt idx="155">
                  <c:v>81547.671900000001</c:v>
                </c:pt>
                <c:pt idx="156">
                  <c:v>81936.468800000002</c:v>
                </c:pt>
                <c:pt idx="157">
                  <c:v>82199.984400000001</c:v>
                </c:pt>
                <c:pt idx="158">
                  <c:v>82353.640599999999</c:v>
                </c:pt>
                <c:pt idx="159">
                  <c:v>82356.8125</c:v>
                </c:pt>
                <c:pt idx="160">
                  <c:v>82352.367199999993</c:v>
                </c:pt>
                <c:pt idx="161">
                  <c:v>82318.406300000002</c:v>
                </c:pt>
                <c:pt idx="162">
                  <c:v>82255.546900000001</c:v>
                </c:pt>
                <c:pt idx="163">
                  <c:v>82254.789099999995</c:v>
                </c:pt>
                <c:pt idx="164">
                  <c:v>82254.226599999995</c:v>
                </c:pt>
                <c:pt idx="165">
                  <c:v>82183.367199999993</c:v>
                </c:pt>
                <c:pt idx="166">
                  <c:v>82128.75</c:v>
                </c:pt>
                <c:pt idx="167">
                  <c:v>82108.531300000002</c:v>
                </c:pt>
                <c:pt idx="168">
                  <c:v>82081.656300000002</c:v>
                </c:pt>
                <c:pt idx="169">
                  <c:v>82021.5625</c:v>
                </c:pt>
                <c:pt idx="170">
                  <c:v>81951.593800000002</c:v>
                </c:pt>
                <c:pt idx="171">
                  <c:v>81909.390599999999</c:v>
                </c:pt>
                <c:pt idx="172">
                  <c:v>81891.359400000001</c:v>
                </c:pt>
                <c:pt idx="173">
                  <c:v>81766.335900000005</c:v>
                </c:pt>
                <c:pt idx="174">
                  <c:v>81764.046900000001</c:v>
                </c:pt>
                <c:pt idx="175">
                  <c:v>81757.117199999993</c:v>
                </c:pt>
                <c:pt idx="176">
                  <c:v>81643.210900000005</c:v>
                </c:pt>
                <c:pt idx="177">
                  <c:v>81602.5</c:v>
                </c:pt>
                <c:pt idx="178">
                  <c:v>81516.656300000002</c:v>
                </c:pt>
                <c:pt idx="179">
                  <c:v>81431.3125</c:v>
                </c:pt>
                <c:pt idx="180">
                  <c:v>81394.078099999999</c:v>
                </c:pt>
                <c:pt idx="181">
                  <c:v>81284.265599999999</c:v>
                </c:pt>
                <c:pt idx="182">
                  <c:v>81224.406300000002</c:v>
                </c:pt>
                <c:pt idx="183">
                  <c:v>81133.710900000005</c:v>
                </c:pt>
                <c:pt idx="184">
                  <c:v>81016.968800000002</c:v>
                </c:pt>
                <c:pt idx="185">
                  <c:v>80956.0625</c:v>
                </c:pt>
                <c:pt idx="186">
                  <c:v>80859.546900000001</c:v>
                </c:pt>
                <c:pt idx="187">
                  <c:v>80731.703099999999</c:v>
                </c:pt>
                <c:pt idx="188">
                  <c:v>80682.9375</c:v>
                </c:pt>
                <c:pt idx="189">
                  <c:v>80490.671900000001</c:v>
                </c:pt>
                <c:pt idx="190">
                  <c:v>80415.953099999999</c:v>
                </c:pt>
                <c:pt idx="191">
                  <c:v>80187.210900000005</c:v>
                </c:pt>
                <c:pt idx="192">
                  <c:v>80173.179699999993</c:v>
                </c:pt>
                <c:pt idx="193">
                  <c:v>80168.484400000001</c:v>
                </c:pt>
                <c:pt idx="194">
                  <c:v>79916.195300000007</c:v>
                </c:pt>
                <c:pt idx="195">
                  <c:v>79857.031300000002</c:v>
                </c:pt>
                <c:pt idx="196">
                  <c:v>79625.664099999995</c:v>
                </c:pt>
                <c:pt idx="197">
                  <c:v>79590.1875</c:v>
                </c:pt>
                <c:pt idx="198">
                  <c:v>79528.875</c:v>
                </c:pt>
                <c:pt idx="199">
                  <c:v>79324.007800000007</c:v>
                </c:pt>
                <c:pt idx="200">
                  <c:v>79086.648400000005</c:v>
                </c:pt>
                <c:pt idx="201">
                  <c:v>78987.265599999999</c:v>
                </c:pt>
                <c:pt idx="202">
                  <c:v>78800.007800000007</c:v>
                </c:pt>
                <c:pt idx="203">
                  <c:v>78602.0625</c:v>
                </c:pt>
                <c:pt idx="204">
                  <c:v>78526.359400000001</c:v>
                </c:pt>
                <c:pt idx="205">
                  <c:v>78167.335900000005</c:v>
                </c:pt>
                <c:pt idx="206">
                  <c:v>77923.265599999999</c:v>
                </c:pt>
              </c:numCache>
            </c:numRef>
          </c:yVal>
          <c:smooth val="1"/>
        </c:ser>
        <c:ser>
          <c:idx val="2"/>
          <c:order val="2"/>
          <c:tx>
            <c:v>Z= -9</c:v>
          </c:tx>
          <c:spPr>
            <a:ln w="9525" cap="rnd">
              <a:solidFill>
                <a:schemeClr val="accent3"/>
              </a:solidFill>
              <a:round/>
            </a:ln>
            <a:effectLst>
              <a:outerShdw blurRad="50800" dist="38100" dir="5400000" rotWithShape="0">
                <a:srgbClr val="000000">
                  <a:alpha val="60000"/>
                </a:srgbClr>
              </a:outerShdw>
            </a:effectLst>
          </c:spPr>
          <c:marker>
            <c:symbol val="none"/>
          </c:marker>
          <c:xVal>
            <c:numRef>
              <c:f>Sheet1!$E$3:$E$192</c:f>
              <c:numCache>
                <c:formatCode>0.00E+00</c:formatCode>
                <c:ptCount val="190"/>
                <c:pt idx="0">
                  <c:v>7.5262775399999997</c:v>
                </c:pt>
                <c:pt idx="1">
                  <c:v>7.5700526200000002</c:v>
                </c:pt>
                <c:pt idx="2">
                  <c:v>7.7383832899999998</c:v>
                </c:pt>
                <c:pt idx="3">
                  <c:v>7.8962831500000004</c:v>
                </c:pt>
                <c:pt idx="4">
                  <c:v>7.9501071000000003</c:v>
                </c:pt>
                <c:pt idx="5">
                  <c:v>8.0639390899999999</c:v>
                </c:pt>
                <c:pt idx="6">
                  <c:v>8.1671466800000001</c:v>
                </c:pt>
                <c:pt idx="7">
                  <c:v>8.2289848299999999</c:v>
                </c:pt>
                <c:pt idx="8">
                  <c:v>8.37195015</c:v>
                </c:pt>
                <c:pt idx="9">
                  <c:v>8.4700403200000007</c:v>
                </c:pt>
                <c:pt idx="10">
                  <c:v>8.5897998799999993</c:v>
                </c:pt>
                <c:pt idx="11">
                  <c:v>8.7128639200000002</c:v>
                </c:pt>
                <c:pt idx="12">
                  <c:v>8.7985048300000006</c:v>
                </c:pt>
                <c:pt idx="13">
                  <c:v>8.9342708599999998</c:v>
                </c:pt>
                <c:pt idx="14">
                  <c:v>8.9811000799999992</c:v>
                </c:pt>
                <c:pt idx="15">
                  <c:v>9.0964479399999991</c:v>
                </c:pt>
                <c:pt idx="16">
                  <c:v>9.1563892399999993</c:v>
                </c:pt>
                <c:pt idx="17">
                  <c:v>9.22477722</c:v>
                </c:pt>
                <c:pt idx="18">
                  <c:v>9.2899017300000004</c:v>
                </c:pt>
                <c:pt idx="19">
                  <c:v>9.3811187700000005</c:v>
                </c:pt>
                <c:pt idx="20">
                  <c:v>9.3909912099999993</c:v>
                </c:pt>
                <c:pt idx="21">
                  <c:v>9.4034099599999994</c:v>
                </c:pt>
                <c:pt idx="22">
                  <c:v>9.4904518099999997</c:v>
                </c:pt>
                <c:pt idx="23">
                  <c:v>9.5402612700000002</c:v>
                </c:pt>
                <c:pt idx="24">
                  <c:v>9.5678844499999993</c:v>
                </c:pt>
                <c:pt idx="25">
                  <c:v>9.6231479600000007</c:v>
                </c:pt>
                <c:pt idx="26">
                  <c:v>9.6469450000000005</c:v>
                </c:pt>
                <c:pt idx="27">
                  <c:v>9.6576919599999993</c:v>
                </c:pt>
                <c:pt idx="28">
                  <c:v>9.70182228</c:v>
                </c:pt>
                <c:pt idx="29">
                  <c:v>9.7204780599999996</c:v>
                </c:pt>
                <c:pt idx="30">
                  <c:v>9.73175335</c:v>
                </c:pt>
                <c:pt idx="31">
                  <c:v>9.7685966499999992</c:v>
                </c:pt>
                <c:pt idx="32">
                  <c:v>9.7880716299999992</c:v>
                </c:pt>
                <c:pt idx="33">
                  <c:v>9.8179569200000003</c:v>
                </c:pt>
                <c:pt idx="34">
                  <c:v>9.8532028199999999</c:v>
                </c:pt>
                <c:pt idx="35">
                  <c:v>9.8549251600000005</c:v>
                </c:pt>
                <c:pt idx="36">
                  <c:v>9.8870821000000007</c:v>
                </c:pt>
                <c:pt idx="37">
                  <c:v>9.8978033100000005</c:v>
                </c:pt>
                <c:pt idx="38">
                  <c:v>9.9279975900000004</c:v>
                </c:pt>
                <c:pt idx="39">
                  <c:v>9.9460163099999992</c:v>
                </c:pt>
                <c:pt idx="40">
                  <c:v>9.9617271400000007</c:v>
                </c:pt>
                <c:pt idx="41">
                  <c:v>9.9973125500000002</c:v>
                </c:pt>
                <c:pt idx="42">
                  <c:v>9.9978170399999993</c:v>
                </c:pt>
                <c:pt idx="43">
                  <c:v>9.9984283400000002</c:v>
                </c:pt>
                <c:pt idx="44">
                  <c:v>10.023930500000001</c:v>
                </c:pt>
                <c:pt idx="45">
                  <c:v>10.0381289</c:v>
                </c:pt>
                <c:pt idx="46">
                  <c:v>10.040946</c:v>
                </c:pt>
                <c:pt idx="47">
                  <c:v>10.046985599999999</c:v>
                </c:pt>
                <c:pt idx="48">
                  <c:v>10.0564976</c:v>
                </c:pt>
                <c:pt idx="49">
                  <c:v>10.0503769</c:v>
                </c:pt>
                <c:pt idx="50">
                  <c:v>10.049439400000001</c:v>
                </c:pt>
                <c:pt idx="51">
                  <c:v>10.047526400000001</c:v>
                </c:pt>
                <c:pt idx="52">
                  <c:v>10.0366163</c:v>
                </c:pt>
                <c:pt idx="53">
                  <c:v>10.024236699999999</c:v>
                </c:pt>
                <c:pt idx="54">
                  <c:v>10.0127544</c:v>
                </c:pt>
                <c:pt idx="55">
                  <c:v>10.0007381</c:v>
                </c:pt>
                <c:pt idx="56">
                  <c:v>9.9846000700000008</c:v>
                </c:pt>
                <c:pt idx="57">
                  <c:v>9.9656715400000007</c:v>
                </c:pt>
                <c:pt idx="58">
                  <c:v>9.95307064</c:v>
                </c:pt>
                <c:pt idx="59">
                  <c:v>9.9292898199999993</c:v>
                </c:pt>
                <c:pt idx="60">
                  <c:v>9.9201831800000004</c:v>
                </c:pt>
                <c:pt idx="61">
                  <c:v>9.9134941100000002</c:v>
                </c:pt>
                <c:pt idx="62">
                  <c:v>9.8875103000000006</c:v>
                </c:pt>
                <c:pt idx="63">
                  <c:v>9.8541431399999997</c:v>
                </c:pt>
                <c:pt idx="64">
                  <c:v>9.8486127900000007</c:v>
                </c:pt>
                <c:pt idx="65">
                  <c:v>9.8457222000000009</c:v>
                </c:pt>
                <c:pt idx="66">
                  <c:v>9.8037195199999996</c:v>
                </c:pt>
                <c:pt idx="67">
                  <c:v>9.7779684099999997</c:v>
                </c:pt>
                <c:pt idx="68">
                  <c:v>9.7580604599999994</c:v>
                </c:pt>
                <c:pt idx="69">
                  <c:v>9.7180814699999996</c:v>
                </c:pt>
                <c:pt idx="70">
                  <c:v>9.7040023800000004</c:v>
                </c:pt>
                <c:pt idx="71">
                  <c:v>9.6735649099999996</c:v>
                </c:pt>
                <c:pt idx="72">
                  <c:v>9.6500101100000002</c:v>
                </c:pt>
                <c:pt idx="73">
                  <c:v>9.6278591200000001</c:v>
                </c:pt>
                <c:pt idx="74">
                  <c:v>9.5805492399999999</c:v>
                </c:pt>
                <c:pt idx="75">
                  <c:v>9.5377254499999999</c:v>
                </c:pt>
                <c:pt idx="76">
                  <c:v>9.5010557200000001</c:v>
                </c:pt>
                <c:pt idx="77">
                  <c:v>9.4417428999999995</c:v>
                </c:pt>
                <c:pt idx="78">
                  <c:v>9.4093303699999993</c:v>
                </c:pt>
                <c:pt idx="79">
                  <c:v>9.3936681699999998</c:v>
                </c:pt>
                <c:pt idx="80">
                  <c:v>9.2989807100000004</c:v>
                </c:pt>
                <c:pt idx="81">
                  <c:v>9.2833700199999996</c:v>
                </c:pt>
                <c:pt idx="82">
                  <c:v>9.1658058199999992</c:v>
                </c:pt>
                <c:pt idx="83">
                  <c:v>9.1398277300000004</c:v>
                </c:pt>
                <c:pt idx="84">
                  <c:v>9.0873889900000009</c:v>
                </c:pt>
                <c:pt idx="85">
                  <c:v>9.0061807599999995</c:v>
                </c:pt>
                <c:pt idx="86">
                  <c:v>8.8923683199999992</c:v>
                </c:pt>
                <c:pt idx="87">
                  <c:v>8.8747100799999998</c:v>
                </c:pt>
                <c:pt idx="88">
                  <c:v>8.8680810900000004</c:v>
                </c:pt>
                <c:pt idx="89">
                  <c:v>8.70517349</c:v>
                </c:pt>
                <c:pt idx="90">
                  <c:v>8.5928163499999997</c:v>
                </c:pt>
                <c:pt idx="91">
                  <c:v>8.5058956099999996</c:v>
                </c:pt>
                <c:pt idx="92">
                  <c:v>8.3639688499999991</c:v>
                </c:pt>
                <c:pt idx="93">
                  <c:v>8.2703952800000007</c:v>
                </c:pt>
                <c:pt idx="94">
                  <c:v>8.2012758300000002</c:v>
                </c:pt>
                <c:pt idx="95">
                  <c:v>8.0105810200000001</c:v>
                </c:pt>
                <c:pt idx="96">
                  <c:v>7.7841196100000003</c:v>
                </c:pt>
                <c:pt idx="97">
                  <c:v>7.7686557799999996</c:v>
                </c:pt>
                <c:pt idx="98">
                  <c:v>7.7509050400000001</c:v>
                </c:pt>
                <c:pt idx="99">
                  <c:v>7.5503992999999996</c:v>
                </c:pt>
                <c:pt idx="100">
                  <c:v>7.39758301</c:v>
                </c:pt>
                <c:pt idx="101">
                  <c:v>7.3372187599999998</c:v>
                </c:pt>
                <c:pt idx="102">
                  <c:v>7.2414746299999999</c:v>
                </c:pt>
                <c:pt idx="103">
                  <c:v>7.1527476300000004</c:v>
                </c:pt>
                <c:pt idx="104">
                  <c:v>7.1015768100000001</c:v>
                </c:pt>
                <c:pt idx="105">
                  <c:v>6.9782424000000001</c:v>
                </c:pt>
                <c:pt idx="106">
                  <c:v>6.8527297999999996</c:v>
                </c:pt>
                <c:pt idx="107">
                  <c:v>6.8408260299999997</c:v>
                </c:pt>
                <c:pt idx="108">
                  <c:v>6.8198528300000003</c:v>
                </c:pt>
                <c:pt idx="109">
                  <c:v>6.6951603899999999</c:v>
                </c:pt>
                <c:pt idx="110">
                  <c:v>6.6542663600000003</c:v>
                </c:pt>
                <c:pt idx="111">
                  <c:v>6.5712146799999998</c:v>
                </c:pt>
                <c:pt idx="112">
                  <c:v>6.5508279800000002</c:v>
                </c:pt>
                <c:pt idx="113">
                  <c:v>6.5235428799999999</c:v>
                </c:pt>
                <c:pt idx="114">
                  <c:v>6.4470024099999996</c:v>
                </c:pt>
                <c:pt idx="115">
                  <c:v>6.3935313200000001</c:v>
                </c:pt>
                <c:pt idx="116">
                  <c:v>6.3669714900000001</c:v>
                </c:pt>
                <c:pt idx="117">
                  <c:v>6.3245840099999997</c:v>
                </c:pt>
                <c:pt idx="118">
                  <c:v>6.28533936</c:v>
                </c:pt>
                <c:pt idx="119">
                  <c:v>6.2612152099999996</c:v>
                </c:pt>
                <c:pt idx="120">
                  <c:v>6.2192439999999998</c:v>
                </c:pt>
                <c:pt idx="121">
                  <c:v>6.1805987399999998</c:v>
                </c:pt>
                <c:pt idx="122">
                  <c:v>6.1742439300000003</c:v>
                </c:pt>
                <c:pt idx="123">
                  <c:v>6.1604871699999997</c:v>
                </c:pt>
                <c:pt idx="124">
                  <c:v>6.1267003999999998</c:v>
                </c:pt>
                <c:pt idx="125">
                  <c:v>6.1118168800000001</c:v>
                </c:pt>
                <c:pt idx="126">
                  <c:v>6.0733928700000002</c:v>
                </c:pt>
                <c:pt idx="127">
                  <c:v>6.0514879199999996</c:v>
                </c:pt>
                <c:pt idx="128">
                  <c:v>6.0419483200000004</c:v>
                </c:pt>
                <c:pt idx="129">
                  <c:v>6.0125513100000001</c:v>
                </c:pt>
                <c:pt idx="130">
                  <c:v>6.0048704099999997</c:v>
                </c:pt>
                <c:pt idx="131">
                  <c:v>5.9770355200000003</c:v>
                </c:pt>
                <c:pt idx="132">
                  <c:v>5.9658050500000002</c:v>
                </c:pt>
                <c:pt idx="133">
                  <c:v>5.9518661499999999</c:v>
                </c:pt>
                <c:pt idx="134">
                  <c:v>5.9344492000000004</c:v>
                </c:pt>
                <c:pt idx="135">
                  <c:v>5.9281683000000003</c:v>
                </c:pt>
                <c:pt idx="136">
                  <c:v>5.9225530600000003</c:v>
                </c:pt>
                <c:pt idx="137">
                  <c:v>5.9053416299999997</c:v>
                </c:pt>
                <c:pt idx="138">
                  <c:v>5.8981184999999998</c:v>
                </c:pt>
                <c:pt idx="139">
                  <c:v>5.8894987099999998</c:v>
                </c:pt>
                <c:pt idx="140">
                  <c:v>5.8806614899999996</c:v>
                </c:pt>
                <c:pt idx="141">
                  <c:v>5.8765182500000002</c:v>
                </c:pt>
                <c:pt idx="142">
                  <c:v>5.87144566</c:v>
                </c:pt>
                <c:pt idx="143">
                  <c:v>5.8692736600000002</c:v>
                </c:pt>
                <c:pt idx="144">
                  <c:v>5.8688955299999996</c:v>
                </c:pt>
                <c:pt idx="145">
                  <c:v>5.8694839500000002</c:v>
                </c:pt>
                <c:pt idx="146">
                  <c:v>5.8700675999999996</c:v>
                </c:pt>
                <c:pt idx="147">
                  <c:v>5.8704271300000004</c:v>
                </c:pt>
                <c:pt idx="148">
                  <c:v>5.87533569</c:v>
                </c:pt>
                <c:pt idx="149">
                  <c:v>5.8798227299999999</c:v>
                </c:pt>
                <c:pt idx="150">
                  <c:v>5.8811988800000004</c:v>
                </c:pt>
                <c:pt idx="151">
                  <c:v>5.89467812</c:v>
                </c:pt>
                <c:pt idx="152">
                  <c:v>5.8968138699999999</c:v>
                </c:pt>
                <c:pt idx="153">
                  <c:v>5.9104390100000002</c:v>
                </c:pt>
                <c:pt idx="154">
                  <c:v>5.9150500299999997</c:v>
                </c:pt>
                <c:pt idx="155">
                  <c:v>5.9158144000000004</c:v>
                </c:pt>
                <c:pt idx="156">
                  <c:v>5.9415173499999998</c:v>
                </c:pt>
                <c:pt idx="157">
                  <c:v>5.9443731299999998</c:v>
                </c:pt>
                <c:pt idx="158">
                  <c:v>5.9509868600000004</c:v>
                </c:pt>
                <c:pt idx="159">
                  <c:v>5.9757270800000004</c:v>
                </c:pt>
                <c:pt idx="160">
                  <c:v>5.9901604700000002</c:v>
                </c:pt>
                <c:pt idx="161">
                  <c:v>6.0080294600000004</c:v>
                </c:pt>
                <c:pt idx="162">
                  <c:v>6.0445475599999998</c:v>
                </c:pt>
                <c:pt idx="163">
                  <c:v>6.0501103399999998</c:v>
                </c:pt>
                <c:pt idx="164">
                  <c:v>6.05375862</c:v>
                </c:pt>
                <c:pt idx="165">
                  <c:v>6.0990123699999996</c:v>
                </c:pt>
                <c:pt idx="166">
                  <c:v>6.1550588599999996</c:v>
                </c:pt>
                <c:pt idx="167">
                  <c:v>6.1553039600000004</c:v>
                </c:pt>
                <c:pt idx="168">
                  <c:v>6.1555595399999996</c:v>
                </c:pt>
                <c:pt idx="169">
                  <c:v>6.2110748300000003</c:v>
                </c:pt>
                <c:pt idx="170">
                  <c:v>6.2659091900000004</c:v>
                </c:pt>
                <c:pt idx="171">
                  <c:v>6.2772507700000002</c:v>
                </c:pt>
                <c:pt idx="172">
                  <c:v>6.2909498199999998</c:v>
                </c:pt>
                <c:pt idx="173">
                  <c:v>6.3387103099999997</c:v>
                </c:pt>
                <c:pt idx="174">
                  <c:v>6.3714551899999998</c:v>
                </c:pt>
                <c:pt idx="175">
                  <c:v>6.4072589899999999</c:v>
                </c:pt>
                <c:pt idx="176">
                  <c:v>6.4490461300000002</c:v>
                </c:pt>
                <c:pt idx="177">
                  <c:v>6.5115623500000002</c:v>
                </c:pt>
                <c:pt idx="178">
                  <c:v>6.5371427500000001</c:v>
                </c:pt>
                <c:pt idx="179">
                  <c:v>6.6145324700000003</c:v>
                </c:pt>
                <c:pt idx="180">
                  <c:v>6.6418747900000001</c:v>
                </c:pt>
                <c:pt idx="181">
                  <c:v>6.6534161599999999</c:v>
                </c:pt>
                <c:pt idx="182">
                  <c:v>6.7507514999999998</c:v>
                </c:pt>
                <c:pt idx="183">
                  <c:v>6.83087921</c:v>
                </c:pt>
                <c:pt idx="184">
                  <c:v>6.89336824</c:v>
                </c:pt>
                <c:pt idx="185">
                  <c:v>7.02338314</c:v>
                </c:pt>
                <c:pt idx="186">
                  <c:v>7.0659160600000002</c:v>
                </c:pt>
                <c:pt idx="187">
                  <c:v>7.23854256</c:v>
                </c:pt>
                <c:pt idx="188">
                  <c:v>7.2914552700000002</c:v>
                </c:pt>
                <c:pt idx="189">
                  <c:v>7.41413689</c:v>
                </c:pt>
              </c:numCache>
            </c:numRef>
          </c:xVal>
          <c:yVal>
            <c:numRef>
              <c:f>Sheet1!$F$3:$F$192</c:f>
              <c:numCache>
                <c:formatCode>0.00E+00</c:formatCode>
                <c:ptCount val="190"/>
                <c:pt idx="0">
                  <c:v>76798.929699999993</c:v>
                </c:pt>
                <c:pt idx="1">
                  <c:v>76908.320300000007</c:v>
                </c:pt>
                <c:pt idx="2">
                  <c:v>77335.5625</c:v>
                </c:pt>
                <c:pt idx="3">
                  <c:v>77707.171900000001</c:v>
                </c:pt>
                <c:pt idx="4">
                  <c:v>77838.109400000001</c:v>
                </c:pt>
                <c:pt idx="5">
                  <c:v>78083.781300000002</c:v>
                </c:pt>
                <c:pt idx="6">
                  <c:v>78299.335900000005</c:v>
                </c:pt>
                <c:pt idx="7">
                  <c:v>78421.757800000007</c:v>
                </c:pt>
                <c:pt idx="8">
                  <c:v>78694.125</c:v>
                </c:pt>
                <c:pt idx="9">
                  <c:v>78889.546900000001</c:v>
                </c:pt>
                <c:pt idx="10">
                  <c:v>79105.453099999999</c:v>
                </c:pt>
                <c:pt idx="11">
                  <c:v>79343.367199999993</c:v>
                </c:pt>
                <c:pt idx="12">
                  <c:v>79500.148400000005</c:v>
                </c:pt>
                <c:pt idx="13">
                  <c:v>79734.789099999995</c:v>
                </c:pt>
                <c:pt idx="14">
                  <c:v>79822.156300000002</c:v>
                </c:pt>
                <c:pt idx="15">
                  <c:v>80060.578099999999</c:v>
                </c:pt>
                <c:pt idx="16">
                  <c:v>80161.898400000005</c:v>
                </c:pt>
                <c:pt idx="17">
                  <c:v>80281.906300000002</c:v>
                </c:pt>
                <c:pt idx="18">
                  <c:v>80411.132800000007</c:v>
                </c:pt>
                <c:pt idx="19">
                  <c:v>80615.960900000005</c:v>
                </c:pt>
                <c:pt idx="20">
                  <c:v>80637.203099999999</c:v>
                </c:pt>
                <c:pt idx="21">
                  <c:v>80661.640599999999</c:v>
                </c:pt>
                <c:pt idx="22">
                  <c:v>80823.421900000001</c:v>
                </c:pt>
                <c:pt idx="23">
                  <c:v>80924.804699999993</c:v>
                </c:pt>
                <c:pt idx="24">
                  <c:v>80977.085900000005</c:v>
                </c:pt>
                <c:pt idx="25">
                  <c:v>81094.585900000005</c:v>
                </c:pt>
                <c:pt idx="26">
                  <c:v>81145.453099999999</c:v>
                </c:pt>
                <c:pt idx="27">
                  <c:v>81168.843800000002</c:v>
                </c:pt>
                <c:pt idx="28">
                  <c:v>81263.75</c:v>
                </c:pt>
                <c:pt idx="29">
                  <c:v>81304.132800000007</c:v>
                </c:pt>
                <c:pt idx="30">
                  <c:v>81327.835900000005</c:v>
                </c:pt>
                <c:pt idx="31">
                  <c:v>81407.539099999995</c:v>
                </c:pt>
                <c:pt idx="32">
                  <c:v>81450.585900000005</c:v>
                </c:pt>
                <c:pt idx="33">
                  <c:v>81518.890599999999</c:v>
                </c:pt>
                <c:pt idx="34">
                  <c:v>81598.164099999995</c:v>
                </c:pt>
                <c:pt idx="35">
                  <c:v>81602.109400000001</c:v>
                </c:pt>
                <c:pt idx="36">
                  <c:v>81678.546900000001</c:v>
                </c:pt>
                <c:pt idx="37">
                  <c:v>81701.921900000001</c:v>
                </c:pt>
                <c:pt idx="38">
                  <c:v>81771.367199999993</c:v>
                </c:pt>
                <c:pt idx="39">
                  <c:v>81819.140599999999</c:v>
                </c:pt>
                <c:pt idx="40">
                  <c:v>81858.140599999999</c:v>
                </c:pt>
                <c:pt idx="41">
                  <c:v>81945.5625</c:v>
                </c:pt>
                <c:pt idx="42">
                  <c:v>81946.742199999993</c:v>
                </c:pt>
                <c:pt idx="43">
                  <c:v>81948.3125</c:v>
                </c:pt>
                <c:pt idx="44">
                  <c:v>82014.554699999993</c:v>
                </c:pt>
                <c:pt idx="45">
                  <c:v>82064.421900000001</c:v>
                </c:pt>
                <c:pt idx="46">
                  <c:v>82069.148400000005</c:v>
                </c:pt>
                <c:pt idx="47">
                  <c:v>81887.789099999995</c:v>
                </c:pt>
                <c:pt idx="48">
                  <c:v>81627.015599999999</c:v>
                </c:pt>
                <c:pt idx="49">
                  <c:v>81022.781300000002</c:v>
                </c:pt>
                <c:pt idx="50">
                  <c:v>80905.742199999993</c:v>
                </c:pt>
                <c:pt idx="51">
                  <c:v>80924.554699999993</c:v>
                </c:pt>
                <c:pt idx="52">
                  <c:v>81409.398400000005</c:v>
                </c:pt>
                <c:pt idx="53">
                  <c:v>81571.093800000002</c:v>
                </c:pt>
                <c:pt idx="54">
                  <c:v>81679.578099999999</c:v>
                </c:pt>
                <c:pt idx="55">
                  <c:v>81696.296900000001</c:v>
                </c:pt>
                <c:pt idx="56">
                  <c:v>81733.906300000002</c:v>
                </c:pt>
                <c:pt idx="57">
                  <c:v>81744.726599999995</c:v>
                </c:pt>
                <c:pt idx="58">
                  <c:v>81747.960900000005</c:v>
                </c:pt>
                <c:pt idx="59">
                  <c:v>81760.359400000001</c:v>
                </c:pt>
                <c:pt idx="60">
                  <c:v>81762.820300000007</c:v>
                </c:pt>
                <c:pt idx="61">
                  <c:v>81761.6875</c:v>
                </c:pt>
                <c:pt idx="62">
                  <c:v>81755.476599999995</c:v>
                </c:pt>
                <c:pt idx="63">
                  <c:v>81754.593800000002</c:v>
                </c:pt>
                <c:pt idx="64">
                  <c:v>81753.601599999995</c:v>
                </c:pt>
                <c:pt idx="65">
                  <c:v>81754.070300000007</c:v>
                </c:pt>
                <c:pt idx="66">
                  <c:v>81752.453099999999</c:v>
                </c:pt>
                <c:pt idx="67">
                  <c:v>81748.281300000002</c:v>
                </c:pt>
                <c:pt idx="68">
                  <c:v>81747.218800000002</c:v>
                </c:pt>
                <c:pt idx="69">
                  <c:v>81750.156300000002</c:v>
                </c:pt>
                <c:pt idx="70">
                  <c:v>81746.859400000001</c:v>
                </c:pt>
                <c:pt idx="71">
                  <c:v>81762.531300000002</c:v>
                </c:pt>
                <c:pt idx="72">
                  <c:v>81770.953099999999</c:v>
                </c:pt>
                <c:pt idx="73">
                  <c:v>81769.328099999999</c:v>
                </c:pt>
                <c:pt idx="74">
                  <c:v>81754.023400000005</c:v>
                </c:pt>
                <c:pt idx="75">
                  <c:v>81742.351599999995</c:v>
                </c:pt>
                <c:pt idx="76">
                  <c:v>81737.453099999999</c:v>
                </c:pt>
                <c:pt idx="77">
                  <c:v>81751.382800000007</c:v>
                </c:pt>
                <c:pt idx="78">
                  <c:v>81765.976599999995</c:v>
                </c:pt>
                <c:pt idx="79">
                  <c:v>81763.648400000005</c:v>
                </c:pt>
                <c:pt idx="80">
                  <c:v>81763.804699999993</c:v>
                </c:pt>
                <c:pt idx="81">
                  <c:v>81762.476599999995</c:v>
                </c:pt>
                <c:pt idx="82">
                  <c:v>81790.382800000007</c:v>
                </c:pt>
                <c:pt idx="83">
                  <c:v>81798.625</c:v>
                </c:pt>
                <c:pt idx="84">
                  <c:v>81794.914099999995</c:v>
                </c:pt>
                <c:pt idx="85">
                  <c:v>81789.453099999999</c:v>
                </c:pt>
                <c:pt idx="86">
                  <c:v>81780.820300000007</c:v>
                </c:pt>
                <c:pt idx="87">
                  <c:v>81780.0625</c:v>
                </c:pt>
                <c:pt idx="88">
                  <c:v>81780.960900000005</c:v>
                </c:pt>
                <c:pt idx="89">
                  <c:v>81825.578099999999</c:v>
                </c:pt>
                <c:pt idx="90">
                  <c:v>81840.578099999999</c:v>
                </c:pt>
                <c:pt idx="91">
                  <c:v>81852.125</c:v>
                </c:pt>
                <c:pt idx="92">
                  <c:v>81866.375</c:v>
                </c:pt>
                <c:pt idx="93">
                  <c:v>81876.179699999993</c:v>
                </c:pt>
                <c:pt idx="94">
                  <c:v>81881.25</c:v>
                </c:pt>
                <c:pt idx="95">
                  <c:v>81895.828099999999</c:v>
                </c:pt>
                <c:pt idx="96">
                  <c:v>81926.718800000002</c:v>
                </c:pt>
                <c:pt idx="97">
                  <c:v>81928.320300000007</c:v>
                </c:pt>
                <c:pt idx="98">
                  <c:v>81933.507800000007</c:v>
                </c:pt>
                <c:pt idx="99">
                  <c:v>82008.851599999995</c:v>
                </c:pt>
                <c:pt idx="100">
                  <c:v>82057.695300000007</c:v>
                </c:pt>
                <c:pt idx="101">
                  <c:v>82081.117199999993</c:v>
                </c:pt>
                <c:pt idx="102">
                  <c:v>82120.328099999999</c:v>
                </c:pt>
                <c:pt idx="103">
                  <c:v>82157.851599999995</c:v>
                </c:pt>
                <c:pt idx="104">
                  <c:v>82183.953099999999</c:v>
                </c:pt>
                <c:pt idx="105">
                  <c:v>82239.296900000001</c:v>
                </c:pt>
                <c:pt idx="106">
                  <c:v>82320.679699999993</c:v>
                </c:pt>
                <c:pt idx="107">
                  <c:v>82327.585900000005</c:v>
                </c:pt>
                <c:pt idx="108">
                  <c:v>82345.953099999999</c:v>
                </c:pt>
                <c:pt idx="109">
                  <c:v>82459.476599999995</c:v>
                </c:pt>
                <c:pt idx="110">
                  <c:v>82505.015599999999</c:v>
                </c:pt>
                <c:pt idx="111">
                  <c:v>82610.140599999999</c:v>
                </c:pt>
                <c:pt idx="112">
                  <c:v>82643.492199999993</c:v>
                </c:pt>
                <c:pt idx="113">
                  <c:v>82691.046900000001</c:v>
                </c:pt>
                <c:pt idx="114">
                  <c:v>82812.281300000002</c:v>
                </c:pt>
                <c:pt idx="115">
                  <c:v>82932.210900000005</c:v>
                </c:pt>
                <c:pt idx="116">
                  <c:v>83004.898400000005</c:v>
                </c:pt>
                <c:pt idx="117">
                  <c:v>83133.984400000001</c:v>
                </c:pt>
                <c:pt idx="118">
                  <c:v>83246.507800000007</c:v>
                </c:pt>
                <c:pt idx="119">
                  <c:v>83335.6875</c:v>
                </c:pt>
                <c:pt idx="120">
                  <c:v>83513.945300000007</c:v>
                </c:pt>
                <c:pt idx="121">
                  <c:v>83688.875</c:v>
                </c:pt>
                <c:pt idx="122">
                  <c:v>83719.859400000001</c:v>
                </c:pt>
                <c:pt idx="123">
                  <c:v>83808.609400000001</c:v>
                </c:pt>
                <c:pt idx="124">
                  <c:v>84037.296900000001</c:v>
                </c:pt>
                <c:pt idx="125">
                  <c:v>84158.929699999993</c:v>
                </c:pt>
                <c:pt idx="126">
                  <c:v>84447.171900000001</c:v>
                </c:pt>
                <c:pt idx="127">
                  <c:v>84675.835900000005</c:v>
                </c:pt>
                <c:pt idx="128">
                  <c:v>84772.828099999999</c:v>
                </c:pt>
                <c:pt idx="129">
                  <c:v>85131.710900000005</c:v>
                </c:pt>
                <c:pt idx="130">
                  <c:v>85231.867199999993</c:v>
                </c:pt>
                <c:pt idx="131">
                  <c:v>85669.203099999999</c:v>
                </c:pt>
                <c:pt idx="132">
                  <c:v>85870.156300000002</c:v>
                </c:pt>
                <c:pt idx="133">
                  <c:v>86155.468800000002</c:v>
                </c:pt>
                <c:pt idx="134">
                  <c:v>86495.804699999993</c:v>
                </c:pt>
                <c:pt idx="135">
                  <c:v>86612.382800000007</c:v>
                </c:pt>
                <c:pt idx="136">
                  <c:v>86710.5625</c:v>
                </c:pt>
                <c:pt idx="137">
                  <c:v>86927.382800000007</c:v>
                </c:pt>
                <c:pt idx="138">
                  <c:v>86940.390599999999</c:v>
                </c:pt>
                <c:pt idx="139">
                  <c:v>86757.320300000007</c:v>
                </c:pt>
                <c:pt idx="140">
                  <c:v>86225.523400000005</c:v>
                </c:pt>
                <c:pt idx="141">
                  <c:v>85374.742199999993</c:v>
                </c:pt>
                <c:pt idx="142">
                  <c:v>84092.015599999999</c:v>
                </c:pt>
                <c:pt idx="143">
                  <c:v>82042.875</c:v>
                </c:pt>
                <c:pt idx="144">
                  <c:v>81664.734400000001</c:v>
                </c:pt>
                <c:pt idx="145">
                  <c:v>80058.460900000005</c:v>
                </c:pt>
                <c:pt idx="146">
                  <c:v>78285.781300000002</c:v>
                </c:pt>
                <c:pt idx="147">
                  <c:v>77860.359400000001</c:v>
                </c:pt>
                <c:pt idx="148">
                  <c:v>75791.0625</c:v>
                </c:pt>
                <c:pt idx="149">
                  <c:v>73825.851599999995</c:v>
                </c:pt>
                <c:pt idx="150">
                  <c:v>73591.101599999995</c:v>
                </c:pt>
                <c:pt idx="151">
                  <c:v>71562.929699999993</c:v>
                </c:pt>
                <c:pt idx="152">
                  <c:v>71459.359400000001</c:v>
                </c:pt>
                <c:pt idx="153">
                  <c:v>70923.210900000005</c:v>
                </c:pt>
                <c:pt idx="154">
                  <c:v>70739.210900000005</c:v>
                </c:pt>
                <c:pt idx="155">
                  <c:v>70710.679699999993</c:v>
                </c:pt>
                <c:pt idx="156">
                  <c:v>70625.468800000002</c:v>
                </c:pt>
                <c:pt idx="157">
                  <c:v>70612.679699999993</c:v>
                </c:pt>
                <c:pt idx="158">
                  <c:v>70657.710900000005</c:v>
                </c:pt>
                <c:pt idx="159">
                  <c:v>70831.101599999995</c:v>
                </c:pt>
                <c:pt idx="160">
                  <c:v>70974.656300000002</c:v>
                </c:pt>
                <c:pt idx="161">
                  <c:v>71139.765599999999</c:v>
                </c:pt>
                <c:pt idx="162">
                  <c:v>71489.757800000007</c:v>
                </c:pt>
                <c:pt idx="163">
                  <c:v>71541.460900000005</c:v>
                </c:pt>
                <c:pt idx="164">
                  <c:v>71572.515599999999</c:v>
                </c:pt>
                <c:pt idx="165">
                  <c:v>71937.695300000007</c:v>
                </c:pt>
                <c:pt idx="166">
                  <c:v>72360.531300000002</c:v>
                </c:pt>
                <c:pt idx="167">
                  <c:v>72362.468800000002</c:v>
                </c:pt>
                <c:pt idx="168">
                  <c:v>72364.015599999999</c:v>
                </c:pt>
                <c:pt idx="169">
                  <c:v>72670.742199999993</c:v>
                </c:pt>
                <c:pt idx="170">
                  <c:v>72994.703099999999</c:v>
                </c:pt>
                <c:pt idx="171">
                  <c:v>73054.406300000002</c:v>
                </c:pt>
                <c:pt idx="172">
                  <c:v>73115.468800000002</c:v>
                </c:pt>
                <c:pt idx="173">
                  <c:v>73317.765599999999</c:v>
                </c:pt>
                <c:pt idx="174">
                  <c:v>73447.726599999995</c:v>
                </c:pt>
                <c:pt idx="175">
                  <c:v>73590.296900000001</c:v>
                </c:pt>
                <c:pt idx="176">
                  <c:v>73755.718800000002</c:v>
                </c:pt>
                <c:pt idx="177">
                  <c:v>74014.5</c:v>
                </c:pt>
                <c:pt idx="178">
                  <c:v>74114.593800000002</c:v>
                </c:pt>
                <c:pt idx="179">
                  <c:v>74357.164099999995</c:v>
                </c:pt>
                <c:pt idx="180">
                  <c:v>74438.625</c:v>
                </c:pt>
                <c:pt idx="181">
                  <c:v>74473.140599999999</c:v>
                </c:pt>
                <c:pt idx="182">
                  <c:v>74780.546900000001</c:v>
                </c:pt>
                <c:pt idx="183">
                  <c:v>75013.789099999995</c:v>
                </c:pt>
                <c:pt idx="184">
                  <c:v>75189.210900000005</c:v>
                </c:pt>
                <c:pt idx="185">
                  <c:v>75504.929699999993</c:v>
                </c:pt>
                <c:pt idx="186">
                  <c:v>75617.468800000002</c:v>
                </c:pt>
                <c:pt idx="187">
                  <c:v>76065.359400000001</c:v>
                </c:pt>
                <c:pt idx="188">
                  <c:v>76203.140599999999</c:v>
                </c:pt>
                <c:pt idx="189">
                  <c:v>76515.593800000002</c:v>
                </c:pt>
              </c:numCache>
            </c:numRef>
          </c:yVal>
          <c:smooth val="1"/>
        </c:ser>
        <c:ser>
          <c:idx val="3"/>
          <c:order val="3"/>
          <c:tx>
            <c:v>Z= -12</c:v>
          </c:tx>
          <c:spPr>
            <a:ln w="9525" cap="rnd">
              <a:solidFill>
                <a:schemeClr val="accent4"/>
              </a:solidFill>
              <a:round/>
            </a:ln>
            <a:effectLst>
              <a:outerShdw blurRad="50800" dist="38100" dir="5400000" rotWithShape="0">
                <a:srgbClr val="000000">
                  <a:alpha val="60000"/>
                </a:srgbClr>
              </a:outerShdw>
            </a:effectLst>
          </c:spPr>
          <c:marker>
            <c:symbol val="none"/>
          </c:marker>
          <c:xVal>
            <c:numRef>
              <c:f>Sheet1!$G$3:$G$172</c:f>
              <c:numCache>
                <c:formatCode>0.00E+00</c:formatCode>
                <c:ptCount val="170"/>
                <c:pt idx="0">
                  <c:v>8.9083757400000003</c:v>
                </c:pt>
                <c:pt idx="1">
                  <c:v>9.04121971</c:v>
                </c:pt>
                <c:pt idx="2">
                  <c:v>9.0889463399999997</c:v>
                </c:pt>
                <c:pt idx="3">
                  <c:v>9.2095108000000003</c:v>
                </c:pt>
                <c:pt idx="4">
                  <c:v>9.2713222500000008</c:v>
                </c:pt>
                <c:pt idx="5">
                  <c:v>9.3824720399999997</c:v>
                </c:pt>
                <c:pt idx="6">
                  <c:v>9.5007429099999996</c:v>
                </c:pt>
                <c:pt idx="7">
                  <c:v>9.5595397900000005</c:v>
                </c:pt>
                <c:pt idx="8">
                  <c:v>9.6404304500000002</c:v>
                </c:pt>
                <c:pt idx="9">
                  <c:v>9.7548818599999993</c:v>
                </c:pt>
                <c:pt idx="10">
                  <c:v>9.8323802899999997</c:v>
                </c:pt>
                <c:pt idx="11">
                  <c:v>9.9287929500000001</c:v>
                </c:pt>
                <c:pt idx="12">
                  <c:v>10.029232</c:v>
                </c:pt>
                <c:pt idx="13">
                  <c:v>10.059329999999999</c:v>
                </c:pt>
                <c:pt idx="14">
                  <c:v>10.1483116</c:v>
                </c:pt>
                <c:pt idx="15">
                  <c:v>10.181402200000001</c:v>
                </c:pt>
                <c:pt idx="16">
                  <c:v>10.234194799999999</c:v>
                </c:pt>
                <c:pt idx="17">
                  <c:v>10.2842579</c:v>
                </c:pt>
                <c:pt idx="18">
                  <c:v>10.322886499999999</c:v>
                </c:pt>
                <c:pt idx="19">
                  <c:v>10.370388999999999</c:v>
                </c:pt>
                <c:pt idx="20">
                  <c:v>10.3950491</c:v>
                </c:pt>
                <c:pt idx="21">
                  <c:v>10.436676</c:v>
                </c:pt>
                <c:pt idx="22">
                  <c:v>10.455085800000001</c:v>
                </c:pt>
                <c:pt idx="23">
                  <c:v>10.5027752</c:v>
                </c:pt>
                <c:pt idx="24">
                  <c:v>10.5138874</c:v>
                </c:pt>
                <c:pt idx="25">
                  <c:v>10.5621901</c:v>
                </c:pt>
                <c:pt idx="26">
                  <c:v>10.574624999999999</c:v>
                </c:pt>
                <c:pt idx="27">
                  <c:v>10.6134501</c:v>
                </c:pt>
                <c:pt idx="28">
                  <c:v>10.632013300000001</c:v>
                </c:pt>
                <c:pt idx="29">
                  <c:v>10.6510067</c:v>
                </c:pt>
                <c:pt idx="30">
                  <c:v>10.6717491</c:v>
                </c:pt>
                <c:pt idx="31">
                  <c:v>10.6973381</c:v>
                </c:pt>
                <c:pt idx="32">
                  <c:v>10.7071266</c:v>
                </c:pt>
                <c:pt idx="33">
                  <c:v>10.7294722</c:v>
                </c:pt>
                <c:pt idx="34">
                  <c:v>10.7388391</c:v>
                </c:pt>
                <c:pt idx="35">
                  <c:v>10.7418718</c:v>
                </c:pt>
                <c:pt idx="36">
                  <c:v>10.7509108</c:v>
                </c:pt>
                <c:pt idx="37">
                  <c:v>10.7716732</c:v>
                </c:pt>
                <c:pt idx="38">
                  <c:v>10.7818527</c:v>
                </c:pt>
                <c:pt idx="39">
                  <c:v>10.793686900000001</c:v>
                </c:pt>
                <c:pt idx="40">
                  <c:v>10.800723100000001</c:v>
                </c:pt>
                <c:pt idx="41">
                  <c:v>10.794482199999999</c:v>
                </c:pt>
                <c:pt idx="42">
                  <c:v>10.7921371</c:v>
                </c:pt>
                <c:pt idx="43">
                  <c:v>10.779956800000001</c:v>
                </c:pt>
                <c:pt idx="44">
                  <c:v>10.7720442</c:v>
                </c:pt>
                <c:pt idx="45">
                  <c:v>10.769996600000001</c:v>
                </c:pt>
                <c:pt idx="46">
                  <c:v>10.7606831</c:v>
                </c:pt>
                <c:pt idx="47">
                  <c:v>10.746493299999999</c:v>
                </c:pt>
                <c:pt idx="48">
                  <c:v>10.7427759</c:v>
                </c:pt>
                <c:pt idx="49">
                  <c:v>10.7170858</c:v>
                </c:pt>
                <c:pt idx="50">
                  <c:v>10.708475099999999</c:v>
                </c:pt>
                <c:pt idx="51">
                  <c:v>10.685534499999999</c:v>
                </c:pt>
                <c:pt idx="52">
                  <c:v>10.6823864</c:v>
                </c:pt>
                <c:pt idx="53">
                  <c:v>10.6497774</c:v>
                </c:pt>
                <c:pt idx="54">
                  <c:v>10.649379700000001</c:v>
                </c:pt>
                <c:pt idx="55">
                  <c:v>10.615383100000001</c:v>
                </c:pt>
                <c:pt idx="56">
                  <c:v>10.612833999999999</c:v>
                </c:pt>
                <c:pt idx="57">
                  <c:v>10.574610699999999</c:v>
                </c:pt>
                <c:pt idx="58">
                  <c:v>10.573339499999999</c:v>
                </c:pt>
                <c:pt idx="59">
                  <c:v>10.535352700000001</c:v>
                </c:pt>
                <c:pt idx="60">
                  <c:v>10.5179081</c:v>
                </c:pt>
                <c:pt idx="61">
                  <c:v>10.4817924</c:v>
                </c:pt>
                <c:pt idx="62">
                  <c:v>10.4578667</c:v>
                </c:pt>
                <c:pt idx="63">
                  <c:v>10.423632599999999</c:v>
                </c:pt>
                <c:pt idx="64">
                  <c:v>10.3840485</c:v>
                </c:pt>
                <c:pt idx="65">
                  <c:v>10.3513527</c:v>
                </c:pt>
                <c:pt idx="66">
                  <c:v>10.294540400000001</c:v>
                </c:pt>
                <c:pt idx="67">
                  <c:v>10.221731200000001</c:v>
                </c:pt>
                <c:pt idx="68">
                  <c:v>10.1914091</c:v>
                </c:pt>
                <c:pt idx="69">
                  <c:v>10.1735668</c:v>
                </c:pt>
                <c:pt idx="70">
                  <c:v>10.0340004</c:v>
                </c:pt>
                <c:pt idx="71">
                  <c:v>9.9949645999999994</c:v>
                </c:pt>
                <c:pt idx="72">
                  <c:v>9.8750114399999998</c:v>
                </c:pt>
                <c:pt idx="73">
                  <c:v>9.8547554000000002</c:v>
                </c:pt>
                <c:pt idx="74">
                  <c:v>9.7920265200000003</c:v>
                </c:pt>
                <c:pt idx="75">
                  <c:v>9.7079582200000001</c:v>
                </c:pt>
                <c:pt idx="76">
                  <c:v>9.6824417100000009</c:v>
                </c:pt>
                <c:pt idx="77">
                  <c:v>9.5143842700000008</c:v>
                </c:pt>
                <c:pt idx="78">
                  <c:v>9.4605331400000008</c:v>
                </c:pt>
                <c:pt idx="79">
                  <c:v>9.3083343500000009</c:v>
                </c:pt>
                <c:pt idx="80">
                  <c:v>9.2320899999999995</c:v>
                </c:pt>
                <c:pt idx="81">
                  <c:v>9.0700073200000002</c:v>
                </c:pt>
                <c:pt idx="82">
                  <c:v>9.0257444400000004</c:v>
                </c:pt>
                <c:pt idx="83">
                  <c:v>8.8204269400000008</c:v>
                </c:pt>
                <c:pt idx="84">
                  <c:v>8.8132514999999998</c:v>
                </c:pt>
                <c:pt idx="85">
                  <c:v>8.8073987999999996</c:v>
                </c:pt>
                <c:pt idx="86">
                  <c:v>8.6192665099999992</c:v>
                </c:pt>
                <c:pt idx="87">
                  <c:v>8.6074771900000009</c:v>
                </c:pt>
                <c:pt idx="88">
                  <c:v>8.5074710800000002</c:v>
                </c:pt>
                <c:pt idx="89">
                  <c:v>8.4586000400000003</c:v>
                </c:pt>
                <c:pt idx="90">
                  <c:v>8.3197574599999999</c:v>
                </c:pt>
                <c:pt idx="91">
                  <c:v>8.3104104999999997</c:v>
                </c:pt>
                <c:pt idx="92">
                  <c:v>8.3020877800000008</c:v>
                </c:pt>
                <c:pt idx="93">
                  <c:v>8.1747341200000001</c:v>
                </c:pt>
                <c:pt idx="94">
                  <c:v>8.1565103499999996</c:v>
                </c:pt>
                <c:pt idx="95">
                  <c:v>8.1273240999999992</c:v>
                </c:pt>
                <c:pt idx="96">
                  <c:v>8.0511045499999998</c:v>
                </c:pt>
                <c:pt idx="97">
                  <c:v>7.9945306799999996</c:v>
                </c:pt>
                <c:pt idx="98">
                  <c:v>7.9515819499999996</c:v>
                </c:pt>
                <c:pt idx="99">
                  <c:v>7.89108944</c:v>
                </c:pt>
                <c:pt idx="100">
                  <c:v>7.8553795800000001</c:v>
                </c:pt>
                <c:pt idx="101">
                  <c:v>7.8058290499999998</c:v>
                </c:pt>
                <c:pt idx="102">
                  <c:v>7.7691526399999997</c:v>
                </c:pt>
                <c:pt idx="103">
                  <c:v>7.7215642899999999</c:v>
                </c:pt>
                <c:pt idx="104">
                  <c:v>7.7045941400000002</c:v>
                </c:pt>
                <c:pt idx="105">
                  <c:v>7.6599469200000003</c:v>
                </c:pt>
                <c:pt idx="106">
                  <c:v>7.6503667799999997</c:v>
                </c:pt>
                <c:pt idx="107">
                  <c:v>7.6470298799999998</c:v>
                </c:pt>
                <c:pt idx="108">
                  <c:v>7.6037945699999998</c:v>
                </c:pt>
                <c:pt idx="109">
                  <c:v>7.5910162899999998</c:v>
                </c:pt>
                <c:pt idx="110">
                  <c:v>7.5716175999999997</c:v>
                </c:pt>
                <c:pt idx="111">
                  <c:v>7.5517835599999996</c:v>
                </c:pt>
                <c:pt idx="112">
                  <c:v>7.52316523</c:v>
                </c:pt>
                <c:pt idx="113">
                  <c:v>7.5204138800000004</c:v>
                </c:pt>
                <c:pt idx="114">
                  <c:v>7.5190834999999998</c:v>
                </c:pt>
                <c:pt idx="115">
                  <c:v>7.4946727800000001</c:v>
                </c:pt>
                <c:pt idx="116">
                  <c:v>7.4790659000000002</c:v>
                </c:pt>
                <c:pt idx="117">
                  <c:v>7.4729309099999996</c:v>
                </c:pt>
                <c:pt idx="118">
                  <c:v>7.4668073699999997</c:v>
                </c:pt>
                <c:pt idx="119">
                  <c:v>7.4566674199999996</c:v>
                </c:pt>
                <c:pt idx="120">
                  <c:v>7.4491991999999998</c:v>
                </c:pt>
                <c:pt idx="121">
                  <c:v>7.4435215000000001</c:v>
                </c:pt>
                <c:pt idx="122">
                  <c:v>7.4369697600000002</c:v>
                </c:pt>
                <c:pt idx="123">
                  <c:v>7.4342155500000002</c:v>
                </c:pt>
                <c:pt idx="124">
                  <c:v>7.4333581899999999</c:v>
                </c:pt>
                <c:pt idx="125">
                  <c:v>7.4286937699999998</c:v>
                </c:pt>
                <c:pt idx="126">
                  <c:v>7.4277849199999997</c:v>
                </c:pt>
                <c:pt idx="127">
                  <c:v>7.4276876400000003</c:v>
                </c:pt>
                <c:pt idx="128">
                  <c:v>7.4282150299999996</c:v>
                </c:pt>
                <c:pt idx="129">
                  <c:v>7.4324564899999999</c:v>
                </c:pt>
                <c:pt idx="130">
                  <c:v>7.4421353300000002</c:v>
                </c:pt>
                <c:pt idx="131">
                  <c:v>7.4447531700000003</c:v>
                </c:pt>
                <c:pt idx="132">
                  <c:v>7.4477510499999999</c:v>
                </c:pt>
                <c:pt idx="133">
                  <c:v>7.4635219599999996</c:v>
                </c:pt>
                <c:pt idx="134">
                  <c:v>7.4830560699999999</c:v>
                </c:pt>
                <c:pt idx="135">
                  <c:v>7.4843616500000003</c:v>
                </c:pt>
                <c:pt idx="136">
                  <c:v>7.4857134800000003</c:v>
                </c:pt>
                <c:pt idx="137">
                  <c:v>7.5054397599999998</c:v>
                </c:pt>
                <c:pt idx="138">
                  <c:v>7.5220632600000004</c:v>
                </c:pt>
                <c:pt idx="139">
                  <c:v>7.5334606199999996</c:v>
                </c:pt>
                <c:pt idx="140">
                  <c:v>7.5465521799999999</c:v>
                </c:pt>
                <c:pt idx="141">
                  <c:v>7.56993341</c:v>
                </c:pt>
                <c:pt idx="142">
                  <c:v>7.6025695799999999</c:v>
                </c:pt>
                <c:pt idx="143">
                  <c:v>7.6139111499999999</c:v>
                </c:pt>
                <c:pt idx="144">
                  <c:v>7.6229305299999996</c:v>
                </c:pt>
                <c:pt idx="145">
                  <c:v>7.6653585399999997</c:v>
                </c:pt>
                <c:pt idx="146">
                  <c:v>7.7058582299999996</c:v>
                </c:pt>
                <c:pt idx="147">
                  <c:v>7.7233319299999996</c:v>
                </c:pt>
                <c:pt idx="148">
                  <c:v>7.7559828800000004</c:v>
                </c:pt>
                <c:pt idx="149">
                  <c:v>7.7873287199999996</c:v>
                </c:pt>
                <c:pt idx="150">
                  <c:v>7.8109407400000004</c:v>
                </c:pt>
                <c:pt idx="151">
                  <c:v>7.8511896099999996</c:v>
                </c:pt>
                <c:pt idx="152">
                  <c:v>7.8829269399999999</c:v>
                </c:pt>
                <c:pt idx="153">
                  <c:v>7.9231052399999999</c:v>
                </c:pt>
                <c:pt idx="154">
                  <c:v>7.9511928599999999</c:v>
                </c:pt>
                <c:pt idx="155">
                  <c:v>8.0224313699999996</c:v>
                </c:pt>
                <c:pt idx="156">
                  <c:v>8.0370216400000007</c:v>
                </c:pt>
                <c:pt idx="157">
                  <c:v>8.0577526099999996</c:v>
                </c:pt>
                <c:pt idx="158">
                  <c:v>8.1396446200000003</c:v>
                </c:pt>
                <c:pt idx="159">
                  <c:v>8.1962356599999993</c:v>
                </c:pt>
                <c:pt idx="160">
                  <c:v>8.2680301699999994</c:v>
                </c:pt>
                <c:pt idx="161">
                  <c:v>8.3281831700000009</c:v>
                </c:pt>
                <c:pt idx="162">
                  <c:v>8.4053134899999993</c:v>
                </c:pt>
                <c:pt idx="163">
                  <c:v>8.46700287</c:v>
                </c:pt>
                <c:pt idx="164">
                  <c:v>8.5344352699999995</c:v>
                </c:pt>
                <c:pt idx="165">
                  <c:v>8.5910625500000002</c:v>
                </c:pt>
                <c:pt idx="166">
                  <c:v>8.6986827899999994</c:v>
                </c:pt>
                <c:pt idx="167">
                  <c:v>8.7167596799999991</c:v>
                </c:pt>
                <c:pt idx="168">
                  <c:v>8.7296981799999998</c:v>
                </c:pt>
                <c:pt idx="169">
                  <c:v>8.8739719400000006</c:v>
                </c:pt>
              </c:numCache>
            </c:numRef>
          </c:xVal>
          <c:yVal>
            <c:numRef>
              <c:f>Sheet1!$H$3:$H$172</c:f>
              <c:numCache>
                <c:formatCode>0.00E+00</c:formatCode>
                <c:ptCount val="170"/>
                <c:pt idx="0">
                  <c:v>77230.0625</c:v>
                </c:pt>
                <c:pt idx="1">
                  <c:v>77619.671900000001</c:v>
                </c:pt>
                <c:pt idx="2">
                  <c:v>77765.585900000005</c:v>
                </c:pt>
                <c:pt idx="3">
                  <c:v>78105.843800000002</c:v>
                </c:pt>
                <c:pt idx="4">
                  <c:v>78241.031300000002</c:v>
                </c:pt>
                <c:pt idx="5">
                  <c:v>78518.867199999993</c:v>
                </c:pt>
                <c:pt idx="6">
                  <c:v>78824.226599999995</c:v>
                </c:pt>
                <c:pt idx="7">
                  <c:v>78988.257800000007</c:v>
                </c:pt>
                <c:pt idx="8">
                  <c:v>79170.125</c:v>
                </c:pt>
                <c:pt idx="9">
                  <c:v>79423.296900000001</c:v>
                </c:pt>
                <c:pt idx="10">
                  <c:v>79608.968800000002</c:v>
                </c:pt>
                <c:pt idx="11">
                  <c:v>79829.906300000002</c:v>
                </c:pt>
                <c:pt idx="12">
                  <c:v>80052.8125</c:v>
                </c:pt>
                <c:pt idx="13">
                  <c:v>80120.890599999999</c:v>
                </c:pt>
                <c:pt idx="14">
                  <c:v>80340.601599999995</c:v>
                </c:pt>
                <c:pt idx="15">
                  <c:v>80426.0625</c:v>
                </c:pt>
                <c:pt idx="16">
                  <c:v>80558.484400000001</c:v>
                </c:pt>
                <c:pt idx="17">
                  <c:v>80662.945300000007</c:v>
                </c:pt>
                <c:pt idx="18">
                  <c:v>80748.203099999999</c:v>
                </c:pt>
                <c:pt idx="19">
                  <c:v>80862.757800000007</c:v>
                </c:pt>
                <c:pt idx="20">
                  <c:v>80922.75</c:v>
                </c:pt>
                <c:pt idx="21">
                  <c:v>81029.781300000002</c:v>
                </c:pt>
                <c:pt idx="22">
                  <c:v>81076.109400000001</c:v>
                </c:pt>
                <c:pt idx="23">
                  <c:v>81197.945300000007</c:v>
                </c:pt>
                <c:pt idx="24">
                  <c:v>81226.468800000002</c:v>
                </c:pt>
                <c:pt idx="25">
                  <c:v>81350.242199999993</c:v>
                </c:pt>
                <c:pt idx="26">
                  <c:v>81383.359400000001</c:v>
                </c:pt>
                <c:pt idx="27">
                  <c:v>81486.664099999995</c:v>
                </c:pt>
                <c:pt idx="28">
                  <c:v>81534.75</c:v>
                </c:pt>
                <c:pt idx="29">
                  <c:v>81587.054699999993</c:v>
                </c:pt>
                <c:pt idx="30">
                  <c:v>81645.734400000001</c:v>
                </c:pt>
                <c:pt idx="31">
                  <c:v>81717.601599999995</c:v>
                </c:pt>
                <c:pt idx="32">
                  <c:v>81745.984400000001</c:v>
                </c:pt>
                <c:pt idx="33">
                  <c:v>81816.734400000001</c:v>
                </c:pt>
                <c:pt idx="34">
                  <c:v>81846.296900000001</c:v>
                </c:pt>
                <c:pt idx="35">
                  <c:v>81856.226599999995</c:v>
                </c:pt>
                <c:pt idx="36">
                  <c:v>81886.890599999999</c:v>
                </c:pt>
                <c:pt idx="37">
                  <c:v>81955.335900000005</c:v>
                </c:pt>
                <c:pt idx="38">
                  <c:v>81996.015599999999</c:v>
                </c:pt>
                <c:pt idx="39">
                  <c:v>81787.429699999993</c:v>
                </c:pt>
                <c:pt idx="40">
                  <c:v>81626.804699999993</c:v>
                </c:pt>
                <c:pt idx="41">
                  <c:v>81120.0625</c:v>
                </c:pt>
                <c:pt idx="42">
                  <c:v>80969.531300000002</c:v>
                </c:pt>
                <c:pt idx="43">
                  <c:v>81246.367199999993</c:v>
                </c:pt>
                <c:pt idx="44">
                  <c:v>81425.4375</c:v>
                </c:pt>
                <c:pt idx="45">
                  <c:v>81442.156300000002</c:v>
                </c:pt>
                <c:pt idx="46">
                  <c:v>81497.226599999995</c:v>
                </c:pt>
                <c:pt idx="47">
                  <c:v>81593.531300000002</c:v>
                </c:pt>
                <c:pt idx="48">
                  <c:v>81606.015599999999</c:v>
                </c:pt>
                <c:pt idx="49">
                  <c:v>81648.421900000001</c:v>
                </c:pt>
                <c:pt idx="50">
                  <c:v>81660.554699999993</c:v>
                </c:pt>
                <c:pt idx="51">
                  <c:v>81673.906300000002</c:v>
                </c:pt>
                <c:pt idx="52">
                  <c:v>81675.531300000002</c:v>
                </c:pt>
                <c:pt idx="53">
                  <c:v>81683.281300000002</c:v>
                </c:pt>
                <c:pt idx="54">
                  <c:v>81683.468800000002</c:v>
                </c:pt>
                <c:pt idx="55">
                  <c:v>81698.718800000002</c:v>
                </c:pt>
                <c:pt idx="56">
                  <c:v>81699.242199999993</c:v>
                </c:pt>
                <c:pt idx="57">
                  <c:v>81714.234400000001</c:v>
                </c:pt>
                <c:pt idx="58">
                  <c:v>81714.421900000001</c:v>
                </c:pt>
                <c:pt idx="59">
                  <c:v>81706.953099999999</c:v>
                </c:pt>
                <c:pt idx="60">
                  <c:v>81701.007800000007</c:v>
                </c:pt>
                <c:pt idx="61">
                  <c:v>81704.046900000001</c:v>
                </c:pt>
                <c:pt idx="62">
                  <c:v>81710.914099999995</c:v>
                </c:pt>
                <c:pt idx="63">
                  <c:v>81701.453099999999</c:v>
                </c:pt>
                <c:pt idx="64">
                  <c:v>81732.9375</c:v>
                </c:pt>
                <c:pt idx="65">
                  <c:v>81743.617199999993</c:v>
                </c:pt>
                <c:pt idx="66">
                  <c:v>81731.101599999995</c:v>
                </c:pt>
                <c:pt idx="67">
                  <c:v>81726.218800000002</c:v>
                </c:pt>
                <c:pt idx="68">
                  <c:v>81727.968800000002</c:v>
                </c:pt>
                <c:pt idx="69">
                  <c:v>81733.203099999999</c:v>
                </c:pt>
                <c:pt idx="70">
                  <c:v>81782.218800000002</c:v>
                </c:pt>
                <c:pt idx="71">
                  <c:v>81789.281300000002</c:v>
                </c:pt>
                <c:pt idx="72">
                  <c:v>81793.304699999993</c:v>
                </c:pt>
                <c:pt idx="73">
                  <c:v>81793.3125</c:v>
                </c:pt>
                <c:pt idx="74">
                  <c:v>81804.445300000007</c:v>
                </c:pt>
                <c:pt idx="75">
                  <c:v>81819.023400000005</c:v>
                </c:pt>
                <c:pt idx="76">
                  <c:v>81824.898400000005</c:v>
                </c:pt>
                <c:pt idx="77">
                  <c:v>81863.0625</c:v>
                </c:pt>
                <c:pt idx="78">
                  <c:v>81871.992199999993</c:v>
                </c:pt>
                <c:pt idx="79">
                  <c:v>81896.453099999999</c:v>
                </c:pt>
                <c:pt idx="80">
                  <c:v>81908.3125</c:v>
                </c:pt>
                <c:pt idx="81">
                  <c:v>81935.742199999993</c:v>
                </c:pt>
                <c:pt idx="82">
                  <c:v>81948.921900000001</c:v>
                </c:pt>
                <c:pt idx="83">
                  <c:v>82021.953099999999</c:v>
                </c:pt>
                <c:pt idx="84">
                  <c:v>82024.75</c:v>
                </c:pt>
                <c:pt idx="85">
                  <c:v>82027.875</c:v>
                </c:pt>
                <c:pt idx="86">
                  <c:v>82130.203099999999</c:v>
                </c:pt>
                <c:pt idx="87">
                  <c:v>82138.125</c:v>
                </c:pt>
                <c:pt idx="88">
                  <c:v>82202.789099999995</c:v>
                </c:pt>
                <c:pt idx="89">
                  <c:v>82228.9375</c:v>
                </c:pt>
                <c:pt idx="90">
                  <c:v>82314.429699999993</c:v>
                </c:pt>
                <c:pt idx="91">
                  <c:v>82321.828099999999</c:v>
                </c:pt>
                <c:pt idx="92">
                  <c:v>82329.695300000007</c:v>
                </c:pt>
                <c:pt idx="93">
                  <c:v>82451.656300000002</c:v>
                </c:pt>
                <c:pt idx="94">
                  <c:v>82473.796900000001</c:v>
                </c:pt>
                <c:pt idx="95">
                  <c:v>82521.765599999999</c:v>
                </c:pt>
                <c:pt idx="96">
                  <c:v>82616.625</c:v>
                </c:pt>
                <c:pt idx="97">
                  <c:v>82713.015599999999</c:v>
                </c:pt>
                <c:pt idx="98">
                  <c:v>82793.781300000002</c:v>
                </c:pt>
                <c:pt idx="99">
                  <c:v>82951.726599999995</c:v>
                </c:pt>
                <c:pt idx="100">
                  <c:v>83043.671900000001</c:v>
                </c:pt>
                <c:pt idx="101">
                  <c:v>83235.460900000005</c:v>
                </c:pt>
                <c:pt idx="102">
                  <c:v>83371.468800000002</c:v>
                </c:pt>
                <c:pt idx="103">
                  <c:v>83623.359400000001</c:v>
                </c:pt>
                <c:pt idx="104">
                  <c:v>83707.468800000002</c:v>
                </c:pt>
                <c:pt idx="105">
                  <c:v>84016.914099999995</c:v>
                </c:pt>
                <c:pt idx="106">
                  <c:v>84082.539099999995</c:v>
                </c:pt>
                <c:pt idx="107">
                  <c:v>84113.367199999993</c:v>
                </c:pt>
                <c:pt idx="108">
                  <c:v>84527.796900000001</c:v>
                </c:pt>
                <c:pt idx="109">
                  <c:v>84683.093800000002</c:v>
                </c:pt>
                <c:pt idx="110">
                  <c:v>84966.765599999999</c:v>
                </c:pt>
                <c:pt idx="111">
                  <c:v>85232.390599999999</c:v>
                </c:pt>
                <c:pt idx="112">
                  <c:v>85708.390599999999</c:v>
                </c:pt>
                <c:pt idx="113">
                  <c:v>85756.640599999999</c:v>
                </c:pt>
                <c:pt idx="114">
                  <c:v>85787.125</c:v>
                </c:pt>
                <c:pt idx="115">
                  <c:v>86331.546900000001</c:v>
                </c:pt>
                <c:pt idx="116">
                  <c:v>86680.093800000002</c:v>
                </c:pt>
                <c:pt idx="117">
                  <c:v>86815.085900000005</c:v>
                </c:pt>
                <c:pt idx="118">
                  <c:v>86921.570300000007</c:v>
                </c:pt>
                <c:pt idx="119">
                  <c:v>87060.390599999999</c:v>
                </c:pt>
                <c:pt idx="120">
                  <c:v>86881.765599999999</c:v>
                </c:pt>
                <c:pt idx="121">
                  <c:v>86796.968800000002</c:v>
                </c:pt>
                <c:pt idx="122">
                  <c:v>86029.914099999995</c:v>
                </c:pt>
                <c:pt idx="123">
                  <c:v>85685.203099999999</c:v>
                </c:pt>
                <c:pt idx="124">
                  <c:v>85229.218800000002</c:v>
                </c:pt>
                <c:pt idx="125">
                  <c:v>83060.304699999993</c:v>
                </c:pt>
                <c:pt idx="126">
                  <c:v>79141.031300000002</c:v>
                </c:pt>
                <c:pt idx="127">
                  <c:v>78768.703099999999</c:v>
                </c:pt>
                <c:pt idx="128">
                  <c:v>78306.656300000002</c:v>
                </c:pt>
                <c:pt idx="129">
                  <c:v>74626.007800000007</c:v>
                </c:pt>
                <c:pt idx="130">
                  <c:v>72167.593800000002</c:v>
                </c:pt>
                <c:pt idx="131">
                  <c:v>71497.859400000001</c:v>
                </c:pt>
                <c:pt idx="132">
                  <c:v>71186.1875</c:v>
                </c:pt>
                <c:pt idx="133">
                  <c:v>70269.953099999999</c:v>
                </c:pt>
                <c:pt idx="134">
                  <c:v>70047.796900000001</c:v>
                </c:pt>
                <c:pt idx="135">
                  <c:v>70041.625</c:v>
                </c:pt>
                <c:pt idx="136">
                  <c:v>70055.664099999995</c:v>
                </c:pt>
                <c:pt idx="137">
                  <c:v>70247.898400000005</c:v>
                </c:pt>
                <c:pt idx="138">
                  <c:v>70477.195300000007</c:v>
                </c:pt>
                <c:pt idx="139">
                  <c:v>70633.898400000005</c:v>
                </c:pt>
                <c:pt idx="140">
                  <c:v>70811.109400000001</c:v>
                </c:pt>
                <c:pt idx="141">
                  <c:v>71138.742199999993</c:v>
                </c:pt>
                <c:pt idx="142">
                  <c:v>71486.953099999999</c:v>
                </c:pt>
                <c:pt idx="143">
                  <c:v>71612.218800000002</c:v>
                </c:pt>
                <c:pt idx="144">
                  <c:v>71708.546900000001</c:v>
                </c:pt>
                <c:pt idx="145">
                  <c:v>72098.359400000001</c:v>
                </c:pt>
                <c:pt idx="146">
                  <c:v>72419.171900000001</c:v>
                </c:pt>
                <c:pt idx="147">
                  <c:v>72543.156300000002</c:v>
                </c:pt>
                <c:pt idx="148">
                  <c:v>72769.015599999999</c:v>
                </c:pt>
                <c:pt idx="149">
                  <c:v>72987.781300000002</c:v>
                </c:pt>
                <c:pt idx="150">
                  <c:v>73137.804699999993</c:v>
                </c:pt>
                <c:pt idx="151">
                  <c:v>73369.179699999993</c:v>
                </c:pt>
                <c:pt idx="152">
                  <c:v>73520.640599999999</c:v>
                </c:pt>
                <c:pt idx="153">
                  <c:v>73716.703099999999</c:v>
                </c:pt>
                <c:pt idx="154">
                  <c:v>73847.218800000002</c:v>
                </c:pt>
                <c:pt idx="155">
                  <c:v>74176.890599999999</c:v>
                </c:pt>
                <c:pt idx="156">
                  <c:v>74240.015599999999</c:v>
                </c:pt>
                <c:pt idx="157">
                  <c:v>74325.992199999993</c:v>
                </c:pt>
                <c:pt idx="158">
                  <c:v>74646.351599999995</c:v>
                </c:pt>
                <c:pt idx="159">
                  <c:v>74843.914099999995</c:v>
                </c:pt>
                <c:pt idx="160">
                  <c:v>75120.007800000007</c:v>
                </c:pt>
                <c:pt idx="161">
                  <c:v>75328.125</c:v>
                </c:pt>
                <c:pt idx="162">
                  <c:v>75588.171900000001</c:v>
                </c:pt>
                <c:pt idx="163">
                  <c:v>75792.773400000005</c:v>
                </c:pt>
                <c:pt idx="164">
                  <c:v>76017.960900000005</c:v>
                </c:pt>
                <c:pt idx="165">
                  <c:v>76199.5625</c:v>
                </c:pt>
                <c:pt idx="166">
                  <c:v>76573.703099999999</c:v>
                </c:pt>
                <c:pt idx="167">
                  <c:v>76636.570300000007</c:v>
                </c:pt>
                <c:pt idx="168">
                  <c:v>76677.8125</c:v>
                </c:pt>
                <c:pt idx="169">
                  <c:v>77131.921900000001</c:v>
                </c:pt>
              </c:numCache>
            </c:numRef>
          </c:yVal>
          <c:smooth val="1"/>
        </c:ser>
        <c:ser>
          <c:idx val="4"/>
          <c:order val="4"/>
          <c:tx>
            <c:v>Z= -15</c:v>
          </c:tx>
          <c:spPr>
            <a:ln w="9525" cap="rnd">
              <a:solidFill>
                <a:schemeClr val="accent5"/>
              </a:solidFill>
              <a:round/>
            </a:ln>
            <a:effectLst>
              <a:outerShdw blurRad="50800" dist="38100" dir="5400000" rotWithShape="0">
                <a:srgbClr val="000000">
                  <a:alpha val="60000"/>
                </a:srgbClr>
              </a:outerShdw>
            </a:effectLst>
          </c:spPr>
          <c:marker>
            <c:symbol val="none"/>
          </c:marker>
          <c:xVal>
            <c:numRef>
              <c:f>Sheet1!$I$3:$I$162</c:f>
              <c:numCache>
                <c:formatCode>0.00E+00</c:formatCode>
                <c:ptCount val="160"/>
                <c:pt idx="0">
                  <c:v>10.685872099999999</c:v>
                </c:pt>
                <c:pt idx="1">
                  <c:v>10.6659174</c:v>
                </c:pt>
                <c:pt idx="2">
                  <c:v>10.6517725</c:v>
                </c:pt>
                <c:pt idx="3">
                  <c:v>10.5008116</c:v>
                </c:pt>
                <c:pt idx="4">
                  <c:v>10.4705811</c:v>
                </c:pt>
                <c:pt idx="5">
                  <c:v>10.358785599999999</c:v>
                </c:pt>
                <c:pt idx="6">
                  <c:v>10.318732300000001</c:v>
                </c:pt>
                <c:pt idx="7">
                  <c:v>10.305169100000001</c:v>
                </c:pt>
                <c:pt idx="8">
                  <c:v>10.177557</c:v>
                </c:pt>
                <c:pt idx="9">
                  <c:v>10.147038500000001</c:v>
                </c:pt>
                <c:pt idx="10">
                  <c:v>10.021986</c:v>
                </c:pt>
                <c:pt idx="11">
                  <c:v>9.9997348800000001</c:v>
                </c:pt>
                <c:pt idx="12">
                  <c:v>9.9688568100000001</c:v>
                </c:pt>
                <c:pt idx="13">
                  <c:v>9.8815879800000008</c:v>
                </c:pt>
                <c:pt idx="14">
                  <c:v>9.8150396299999993</c:v>
                </c:pt>
                <c:pt idx="15">
                  <c:v>9.7965850799999998</c:v>
                </c:pt>
                <c:pt idx="16">
                  <c:v>9.7172031400000005</c:v>
                </c:pt>
                <c:pt idx="17">
                  <c:v>9.6910486200000001</c:v>
                </c:pt>
                <c:pt idx="18">
                  <c:v>9.6516418500000007</c:v>
                </c:pt>
                <c:pt idx="19">
                  <c:v>9.6018657699999999</c:v>
                </c:pt>
                <c:pt idx="20">
                  <c:v>9.5505800199999999</c:v>
                </c:pt>
                <c:pt idx="21">
                  <c:v>9.5356492999999993</c:v>
                </c:pt>
                <c:pt idx="22">
                  <c:v>9.4668245300000002</c:v>
                </c:pt>
                <c:pt idx="23">
                  <c:v>9.4502515799999998</c:v>
                </c:pt>
                <c:pt idx="24">
                  <c:v>9.3777179700000008</c:v>
                </c:pt>
                <c:pt idx="25">
                  <c:v>9.3607215900000007</c:v>
                </c:pt>
                <c:pt idx="26">
                  <c:v>9.3119678500000003</c:v>
                </c:pt>
                <c:pt idx="27">
                  <c:v>9.2589158999999999</c:v>
                </c:pt>
                <c:pt idx="28">
                  <c:v>9.2551279100000006</c:v>
                </c:pt>
                <c:pt idx="29">
                  <c:v>9.2497329700000002</c:v>
                </c:pt>
                <c:pt idx="30">
                  <c:v>9.1972761199999997</c:v>
                </c:pt>
                <c:pt idx="31">
                  <c:v>9.1762714400000007</c:v>
                </c:pt>
                <c:pt idx="32">
                  <c:v>9.1473674799999998</c:v>
                </c:pt>
                <c:pt idx="33">
                  <c:v>9.1378116600000006</c:v>
                </c:pt>
                <c:pt idx="34">
                  <c:v>9.1044931400000007</c:v>
                </c:pt>
                <c:pt idx="35">
                  <c:v>9.09942341</c:v>
                </c:pt>
                <c:pt idx="36">
                  <c:v>9.0981883999999997</c:v>
                </c:pt>
                <c:pt idx="37">
                  <c:v>9.0953865100000009</c:v>
                </c:pt>
                <c:pt idx="38">
                  <c:v>9.0642719300000003</c:v>
                </c:pt>
                <c:pt idx="39">
                  <c:v>9.03777981</c:v>
                </c:pt>
                <c:pt idx="40">
                  <c:v>9.0371227300000001</c:v>
                </c:pt>
                <c:pt idx="41">
                  <c:v>9.0364999800000003</c:v>
                </c:pt>
                <c:pt idx="42">
                  <c:v>9.0149841300000002</c:v>
                </c:pt>
                <c:pt idx="43">
                  <c:v>9.0089025500000002</c:v>
                </c:pt>
                <c:pt idx="44">
                  <c:v>8.9923858600000006</c:v>
                </c:pt>
                <c:pt idx="45">
                  <c:v>8.9914016700000001</c:v>
                </c:pt>
                <c:pt idx="46">
                  <c:v>8.9889583599999998</c:v>
                </c:pt>
                <c:pt idx="47">
                  <c:v>8.9861860300000007</c:v>
                </c:pt>
                <c:pt idx="48">
                  <c:v>8.9864845300000002</c:v>
                </c:pt>
                <c:pt idx="49">
                  <c:v>8.9900417299999997</c:v>
                </c:pt>
                <c:pt idx="50">
                  <c:v>8.9912252400000003</c:v>
                </c:pt>
                <c:pt idx="51">
                  <c:v>8.9915103900000002</c:v>
                </c:pt>
                <c:pt idx="52">
                  <c:v>8.9993658100000005</c:v>
                </c:pt>
                <c:pt idx="53">
                  <c:v>9.0060243599999996</c:v>
                </c:pt>
                <c:pt idx="54">
                  <c:v>9.0135774600000005</c:v>
                </c:pt>
                <c:pt idx="55">
                  <c:v>9.0238199199999993</c:v>
                </c:pt>
                <c:pt idx="56">
                  <c:v>9.0392045999999997</c:v>
                </c:pt>
                <c:pt idx="57">
                  <c:v>9.0492391600000008</c:v>
                </c:pt>
                <c:pt idx="58">
                  <c:v>9.0717220300000001</c:v>
                </c:pt>
                <c:pt idx="59">
                  <c:v>9.0813159900000002</c:v>
                </c:pt>
                <c:pt idx="60">
                  <c:v>9.1002407099999996</c:v>
                </c:pt>
                <c:pt idx="61">
                  <c:v>9.1155986799999997</c:v>
                </c:pt>
                <c:pt idx="62">
                  <c:v>9.1236057299999995</c:v>
                </c:pt>
                <c:pt idx="63">
                  <c:v>9.1515483900000003</c:v>
                </c:pt>
                <c:pt idx="64">
                  <c:v>9.18456078</c:v>
                </c:pt>
                <c:pt idx="65">
                  <c:v>9.1846418399999994</c:v>
                </c:pt>
                <c:pt idx="66">
                  <c:v>9.1873807900000006</c:v>
                </c:pt>
                <c:pt idx="67">
                  <c:v>9.2277994200000002</c:v>
                </c:pt>
                <c:pt idx="68">
                  <c:v>9.2284736600000006</c:v>
                </c:pt>
                <c:pt idx="69">
                  <c:v>9.2319212000000004</c:v>
                </c:pt>
                <c:pt idx="70">
                  <c:v>9.2784681300000003</c:v>
                </c:pt>
                <c:pt idx="71">
                  <c:v>9.2919502299999994</c:v>
                </c:pt>
                <c:pt idx="72">
                  <c:v>9.3326158499999998</c:v>
                </c:pt>
                <c:pt idx="73">
                  <c:v>9.3886804599999998</c:v>
                </c:pt>
                <c:pt idx="74">
                  <c:v>9.4017953900000002</c:v>
                </c:pt>
                <c:pt idx="75">
                  <c:v>9.4197692899999996</c:v>
                </c:pt>
                <c:pt idx="76">
                  <c:v>9.47105408</c:v>
                </c:pt>
                <c:pt idx="77">
                  <c:v>9.4950437500000007</c:v>
                </c:pt>
                <c:pt idx="78">
                  <c:v>9.5556983899999999</c:v>
                </c:pt>
                <c:pt idx="79">
                  <c:v>9.6136321999999996</c:v>
                </c:pt>
                <c:pt idx="80">
                  <c:v>9.6497793200000004</c:v>
                </c:pt>
                <c:pt idx="81">
                  <c:v>9.7343063399999998</c:v>
                </c:pt>
                <c:pt idx="82">
                  <c:v>9.7431535700000005</c:v>
                </c:pt>
                <c:pt idx="83">
                  <c:v>9.7809238399999998</c:v>
                </c:pt>
                <c:pt idx="84">
                  <c:v>9.8512153599999994</c:v>
                </c:pt>
                <c:pt idx="85">
                  <c:v>9.8663263299999997</c:v>
                </c:pt>
                <c:pt idx="86">
                  <c:v>9.9896888700000002</c:v>
                </c:pt>
                <c:pt idx="87">
                  <c:v>10.033835399999999</c:v>
                </c:pt>
                <c:pt idx="88">
                  <c:v>10.180271100000001</c:v>
                </c:pt>
                <c:pt idx="89">
                  <c:v>10.2100153</c:v>
                </c:pt>
                <c:pt idx="90">
                  <c:v>10.2213087</c:v>
                </c:pt>
                <c:pt idx="91">
                  <c:v>10.3640785</c:v>
                </c:pt>
                <c:pt idx="92">
                  <c:v>10.394857399999999</c:v>
                </c:pt>
                <c:pt idx="93">
                  <c:v>10.505572300000001</c:v>
                </c:pt>
                <c:pt idx="94">
                  <c:v>10.5578766</c:v>
                </c:pt>
                <c:pt idx="95">
                  <c:v>10.6728802</c:v>
                </c:pt>
                <c:pt idx="96">
                  <c:v>10.6837006</c:v>
                </c:pt>
                <c:pt idx="97">
                  <c:v>10.6983166</c:v>
                </c:pt>
                <c:pt idx="98">
                  <c:v>10.799610100000001</c:v>
                </c:pt>
                <c:pt idx="99">
                  <c:v>10.8762493</c:v>
                </c:pt>
                <c:pt idx="100">
                  <c:v>10.902018500000001</c:v>
                </c:pt>
                <c:pt idx="101">
                  <c:v>10.989326500000001</c:v>
                </c:pt>
                <c:pt idx="102">
                  <c:v>10.9920034</c:v>
                </c:pt>
                <c:pt idx="103">
                  <c:v>11.0003796</c:v>
                </c:pt>
                <c:pt idx="104">
                  <c:v>11.061210600000001</c:v>
                </c:pt>
                <c:pt idx="105">
                  <c:v>11.1159792</c:v>
                </c:pt>
                <c:pt idx="106">
                  <c:v>11.130418799999999</c:v>
                </c:pt>
                <c:pt idx="107">
                  <c:v>11.1641884</c:v>
                </c:pt>
                <c:pt idx="108">
                  <c:v>11.1962557</c:v>
                </c:pt>
                <c:pt idx="109">
                  <c:v>11.2184086</c:v>
                </c:pt>
                <c:pt idx="110">
                  <c:v>11.2486181</c:v>
                </c:pt>
                <c:pt idx="111">
                  <c:v>11.293770800000001</c:v>
                </c:pt>
                <c:pt idx="112">
                  <c:v>11.3014975</c:v>
                </c:pt>
                <c:pt idx="113">
                  <c:v>11.313003500000001</c:v>
                </c:pt>
                <c:pt idx="114">
                  <c:v>11.3523502</c:v>
                </c:pt>
                <c:pt idx="115">
                  <c:v>11.3929195</c:v>
                </c:pt>
                <c:pt idx="116">
                  <c:v>11.395771999999999</c:v>
                </c:pt>
                <c:pt idx="117">
                  <c:v>11.408186000000001</c:v>
                </c:pt>
                <c:pt idx="118">
                  <c:v>11.438187599999999</c:v>
                </c:pt>
                <c:pt idx="119">
                  <c:v>11.445137000000001</c:v>
                </c:pt>
                <c:pt idx="120">
                  <c:v>11.4724913</c:v>
                </c:pt>
                <c:pt idx="121">
                  <c:v>11.4898033</c:v>
                </c:pt>
                <c:pt idx="122">
                  <c:v>11.4974203</c:v>
                </c:pt>
                <c:pt idx="123">
                  <c:v>11.5182676</c:v>
                </c:pt>
                <c:pt idx="124">
                  <c:v>11.520422</c:v>
                </c:pt>
                <c:pt idx="125">
                  <c:v>11.5236073</c:v>
                </c:pt>
                <c:pt idx="126">
                  <c:v>11.5371094</c:v>
                </c:pt>
                <c:pt idx="127">
                  <c:v>11.5448112</c:v>
                </c:pt>
                <c:pt idx="128">
                  <c:v>11.5449486</c:v>
                </c:pt>
                <c:pt idx="129">
                  <c:v>11.5335331</c:v>
                </c:pt>
                <c:pt idx="130">
                  <c:v>11.5309591</c:v>
                </c:pt>
                <c:pt idx="131">
                  <c:v>11.520103499999999</c:v>
                </c:pt>
                <c:pt idx="132">
                  <c:v>11.5104723</c:v>
                </c:pt>
                <c:pt idx="133">
                  <c:v>11.506097799999999</c:v>
                </c:pt>
                <c:pt idx="134">
                  <c:v>11.485443099999999</c:v>
                </c:pt>
                <c:pt idx="135">
                  <c:v>11.465293900000001</c:v>
                </c:pt>
                <c:pt idx="136">
                  <c:v>11.461542100000001</c:v>
                </c:pt>
                <c:pt idx="137">
                  <c:v>11.4571991</c:v>
                </c:pt>
                <c:pt idx="138">
                  <c:v>11.437719299999999</c:v>
                </c:pt>
                <c:pt idx="139">
                  <c:v>11.4172411</c:v>
                </c:pt>
                <c:pt idx="140">
                  <c:v>11.4033804</c:v>
                </c:pt>
                <c:pt idx="141">
                  <c:v>11.375639899999999</c:v>
                </c:pt>
                <c:pt idx="142">
                  <c:v>11.3594875</c:v>
                </c:pt>
                <c:pt idx="143">
                  <c:v>11.3326607</c:v>
                </c:pt>
                <c:pt idx="144">
                  <c:v>11.314983399999999</c:v>
                </c:pt>
                <c:pt idx="145">
                  <c:v>11.272800399999999</c:v>
                </c:pt>
                <c:pt idx="146">
                  <c:v>11.2617254</c:v>
                </c:pt>
                <c:pt idx="147">
                  <c:v>11.2073994</c:v>
                </c:pt>
                <c:pt idx="148">
                  <c:v>11.206849099999999</c:v>
                </c:pt>
                <c:pt idx="149">
                  <c:v>11.2060184</c:v>
                </c:pt>
                <c:pt idx="150">
                  <c:v>11.153333699999999</c:v>
                </c:pt>
                <c:pt idx="151">
                  <c:v>11.1210766</c:v>
                </c:pt>
                <c:pt idx="152">
                  <c:v>11.0792742</c:v>
                </c:pt>
                <c:pt idx="153">
                  <c:v>11.047174500000001</c:v>
                </c:pt>
                <c:pt idx="154">
                  <c:v>10.996727</c:v>
                </c:pt>
                <c:pt idx="155">
                  <c:v>10.965882300000001</c:v>
                </c:pt>
                <c:pt idx="156">
                  <c:v>10.924173400000001</c:v>
                </c:pt>
                <c:pt idx="157">
                  <c:v>10.8845291</c:v>
                </c:pt>
                <c:pt idx="158">
                  <c:v>10.8574886</c:v>
                </c:pt>
                <c:pt idx="159">
                  <c:v>10.781992900000001</c:v>
                </c:pt>
              </c:numCache>
            </c:numRef>
          </c:xVal>
          <c:yVal>
            <c:numRef>
              <c:f>Sheet1!$J$3:$J$162</c:f>
              <c:numCache>
                <c:formatCode>0.00E+00</c:formatCode>
                <c:ptCount val="160"/>
                <c:pt idx="0">
                  <c:v>79166.671900000001</c:v>
                </c:pt>
                <c:pt idx="1">
                  <c:v>79105.609400000001</c:v>
                </c:pt>
                <c:pt idx="2">
                  <c:v>79064.828099999999</c:v>
                </c:pt>
                <c:pt idx="3">
                  <c:v>78585.960900000005</c:v>
                </c:pt>
                <c:pt idx="4">
                  <c:v>78490.078099999999</c:v>
                </c:pt>
                <c:pt idx="5">
                  <c:v>78117.453099999999</c:v>
                </c:pt>
                <c:pt idx="6">
                  <c:v>77984.414099999995</c:v>
                </c:pt>
                <c:pt idx="7">
                  <c:v>77937.632800000007</c:v>
                </c:pt>
                <c:pt idx="8">
                  <c:v>77486.421900000001</c:v>
                </c:pt>
                <c:pt idx="9">
                  <c:v>77355.554699999993</c:v>
                </c:pt>
                <c:pt idx="10">
                  <c:v>76830.835900000005</c:v>
                </c:pt>
                <c:pt idx="11">
                  <c:v>76729.546900000001</c:v>
                </c:pt>
                <c:pt idx="12">
                  <c:v>76589.515599999999</c:v>
                </c:pt>
                <c:pt idx="13">
                  <c:v>76172.046900000001</c:v>
                </c:pt>
                <c:pt idx="14">
                  <c:v>75887.632800000007</c:v>
                </c:pt>
                <c:pt idx="15">
                  <c:v>75809.632800000007</c:v>
                </c:pt>
                <c:pt idx="16">
                  <c:v>75454.367199999993</c:v>
                </c:pt>
                <c:pt idx="17">
                  <c:v>75344.25</c:v>
                </c:pt>
                <c:pt idx="18">
                  <c:v>75151.359400000001</c:v>
                </c:pt>
                <c:pt idx="19">
                  <c:v>74902.328099999999</c:v>
                </c:pt>
                <c:pt idx="20">
                  <c:v>74670.382800000007</c:v>
                </c:pt>
                <c:pt idx="21">
                  <c:v>74599.015599999999</c:v>
                </c:pt>
                <c:pt idx="22">
                  <c:v>74196.789099999995</c:v>
                </c:pt>
                <c:pt idx="23">
                  <c:v>74104.953099999999</c:v>
                </c:pt>
                <c:pt idx="24">
                  <c:v>73671.335900000005</c:v>
                </c:pt>
                <c:pt idx="25">
                  <c:v>73567.507800000007</c:v>
                </c:pt>
                <c:pt idx="26">
                  <c:v>73235.484400000001</c:v>
                </c:pt>
                <c:pt idx="27">
                  <c:v>72818.859400000001</c:v>
                </c:pt>
                <c:pt idx="28">
                  <c:v>72789.445300000007</c:v>
                </c:pt>
                <c:pt idx="29">
                  <c:v>72735.960900000005</c:v>
                </c:pt>
                <c:pt idx="30">
                  <c:v>72184.671900000001</c:v>
                </c:pt>
                <c:pt idx="31">
                  <c:v>71963.6875</c:v>
                </c:pt>
                <c:pt idx="32">
                  <c:v>71634.359400000001</c:v>
                </c:pt>
                <c:pt idx="33">
                  <c:v>71509.234400000001</c:v>
                </c:pt>
                <c:pt idx="34">
                  <c:v>71028.046900000001</c:v>
                </c:pt>
                <c:pt idx="35">
                  <c:v>70955.585900000005</c:v>
                </c:pt>
                <c:pt idx="36">
                  <c:v>70939.289099999995</c:v>
                </c:pt>
                <c:pt idx="37">
                  <c:v>70887.453099999999</c:v>
                </c:pt>
                <c:pt idx="38">
                  <c:v>70298.945300000007</c:v>
                </c:pt>
                <c:pt idx="39">
                  <c:v>69837.078099999999</c:v>
                </c:pt>
                <c:pt idx="40">
                  <c:v>69827.257800000007</c:v>
                </c:pt>
                <c:pt idx="41">
                  <c:v>69824.320300000007</c:v>
                </c:pt>
                <c:pt idx="42">
                  <c:v>69913.796900000001</c:v>
                </c:pt>
                <c:pt idx="43">
                  <c:v>70486.789099999995</c:v>
                </c:pt>
                <c:pt idx="44">
                  <c:v>73306.070300000007</c:v>
                </c:pt>
                <c:pt idx="45">
                  <c:v>73788.273400000005</c:v>
                </c:pt>
                <c:pt idx="46">
                  <c:v>77054.765599999999</c:v>
                </c:pt>
                <c:pt idx="47">
                  <c:v>80389.75</c:v>
                </c:pt>
                <c:pt idx="48">
                  <c:v>81056.976599999995</c:v>
                </c:pt>
                <c:pt idx="49">
                  <c:v>84240.460900000005</c:v>
                </c:pt>
                <c:pt idx="50">
                  <c:v>85355.375</c:v>
                </c:pt>
                <c:pt idx="51">
                  <c:v>85472.117199999993</c:v>
                </c:pt>
                <c:pt idx="52">
                  <c:v>86731.078099999999</c:v>
                </c:pt>
                <c:pt idx="53">
                  <c:v>87092.609400000001</c:v>
                </c:pt>
                <c:pt idx="54">
                  <c:v>87076.375</c:v>
                </c:pt>
                <c:pt idx="55">
                  <c:v>86891.953099999999</c:v>
                </c:pt>
                <c:pt idx="56">
                  <c:v>86421.1875</c:v>
                </c:pt>
                <c:pt idx="57">
                  <c:v>86124.484400000001</c:v>
                </c:pt>
                <c:pt idx="58">
                  <c:v>85582.703099999999</c:v>
                </c:pt>
                <c:pt idx="59">
                  <c:v>85359.359400000001</c:v>
                </c:pt>
                <c:pt idx="60">
                  <c:v>85004.093800000002</c:v>
                </c:pt>
                <c:pt idx="61">
                  <c:v>84737.984400000001</c:v>
                </c:pt>
                <c:pt idx="62">
                  <c:v>84636.171900000001</c:v>
                </c:pt>
                <c:pt idx="63">
                  <c:v>84251.6875</c:v>
                </c:pt>
                <c:pt idx="64">
                  <c:v>83915.976599999995</c:v>
                </c:pt>
                <c:pt idx="65">
                  <c:v>83915.257800000007</c:v>
                </c:pt>
                <c:pt idx="66">
                  <c:v>83895.242199999993</c:v>
                </c:pt>
                <c:pt idx="67">
                  <c:v>83599.773400000005</c:v>
                </c:pt>
                <c:pt idx="68">
                  <c:v>83594.492199999993</c:v>
                </c:pt>
                <c:pt idx="69">
                  <c:v>83573.3125</c:v>
                </c:pt>
                <c:pt idx="70">
                  <c:v>83290.390599999999</c:v>
                </c:pt>
                <c:pt idx="71">
                  <c:v>83229.218800000002</c:v>
                </c:pt>
                <c:pt idx="72">
                  <c:v>83035.015599999999</c:v>
                </c:pt>
                <c:pt idx="73">
                  <c:v>82852.476599999995</c:v>
                </c:pt>
                <c:pt idx="74">
                  <c:v>82813.843800000002</c:v>
                </c:pt>
                <c:pt idx="75">
                  <c:v>82766.460900000005</c:v>
                </c:pt>
                <c:pt idx="76">
                  <c:v>82628.765599999999</c:v>
                </c:pt>
                <c:pt idx="77">
                  <c:v>82578.601599999995</c:v>
                </c:pt>
                <c:pt idx="78">
                  <c:v>82480.164099999995</c:v>
                </c:pt>
                <c:pt idx="79">
                  <c:v>82400.015599999999</c:v>
                </c:pt>
                <c:pt idx="80">
                  <c:v>82357.906300000002</c:v>
                </c:pt>
                <c:pt idx="81">
                  <c:v>82266.765599999999</c:v>
                </c:pt>
                <c:pt idx="82">
                  <c:v>82259.007800000007</c:v>
                </c:pt>
                <c:pt idx="83">
                  <c:v>82226.234400000001</c:v>
                </c:pt>
                <c:pt idx="84">
                  <c:v>82164.976599999995</c:v>
                </c:pt>
                <c:pt idx="85">
                  <c:v>82152.671900000001</c:v>
                </c:pt>
                <c:pt idx="86">
                  <c:v>82055.859400000001</c:v>
                </c:pt>
                <c:pt idx="87">
                  <c:v>82019.070300000007</c:v>
                </c:pt>
                <c:pt idx="88">
                  <c:v>81939.570300000007</c:v>
                </c:pt>
                <c:pt idx="89">
                  <c:v>81923.656300000002</c:v>
                </c:pt>
                <c:pt idx="90">
                  <c:v>81920.25</c:v>
                </c:pt>
                <c:pt idx="91">
                  <c:v>81873.843800000002</c:v>
                </c:pt>
                <c:pt idx="92">
                  <c:v>81865.4375</c:v>
                </c:pt>
                <c:pt idx="93">
                  <c:v>81835.5625</c:v>
                </c:pt>
                <c:pt idx="94">
                  <c:v>81824.031300000002</c:v>
                </c:pt>
                <c:pt idx="95">
                  <c:v>81775.968800000002</c:v>
                </c:pt>
                <c:pt idx="96">
                  <c:v>81768.984400000001</c:v>
                </c:pt>
                <c:pt idx="97">
                  <c:v>81766.734400000001</c:v>
                </c:pt>
                <c:pt idx="98">
                  <c:v>81741.328099999999</c:v>
                </c:pt>
                <c:pt idx="99">
                  <c:v>81732.117199999993</c:v>
                </c:pt>
                <c:pt idx="100">
                  <c:v>81724.695300000007</c:v>
                </c:pt>
                <c:pt idx="101">
                  <c:v>81683.906300000002</c:v>
                </c:pt>
                <c:pt idx="102">
                  <c:v>81682.460900000005</c:v>
                </c:pt>
                <c:pt idx="103">
                  <c:v>81679.890599999999</c:v>
                </c:pt>
                <c:pt idx="104">
                  <c:v>81661.671900000001</c:v>
                </c:pt>
                <c:pt idx="105">
                  <c:v>81671.968800000002</c:v>
                </c:pt>
                <c:pt idx="106">
                  <c:v>81665.3125</c:v>
                </c:pt>
                <c:pt idx="107">
                  <c:v>81646.234400000001</c:v>
                </c:pt>
                <c:pt idx="108">
                  <c:v>81627.343800000002</c:v>
                </c:pt>
                <c:pt idx="109">
                  <c:v>81621.031300000002</c:v>
                </c:pt>
                <c:pt idx="110">
                  <c:v>81614.703099999999</c:v>
                </c:pt>
                <c:pt idx="111">
                  <c:v>81604.281300000002</c:v>
                </c:pt>
                <c:pt idx="112">
                  <c:v>81598.960900000005</c:v>
                </c:pt>
                <c:pt idx="113">
                  <c:v>81594.390599999999</c:v>
                </c:pt>
                <c:pt idx="114">
                  <c:v>81573.992199999993</c:v>
                </c:pt>
                <c:pt idx="115">
                  <c:v>81551.210900000005</c:v>
                </c:pt>
                <c:pt idx="116">
                  <c:v>81549.343800000002</c:v>
                </c:pt>
                <c:pt idx="117">
                  <c:v>81536.4375</c:v>
                </c:pt>
                <c:pt idx="118">
                  <c:v>81503.906300000002</c:v>
                </c:pt>
                <c:pt idx="119">
                  <c:v>81490.203099999999</c:v>
                </c:pt>
                <c:pt idx="120">
                  <c:v>81443.25</c:v>
                </c:pt>
                <c:pt idx="121">
                  <c:v>81389.640599999999</c:v>
                </c:pt>
                <c:pt idx="122">
                  <c:v>81369.445300000007</c:v>
                </c:pt>
                <c:pt idx="123">
                  <c:v>81124.570300000007</c:v>
                </c:pt>
                <c:pt idx="124">
                  <c:v>81100.906300000002</c:v>
                </c:pt>
                <c:pt idx="125">
                  <c:v>80992.031300000002</c:v>
                </c:pt>
                <c:pt idx="126">
                  <c:v>80658.4375</c:v>
                </c:pt>
                <c:pt idx="127">
                  <c:v>81280.984400000001</c:v>
                </c:pt>
                <c:pt idx="128">
                  <c:v>81311.210900000005</c:v>
                </c:pt>
                <c:pt idx="129">
                  <c:v>81934.421900000001</c:v>
                </c:pt>
                <c:pt idx="130">
                  <c:v>81964.093800000002</c:v>
                </c:pt>
                <c:pt idx="131">
                  <c:v>81910.9375</c:v>
                </c:pt>
                <c:pt idx="132">
                  <c:v>81869.695300000007</c:v>
                </c:pt>
                <c:pt idx="133">
                  <c:v>81851.476599999995</c:v>
                </c:pt>
                <c:pt idx="134">
                  <c:v>81765.210900000005</c:v>
                </c:pt>
                <c:pt idx="135">
                  <c:v>81685.921900000001</c:v>
                </c:pt>
                <c:pt idx="136">
                  <c:v>81671</c:v>
                </c:pt>
                <c:pt idx="137">
                  <c:v>81653.882800000007</c:v>
                </c:pt>
                <c:pt idx="138">
                  <c:v>81578.320300000007</c:v>
                </c:pt>
                <c:pt idx="139">
                  <c:v>81501.734400000001</c:v>
                </c:pt>
                <c:pt idx="140">
                  <c:v>81447.0625</c:v>
                </c:pt>
                <c:pt idx="141">
                  <c:v>81344.546900000001</c:v>
                </c:pt>
                <c:pt idx="142">
                  <c:v>81289.281300000002</c:v>
                </c:pt>
                <c:pt idx="143">
                  <c:v>81197.867199999993</c:v>
                </c:pt>
                <c:pt idx="144">
                  <c:v>81132.4375</c:v>
                </c:pt>
                <c:pt idx="145">
                  <c:v>80998.859400000001</c:v>
                </c:pt>
                <c:pt idx="146">
                  <c:v>80963.656300000002</c:v>
                </c:pt>
                <c:pt idx="147">
                  <c:v>80779.664099999995</c:v>
                </c:pt>
                <c:pt idx="148">
                  <c:v>80777.828099999999</c:v>
                </c:pt>
                <c:pt idx="149">
                  <c:v>80775.156300000002</c:v>
                </c:pt>
                <c:pt idx="150">
                  <c:v>80599.171900000001</c:v>
                </c:pt>
                <c:pt idx="151">
                  <c:v>80501.476599999995</c:v>
                </c:pt>
                <c:pt idx="152">
                  <c:v>80381.429699999993</c:v>
                </c:pt>
                <c:pt idx="153">
                  <c:v>80285.257800000007</c:v>
                </c:pt>
                <c:pt idx="154">
                  <c:v>80128.156300000002</c:v>
                </c:pt>
                <c:pt idx="155">
                  <c:v>80023.101599999995</c:v>
                </c:pt>
                <c:pt idx="156">
                  <c:v>79877.078099999999</c:v>
                </c:pt>
                <c:pt idx="157">
                  <c:v>79743.3125</c:v>
                </c:pt>
                <c:pt idx="158">
                  <c:v>79663.335900000005</c:v>
                </c:pt>
                <c:pt idx="159">
                  <c:v>79460.968800000002</c:v>
                </c:pt>
              </c:numCache>
            </c:numRef>
          </c:yVal>
          <c:smooth val="1"/>
        </c:ser>
        <c:ser>
          <c:idx val="5"/>
          <c:order val="5"/>
          <c:tx>
            <c:v>Z= -18</c:v>
          </c:tx>
          <c:spPr>
            <a:ln w="9525" cap="rnd">
              <a:solidFill>
                <a:schemeClr val="accent6"/>
              </a:solidFill>
              <a:round/>
            </a:ln>
            <a:effectLst>
              <a:outerShdw blurRad="50800" dist="38100" dir="5400000" rotWithShape="0">
                <a:srgbClr val="000000">
                  <a:alpha val="60000"/>
                </a:srgbClr>
              </a:outerShdw>
            </a:effectLst>
          </c:spPr>
          <c:marker>
            <c:symbol val="none"/>
          </c:marker>
          <c:xVal>
            <c:numRef>
              <c:f>Sheet1!$K$3:$K$162</c:f>
              <c:numCache>
                <c:formatCode>0.00E+00</c:formatCode>
                <c:ptCount val="160"/>
                <c:pt idx="0">
                  <c:v>11.464332600000001</c:v>
                </c:pt>
                <c:pt idx="1">
                  <c:v>11.447032</c:v>
                </c:pt>
                <c:pt idx="2">
                  <c:v>11.3914461</c:v>
                </c:pt>
                <c:pt idx="3">
                  <c:v>11.382603599999999</c:v>
                </c:pt>
                <c:pt idx="4">
                  <c:v>11.3687992</c:v>
                </c:pt>
                <c:pt idx="5">
                  <c:v>11.322978000000001</c:v>
                </c:pt>
                <c:pt idx="6">
                  <c:v>11.313362100000001</c:v>
                </c:pt>
                <c:pt idx="7">
                  <c:v>11.267065000000001</c:v>
                </c:pt>
                <c:pt idx="8">
                  <c:v>11.2422342</c:v>
                </c:pt>
                <c:pt idx="9">
                  <c:v>11.2120829</c:v>
                </c:pt>
                <c:pt idx="10">
                  <c:v>11.179781</c:v>
                </c:pt>
                <c:pt idx="11">
                  <c:v>11.1408234</c:v>
                </c:pt>
                <c:pt idx="12">
                  <c:v>11.0945883</c:v>
                </c:pt>
                <c:pt idx="13">
                  <c:v>11.089099900000001</c:v>
                </c:pt>
                <c:pt idx="14">
                  <c:v>11.086273200000001</c:v>
                </c:pt>
                <c:pt idx="15">
                  <c:v>11.0432606</c:v>
                </c:pt>
                <c:pt idx="16">
                  <c:v>11.015938800000001</c:v>
                </c:pt>
                <c:pt idx="17">
                  <c:v>11.004516600000001</c:v>
                </c:pt>
                <c:pt idx="18">
                  <c:v>10.990734099999999</c:v>
                </c:pt>
                <c:pt idx="19">
                  <c:v>10.968727100000001</c:v>
                </c:pt>
                <c:pt idx="20">
                  <c:v>10.947517400000001</c:v>
                </c:pt>
                <c:pt idx="21">
                  <c:v>10.9277687</c:v>
                </c:pt>
                <c:pt idx="22">
                  <c:v>10.9161606</c:v>
                </c:pt>
                <c:pt idx="23">
                  <c:v>10.8900051</c:v>
                </c:pt>
                <c:pt idx="24">
                  <c:v>10.881525</c:v>
                </c:pt>
                <c:pt idx="25">
                  <c:v>10.8633451</c:v>
                </c:pt>
                <c:pt idx="26">
                  <c:v>10.8496332</c:v>
                </c:pt>
                <c:pt idx="27">
                  <c:v>10.8284769</c:v>
                </c:pt>
                <c:pt idx="28">
                  <c:v>10.8236618</c:v>
                </c:pt>
                <c:pt idx="29">
                  <c:v>10.819349300000001</c:v>
                </c:pt>
                <c:pt idx="30">
                  <c:v>10.7997646</c:v>
                </c:pt>
                <c:pt idx="31">
                  <c:v>10.7868099</c:v>
                </c:pt>
                <c:pt idx="32">
                  <c:v>10.7758541</c:v>
                </c:pt>
                <c:pt idx="33">
                  <c:v>10.767220500000001</c:v>
                </c:pt>
                <c:pt idx="34">
                  <c:v>10.7569675</c:v>
                </c:pt>
                <c:pt idx="35">
                  <c:v>10.745596900000001</c:v>
                </c:pt>
                <c:pt idx="36">
                  <c:v>10.7208509</c:v>
                </c:pt>
                <c:pt idx="37">
                  <c:v>10.720145199999999</c:v>
                </c:pt>
                <c:pt idx="38">
                  <c:v>10.7198973</c:v>
                </c:pt>
                <c:pt idx="39">
                  <c:v>10.7189178</c:v>
                </c:pt>
                <c:pt idx="40">
                  <c:v>10.696882199999999</c:v>
                </c:pt>
                <c:pt idx="41">
                  <c:v>10.6918373</c:v>
                </c:pt>
                <c:pt idx="42">
                  <c:v>10.677968999999999</c:v>
                </c:pt>
                <c:pt idx="43">
                  <c:v>10.6739769</c:v>
                </c:pt>
                <c:pt idx="44">
                  <c:v>10.6685724</c:v>
                </c:pt>
                <c:pt idx="45">
                  <c:v>10.659008</c:v>
                </c:pt>
                <c:pt idx="46">
                  <c:v>10.6500425</c:v>
                </c:pt>
                <c:pt idx="47">
                  <c:v>10.647205400000001</c:v>
                </c:pt>
                <c:pt idx="48">
                  <c:v>10.644603699999999</c:v>
                </c:pt>
                <c:pt idx="49">
                  <c:v>10.6453133</c:v>
                </c:pt>
                <c:pt idx="50">
                  <c:v>10.6526289</c:v>
                </c:pt>
                <c:pt idx="51">
                  <c:v>10.656560900000001</c:v>
                </c:pt>
                <c:pt idx="52">
                  <c:v>10.6637287</c:v>
                </c:pt>
                <c:pt idx="53">
                  <c:v>10.671917000000001</c:v>
                </c:pt>
                <c:pt idx="54">
                  <c:v>10.6860523</c:v>
                </c:pt>
                <c:pt idx="55">
                  <c:v>10.695035900000001</c:v>
                </c:pt>
                <c:pt idx="56">
                  <c:v>10.7052078</c:v>
                </c:pt>
                <c:pt idx="57">
                  <c:v>10.713573500000001</c:v>
                </c:pt>
                <c:pt idx="58">
                  <c:v>10.7298241</c:v>
                </c:pt>
                <c:pt idx="59">
                  <c:v>10.744783399999999</c:v>
                </c:pt>
                <c:pt idx="60">
                  <c:v>10.7590866</c:v>
                </c:pt>
                <c:pt idx="61">
                  <c:v>10.7959976</c:v>
                </c:pt>
                <c:pt idx="62">
                  <c:v>10.799268700000001</c:v>
                </c:pt>
                <c:pt idx="63">
                  <c:v>10.806903800000001</c:v>
                </c:pt>
                <c:pt idx="64">
                  <c:v>10.8345261</c:v>
                </c:pt>
                <c:pt idx="65">
                  <c:v>10.853982</c:v>
                </c:pt>
                <c:pt idx="66">
                  <c:v>10.865247699999999</c:v>
                </c:pt>
                <c:pt idx="67">
                  <c:v>10.8729095</c:v>
                </c:pt>
                <c:pt idx="68">
                  <c:v>10.9011335</c:v>
                </c:pt>
                <c:pt idx="69">
                  <c:v>10.9482889</c:v>
                </c:pt>
                <c:pt idx="70">
                  <c:v>10.9523773</c:v>
                </c:pt>
                <c:pt idx="71">
                  <c:v>10.954000499999999</c:v>
                </c:pt>
                <c:pt idx="72">
                  <c:v>10.979881300000001</c:v>
                </c:pt>
                <c:pt idx="73">
                  <c:v>11.014802899999999</c:v>
                </c:pt>
                <c:pt idx="74">
                  <c:v>11.0175409</c:v>
                </c:pt>
                <c:pt idx="75">
                  <c:v>11.075866700000001</c:v>
                </c:pt>
                <c:pt idx="76">
                  <c:v>11.0851107</c:v>
                </c:pt>
                <c:pt idx="77">
                  <c:v>11.1306753</c:v>
                </c:pt>
                <c:pt idx="78">
                  <c:v>11.145710899999999</c:v>
                </c:pt>
                <c:pt idx="79">
                  <c:v>11.180755599999999</c:v>
                </c:pt>
                <c:pt idx="80">
                  <c:v>11.222640999999999</c:v>
                </c:pt>
                <c:pt idx="81">
                  <c:v>11.2501383</c:v>
                </c:pt>
                <c:pt idx="82">
                  <c:v>11.274426500000001</c:v>
                </c:pt>
                <c:pt idx="83">
                  <c:v>11.315916100000001</c:v>
                </c:pt>
                <c:pt idx="84">
                  <c:v>11.358629199999999</c:v>
                </c:pt>
                <c:pt idx="85">
                  <c:v>11.424550099999999</c:v>
                </c:pt>
                <c:pt idx="86">
                  <c:v>11.427352000000001</c:v>
                </c:pt>
                <c:pt idx="87">
                  <c:v>11.455212599999999</c:v>
                </c:pt>
                <c:pt idx="88">
                  <c:v>11.5118484</c:v>
                </c:pt>
                <c:pt idx="89">
                  <c:v>11.5181866</c:v>
                </c:pt>
                <c:pt idx="90">
                  <c:v>11.59482</c:v>
                </c:pt>
                <c:pt idx="91">
                  <c:v>11.611176499999999</c:v>
                </c:pt>
                <c:pt idx="92">
                  <c:v>11.661245299999999</c:v>
                </c:pt>
                <c:pt idx="93">
                  <c:v>11.7299376</c:v>
                </c:pt>
                <c:pt idx="94">
                  <c:v>11.7398405</c:v>
                </c:pt>
                <c:pt idx="95">
                  <c:v>11.7486687</c:v>
                </c:pt>
                <c:pt idx="96">
                  <c:v>11.814773600000001</c:v>
                </c:pt>
                <c:pt idx="97">
                  <c:v>11.8501949</c:v>
                </c:pt>
                <c:pt idx="98">
                  <c:v>11.9007025</c:v>
                </c:pt>
                <c:pt idx="99">
                  <c:v>11.915744800000001</c:v>
                </c:pt>
                <c:pt idx="100">
                  <c:v>11.942058599999999</c:v>
                </c:pt>
                <c:pt idx="101">
                  <c:v>11.978154200000001</c:v>
                </c:pt>
                <c:pt idx="102">
                  <c:v>11.998060199999999</c:v>
                </c:pt>
                <c:pt idx="103">
                  <c:v>12.0356407</c:v>
                </c:pt>
                <c:pt idx="104">
                  <c:v>12.064085</c:v>
                </c:pt>
                <c:pt idx="105">
                  <c:v>12.090358699999999</c:v>
                </c:pt>
                <c:pt idx="106">
                  <c:v>12.1006985</c:v>
                </c:pt>
                <c:pt idx="107">
                  <c:v>12.109540900000001</c:v>
                </c:pt>
                <c:pt idx="108">
                  <c:v>12.138773</c:v>
                </c:pt>
                <c:pt idx="109">
                  <c:v>12.1756525</c:v>
                </c:pt>
                <c:pt idx="110">
                  <c:v>12.181085599999999</c:v>
                </c:pt>
                <c:pt idx="111">
                  <c:v>12.1862736</c:v>
                </c:pt>
                <c:pt idx="112">
                  <c:v>12.22824</c:v>
                </c:pt>
                <c:pt idx="113">
                  <c:v>12.234626799999999</c:v>
                </c:pt>
                <c:pt idx="114">
                  <c:v>12.2473879</c:v>
                </c:pt>
                <c:pt idx="115">
                  <c:v>12.265848200000001</c:v>
                </c:pt>
                <c:pt idx="116">
                  <c:v>12.2775812</c:v>
                </c:pt>
                <c:pt idx="117">
                  <c:v>12.292159099999999</c:v>
                </c:pt>
                <c:pt idx="118">
                  <c:v>12.3163328</c:v>
                </c:pt>
                <c:pt idx="119">
                  <c:v>12.319842299999999</c:v>
                </c:pt>
                <c:pt idx="120">
                  <c:v>12.3247242</c:v>
                </c:pt>
                <c:pt idx="121">
                  <c:v>12.338028</c:v>
                </c:pt>
                <c:pt idx="122">
                  <c:v>12.343758599999999</c:v>
                </c:pt>
                <c:pt idx="123">
                  <c:v>12.3481016</c:v>
                </c:pt>
                <c:pt idx="124">
                  <c:v>12.3538265</c:v>
                </c:pt>
                <c:pt idx="125">
                  <c:v>12.3589582</c:v>
                </c:pt>
                <c:pt idx="126">
                  <c:v>12.353048299999999</c:v>
                </c:pt>
                <c:pt idx="127">
                  <c:v>12.3416824</c:v>
                </c:pt>
                <c:pt idx="128">
                  <c:v>12.325807599999999</c:v>
                </c:pt>
                <c:pt idx="129">
                  <c:v>12.314311</c:v>
                </c:pt>
                <c:pt idx="130">
                  <c:v>12.2986374</c:v>
                </c:pt>
                <c:pt idx="131">
                  <c:v>12.2879114</c:v>
                </c:pt>
                <c:pt idx="132">
                  <c:v>12.2804594</c:v>
                </c:pt>
                <c:pt idx="133">
                  <c:v>12.256073000000001</c:v>
                </c:pt>
                <c:pt idx="134">
                  <c:v>12.2475986</c:v>
                </c:pt>
                <c:pt idx="135">
                  <c:v>12.218893100000001</c:v>
                </c:pt>
                <c:pt idx="136">
                  <c:v>12.209248499999999</c:v>
                </c:pt>
                <c:pt idx="137">
                  <c:v>12.176277199999999</c:v>
                </c:pt>
                <c:pt idx="138">
                  <c:v>12.1651039</c:v>
                </c:pt>
                <c:pt idx="139">
                  <c:v>12.138877900000001</c:v>
                </c:pt>
                <c:pt idx="140">
                  <c:v>12.119809200000001</c:v>
                </c:pt>
                <c:pt idx="141">
                  <c:v>12.1079407</c:v>
                </c:pt>
                <c:pt idx="142">
                  <c:v>12.0709915</c:v>
                </c:pt>
                <c:pt idx="143">
                  <c:v>12.0321312</c:v>
                </c:pt>
                <c:pt idx="144">
                  <c:v>12.016489999999999</c:v>
                </c:pt>
                <c:pt idx="145">
                  <c:v>11.961715699999999</c:v>
                </c:pt>
                <c:pt idx="146">
                  <c:v>11.9466562</c:v>
                </c:pt>
                <c:pt idx="147">
                  <c:v>11.922450100000001</c:v>
                </c:pt>
                <c:pt idx="148">
                  <c:v>11.876470599999999</c:v>
                </c:pt>
                <c:pt idx="149">
                  <c:v>11.8302689</c:v>
                </c:pt>
                <c:pt idx="150">
                  <c:v>11.797046699999999</c:v>
                </c:pt>
                <c:pt idx="151">
                  <c:v>11.774122200000001</c:v>
                </c:pt>
                <c:pt idx="152">
                  <c:v>11.721481300000001</c:v>
                </c:pt>
                <c:pt idx="153">
                  <c:v>11.6614647</c:v>
                </c:pt>
                <c:pt idx="154">
                  <c:v>11.6605673</c:v>
                </c:pt>
                <c:pt idx="155">
                  <c:v>11.6597233</c:v>
                </c:pt>
                <c:pt idx="156">
                  <c:v>11.6015549</c:v>
                </c:pt>
                <c:pt idx="157">
                  <c:v>11.5492115</c:v>
                </c:pt>
                <c:pt idx="158">
                  <c:v>11.540725699999999</c:v>
                </c:pt>
                <c:pt idx="159">
                  <c:v>11.5191689</c:v>
                </c:pt>
              </c:numCache>
            </c:numRef>
          </c:xVal>
          <c:yVal>
            <c:numRef>
              <c:f>Sheet1!$L$3:$L$162</c:f>
              <c:numCache>
                <c:formatCode>0.00E+00</c:formatCode>
                <c:ptCount val="160"/>
                <c:pt idx="0">
                  <c:v>76276.453099999999</c:v>
                </c:pt>
                <c:pt idx="1">
                  <c:v>76155.218800000002</c:v>
                </c:pt>
                <c:pt idx="2">
                  <c:v>75772.929699999993</c:v>
                </c:pt>
                <c:pt idx="3">
                  <c:v>75710.882800000007</c:v>
                </c:pt>
                <c:pt idx="4">
                  <c:v>75618.781300000002</c:v>
                </c:pt>
                <c:pt idx="5">
                  <c:v>75307.945300000007</c:v>
                </c:pt>
                <c:pt idx="6">
                  <c:v>75254.070300000007</c:v>
                </c:pt>
                <c:pt idx="7">
                  <c:v>74955.515599999999</c:v>
                </c:pt>
                <c:pt idx="8">
                  <c:v>74745.226599999995</c:v>
                </c:pt>
                <c:pt idx="9">
                  <c:v>74494</c:v>
                </c:pt>
                <c:pt idx="10">
                  <c:v>74347.664099999995</c:v>
                </c:pt>
                <c:pt idx="11">
                  <c:v>74206.382800000007</c:v>
                </c:pt>
                <c:pt idx="12">
                  <c:v>74024.570300000007</c:v>
                </c:pt>
                <c:pt idx="13">
                  <c:v>74006.289099999995</c:v>
                </c:pt>
                <c:pt idx="14">
                  <c:v>73991.640599999999</c:v>
                </c:pt>
                <c:pt idx="15">
                  <c:v>73817.265599999999</c:v>
                </c:pt>
                <c:pt idx="16">
                  <c:v>73701.5</c:v>
                </c:pt>
                <c:pt idx="17">
                  <c:v>73652.429699999993</c:v>
                </c:pt>
                <c:pt idx="18">
                  <c:v>73584.218800000002</c:v>
                </c:pt>
                <c:pt idx="19">
                  <c:v>73479.296900000001</c:v>
                </c:pt>
                <c:pt idx="20">
                  <c:v>73405.265599999999</c:v>
                </c:pt>
                <c:pt idx="21">
                  <c:v>73337.234400000001</c:v>
                </c:pt>
                <c:pt idx="22">
                  <c:v>73313.289099999995</c:v>
                </c:pt>
                <c:pt idx="23">
                  <c:v>73242.515599999999</c:v>
                </c:pt>
                <c:pt idx="24">
                  <c:v>73210.718800000002</c:v>
                </c:pt>
                <c:pt idx="25">
                  <c:v>73147.015599999999</c:v>
                </c:pt>
                <c:pt idx="26">
                  <c:v>73085.453099999999</c:v>
                </c:pt>
                <c:pt idx="27">
                  <c:v>73012.851599999995</c:v>
                </c:pt>
                <c:pt idx="28">
                  <c:v>72996.5625</c:v>
                </c:pt>
                <c:pt idx="29">
                  <c:v>72994.843800000002</c:v>
                </c:pt>
                <c:pt idx="30">
                  <c:v>72938.328099999999</c:v>
                </c:pt>
                <c:pt idx="31">
                  <c:v>72866.734400000001</c:v>
                </c:pt>
                <c:pt idx="32">
                  <c:v>72828.757800000007</c:v>
                </c:pt>
                <c:pt idx="33">
                  <c:v>72811.945300000007</c:v>
                </c:pt>
                <c:pt idx="34">
                  <c:v>72806.546900000001</c:v>
                </c:pt>
                <c:pt idx="35">
                  <c:v>72786.703099999999</c:v>
                </c:pt>
                <c:pt idx="36">
                  <c:v>72749.789099999995</c:v>
                </c:pt>
                <c:pt idx="37">
                  <c:v>72750.460900000005</c:v>
                </c:pt>
                <c:pt idx="38">
                  <c:v>72759.6875</c:v>
                </c:pt>
                <c:pt idx="39">
                  <c:v>72774.078099999999</c:v>
                </c:pt>
                <c:pt idx="40">
                  <c:v>73170.296900000001</c:v>
                </c:pt>
                <c:pt idx="41">
                  <c:v>73237.796900000001</c:v>
                </c:pt>
                <c:pt idx="42">
                  <c:v>74126.765599999999</c:v>
                </c:pt>
                <c:pt idx="43">
                  <c:v>74283.445300000007</c:v>
                </c:pt>
                <c:pt idx="44">
                  <c:v>74876.601599999995</c:v>
                </c:pt>
                <c:pt idx="45">
                  <c:v>77023.453099999999</c:v>
                </c:pt>
                <c:pt idx="46">
                  <c:v>79027.679699999993</c:v>
                </c:pt>
                <c:pt idx="47">
                  <c:v>81030.234400000001</c:v>
                </c:pt>
                <c:pt idx="48">
                  <c:v>82719.078099999999</c:v>
                </c:pt>
                <c:pt idx="49">
                  <c:v>83574.007800000007</c:v>
                </c:pt>
                <c:pt idx="50">
                  <c:v>84507.820300000007</c:v>
                </c:pt>
                <c:pt idx="51">
                  <c:v>84435.609400000001</c:v>
                </c:pt>
                <c:pt idx="52">
                  <c:v>84189.625</c:v>
                </c:pt>
                <c:pt idx="53">
                  <c:v>83889.921900000001</c:v>
                </c:pt>
                <c:pt idx="54">
                  <c:v>83460.468800000002</c:v>
                </c:pt>
                <c:pt idx="55">
                  <c:v>83257.203099999999</c:v>
                </c:pt>
                <c:pt idx="56">
                  <c:v>83066.851599999995</c:v>
                </c:pt>
                <c:pt idx="57">
                  <c:v>82967.843800000002</c:v>
                </c:pt>
                <c:pt idx="58">
                  <c:v>82714.757800000007</c:v>
                </c:pt>
                <c:pt idx="59">
                  <c:v>82528.476599999995</c:v>
                </c:pt>
                <c:pt idx="60">
                  <c:v>82402.679699999993</c:v>
                </c:pt>
                <c:pt idx="61">
                  <c:v>82106.898400000005</c:v>
                </c:pt>
                <c:pt idx="62">
                  <c:v>82090.070300000007</c:v>
                </c:pt>
                <c:pt idx="63">
                  <c:v>82033.695300000007</c:v>
                </c:pt>
                <c:pt idx="64">
                  <c:v>81838.390599999999</c:v>
                </c:pt>
                <c:pt idx="65">
                  <c:v>81776.296900000001</c:v>
                </c:pt>
                <c:pt idx="66">
                  <c:v>81738.226599999995</c:v>
                </c:pt>
                <c:pt idx="67">
                  <c:v>81719.296900000001</c:v>
                </c:pt>
                <c:pt idx="68">
                  <c:v>81642.476599999995</c:v>
                </c:pt>
                <c:pt idx="69">
                  <c:v>81564.023400000005</c:v>
                </c:pt>
                <c:pt idx="70">
                  <c:v>81558.656300000002</c:v>
                </c:pt>
                <c:pt idx="71">
                  <c:v>81557.492199999993</c:v>
                </c:pt>
                <c:pt idx="72">
                  <c:v>81528.882800000007</c:v>
                </c:pt>
                <c:pt idx="73">
                  <c:v>81489.539099999995</c:v>
                </c:pt>
                <c:pt idx="74">
                  <c:v>81487.429699999993</c:v>
                </c:pt>
                <c:pt idx="75">
                  <c:v>81423.8125</c:v>
                </c:pt>
                <c:pt idx="76">
                  <c:v>81405.968800000002</c:v>
                </c:pt>
                <c:pt idx="77">
                  <c:v>81311.382800000007</c:v>
                </c:pt>
                <c:pt idx="78">
                  <c:v>81312.531300000002</c:v>
                </c:pt>
                <c:pt idx="79">
                  <c:v>81327.031300000002</c:v>
                </c:pt>
                <c:pt idx="80">
                  <c:v>81300</c:v>
                </c:pt>
                <c:pt idx="81">
                  <c:v>81287.390599999999</c:v>
                </c:pt>
                <c:pt idx="82">
                  <c:v>81272.007800000007</c:v>
                </c:pt>
                <c:pt idx="83">
                  <c:v>81263.585900000005</c:v>
                </c:pt>
                <c:pt idx="84">
                  <c:v>81271.109400000001</c:v>
                </c:pt>
                <c:pt idx="85">
                  <c:v>81194.390599999999</c:v>
                </c:pt>
                <c:pt idx="86">
                  <c:v>81190.25</c:v>
                </c:pt>
                <c:pt idx="87">
                  <c:v>81206.640599999999</c:v>
                </c:pt>
                <c:pt idx="88">
                  <c:v>81238.398400000005</c:v>
                </c:pt>
                <c:pt idx="89">
                  <c:v>81238.617199999993</c:v>
                </c:pt>
                <c:pt idx="90">
                  <c:v>81179.015599999999</c:v>
                </c:pt>
                <c:pt idx="91">
                  <c:v>81162.171900000001</c:v>
                </c:pt>
                <c:pt idx="92">
                  <c:v>81129.156300000002</c:v>
                </c:pt>
                <c:pt idx="93">
                  <c:v>81162.906300000002</c:v>
                </c:pt>
                <c:pt idx="94">
                  <c:v>81167.843800000002</c:v>
                </c:pt>
                <c:pt idx="95">
                  <c:v>81172.984400000001</c:v>
                </c:pt>
                <c:pt idx="96">
                  <c:v>81196.296900000001</c:v>
                </c:pt>
                <c:pt idx="97">
                  <c:v>81169.710900000005</c:v>
                </c:pt>
                <c:pt idx="98">
                  <c:v>81119.421900000001</c:v>
                </c:pt>
                <c:pt idx="99">
                  <c:v>81111.585900000005</c:v>
                </c:pt>
                <c:pt idx="100">
                  <c:v>81128.820300000007</c:v>
                </c:pt>
                <c:pt idx="101">
                  <c:v>81149.835900000005</c:v>
                </c:pt>
                <c:pt idx="102">
                  <c:v>81151.6875</c:v>
                </c:pt>
                <c:pt idx="103">
                  <c:v>81144.281300000002</c:v>
                </c:pt>
                <c:pt idx="104">
                  <c:v>81119.726599999995</c:v>
                </c:pt>
                <c:pt idx="105">
                  <c:v>81108.609400000001</c:v>
                </c:pt>
                <c:pt idx="106">
                  <c:v>81106.343800000002</c:v>
                </c:pt>
                <c:pt idx="107">
                  <c:v>81113.375</c:v>
                </c:pt>
                <c:pt idx="108">
                  <c:v>81136.281300000002</c:v>
                </c:pt>
                <c:pt idx="109">
                  <c:v>81134.164099999995</c:v>
                </c:pt>
                <c:pt idx="110">
                  <c:v>81132.054699999993</c:v>
                </c:pt>
                <c:pt idx="111">
                  <c:v>81133.3125</c:v>
                </c:pt>
                <c:pt idx="112">
                  <c:v>81110.359400000001</c:v>
                </c:pt>
                <c:pt idx="113">
                  <c:v>81107.351599999995</c:v>
                </c:pt>
                <c:pt idx="114">
                  <c:v>81109.859400000001</c:v>
                </c:pt>
                <c:pt idx="115">
                  <c:v>81109.695300000007</c:v>
                </c:pt>
                <c:pt idx="116">
                  <c:v>81098.367199999993</c:v>
                </c:pt>
                <c:pt idx="117">
                  <c:v>81082.546900000001</c:v>
                </c:pt>
                <c:pt idx="118">
                  <c:v>80980.648400000005</c:v>
                </c:pt>
                <c:pt idx="119">
                  <c:v>80972.476599999995</c:v>
                </c:pt>
                <c:pt idx="120">
                  <c:v>80923.703099999999</c:v>
                </c:pt>
                <c:pt idx="121">
                  <c:v>80643.1875</c:v>
                </c:pt>
                <c:pt idx="122">
                  <c:v>80495.726599999995</c:v>
                </c:pt>
                <c:pt idx="123">
                  <c:v>80376.773400000005</c:v>
                </c:pt>
                <c:pt idx="124">
                  <c:v>80759.421900000001</c:v>
                </c:pt>
                <c:pt idx="125">
                  <c:v>81038.3125</c:v>
                </c:pt>
                <c:pt idx="126">
                  <c:v>81260.843800000002</c:v>
                </c:pt>
                <c:pt idx="127">
                  <c:v>81725.039099999995</c:v>
                </c:pt>
                <c:pt idx="128">
                  <c:v>81626.515599999999</c:v>
                </c:pt>
                <c:pt idx="129">
                  <c:v>81549.078099999999</c:v>
                </c:pt>
                <c:pt idx="130">
                  <c:v>81459.382800000007</c:v>
                </c:pt>
                <c:pt idx="131">
                  <c:v>81395.304699999993</c:v>
                </c:pt>
                <c:pt idx="132">
                  <c:v>81358.75</c:v>
                </c:pt>
                <c:pt idx="133">
                  <c:v>81224.781300000002</c:v>
                </c:pt>
                <c:pt idx="134">
                  <c:v>81175.929699999993</c:v>
                </c:pt>
                <c:pt idx="135">
                  <c:v>81019.218800000002</c:v>
                </c:pt>
                <c:pt idx="136">
                  <c:v>80962.375</c:v>
                </c:pt>
                <c:pt idx="137">
                  <c:v>80771.406300000002</c:v>
                </c:pt>
                <c:pt idx="138">
                  <c:v>80714.625</c:v>
                </c:pt>
                <c:pt idx="139">
                  <c:v>80572.765599999999</c:v>
                </c:pt>
                <c:pt idx="140">
                  <c:v>80469.273400000005</c:v>
                </c:pt>
                <c:pt idx="141">
                  <c:v>80399.9375</c:v>
                </c:pt>
                <c:pt idx="142">
                  <c:v>80182.281300000002</c:v>
                </c:pt>
                <c:pt idx="143">
                  <c:v>79952.476599999995</c:v>
                </c:pt>
                <c:pt idx="144">
                  <c:v>79864.820300000007</c:v>
                </c:pt>
                <c:pt idx="145">
                  <c:v>79566.9375</c:v>
                </c:pt>
                <c:pt idx="146">
                  <c:v>79476.359400000001</c:v>
                </c:pt>
                <c:pt idx="147">
                  <c:v>79320.25</c:v>
                </c:pt>
                <c:pt idx="148">
                  <c:v>79035.890599999999</c:v>
                </c:pt>
                <c:pt idx="149">
                  <c:v>78704.609400000001</c:v>
                </c:pt>
                <c:pt idx="150">
                  <c:v>78473.3125</c:v>
                </c:pt>
                <c:pt idx="151">
                  <c:v>78330.625</c:v>
                </c:pt>
                <c:pt idx="152">
                  <c:v>78077.960900000005</c:v>
                </c:pt>
                <c:pt idx="153">
                  <c:v>77725.218800000002</c:v>
                </c:pt>
                <c:pt idx="154">
                  <c:v>77718.921900000001</c:v>
                </c:pt>
                <c:pt idx="155">
                  <c:v>77712.671900000001</c:v>
                </c:pt>
                <c:pt idx="156">
                  <c:v>77305.593800000002</c:v>
                </c:pt>
                <c:pt idx="157">
                  <c:v>76937.601599999995</c:v>
                </c:pt>
                <c:pt idx="158">
                  <c:v>76887.4375</c:v>
                </c:pt>
                <c:pt idx="159">
                  <c:v>76720.281300000002</c:v>
                </c:pt>
              </c:numCache>
            </c:numRef>
          </c:yVal>
          <c:smooth val="1"/>
        </c:ser>
        <c:ser>
          <c:idx val="6"/>
          <c:order val="6"/>
          <c:tx>
            <c:v>Z= -18.8</c:v>
          </c:tx>
          <c:spPr>
            <a:ln w="9525" cap="rnd">
              <a:solidFill>
                <a:schemeClr val="accent1">
                  <a:lumMod val="60000"/>
                </a:schemeClr>
              </a:solidFill>
              <a:round/>
            </a:ln>
            <a:effectLst>
              <a:outerShdw blurRad="50800" dist="38100" dir="5400000" rotWithShape="0">
                <a:srgbClr val="000000">
                  <a:alpha val="60000"/>
                </a:srgbClr>
              </a:outerShdw>
            </a:effectLst>
          </c:spPr>
          <c:marker>
            <c:symbol val="none"/>
          </c:marker>
          <c:xVal>
            <c:numRef>
              <c:f>Sheet1!$M$3:$M$99</c:f>
              <c:numCache>
                <c:formatCode>0.00E+00</c:formatCode>
                <c:ptCount val="97"/>
                <c:pt idx="0">
                  <c:v>13.018630999999999</c:v>
                </c:pt>
                <c:pt idx="1">
                  <c:v>13.0287743</c:v>
                </c:pt>
                <c:pt idx="2">
                  <c:v>13.035951600000001</c:v>
                </c:pt>
                <c:pt idx="3">
                  <c:v>13.049263</c:v>
                </c:pt>
                <c:pt idx="4">
                  <c:v>13.059454000000001</c:v>
                </c:pt>
                <c:pt idx="5">
                  <c:v>13.0694771</c:v>
                </c:pt>
                <c:pt idx="6">
                  <c:v>13.079076799999999</c:v>
                </c:pt>
                <c:pt idx="7">
                  <c:v>13.0871038</c:v>
                </c:pt>
                <c:pt idx="8">
                  <c:v>13.105381</c:v>
                </c:pt>
                <c:pt idx="9">
                  <c:v>13.1137409</c:v>
                </c:pt>
                <c:pt idx="10">
                  <c:v>13.134614900000001</c:v>
                </c:pt>
                <c:pt idx="11">
                  <c:v>13.1350327</c:v>
                </c:pt>
                <c:pt idx="12">
                  <c:v>13.1580601</c:v>
                </c:pt>
                <c:pt idx="13">
                  <c:v>13.1603689</c:v>
                </c:pt>
                <c:pt idx="14">
                  <c:v>13.183525100000001</c:v>
                </c:pt>
                <c:pt idx="15">
                  <c:v>13.200013200000001</c:v>
                </c:pt>
                <c:pt idx="16">
                  <c:v>13.2082224</c:v>
                </c:pt>
                <c:pt idx="17">
                  <c:v>13.2142439</c:v>
                </c:pt>
                <c:pt idx="18">
                  <c:v>13.2372627</c:v>
                </c:pt>
                <c:pt idx="19">
                  <c:v>13.258256899999999</c:v>
                </c:pt>
                <c:pt idx="20">
                  <c:v>13.2733946</c:v>
                </c:pt>
                <c:pt idx="21">
                  <c:v>13.3033915</c:v>
                </c:pt>
                <c:pt idx="22">
                  <c:v>13.3274288</c:v>
                </c:pt>
                <c:pt idx="23">
                  <c:v>13.3446865</c:v>
                </c:pt>
                <c:pt idx="24">
                  <c:v>13.3626261</c:v>
                </c:pt>
                <c:pt idx="25">
                  <c:v>13.389673200000001</c:v>
                </c:pt>
                <c:pt idx="26">
                  <c:v>13.431676899999999</c:v>
                </c:pt>
                <c:pt idx="27">
                  <c:v>13.4381275</c:v>
                </c:pt>
                <c:pt idx="28">
                  <c:v>13.440482100000001</c:v>
                </c:pt>
                <c:pt idx="29">
                  <c:v>13.4558334</c:v>
                </c:pt>
                <c:pt idx="30">
                  <c:v>13.4787245</c:v>
                </c:pt>
                <c:pt idx="31">
                  <c:v>13.482515299999999</c:v>
                </c:pt>
                <c:pt idx="32">
                  <c:v>13.5123949</c:v>
                </c:pt>
                <c:pt idx="33">
                  <c:v>13.513877900000001</c:v>
                </c:pt>
                <c:pt idx="34">
                  <c:v>13.535409</c:v>
                </c:pt>
                <c:pt idx="35">
                  <c:v>13.5449409</c:v>
                </c:pt>
                <c:pt idx="36">
                  <c:v>13.556339299999999</c:v>
                </c:pt>
                <c:pt idx="37">
                  <c:v>13.5678988</c:v>
                </c:pt>
                <c:pt idx="38">
                  <c:v>13.577981899999999</c:v>
                </c:pt>
                <c:pt idx="39">
                  <c:v>13.588935899999999</c:v>
                </c:pt>
                <c:pt idx="40">
                  <c:v>13.5909338</c:v>
                </c:pt>
                <c:pt idx="41">
                  <c:v>13.5839233</c:v>
                </c:pt>
                <c:pt idx="42">
                  <c:v>13.5795555</c:v>
                </c:pt>
                <c:pt idx="43">
                  <c:v>13.5731459</c:v>
                </c:pt>
                <c:pt idx="44">
                  <c:v>13.569768</c:v>
                </c:pt>
                <c:pt idx="45">
                  <c:v>13.564045</c:v>
                </c:pt>
                <c:pt idx="46">
                  <c:v>13.5557461</c:v>
                </c:pt>
                <c:pt idx="47">
                  <c:v>13.5513239</c:v>
                </c:pt>
                <c:pt idx="48">
                  <c:v>13.5307274</c:v>
                </c:pt>
                <c:pt idx="49">
                  <c:v>13.5189991</c:v>
                </c:pt>
                <c:pt idx="50">
                  <c:v>13.4966259</c:v>
                </c:pt>
                <c:pt idx="51">
                  <c:v>13.483494800000001</c:v>
                </c:pt>
                <c:pt idx="52">
                  <c:v>13.4629478</c:v>
                </c:pt>
                <c:pt idx="53">
                  <c:v>13.4510126</c:v>
                </c:pt>
                <c:pt idx="54">
                  <c:v>13.4118824</c:v>
                </c:pt>
                <c:pt idx="55">
                  <c:v>13.410121</c:v>
                </c:pt>
                <c:pt idx="56">
                  <c:v>13.382259400000001</c:v>
                </c:pt>
                <c:pt idx="57">
                  <c:v>13.3518095</c:v>
                </c:pt>
                <c:pt idx="58">
                  <c:v>13.350540199999999</c:v>
                </c:pt>
                <c:pt idx="59">
                  <c:v>13.3489609</c:v>
                </c:pt>
                <c:pt idx="60">
                  <c:v>13.3023357</c:v>
                </c:pt>
                <c:pt idx="61">
                  <c:v>13.2736635</c:v>
                </c:pt>
                <c:pt idx="62">
                  <c:v>13.2497559</c:v>
                </c:pt>
                <c:pt idx="63">
                  <c:v>13.230008099999999</c:v>
                </c:pt>
                <c:pt idx="64">
                  <c:v>13.195741699999999</c:v>
                </c:pt>
                <c:pt idx="65">
                  <c:v>13.1730471</c:v>
                </c:pt>
                <c:pt idx="66">
                  <c:v>13.144337699999999</c:v>
                </c:pt>
                <c:pt idx="67">
                  <c:v>13.1041632</c:v>
                </c:pt>
                <c:pt idx="68">
                  <c:v>13.101045600000001</c:v>
                </c:pt>
                <c:pt idx="69">
                  <c:v>13.098609</c:v>
                </c:pt>
                <c:pt idx="70">
                  <c:v>13.0571032</c:v>
                </c:pt>
                <c:pt idx="71">
                  <c:v>13.0466862</c:v>
                </c:pt>
                <c:pt idx="72">
                  <c:v>13.020830200000001</c:v>
                </c:pt>
                <c:pt idx="73">
                  <c:v>12.99891</c:v>
                </c:pt>
                <c:pt idx="74">
                  <c:v>12.9896183</c:v>
                </c:pt>
                <c:pt idx="75">
                  <c:v>12.9670124</c:v>
                </c:pt>
                <c:pt idx="76">
                  <c:v>12.965700099999999</c:v>
                </c:pt>
                <c:pt idx="77">
                  <c:v>12.964605300000001</c:v>
                </c:pt>
                <c:pt idx="78">
                  <c:v>12.943626399999999</c:v>
                </c:pt>
                <c:pt idx="79">
                  <c:v>12.931415599999999</c:v>
                </c:pt>
                <c:pt idx="80">
                  <c:v>12.918186199999999</c:v>
                </c:pt>
                <c:pt idx="81">
                  <c:v>12.911074599999999</c:v>
                </c:pt>
                <c:pt idx="82">
                  <c:v>12.9080706</c:v>
                </c:pt>
                <c:pt idx="83">
                  <c:v>12.906188999999999</c:v>
                </c:pt>
                <c:pt idx="84">
                  <c:v>12.915592200000001</c:v>
                </c:pt>
                <c:pt idx="85">
                  <c:v>12.9184246</c:v>
                </c:pt>
                <c:pt idx="86">
                  <c:v>12.929111499999999</c:v>
                </c:pt>
                <c:pt idx="87">
                  <c:v>12.932911900000001</c:v>
                </c:pt>
                <c:pt idx="88">
                  <c:v>12.9434547</c:v>
                </c:pt>
                <c:pt idx="89">
                  <c:v>12.951737400000001</c:v>
                </c:pt>
                <c:pt idx="90">
                  <c:v>12.954476400000001</c:v>
                </c:pt>
                <c:pt idx="91">
                  <c:v>12.968969299999999</c:v>
                </c:pt>
                <c:pt idx="92">
                  <c:v>12.9689932</c:v>
                </c:pt>
                <c:pt idx="93">
                  <c:v>12.969423300000001</c:v>
                </c:pt>
                <c:pt idx="94">
                  <c:v>12.9887648</c:v>
                </c:pt>
                <c:pt idx="95">
                  <c:v>12.991322500000001</c:v>
                </c:pt>
                <c:pt idx="96">
                  <c:v>13.0089226</c:v>
                </c:pt>
              </c:numCache>
            </c:numRef>
          </c:xVal>
          <c:yVal>
            <c:numRef>
              <c:f>Sheet1!$N$3:$N$99</c:f>
              <c:numCache>
                <c:formatCode>0.00E+00</c:formatCode>
                <c:ptCount val="97"/>
                <c:pt idx="0">
                  <c:v>75874.640599999999</c:v>
                </c:pt>
                <c:pt idx="1">
                  <c:v>75712.406300000002</c:v>
                </c:pt>
                <c:pt idx="2">
                  <c:v>75288.218800000002</c:v>
                </c:pt>
                <c:pt idx="3">
                  <c:v>75588.304699999993</c:v>
                </c:pt>
                <c:pt idx="4">
                  <c:v>75496.8125</c:v>
                </c:pt>
                <c:pt idx="5">
                  <c:v>75522.039099999995</c:v>
                </c:pt>
                <c:pt idx="6">
                  <c:v>75660.0625</c:v>
                </c:pt>
                <c:pt idx="7">
                  <c:v>75703.671900000001</c:v>
                </c:pt>
                <c:pt idx="8">
                  <c:v>75919.5</c:v>
                </c:pt>
                <c:pt idx="9">
                  <c:v>75958.468800000002</c:v>
                </c:pt>
                <c:pt idx="10">
                  <c:v>76081.773400000005</c:v>
                </c:pt>
                <c:pt idx="11">
                  <c:v>76083.914099999995</c:v>
                </c:pt>
                <c:pt idx="12">
                  <c:v>76284.375</c:v>
                </c:pt>
                <c:pt idx="13">
                  <c:v>76316.421900000001</c:v>
                </c:pt>
                <c:pt idx="14">
                  <c:v>76529.351599999995</c:v>
                </c:pt>
                <c:pt idx="15">
                  <c:v>76698.164099999995</c:v>
                </c:pt>
                <c:pt idx="16">
                  <c:v>76783.257800000007</c:v>
                </c:pt>
                <c:pt idx="17">
                  <c:v>76847.531300000002</c:v>
                </c:pt>
                <c:pt idx="18">
                  <c:v>77060.226599999995</c:v>
                </c:pt>
                <c:pt idx="19">
                  <c:v>77285.390599999999</c:v>
                </c:pt>
                <c:pt idx="20">
                  <c:v>77474.414099999995</c:v>
                </c:pt>
                <c:pt idx="21">
                  <c:v>77833.851599999995</c:v>
                </c:pt>
                <c:pt idx="22">
                  <c:v>78165.015599999999</c:v>
                </c:pt>
                <c:pt idx="23">
                  <c:v>78404.625</c:v>
                </c:pt>
                <c:pt idx="24">
                  <c:v>78655.789099999995</c:v>
                </c:pt>
                <c:pt idx="25">
                  <c:v>79000.664099999995</c:v>
                </c:pt>
                <c:pt idx="26">
                  <c:v>79490.875</c:v>
                </c:pt>
                <c:pt idx="27">
                  <c:v>79565.093800000002</c:v>
                </c:pt>
                <c:pt idx="28">
                  <c:v>79596.921900000001</c:v>
                </c:pt>
                <c:pt idx="29">
                  <c:v>79792.468800000002</c:v>
                </c:pt>
                <c:pt idx="30">
                  <c:v>80084.218800000002</c:v>
                </c:pt>
                <c:pt idx="31">
                  <c:v>80129.640599999999</c:v>
                </c:pt>
                <c:pt idx="32">
                  <c:v>80500.476599999995</c:v>
                </c:pt>
                <c:pt idx="33">
                  <c:v>80521.070300000007</c:v>
                </c:pt>
                <c:pt idx="34">
                  <c:v>80829.718800000002</c:v>
                </c:pt>
                <c:pt idx="35">
                  <c:v>80967.531300000002</c:v>
                </c:pt>
                <c:pt idx="36">
                  <c:v>81148.953099999999</c:v>
                </c:pt>
                <c:pt idx="37">
                  <c:v>81339.6875</c:v>
                </c:pt>
                <c:pt idx="38">
                  <c:v>81517.820300000007</c:v>
                </c:pt>
                <c:pt idx="39">
                  <c:v>81432.0625</c:v>
                </c:pt>
                <c:pt idx="40">
                  <c:v>81396.242199999993</c:v>
                </c:pt>
                <c:pt idx="41">
                  <c:v>81106.218800000002</c:v>
                </c:pt>
                <c:pt idx="42">
                  <c:v>80887.265599999999</c:v>
                </c:pt>
                <c:pt idx="43">
                  <c:v>80991.265599999999</c:v>
                </c:pt>
                <c:pt idx="44">
                  <c:v>81040.968800000002</c:v>
                </c:pt>
                <c:pt idx="45">
                  <c:v>81106.757800000007</c:v>
                </c:pt>
                <c:pt idx="46">
                  <c:v>81183.875</c:v>
                </c:pt>
                <c:pt idx="47">
                  <c:v>81190.4375</c:v>
                </c:pt>
                <c:pt idx="48">
                  <c:v>81270.093800000002</c:v>
                </c:pt>
                <c:pt idx="49">
                  <c:v>81282.203099999999</c:v>
                </c:pt>
                <c:pt idx="50">
                  <c:v>81310.875</c:v>
                </c:pt>
                <c:pt idx="51">
                  <c:v>81312.625</c:v>
                </c:pt>
                <c:pt idx="52">
                  <c:v>81316.5625</c:v>
                </c:pt>
                <c:pt idx="53">
                  <c:v>81317.039099999995</c:v>
                </c:pt>
                <c:pt idx="54">
                  <c:v>81338.289099999995</c:v>
                </c:pt>
                <c:pt idx="55">
                  <c:v>81339.421900000001</c:v>
                </c:pt>
                <c:pt idx="56">
                  <c:v>81347.015599999999</c:v>
                </c:pt>
                <c:pt idx="57">
                  <c:v>81355.851599999995</c:v>
                </c:pt>
                <c:pt idx="58">
                  <c:v>81355.226599999995</c:v>
                </c:pt>
                <c:pt idx="59">
                  <c:v>81355.390599999999</c:v>
                </c:pt>
                <c:pt idx="60">
                  <c:v>81361.546900000001</c:v>
                </c:pt>
                <c:pt idx="61">
                  <c:v>81372.976599999995</c:v>
                </c:pt>
                <c:pt idx="62">
                  <c:v>81376.031300000002</c:v>
                </c:pt>
                <c:pt idx="63">
                  <c:v>81384.296900000001</c:v>
                </c:pt>
                <c:pt idx="64">
                  <c:v>81391.289099999995</c:v>
                </c:pt>
                <c:pt idx="65">
                  <c:v>81414.9375</c:v>
                </c:pt>
                <c:pt idx="66">
                  <c:v>81437.882800000007</c:v>
                </c:pt>
                <c:pt idx="67">
                  <c:v>81486.625</c:v>
                </c:pt>
                <c:pt idx="68">
                  <c:v>81491.492199999993</c:v>
                </c:pt>
                <c:pt idx="69">
                  <c:v>81495.156300000002</c:v>
                </c:pt>
                <c:pt idx="70">
                  <c:v>81549.421900000001</c:v>
                </c:pt>
                <c:pt idx="71">
                  <c:v>81572.343800000002</c:v>
                </c:pt>
                <c:pt idx="72">
                  <c:v>81622.718800000002</c:v>
                </c:pt>
                <c:pt idx="73">
                  <c:v>81702.039099999995</c:v>
                </c:pt>
                <c:pt idx="74">
                  <c:v>81734.171900000001</c:v>
                </c:pt>
                <c:pt idx="75">
                  <c:v>81862.914099999995</c:v>
                </c:pt>
                <c:pt idx="76">
                  <c:v>81871.320300000007</c:v>
                </c:pt>
                <c:pt idx="77">
                  <c:v>81882.281300000002</c:v>
                </c:pt>
                <c:pt idx="78">
                  <c:v>82064.679699999993</c:v>
                </c:pt>
                <c:pt idx="79">
                  <c:v>82221.671900000001</c:v>
                </c:pt>
                <c:pt idx="80">
                  <c:v>82571.359400000001</c:v>
                </c:pt>
                <c:pt idx="81">
                  <c:v>82900.507800000007</c:v>
                </c:pt>
                <c:pt idx="82">
                  <c:v>83581.078099999999</c:v>
                </c:pt>
                <c:pt idx="83">
                  <c:v>83853.164099999995</c:v>
                </c:pt>
                <c:pt idx="84">
                  <c:v>83684.078099999999</c:v>
                </c:pt>
                <c:pt idx="85">
                  <c:v>83840.4375</c:v>
                </c:pt>
                <c:pt idx="86">
                  <c:v>82927.968800000002</c:v>
                </c:pt>
                <c:pt idx="87">
                  <c:v>82577.25</c:v>
                </c:pt>
                <c:pt idx="88">
                  <c:v>81405.757800000007</c:v>
                </c:pt>
                <c:pt idx="89">
                  <c:v>81114.109400000001</c:v>
                </c:pt>
                <c:pt idx="90">
                  <c:v>80858.796900000001</c:v>
                </c:pt>
                <c:pt idx="91">
                  <c:v>79057.179699999993</c:v>
                </c:pt>
                <c:pt idx="92">
                  <c:v>79055.039099999995</c:v>
                </c:pt>
                <c:pt idx="93">
                  <c:v>78997.242199999993</c:v>
                </c:pt>
                <c:pt idx="94">
                  <c:v>76707.445300000007</c:v>
                </c:pt>
                <c:pt idx="95">
                  <c:v>76666.867199999993</c:v>
                </c:pt>
                <c:pt idx="96">
                  <c:v>76125.859400000001</c:v>
                </c:pt>
              </c:numCache>
            </c:numRef>
          </c:yVal>
          <c:smooth val="1"/>
        </c:ser>
        <c:dLbls>
          <c:showLegendKey val="0"/>
          <c:showVal val="0"/>
          <c:showCatName val="0"/>
          <c:showSerName val="0"/>
          <c:showPercent val="0"/>
          <c:showBubbleSize val="0"/>
        </c:dLbls>
        <c:axId val="155092096"/>
        <c:axId val="155092656"/>
      </c:scatterChart>
      <c:valAx>
        <c:axId val="155092096"/>
        <c:scaling>
          <c:orientation val="minMax"/>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97" b="0" i="1" u="none" strike="noStrike" kern="1200" baseline="0">
                    <a:solidFill>
                      <a:srgbClr val="008000"/>
                    </a:solidFill>
                    <a:latin typeface="+mn-lt"/>
                    <a:ea typeface="+mn-ea"/>
                    <a:cs typeface="+mn-cs"/>
                  </a:defRPr>
                </a:pPr>
                <a:r>
                  <a:rPr lang="en-US" i="1">
                    <a:solidFill>
                      <a:srgbClr val="008000"/>
                    </a:solidFill>
                  </a:rPr>
                  <a:t>X[m]</a:t>
                </a:r>
              </a:p>
            </c:rich>
          </c:tx>
          <c:layout>
            <c:manualLayout>
              <c:xMode val="edge"/>
              <c:yMode val="edge"/>
              <c:x val="0.46412645534692781"/>
              <c:y val="0.93126011824810029"/>
            </c:manualLayout>
          </c:layout>
          <c:overlay val="0"/>
          <c:spPr>
            <a:noFill/>
            <a:ln>
              <a:noFill/>
            </a:ln>
            <a:effectLst/>
          </c:spPr>
          <c:txPr>
            <a:bodyPr rot="0" spcFirstLastPara="1" vertOverflow="ellipsis" vert="horz" wrap="square" anchor="ctr" anchorCtr="1"/>
            <a:lstStyle/>
            <a:p>
              <a:pPr>
                <a:defRPr sz="1197" b="0" i="1" u="none" strike="noStrike" kern="1200" baseline="0">
                  <a:solidFill>
                    <a:srgbClr val="008000"/>
                  </a:solidFill>
                  <a:latin typeface="+mn-lt"/>
                  <a:ea typeface="+mn-ea"/>
                  <a:cs typeface="+mn-cs"/>
                </a:defRPr>
              </a:pPr>
              <a:endParaRPr lang="fr-FR"/>
            </a:p>
          </c:txPr>
        </c:title>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fr-FR"/>
          </a:p>
        </c:txPr>
        <c:crossAx val="155092656"/>
        <c:crosses val="autoZero"/>
        <c:crossBetween val="midCat"/>
      </c:valAx>
      <c:valAx>
        <c:axId val="155092656"/>
        <c:scaling>
          <c:orientation val="minMax"/>
          <c:min val="69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97" b="0" i="1" u="none" strike="noStrike" kern="1200" baseline="0">
                    <a:solidFill>
                      <a:srgbClr val="008000"/>
                    </a:solidFill>
                    <a:latin typeface="Times New Roman" panose="02020603050405020304" pitchFamily="18" charset="0"/>
                    <a:ea typeface="+mn-ea"/>
                    <a:cs typeface="Times New Roman" panose="02020603050405020304" pitchFamily="18" charset="0"/>
                  </a:defRPr>
                </a:pPr>
                <a:r>
                  <a:rPr lang="en-US" i="1">
                    <a:solidFill>
                      <a:srgbClr val="008000"/>
                    </a:solidFill>
                    <a:latin typeface="Times New Roman" panose="02020603050405020304" pitchFamily="18" charset="0"/>
                    <a:cs typeface="Times New Roman" panose="02020603050405020304" pitchFamily="18" charset="0"/>
                  </a:rPr>
                  <a:t>pression [Pa]</a:t>
                </a:r>
              </a:p>
            </c:rich>
          </c:tx>
          <c:layout>
            <c:manualLayout>
              <c:xMode val="edge"/>
              <c:yMode val="edge"/>
              <c:x val="1.7601075817700734E-2"/>
              <c:y val="0.41477707208260201"/>
            </c:manualLayout>
          </c:layout>
          <c:overlay val="0"/>
          <c:spPr>
            <a:noFill/>
            <a:ln>
              <a:noFill/>
            </a:ln>
            <a:effectLst/>
          </c:spPr>
          <c:txPr>
            <a:bodyPr rot="-5400000" spcFirstLastPara="1" vertOverflow="ellipsis" vert="horz" wrap="square" anchor="ctr" anchorCtr="1"/>
            <a:lstStyle/>
            <a:p>
              <a:pPr>
                <a:defRPr sz="1197" b="0" i="1" u="none" strike="noStrike" kern="1200" baseline="0">
                  <a:solidFill>
                    <a:srgbClr val="008000"/>
                  </a:solidFill>
                  <a:latin typeface="Times New Roman" panose="02020603050405020304" pitchFamily="18" charset="0"/>
                  <a:ea typeface="+mn-ea"/>
                  <a:cs typeface="Times New Roman" panose="02020603050405020304" pitchFamily="18" charset="0"/>
                </a:defRPr>
              </a:pPr>
              <a:endParaRPr lang="fr-FR"/>
            </a:p>
          </c:txPr>
        </c:title>
        <c:numFmt formatCode="0.00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fr-FR"/>
          </a:p>
        </c:txPr>
        <c:crossAx val="155092096"/>
        <c:crosses val="autoZero"/>
        <c:crossBetween val="midCat"/>
      </c:valAx>
      <c:spPr>
        <a:noFill/>
        <a:ln>
          <a:noFill/>
        </a:ln>
        <a:effectLst/>
      </c:spPr>
    </c:plotArea>
    <c:legend>
      <c:legendPos val="b"/>
      <c:layout>
        <c:manualLayout>
          <c:xMode val="edge"/>
          <c:yMode val="edge"/>
          <c:x val="0.85071348726928953"/>
          <c:y val="0.20047232969759579"/>
          <c:w val="0.12880348430666461"/>
          <c:h val="0.64857141591932399"/>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fr-FR"/>
        </a:p>
      </c:txPr>
    </c:legend>
    <c:plotVisOnly val="1"/>
    <c:dispBlanksAs val="gap"/>
    <c:showDLblsOverMax val="0"/>
  </c:chart>
  <c:spPr>
    <a:noFill/>
    <a:ln>
      <a:solidFill>
        <a:schemeClr val="accent1"/>
      </a:solid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3">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343">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A47EEB-9019-4E6C-B869-6BE56B9DA799}" type="datetimeFigureOut">
              <a:rPr lang="en-US" smtClean="0"/>
              <a:t>6/21/2016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2F6178-6E2F-4682-82FF-F9ED0D9BD58D}" type="slidenum">
              <a:rPr lang="en-US" smtClean="0"/>
              <a:t>‹#›</a:t>
            </a:fld>
            <a:endParaRPr lang="en-US"/>
          </a:p>
        </p:txBody>
      </p:sp>
    </p:spTree>
    <p:extLst>
      <p:ext uri="{BB962C8B-B14F-4D97-AF65-F5344CB8AC3E}">
        <p14:creationId xmlns:p14="http://schemas.microsoft.com/office/powerpoint/2010/main" val="2915616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E2F6178-6E2F-4682-82FF-F9ED0D9BD58D}" type="slidenum">
              <a:rPr lang="en-US" smtClean="0"/>
              <a:t>1</a:t>
            </a:fld>
            <a:endParaRPr lang="en-US"/>
          </a:p>
        </p:txBody>
      </p:sp>
    </p:spTree>
    <p:extLst>
      <p:ext uri="{BB962C8B-B14F-4D97-AF65-F5344CB8AC3E}">
        <p14:creationId xmlns:p14="http://schemas.microsoft.com/office/powerpoint/2010/main" val="2769451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E2F6178-6E2F-4682-82FF-F9ED0D9BD58D}" type="slidenum">
              <a:rPr lang="en-US" smtClean="0"/>
              <a:t>2</a:t>
            </a:fld>
            <a:endParaRPr lang="en-US"/>
          </a:p>
        </p:txBody>
      </p:sp>
    </p:spTree>
    <p:extLst>
      <p:ext uri="{BB962C8B-B14F-4D97-AF65-F5344CB8AC3E}">
        <p14:creationId xmlns:p14="http://schemas.microsoft.com/office/powerpoint/2010/main" val="3239083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19A1486-2F79-4270-ABCE-D914BA7366DB}" type="datetime1">
              <a:rPr lang="en-US" smtClean="0"/>
              <a:t>6/21/2016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2869361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0ABC52D-14D6-43C1-BE76-D16CAD20ADE0}" type="datetime1">
              <a:rPr lang="en-US" smtClean="0"/>
              <a:t>6/21/2016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185540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5BB1852-CC2D-45A7-82BD-E6E729CB7469}" type="datetime1">
              <a:rPr lang="en-US" smtClean="0"/>
              <a:t>6/21/2016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02111984F565}" type="slidenum">
              <a:rPr lang="en-US" smtClean="0"/>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7390313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0C4BD108-4610-4B44-BBD1-53263BD37C47}" type="datetime1">
              <a:rPr lang="en-US" smtClean="0"/>
              <a:t>6/21/2016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1454469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101A3F17-4886-436D-9C07-CB4512635ABF}" type="datetime1">
              <a:rPr lang="en-US" smtClean="0"/>
              <a:t>6/21/2016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02111984F565}" type="slidenum">
              <a:rPr lang="en-US" smtClean="0"/>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0347615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B2B65832-EC71-45D3-8426-4025CF4C05E6}" type="datetime1">
              <a:rPr lang="en-US" smtClean="0"/>
              <a:t>6/21/2016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7018261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03E3511-ABBD-4579-A200-726326BE4E41}" type="datetime1">
              <a:rPr lang="en-US" smtClean="0"/>
              <a:t>6/21/2016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913277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1813CED-6961-4CA0-837C-7E974F45F31A}" type="datetime1">
              <a:rPr lang="en-US" smtClean="0"/>
              <a:t>6/21/2016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495494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806E1EB-04A3-4E8D-85E6-AF9D08F10973}" type="datetime1">
              <a:rPr lang="en-US" smtClean="0"/>
              <a:t>6/21/2016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700173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6F5226B-5E8C-446F-A6E4-A97B5144A86F}" type="datetime1">
              <a:rPr lang="en-US" smtClean="0"/>
              <a:t>6/21/2016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261330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0D8C61C-1E5B-45C5-97EA-46BE97FAD179}" type="datetime1">
              <a:rPr lang="en-US" smtClean="0"/>
              <a:t>6/21/2016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0856796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D3E2CB4-246C-4DD1-9BED-2CB608B509BC}" type="datetime1">
              <a:rPr lang="en-US" smtClean="0"/>
              <a:t>6/21/2016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2891882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12911A3-BB6D-4577-8BBD-89CC2D0CDD99}" type="datetime1">
              <a:rPr lang="en-US" smtClean="0"/>
              <a:t>6/21/2016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7431312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F0F1F5-9856-49FD-A9FF-B136175686EA}" type="datetime1">
              <a:rPr lang="en-US" smtClean="0"/>
              <a:t>6/21/2016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6854903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092A81-E4DB-4034-973A-D26913D3C091}" type="datetime1">
              <a:rPr lang="en-US" smtClean="0"/>
              <a:t>6/21/2016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012102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6671DD-CBF6-4B6E-990F-4F65EE970024}" type="datetime1">
              <a:rPr lang="en-US" smtClean="0"/>
              <a:t>6/21/2016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1077993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C829089E-94C0-49A2-86F2-6BC84AABEED6}" type="datetime1">
              <a:rPr lang="en-US" smtClean="0"/>
              <a:t>6/21/2016</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2319239217"/>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 id="2147483857" r:id="rId14"/>
    <p:sldLayoutId id="2147483858" r:id="rId15"/>
    <p:sldLayoutId id="2147483859" r:id="rId16"/>
  </p:sldLayoutIdLst>
  <p:hf hdr="0" ft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media" Target="../media/media2.wmv"/><Relationship Id="rId7" Type="http://schemas.openxmlformats.org/officeDocument/2006/relationships/image" Target="../media/image43.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42.png"/><Relationship Id="rId5" Type="http://schemas.openxmlformats.org/officeDocument/2006/relationships/slideLayout" Target="../slideLayouts/slideLayout2.xml"/><Relationship Id="rId4" Type="http://schemas.openxmlformats.org/officeDocument/2006/relationships/video" Target="../media/media2.wmv"/></Relationships>
</file>

<file path=ppt/slides/_rels/slide28.xml.rels><?xml version="1.0" encoding="UTF-8" standalone="yes"?>
<Relationships xmlns="http://schemas.openxmlformats.org/package/2006/relationships"><Relationship Id="rId3" Type="http://schemas.microsoft.com/office/2007/relationships/media" Target="../media/media4.wmv"/><Relationship Id="rId7" Type="http://schemas.openxmlformats.org/officeDocument/2006/relationships/image" Target="../media/image45.png"/><Relationship Id="rId2" Type="http://schemas.openxmlformats.org/officeDocument/2006/relationships/video" Target="../media/media3.wmv"/><Relationship Id="rId1" Type="http://schemas.microsoft.com/office/2007/relationships/media" Target="../media/media3.wmv"/><Relationship Id="rId6" Type="http://schemas.openxmlformats.org/officeDocument/2006/relationships/image" Target="../media/image44.png"/><Relationship Id="rId5" Type="http://schemas.openxmlformats.org/officeDocument/2006/relationships/slideLayout" Target="../slideLayouts/slideLayout2.xml"/><Relationship Id="rId4" Type="http://schemas.openxmlformats.org/officeDocument/2006/relationships/video" Target="../media/media4.wmv"/></Relationships>
</file>

<file path=ppt/slides/_rels/slide29.xml.rels><?xml version="1.0" encoding="UTF-8" standalone="yes"?>
<Relationships xmlns="http://schemas.openxmlformats.org/package/2006/relationships"><Relationship Id="rId3" Type="http://schemas.microsoft.com/office/2007/relationships/media" Target="../media/media6.wmv"/><Relationship Id="rId7" Type="http://schemas.openxmlformats.org/officeDocument/2006/relationships/image" Target="../media/image47.png"/><Relationship Id="rId2" Type="http://schemas.openxmlformats.org/officeDocument/2006/relationships/video" Target="../media/media5.wmv"/><Relationship Id="rId1" Type="http://schemas.microsoft.com/office/2007/relationships/media" Target="../media/media5.wmv"/><Relationship Id="rId6" Type="http://schemas.openxmlformats.org/officeDocument/2006/relationships/image" Target="../media/image46.png"/><Relationship Id="rId5" Type="http://schemas.openxmlformats.org/officeDocument/2006/relationships/slideLayout" Target="../slideLayouts/slideLayout2.xml"/><Relationship Id="rId4" Type="http://schemas.openxmlformats.org/officeDocument/2006/relationships/video" Target="../media/media6.wmv"/></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5611" y="141669"/>
            <a:ext cx="10719000" cy="4607752"/>
          </a:xfrm>
        </p:spPr>
        <p:txBody>
          <a:bodyPr>
            <a:normAutofit fontScale="90000"/>
          </a:bodyPr>
          <a:lstStyle/>
          <a:p>
            <a:pPr algn="ctr"/>
            <a:r>
              <a:rPr lang="fr-FR" sz="2800" cap="all" dirty="0" smtClean="0">
                <a:latin typeface="Times New Roman" panose="02020603050405020304" pitchFamily="18" charset="0"/>
                <a:cs typeface="Times New Roman" panose="02020603050405020304" pitchFamily="18" charset="0"/>
              </a:rPr>
              <a:t/>
            </a:r>
            <a:br>
              <a:rPr lang="fr-FR" sz="2800" cap="all" dirty="0" smtClean="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fr-FR" sz="2700" b="1" dirty="0" smtClean="0">
                <a:solidFill>
                  <a:schemeClr val="tx1"/>
                </a:solidFill>
                <a:latin typeface="Times New Roman" panose="02020603050405020304" pitchFamily="18" charset="0"/>
                <a:cs typeface="Times New Roman" panose="02020603050405020304" pitchFamily="18" charset="0"/>
              </a:rPr>
              <a:t>MEMOIRE  </a:t>
            </a:r>
            <a:r>
              <a:rPr lang="fr-FR" sz="2700" b="1" dirty="0">
                <a:solidFill>
                  <a:schemeClr val="tx1"/>
                </a:solidFill>
                <a:latin typeface="Times New Roman" panose="02020603050405020304" pitchFamily="18" charset="0"/>
                <a:cs typeface="Times New Roman" panose="02020603050405020304" pitchFamily="18" charset="0"/>
              </a:rPr>
              <a:t>DE  FIN  </a:t>
            </a:r>
            <a:r>
              <a:rPr lang="fr-FR" sz="2700" b="1" dirty="0" smtClean="0">
                <a:solidFill>
                  <a:schemeClr val="tx1"/>
                </a:solidFill>
                <a:latin typeface="Times New Roman" panose="02020603050405020304" pitchFamily="18" charset="0"/>
                <a:cs typeface="Times New Roman" panose="02020603050405020304" pitchFamily="18" charset="0"/>
              </a:rPr>
              <a:t>D’ETUDES</a:t>
            </a:r>
            <a:r>
              <a:rPr lang="fr-FR" sz="2700" b="1" dirty="0" smtClean="0">
                <a:solidFill>
                  <a:schemeClr val="bg2">
                    <a:lumMod val="50000"/>
                  </a:schemeClr>
                </a:solidFill>
                <a:latin typeface="Times New Roman" panose="02020603050405020304" pitchFamily="18" charset="0"/>
                <a:cs typeface="Times New Roman" panose="02020603050405020304" pitchFamily="18" charset="0"/>
              </a:rPr>
              <a:t/>
            </a:r>
            <a:br>
              <a:rPr lang="fr-FR" sz="2700" b="1" dirty="0" smtClean="0">
                <a:solidFill>
                  <a:schemeClr val="bg2">
                    <a:lumMod val="50000"/>
                  </a:schemeClr>
                </a:solidFill>
                <a:latin typeface="Times New Roman" panose="02020603050405020304" pitchFamily="18" charset="0"/>
                <a:cs typeface="Times New Roman" panose="02020603050405020304" pitchFamily="18" charset="0"/>
              </a:rPr>
            </a:br>
            <a:r>
              <a:rPr lang="fr-FR" sz="2700" b="1" dirty="0" smtClean="0">
                <a:solidFill>
                  <a:schemeClr val="accent1"/>
                </a:solidFill>
                <a:latin typeface="Times New Roman" panose="02020603050405020304" pitchFamily="18" charset="0"/>
                <a:cs typeface="Times New Roman" panose="02020603050405020304" pitchFamily="18" charset="0"/>
              </a:rPr>
              <a:t/>
            </a:r>
            <a:br>
              <a:rPr lang="fr-FR" sz="2700" b="1" dirty="0" smtClean="0">
                <a:solidFill>
                  <a:schemeClr val="accent1"/>
                </a:solidFill>
                <a:latin typeface="Times New Roman" panose="02020603050405020304" pitchFamily="18" charset="0"/>
                <a:cs typeface="Times New Roman" panose="02020603050405020304" pitchFamily="18" charset="0"/>
              </a:rPr>
            </a:br>
            <a:r>
              <a:rPr lang="fr-FR" sz="2700" b="1" dirty="0">
                <a:solidFill>
                  <a:schemeClr val="tx1"/>
                </a:solidFill>
                <a:latin typeface="Times New Roman" panose="02020603050405020304" pitchFamily="18" charset="0"/>
                <a:cs typeface="Times New Roman" panose="02020603050405020304" pitchFamily="18" charset="0"/>
              </a:rPr>
              <a:t>THEME </a:t>
            </a:r>
            <a:r>
              <a:rPr lang="fr-FR" sz="2000" dirty="0">
                <a:solidFill>
                  <a:schemeClr val="accent1"/>
                </a:solidFill>
                <a:latin typeface="Times New Roman" panose="02020603050405020304" pitchFamily="18" charset="0"/>
                <a:cs typeface="Times New Roman" panose="02020603050405020304" pitchFamily="18" charset="0"/>
              </a:rPr>
              <a:t> </a:t>
            </a:r>
            <a:r>
              <a:rPr lang="fr-FR" sz="2000" dirty="0" smtClean="0">
                <a:solidFill>
                  <a:schemeClr val="accent1"/>
                </a:solidFill>
                <a:latin typeface="Times New Roman" panose="02020603050405020304" pitchFamily="18" charset="0"/>
                <a:cs typeface="Times New Roman" panose="02020603050405020304" pitchFamily="18" charset="0"/>
              </a:rPr>
              <a:t/>
            </a:r>
            <a:br>
              <a:rPr lang="fr-FR" sz="2000" dirty="0" smtClean="0">
                <a:solidFill>
                  <a:schemeClr val="accent1"/>
                </a:solidFill>
                <a:latin typeface="Times New Roman" panose="02020603050405020304" pitchFamily="18" charset="0"/>
                <a:cs typeface="Times New Roman" panose="02020603050405020304" pitchFamily="18" charset="0"/>
              </a:rPr>
            </a:br>
            <a:r>
              <a:rPr lang="fr-FR" sz="2000" dirty="0" smtClean="0">
                <a:solidFill>
                  <a:schemeClr val="accent1"/>
                </a:solidFill>
                <a:latin typeface="Times New Roman" panose="02020603050405020304" pitchFamily="18" charset="0"/>
                <a:cs typeface="Times New Roman" panose="02020603050405020304" pitchFamily="18" charset="0"/>
              </a:rPr>
              <a:t/>
            </a:r>
            <a:br>
              <a:rPr lang="fr-FR" sz="2000" dirty="0" smtClean="0">
                <a:solidFill>
                  <a:schemeClr val="accent1"/>
                </a:solidFill>
                <a:latin typeface="Times New Roman" panose="02020603050405020304" pitchFamily="18" charset="0"/>
                <a:cs typeface="Times New Roman" panose="02020603050405020304" pitchFamily="18" charset="0"/>
              </a:rPr>
            </a:br>
            <a:r>
              <a:rPr lang="en-US" sz="2000" dirty="0">
                <a:solidFill>
                  <a:schemeClr val="accent1"/>
                </a:solidFill>
                <a:latin typeface="Times New Roman" panose="02020603050405020304" pitchFamily="18" charset="0"/>
                <a:cs typeface="Times New Roman" panose="02020603050405020304" pitchFamily="18" charset="0"/>
              </a:rPr>
              <a:t/>
            </a:r>
            <a:br>
              <a:rPr lang="en-US" sz="2000" dirty="0">
                <a:solidFill>
                  <a:schemeClr val="accent1"/>
                </a:solidFill>
                <a:latin typeface="Times New Roman" panose="02020603050405020304" pitchFamily="18" charset="0"/>
                <a:cs typeface="Times New Roman" panose="02020603050405020304" pitchFamily="18" charset="0"/>
              </a:rPr>
            </a:br>
            <a:r>
              <a:rPr lang="fr-FR" sz="4000" b="1" dirty="0" smtClean="0">
                <a:solidFill>
                  <a:srgbClr val="0070C0"/>
                </a:solidFill>
                <a:latin typeface="Times New Roman" panose="02020603050405020304" pitchFamily="18" charset="0"/>
                <a:cs typeface="Times New Roman" panose="02020603050405020304" pitchFamily="18" charset="0"/>
              </a:rPr>
              <a:t>Amélioration </a:t>
            </a:r>
            <a:r>
              <a:rPr lang="fr-FR" sz="4000" b="1" dirty="0">
                <a:solidFill>
                  <a:srgbClr val="0070C0"/>
                </a:solidFill>
                <a:latin typeface="Times New Roman" panose="02020603050405020304" pitchFamily="18" charset="0"/>
                <a:cs typeface="Times New Roman" panose="02020603050405020304" pitchFamily="18" charset="0"/>
              </a:rPr>
              <a:t>de l’écoulement autour d’une aile d’avion par l’utilisation de </a:t>
            </a:r>
            <a:r>
              <a:rPr lang="fr-FR" sz="4000" b="1" dirty="0" err="1" smtClean="0">
                <a:solidFill>
                  <a:srgbClr val="0070C0"/>
                </a:solidFill>
                <a:latin typeface="Times New Roman" panose="02020603050405020304" pitchFamily="18" charset="0"/>
                <a:cs typeface="Times New Roman" panose="02020603050405020304" pitchFamily="18" charset="0"/>
              </a:rPr>
              <a:t>winglets</a:t>
            </a:r>
            <a:r>
              <a:rPr lang="fr-FR" sz="4000" b="1" dirty="0" smtClean="0">
                <a:solidFill>
                  <a:srgbClr val="0070C0"/>
                </a:solidFill>
                <a:latin typeface="Times New Roman" panose="02020603050405020304" pitchFamily="18" charset="0"/>
                <a:cs typeface="Times New Roman" panose="02020603050405020304" pitchFamily="18" charset="0"/>
              </a:rPr>
              <a:t> </a:t>
            </a:r>
            <a:r>
              <a:rPr lang="fr-FR" sz="4000" b="1" dirty="0">
                <a:solidFill>
                  <a:srgbClr val="0070C0"/>
                </a:solidFill>
                <a:latin typeface="Times New Roman" panose="02020603050405020304" pitchFamily="18" charset="0"/>
                <a:cs typeface="Times New Roman" panose="02020603050405020304" pitchFamily="18" charset="0"/>
              </a:rPr>
              <a:t>de type </a:t>
            </a:r>
            <a:r>
              <a:rPr lang="fr-FR" sz="4000" b="1" dirty="0" err="1">
                <a:solidFill>
                  <a:srgbClr val="0070C0"/>
                </a:solidFill>
                <a:latin typeface="Times New Roman" panose="02020603050405020304" pitchFamily="18" charset="0"/>
                <a:cs typeface="Times New Roman" panose="02020603050405020304" pitchFamily="18" charset="0"/>
              </a:rPr>
              <a:t>trapézoidale</a:t>
            </a:r>
            <a:r>
              <a:rPr lang="fr-FR" sz="4000" b="1" dirty="0">
                <a:solidFill>
                  <a:srgbClr val="0070C0"/>
                </a:solidFill>
                <a:latin typeface="Times New Roman" panose="02020603050405020304" pitchFamily="18" charset="0"/>
                <a:cs typeface="Times New Roman" panose="02020603050405020304" pitchFamily="18" charset="0"/>
              </a:rPr>
              <a:t>.</a:t>
            </a:r>
            <a:r>
              <a:rPr lang="en-US" sz="3100" dirty="0">
                <a:solidFill>
                  <a:srgbClr val="0070C0"/>
                </a:solidFill>
                <a:latin typeface="Times New Roman" panose="02020603050405020304" pitchFamily="18" charset="0"/>
                <a:cs typeface="Times New Roman" panose="02020603050405020304" pitchFamily="18" charset="0"/>
              </a:rPr>
              <a:t/>
            </a:r>
            <a:br>
              <a:rPr lang="en-US" sz="3100" dirty="0">
                <a:solidFill>
                  <a:srgbClr val="0070C0"/>
                </a:solidFill>
                <a:latin typeface="Times New Roman" panose="02020603050405020304" pitchFamily="18" charset="0"/>
                <a:cs typeface="Times New Roman" panose="02020603050405020304" pitchFamily="18" charset="0"/>
              </a:rPr>
            </a:br>
            <a:r>
              <a:rPr lang="fr-FR" sz="3100" dirty="0">
                <a:solidFill>
                  <a:srgbClr val="0070C0"/>
                </a:solidFill>
                <a:latin typeface="Times New Roman" panose="02020603050405020304" pitchFamily="18" charset="0"/>
                <a:cs typeface="Times New Roman" panose="02020603050405020304" pitchFamily="18" charset="0"/>
              </a:rPr>
              <a:t> </a:t>
            </a:r>
            <a:r>
              <a:rPr lang="en-US" sz="1800" dirty="0"/>
              <a:t/>
            </a:r>
            <a:br>
              <a:rPr lang="en-US" sz="1800" dirty="0"/>
            </a:br>
            <a:r>
              <a:rPr lang="en-US" sz="1800" dirty="0"/>
              <a:t/>
            </a:r>
            <a:br>
              <a:rPr lang="en-US" sz="1800" dirty="0"/>
            </a:br>
            <a:endParaRPr lang="en-US" sz="1800" dirty="0"/>
          </a:p>
        </p:txBody>
      </p:sp>
      <p:sp>
        <p:nvSpPr>
          <p:cNvPr id="3" name="Subtitle 2"/>
          <p:cNvSpPr>
            <a:spLocks noGrp="1"/>
          </p:cNvSpPr>
          <p:nvPr>
            <p:ph type="subTitle" idx="1"/>
          </p:nvPr>
        </p:nvSpPr>
        <p:spPr>
          <a:xfrm>
            <a:off x="1924334" y="4384494"/>
            <a:ext cx="9921471" cy="1440704"/>
          </a:xfrm>
        </p:spPr>
        <p:txBody>
          <a:bodyPr>
            <a:normAutofit fontScale="25000" lnSpcReduction="20000"/>
          </a:bodyPr>
          <a:lstStyle/>
          <a:p>
            <a:endParaRPr lang="fr-FR" sz="6400" b="1" cap="small" dirty="0" smtClean="0">
              <a:solidFill>
                <a:schemeClr val="tx1"/>
              </a:solidFill>
              <a:latin typeface="Times New Roman" panose="02020603050405020304" pitchFamily="18" charset="0"/>
              <a:cs typeface="Times New Roman" panose="02020603050405020304" pitchFamily="18" charset="0"/>
            </a:endParaRPr>
          </a:p>
          <a:p>
            <a:pPr>
              <a:lnSpc>
                <a:spcPct val="120000"/>
              </a:lnSpc>
            </a:pPr>
            <a:r>
              <a:rPr lang="fr-FR" sz="7200" b="1" dirty="0" smtClean="0">
                <a:solidFill>
                  <a:schemeClr val="tx1"/>
                </a:solidFill>
                <a:latin typeface="Times New Roman" panose="02020603050405020304" pitchFamily="18" charset="0"/>
                <a:cs typeface="Times New Roman" panose="02020603050405020304" pitchFamily="18" charset="0"/>
              </a:rPr>
              <a:t>Présente</a:t>
            </a:r>
            <a:r>
              <a:rPr lang="fr-FR" sz="7200" b="1" cap="small" dirty="0" smtClean="0">
                <a:solidFill>
                  <a:schemeClr val="tx1"/>
                </a:solidFill>
                <a:latin typeface="Times New Roman" panose="02020603050405020304" pitchFamily="18" charset="0"/>
                <a:cs typeface="Times New Roman" panose="02020603050405020304" pitchFamily="18" charset="0"/>
              </a:rPr>
              <a:t> </a:t>
            </a:r>
            <a:r>
              <a:rPr lang="fr-FR" sz="7200" b="1" cap="small" dirty="0" smtClean="0">
                <a:solidFill>
                  <a:schemeClr val="tx1"/>
                </a:solidFill>
                <a:latin typeface="Times New Roman" panose="02020603050405020304" pitchFamily="18" charset="0"/>
                <a:cs typeface="Times New Roman" panose="02020603050405020304" pitchFamily="18" charset="0"/>
              </a:rPr>
              <a:t>par: </a:t>
            </a:r>
            <a:r>
              <a:rPr lang="fr-FR" sz="7200" b="1" i="1" dirty="0" smtClean="0">
                <a:solidFill>
                  <a:srgbClr val="008000"/>
                </a:solidFill>
                <a:latin typeface="Times New Roman" panose="02020603050405020304" pitchFamily="18" charset="0"/>
                <a:cs typeface="Times New Roman" panose="02020603050405020304" pitchFamily="18" charset="0"/>
              </a:rPr>
              <a:t>Kenza</a:t>
            </a:r>
            <a:r>
              <a:rPr lang="fr-FR" sz="7200" b="1" i="1" cap="small" dirty="0" smtClean="0">
                <a:solidFill>
                  <a:srgbClr val="008000"/>
                </a:solidFill>
                <a:latin typeface="Times New Roman" panose="02020603050405020304" pitchFamily="18" charset="0"/>
                <a:cs typeface="Times New Roman" panose="02020603050405020304" pitchFamily="18" charset="0"/>
              </a:rPr>
              <a:t> </a:t>
            </a:r>
            <a:r>
              <a:rPr lang="fr-FR" sz="7200" b="1" i="1" cap="small" dirty="0" err="1" smtClean="0">
                <a:solidFill>
                  <a:srgbClr val="008000"/>
                </a:solidFill>
                <a:latin typeface="Times New Roman" panose="02020603050405020304" pitchFamily="18" charset="0"/>
                <a:cs typeface="Times New Roman" panose="02020603050405020304" pitchFamily="18" charset="0"/>
              </a:rPr>
              <a:t>laalaoui</a:t>
            </a:r>
            <a:r>
              <a:rPr lang="fr-FR" sz="7200" b="1" i="1" cap="small" dirty="0" smtClean="0">
                <a:solidFill>
                  <a:srgbClr val="008000"/>
                </a:solidFill>
                <a:latin typeface="Times New Roman" panose="02020603050405020304" pitchFamily="18" charset="0"/>
                <a:cs typeface="Times New Roman" panose="02020603050405020304" pitchFamily="18" charset="0"/>
              </a:rPr>
              <a:t>    </a:t>
            </a:r>
            <a:endParaRPr lang="en-US" sz="7200" b="1" i="1" dirty="0" smtClean="0">
              <a:solidFill>
                <a:srgbClr val="008000"/>
              </a:solidFill>
              <a:latin typeface="Times New Roman" panose="02020603050405020304" pitchFamily="18" charset="0"/>
              <a:cs typeface="Times New Roman" panose="02020603050405020304" pitchFamily="18" charset="0"/>
            </a:endParaRPr>
          </a:p>
          <a:p>
            <a:pPr>
              <a:lnSpc>
                <a:spcPct val="120000"/>
              </a:lnSpc>
            </a:pPr>
            <a:r>
              <a:rPr lang="fr-FR" sz="7200" b="1" dirty="0" smtClean="0">
                <a:solidFill>
                  <a:schemeClr val="tx1"/>
                </a:solidFill>
                <a:latin typeface="Times New Roman" panose="02020603050405020304" pitchFamily="18" charset="0"/>
                <a:cs typeface="Times New Roman" panose="02020603050405020304" pitchFamily="18" charset="0"/>
              </a:rPr>
              <a:t>Proposé </a:t>
            </a:r>
            <a:r>
              <a:rPr lang="fr-FR" sz="7200" b="1" dirty="0">
                <a:solidFill>
                  <a:schemeClr val="tx1"/>
                </a:solidFill>
                <a:latin typeface="Times New Roman" panose="02020603050405020304" pitchFamily="18" charset="0"/>
                <a:cs typeface="Times New Roman" panose="02020603050405020304" pitchFamily="18" charset="0"/>
              </a:rPr>
              <a:t>et dirigé par: </a:t>
            </a:r>
            <a:r>
              <a:rPr lang="fr-FR" sz="7200" b="1" dirty="0" smtClean="0">
                <a:solidFill>
                  <a:schemeClr val="tx1"/>
                </a:solidFill>
                <a:latin typeface="Times New Roman" panose="02020603050405020304" pitchFamily="18" charset="0"/>
                <a:cs typeface="Times New Roman" panose="02020603050405020304" pitchFamily="18" charset="0"/>
              </a:rPr>
              <a:t> </a:t>
            </a:r>
            <a:r>
              <a:rPr lang="fr-FR" sz="7200" b="1" i="1" dirty="0" smtClean="0">
                <a:solidFill>
                  <a:srgbClr val="008000"/>
                </a:solidFill>
                <a:latin typeface="Times New Roman" panose="02020603050405020304" pitchFamily="18" charset="0"/>
                <a:cs typeface="Times New Roman" panose="02020603050405020304" pitchFamily="18" charset="0"/>
              </a:rPr>
              <a:t>Dr</a:t>
            </a:r>
            <a:r>
              <a:rPr lang="fr-FR" sz="7200" b="1" i="1" dirty="0">
                <a:solidFill>
                  <a:srgbClr val="008000"/>
                </a:solidFill>
                <a:latin typeface="Times New Roman" panose="02020603050405020304" pitchFamily="18" charset="0"/>
                <a:cs typeface="Times New Roman" panose="02020603050405020304" pitchFamily="18" charset="0"/>
              </a:rPr>
              <a:t>. </a:t>
            </a:r>
            <a:r>
              <a:rPr lang="fr-FR" sz="7200" b="1" i="1" dirty="0" smtClean="0">
                <a:solidFill>
                  <a:srgbClr val="008000"/>
                </a:solidFill>
                <a:latin typeface="Times New Roman" panose="02020603050405020304" pitchFamily="18" charset="0"/>
                <a:cs typeface="Times New Roman" panose="02020603050405020304" pitchFamily="18" charset="0"/>
              </a:rPr>
              <a:t>La</a:t>
            </a:r>
            <a:r>
              <a:rPr lang="az-Cyrl-AZ" sz="7200" b="1" i="1" dirty="0" smtClean="0">
                <a:solidFill>
                  <a:srgbClr val="008000"/>
                </a:solidFill>
                <a:latin typeface="Times New Roman" panose="02020603050405020304" pitchFamily="18" charset="0"/>
                <a:cs typeface="Times New Roman" panose="02020603050405020304" pitchFamily="18" charset="0"/>
              </a:rPr>
              <a:t>ї</a:t>
            </a:r>
            <a:r>
              <a:rPr lang="fr-FR" sz="7200" b="1" i="1" dirty="0" smtClean="0">
                <a:solidFill>
                  <a:srgbClr val="008000"/>
                </a:solidFill>
                <a:latin typeface="Times New Roman" panose="02020603050405020304" pitchFamily="18" charset="0"/>
                <a:cs typeface="Times New Roman" panose="02020603050405020304" pitchFamily="18" charset="0"/>
              </a:rPr>
              <a:t>d MESSAOUDI</a:t>
            </a:r>
          </a:p>
          <a:p>
            <a:endParaRPr lang="en-US" sz="6400" dirty="0">
              <a:latin typeface="Times New Roman" panose="02020603050405020304" pitchFamily="18" charset="0"/>
              <a:cs typeface="Times New Roman" panose="02020603050405020304" pitchFamily="18" charset="0"/>
            </a:endParaRPr>
          </a:p>
          <a:p>
            <a:pPr algn="ctr"/>
            <a:endParaRPr lang="fr-FR" sz="6400" dirty="0" smtClean="0">
              <a:latin typeface="Times New Roman" panose="02020603050405020304" pitchFamily="18" charset="0"/>
              <a:cs typeface="Times New Roman" panose="02020603050405020304" pitchFamily="18" charset="0"/>
            </a:endParaRPr>
          </a:p>
          <a:p>
            <a:pPr algn="ctr"/>
            <a:endParaRPr lang="fr-FR" sz="6400" dirty="0">
              <a:latin typeface="Times New Roman" panose="02020603050405020304" pitchFamily="18" charset="0"/>
              <a:cs typeface="Times New Roman" panose="02020603050405020304" pitchFamily="18" charset="0"/>
            </a:endParaRPr>
          </a:p>
          <a:p>
            <a:pPr algn="ctr"/>
            <a:r>
              <a:rPr lang="fr-FR" sz="6400" dirty="0" smtClean="0">
                <a:latin typeface="Times New Roman" panose="02020603050405020304" pitchFamily="18" charset="0"/>
                <a:cs typeface="Times New Roman" panose="02020603050405020304" pitchFamily="18" charset="0"/>
              </a:rPr>
              <a:t>Année </a:t>
            </a:r>
            <a:r>
              <a:rPr lang="fr-FR" sz="6400" dirty="0">
                <a:latin typeface="Times New Roman" panose="02020603050405020304" pitchFamily="18" charset="0"/>
                <a:cs typeface="Times New Roman" panose="02020603050405020304" pitchFamily="18" charset="0"/>
              </a:rPr>
              <a:t>Universitaire  </a:t>
            </a:r>
            <a:r>
              <a:rPr lang="x-none" sz="6400" dirty="0">
                <a:latin typeface="Times New Roman" panose="02020603050405020304" pitchFamily="18" charset="0"/>
                <a:cs typeface="Times New Roman" panose="02020603050405020304" pitchFamily="18" charset="0"/>
              </a:rPr>
              <a:t>2015</a:t>
            </a:r>
            <a:r>
              <a:rPr lang="fr-FR" sz="6400" dirty="0">
                <a:latin typeface="Times New Roman" panose="02020603050405020304" pitchFamily="18" charset="0"/>
                <a:cs typeface="Times New Roman" panose="02020603050405020304" pitchFamily="18" charset="0"/>
              </a:rPr>
              <a:t>-</a:t>
            </a:r>
            <a:r>
              <a:rPr lang="x-none" sz="6400" dirty="0">
                <a:latin typeface="Times New Roman" panose="02020603050405020304" pitchFamily="18" charset="0"/>
                <a:cs typeface="Times New Roman" panose="02020603050405020304" pitchFamily="18" charset="0"/>
              </a:rPr>
              <a:t>2016</a:t>
            </a:r>
            <a:endParaRPr lang="en-US" sz="6400" dirty="0">
              <a:latin typeface="Times New Roman" panose="02020603050405020304" pitchFamily="18" charset="0"/>
              <a:cs typeface="Times New Roman" panose="02020603050405020304" pitchFamily="18" charset="0"/>
            </a:endParaRPr>
          </a:p>
          <a:p>
            <a:endParaRPr lang="en-US" dirty="0"/>
          </a:p>
        </p:txBody>
      </p:sp>
      <p:pic>
        <p:nvPicPr>
          <p:cNvPr id="1026" name="Picture 2" descr="Logo-UB2"/>
          <p:cNvPicPr>
            <a:picLocks noChangeAspect="1" noChangeArrowheads="1"/>
          </p:cNvPicPr>
          <p:nvPr/>
        </p:nvPicPr>
        <p:blipFill>
          <a:blip r:embed="rId3">
            <a:extLst>
              <a:ext uri="{28A0092B-C50C-407E-A947-70E740481C1C}">
                <a14:useLocalDpi xmlns:a14="http://schemas.microsoft.com/office/drawing/2010/main" val="0"/>
              </a:ext>
            </a:extLst>
          </a:blip>
          <a:srcRect l="15407" t="3378" r="19048" b="5856"/>
          <a:stretch>
            <a:fillRect/>
          </a:stretch>
        </p:blipFill>
        <p:spPr bwMode="auto">
          <a:xfrm>
            <a:off x="202987" y="-3987"/>
            <a:ext cx="1285950" cy="1714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Logo-Meca-20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84457" y="20289"/>
            <a:ext cx="2991790" cy="1015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41097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9745" y="87257"/>
            <a:ext cx="9798642" cy="617836"/>
          </a:xfrm>
        </p:spPr>
        <p:txBody>
          <a:bodyPr>
            <a:noAutofit/>
          </a:bodyPr>
          <a:lstStyle/>
          <a:p>
            <a:pPr algn="ctr"/>
            <a:r>
              <a:rPr lang="fr-FR" b="1" dirty="0">
                <a:solidFill>
                  <a:srgbClr val="0070C0"/>
                </a:solidFill>
                <a:latin typeface="Times New Roman" panose="02020603050405020304" pitchFamily="18" charset="0"/>
                <a:cs typeface="Times New Roman" panose="02020603050405020304" pitchFamily="18" charset="0"/>
              </a:rPr>
              <a:t>Conception</a:t>
            </a:r>
            <a:endParaRPr lang="en-US" dirty="0">
              <a:solidFill>
                <a:srgbClr val="0070C0"/>
              </a:solidFill>
            </a:endParaRPr>
          </a:p>
        </p:txBody>
      </p:sp>
      <p:sp>
        <p:nvSpPr>
          <p:cNvPr id="3" name="Content Placeholder 2"/>
          <p:cNvSpPr>
            <a:spLocks noGrp="1"/>
          </p:cNvSpPr>
          <p:nvPr>
            <p:ph idx="1"/>
          </p:nvPr>
        </p:nvSpPr>
        <p:spPr>
          <a:xfrm>
            <a:off x="1637731" y="996287"/>
            <a:ext cx="10030656" cy="4914935"/>
          </a:xfrm>
        </p:spPr>
        <p:txBody>
          <a:bodyPr/>
          <a:lstStyle/>
          <a:p>
            <a:pPr algn="justLow">
              <a:lnSpc>
                <a:spcPct val="150000"/>
              </a:lnSpc>
            </a:pPr>
            <a:r>
              <a:rPr lang="fr-FR" dirty="0" smtClean="0">
                <a:solidFill>
                  <a:schemeClr val="tx1"/>
                </a:solidFill>
                <a:latin typeface="Times New Roman" panose="02020603050405020304" pitchFamily="18" charset="0"/>
                <a:cs typeface="Times New Roman" panose="02020603050405020304" pitchFamily="18" charset="0"/>
              </a:rPr>
              <a:t>Les </a:t>
            </a:r>
            <a:r>
              <a:rPr lang="fr-FR" dirty="0">
                <a:solidFill>
                  <a:schemeClr val="tx1"/>
                </a:solidFill>
                <a:latin typeface="Times New Roman" panose="02020603050405020304" pitchFamily="18" charset="0"/>
                <a:cs typeface="Times New Roman" panose="02020603050405020304" pitchFamily="18" charset="0"/>
              </a:rPr>
              <a:t>200 points de coordonnées </a:t>
            </a:r>
            <a:r>
              <a:rPr lang="fr-FR" dirty="0" smtClean="0">
                <a:solidFill>
                  <a:schemeClr val="tx1"/>
                </a:solidFill>
                <a:latin typeface="Times New Roman" panose="02020603050405020304" pitchFamily="18" charset="0"/>
                <a:cs typeface="Times New Roman" panose="02020603050405020304" pitchFamily="18" charset="0"/>
              </a:rPr>
              <a:t>du profil </a:t>
            </a:r>
            <a:r>
              <a:rPr lang="fr-FR" dirty="0">
                <a:solidFill>
                  <a:schemeClr val="tx1"/>
                </a:solidFill>
                <a:latin typeface="Times New Roman" panose="02020603050405020304" pitchFamily="18" charset="0"/>
                <a:cs typeface="Times New Roman" panose="02020603050405020304" pitchFamily="18" charset="0"/>
              </a:rPr>
              <a:t>NACA </a:t>
            </a:r>
            <a:r>
              <a:rPr lang="fr-FR" dirty="0" smtClean="0">
                <a:solidFill>
                  <a:schemeClr val="tx1"/>
                </a:solidFill>
                <a:latin typeface="Times New Roman" panose="02020603050405020304" pitchFamily="18" charset="0"/>
                <a:cs typeface="Times New Roman" panose="02020603050405020304" pitchFamily="18" charset="0"/>
              </a:rPr>
              <a:t>2412 sont calculés pour chaque</a:t>
            </a:r>
            <a:r>
              <a:rPr lang="fr-FR" dirty="0" smtClean="0">
                <a:solidFill>
                  <a:schemeClr val="tx1"/>
                </a:solidFill>
                <a:latin typeface="Times New Roman" panose="02020603050405020304" pitchFamily="18" charset="0"/>
                <a:cs typeface="Times New Roman" panose="02020603050405020304" pitchFamily="18" charset="0"/>
              </a:rPr>
              <a:t> corde </a:t>
            </a:r>
            <a:r>
              <a:rPr lang="fr-FR" dirty="0">
                <a:solidFill>
                  <a:schemeClr val="tx1"/>
                </a:solidFill>
                <a:latin typeface="Times New Roman" panose="02020603050405020304" pitchFamily="18" charset="0"/>
                <a:cs typeface="Times New Roman" panose="02020603050405020304" pitchFamily="18" charset="0"/>
              </a:rPr>
              <a:t>de </a:t>
            </a:r>
            <a:r>
              <a:rPr lang="fr-FR" dirty="0" smtClean="0">
                <a:solidFill>
                  <a:schemeClr val="tx1"/>
                </a:solidFill>
                <a:latin typeface="Times New Roman" panose="02020603050405020304" pitchFamily="18" charset="0"/>
                <a:cs typeface="Times New Roman" panose="02020603050405020304" pitchFamily="18" charset="0"/>
              </a:rPr>
              <a:t>profil avec un format lisible par « </a:t>
            </a:r>
            <a:r>
              <a:rPr lang="fr-FR" i="1" dirty="0" err="1" smtClean="0">
                <a:solidFill>
                  <a:schemeClr val="accent2">
                    <a:lumMod val="75000"/>
                  </a:schemeClr>
                </a:solidFill>
                <a:latin typeface="Times New Roman" panose="02020603050405020304" pitchFamily="18" charset="0"/>
                <a:cs typeface="Times New Roman" panose="02020603050405020304" pitchFamily="18" charset="0"/>
              </a:rPr>
              <a:t>Ansys</a:t>
            </a:r>
            <a:r>
              <a:rPr lang="fr-FR" i="1" dirty="0" smtClean="0">
                <a:solidFill>
                  <a:schemeClr val="accent2">
                    <a:lumMod val="75000"/>
                  </a:schemeClr>
                </a:solidFill>
                <a:latin typeface="Times New Roman" panose="02020603050405020304" pitchFamily="18" charset="0"/>
                <a:cs typeface="Times New Roman" panose="02020603050405020304" pitchFamily="18" charset="0"/>
              </a:rPr>
              <a:t> Design Modeler</a:t>
            </a:r>
            <a:r>
              <a:rPr lang="fr-FR" dirty="0" smtClean="0">
                <a:solidFill>
                  <a:schemeClr val="tx1"/>
                </a:solidFill>
                <a:latin typeface="Times New Roman" panose="02020603050405020304" pitchFamily="18" charset="0"/>
                <a:cs typeface="Times New Roman" panose="02020603050405020304" pitchFamily="18" charset="0"/>
              </a:rPr>
              <a:t> ».</a:t>
            </a:r>
            <a:endParaRPr lang="en-US" dirty="0">
              <a:solidFill>
                <a:schemeClr val="tx1"/>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928048" y="1910688"/>
            <a:ext cx="10740340" cy="4776716"/>
          </a:xfrm>
          <a:prstGeom prst="rect">
            <a:avLst/>
          </a:prstGeom>
        </p:spPr>
      </p:pic>
      <p:sp>
        <p:nvSpPr>
          <p:cNvPr id="4" name="Slide Number Placeholder 3"/>
          <p:cNvSpPr>
            <a:spLocks noGrp="1"/>
          </p:cNvSpPr>
          <p:nvPr>
            <p:ph type="sldNum" sz="quarter" idx="12"/>
          </p:nvPr>
        </p:nvSpPr>
        <p:spPr/>
        <p:txBody>
          <a:bodyPr/>
          <a:lstStyle/>
          <a:p>
            <a:fld id="{D57F1E4F-1CFF-5643-939E-02111984F565}" type="slidenum">
              <a:rPr lang="en-US" smtClean="0"/>
              <a:t>10</a:t>
            </a:fld>
            <a:endParaRPr lang="en-US" dirty="0"/>
          </a:p>
        </p:txBody>
      </p:sp>
    </p:spTree>
    <p:extLst>
      <p:ext uri="{BB962C8B-B14F-4D97-AF65-F5344CB8AC3E}">
        <p14:creationId xmlns:p14="http://schemas.microsoft.com/office/powerpoint/2010/main" val="39565210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6913" y="115355"/>
            <a:ext cx="9757699" cy="672427"/>
          </a:xfrm>
        </p:spPr>
        <p:txBody>
          <a:bodyPr/>
          <a:lstStyle/>
          <a:p>
            <a:pPr algn="ctr"/>
            <a:r>
              <a:rPr lang="fr-FR" b="1" dirty="0">
                <a:solidFill>
                  <a:srgbClr val="0070C0"/>
                </a:solidFill>
                <a:latin typeface="Times New Roman" panose="02020603050405020304" pitchFamily="18" charset="0"/>
                <a:cs typeface="Times New Roman" panose="02020603050405020304" pitchFamily="18" charset="0"/>
              </a:rPr>
              <a:t>Conception</a:t>
            </a:r>
            <a:endParaRPr lang="en-US" dirty="0">
              <a:solidFill>
                <a:srgbClr val="0070C0"/>
              </a:solidFill>
            </a:endParaRPr>
          </a:p>
        </p:txBody>
      </p:sp>
      <p:sp>
        <p:nvSpPr>
          <p:cNvPr id="3" name="Content Placeholder 2"/>
          <p:cNvSpPr>
            <a:spLocks noGrp="1"/>
          </p:cNvSpPr>
          <p:nvPr>
            <p:ph idx="1"/>
          </p:nvPr>
        </p:nvSpPr>
        <p:spPr>
          <a:xfrm>
            <a:off x="1637732" y="1078173"/>
            <a:ext cx="9758149" cy="5595582"/>
          </a:xfrm>
        </p:spPr>
        <p:txBody>
          <a:bodyPr>
            <a:normAutofit/>
          </a:bodyPr>
          <a:lstStyle/>
          <a:p>
            <a:pPr>
              <a:buFont typeface="Wingdings" panose="05000000000000000000" pitchFamily="2" charset="2"/>
              <a:buChar char="§"/>
            </a:pPr>
            <a:r>
              <a:rPr lang="fr-FR" sz="2400" b="1" dirty="0" smtClean="0">
                <a:latin typeface="Times New Roman" panose="02020603050405020304" pitchFamily="18" charset="0"/>
                <a:cs typeface="Times New Roman" panose="02020603050405020304" pitchFamily="18" charset="0"/>
              </a:rPr>
              <a:t> </a:t>
            </a:r>
            <a:r>
              <a:rPr lang="fr-FR" sz="2400" b="1" dirty="0" smtClean="0">
                <a:solidFill>
                  <a:schemeClr val="tx1"/>
                </a:solidFill>
                <a:latin typeface="Times New Roman" panose="02020603050405020304" pitchFamily="18" charset="0"/>
                <a:cs typeface="Times New Roman" panose="02020603050405020304" pitchFamily="18" charset="0"/>
              </a:rPr>
              <a:t>Dimensions </a:t>
            </a:r>
            <a:r>
              <a:rPr lang="fr-FR" sz="2400" b="1" dirty="0" smtClean="0">
                <a:solidFill>
                  <a:schemeClr val="tx1"/>
                </a:solidFill>
                <a:latin typeface="Times New Roman" panose="02020603050405020304" pitchFamily="18" charset="0"/>
                <a:cs typeface="Times New Roman" panose="02020603050405020304" pitchFamily="18" charset="0"/>
              </a:rPr>
              <a:t>de  </a:t>
            </a:r>
            <a:r>
              <a:rPr lang="fr-FR" sz="2400" b="1" dirty="0" smtClean="0">
                <a:solidFill>
                  <a:schemeClr val="tx1"/>
                </a:solidFill>
                <a:latin typeface="Times New Roman" panose="02020603050405020304" pitchFamily="18" charset="0"/>
                <a:cs typeface="Times New Roman" panose="02020603050405020304" pitchFamily="18" charset="0"/>
              </a:rPr>
              <a:t>la </a:t>
            </a:r>
            <a:r>
              <a:rPr lang="fr-FR" sz="2400" b="1" dirty="0" err="1" smtClean="0">
                <a:solidFill>
                  <a:schemeClr val="tx1"/>
                </a:solidFill>
                <a:latin typeface="Times New Roman" panose="02020603050405020304" pitchFamily="18" charset="0"/>
                <a:cs typeface="Times New Roman" panose="02020603050405020304" pitchFamily="18" charset="0"/>
              </a:rPr>
              <a:t>winglet</a:t>
            </a:r>
            <a:endParaRPr lang="fr-FR" sz="2400" b="1" dirty="0" smtClean="0">
              <a:solidFill>
                <a:schemeClr val="tx1"/>
              </a:solidFill>
              <a:latin typeface="Times New Roman" panose="02020603050405020304" pitchFamily="18" charset="0"/>
              <a:cs typeface="Times New Roman" panose="02020603050405020304" pitchFamily="18" charset="0"/>
            </a:endParaRPr>
          </a:p>
          <a:p>
            <a:pPr marL="0" indent="0" algn="justLow">
              <a:lnSpc>
                <a:spcPct val="150000"/>
              </a:lnSpc>
              <a:buNone/>
            </a:pPr>
            <a:endParaRPr lang="fr-FR" dirty="0">
              <a:solidFill>
                <a:schemeClr val="tx1"/>
              </a:solidFill>
              <a:latin typeface="Times New Roman" panose="02020603050405020304" pitchFamily="18" charset="0"/>
              <a:cs typeface="Times New Roman" panose="02020603050405020304" pitchFamily="18" charset="0"/>
            </a:endParaRPr>
          </a:p>
          <a:p>
            <a:pPr algn="justLow">
              <a:lnSpc>
                <a:spcPct val="150000"/>
              </a:lnSpc>
            </a:pPr>
            <a:endParaRPr lang="fr-FR" dirty="0" smtClean="0">
              <a:solidFill>
                <a:schemeClr val="tx1"/>
              </a:solidFill>
              <a:latin typeface="Times New Roman" panose="02020603050405020304" pitchFamily="18" charset="0"/>
              <a:cs typeface="Times New Roman" panose="02020603050405020304" pitchFamily="18" charset="0"/>
            </a:endParaRPr>
          </a:p>
          <a:p>
            <a:pPr marL="0" indent="0" algn="justLow">
              <a:lnSpc>
                <a:spcPct val="150000"/>
              </a:lnSpc>
              <a:buNone/>
            </a:pPr>
            <a:endParaRPr lang="fr-FR" dirty="0" smtClean="0">
              <a:solidFill>
                <a:schemeClr val="tx1"/>
              </a:solidFill>
              <a:latin typeface="Times New Roman" panose="02020603050405020304" pitchFamily="18" charset="0"/>
              <a:cs typeface="Times New Roman" panose="02020603050405020304" pitchFamily="18" charset="0"/>
            </a:endParaRPr>
          </a:p>
          <a:p>
            <a:pPr marL="0" indent="0" algn="justLow">
              <a:lnSpc>
                <a:spcPct val="150000"/>
              </a:lnSpc>
              <a:buNone/>
            </a:pPr>
            <a:endParaRPr lang="fr-FR" dirty="0" smtClean="0">
              <a:solidFill>
                <a:schemeClr val="tx1"/>
              </a:solidFill>
              <a:latin typeface="Times New Roman" panose="02020603050405020304" pitchFamily="18" charset="0"/>
              <a:cs typeface="Times New Roman" panose="02020603050405020304" pitchFamily="18" charset="0"/>
            </a:endParaRPr>
          </a:p>
          <a:p>
            <a:pPr marL="0" indent="0" algn="justLow">
              <a:lnSpc>
                <a:spcPct val="150000"/>
              </a:lnSpc>
              <a:buNone/>
            </a:pPr>
            <a:endParaRPr lang="fr-FR" dirty="0" smtClean="0">
              <a:solidFill>
                <a:schemeClr val="tx1"/>
              </a:solidFill>
              <a:latin typeface="Times New Roman" panose="02020603050405020304" pitchFamily="18" charset="0"/>
              <a:cs typeface="Times New Roman" panose="02020603050405020304" pitchFamily="18" charset="0"/>
            </a:endParaRPr>
          </a:p>
          <a:p>
            <a:pPr marL="342900" lvl="2" indent="-342900" algn="justLow"/>
            <a:r>
              <a:rPr lang="fr-FR" sz="2400" b="1" dirty="0" smtClean="0">
                <a:solidFill>
                  <a:srgbClr val="00B0F0"/>
                </a:solidFill>
                <a:latin typeface="Times New Roman" panose="02020603050405020304" pitchFamily="18" charset="0"/>
                <a:cs typeface="Times New Roman" panose="02020603050405020304" pitchFamily="18" charset="0"/>
              </a:rPr>
              <a:t>Conception </a:t>
            </a:r>
            <a:r>
              <a:rPr lang="fr-FR" sz="2400" b="1" dirty="0" smtClean="0">
                <a:solidFill>
                  <a:srgbClr val="00B0F0"/>
                </a:solidFill>
                <a:latin typeface="Times New Roman" panose="02020603050405020304" pitchFamily="18" charset="0"/>
                <a:cs typeface="Times New Roman" panose="02020603050405020304" pitchFamily="18" charset="0"/>
              </a:rPr>
              <a:t>3D</a:t>
            </a:r>
            <a:endParaRPr lang="en-US" sz="2400" dirty="0">
              <a:solidFill>
                <a:srgbClr val="00B0F0"/>
              </a:solidFill>
              <a:latin typeface="Times New Roman" panose="02020603050405020304" pitchFamily="18" charset="0"/>
              <a:cs typeface="Times New Roman" panose="02020603050405020304" pitchFamily="18" charset="0"/>
            </a:endParaRPr>
          </a:p>
          <a:p>
            <a:pPr marL="0" indent="0" algn="justLow">
              <a:lnSpc>
                <a:spcPct val="150000"/>
              </a:lnSpc>
              <a:buNone/>
            </a:pPr>
            <a:r>
              <a:rPr lang="fr-FR" dirty="0" smtClean="0">
                <a:solidFill>
                  <a:schemeClr val="tx1"/>
                </a:solidFill>
                <a:latin typeface="Times New Roman" panose="02020603050405020304" pitchFamily="18" charset="0"/>
                <a:cs typeface="Times New Roman" panose="02020603050405020304" pitchFamily="18" charset="0"/>
              </a:rPr>
              <a:t>   La </a:t>
            </a:r>
            <a:r>
              <a:rPr lang="fr-FR" dirty="0">
                <a:solidFill>
                  <a:schemeClr val="tx1"/>
                </a:solidFill>
                <a:latin typeface="Times New Roman" panose="02020603050405020304" pitchFamily="18" charset="0"/>
                <a:cs typeface="Times New Roman" panose="02020603050405020304" pitchFamily="18" charset="0"/>
              </a:rPr>
              <a:t>création de la géométrie des différentes configurations d'aile ainsi que celle du domaine de calcul a été réalisée en utilisant le logiciel « </a:t>
            </a:r>
            <a:r>
              <a:rPr lang="fr-FR" i="1" dirty="0" err="1">
                <a:solidFill>
                  <a:schemeClr val="accent2">
                    <a:lumMod val="75000"/>
                  </a:schemeClr>
                </a:solidFill>
                <a:latin typeface="Times New Roman" panose="02020603050405020304" pitchFamily="18" charset="0"/>
                <a:cs typeface="Times New Roman" panose="02020603050405020304" pitchFamily="18" charset="0"/>
              </a:rPr>
              <a:t>Ansys</a:t>
            </a:r>
            <a:r>
              <a:rPr lang="fr-FR" i="1" dirty="0">
                <a:solidFill>
                  <a:schemeClr val="accent2">
                    <a:lumMod val="75000"/>
                  </a:schemeClr>
                </a:solidFill>
                <a:latin typeface="Times New Roman" panose="02020603050405020304" pitchFamily="18" charset="0"/>
                <a:cs typeface="Times New Roman" panose="02020603050405020304" pitchFamily="18" charset="0"/>
              </a:rPr>
              <a:t> Design Modeler </a:t>
            </a:r>
            <a:r>
              <a:rPr lang="fr-FR" dirty="0">
                <a:solidFill>
                  <a:schemeClr val="tx1"/>
                </a:solidFill>
                <a:latin typeface="Times New Roman" panose="02020603050405020304" pitchFamily="18" charset="0"/>
                <a:cs typeface="Times New Roman" panose="02020603050405020304" pitchFamily="18" charset="0"/>
              </a:rPr>
              <a:t>» qui est un outil </a:t>
            </a:r>
            <a:r>
              <a:rPr lang="fr-FR" dirty="0" smtClean="0">
                <a:solidFill>
                  <a:schemeClr val="tx1"/>
                </a:solidFill>
                <a:latin typeface="Times New Roman" panose="02020603050405020304" pitchFamily="18" charset="0"/>
                <a:cs typeface="Times New Roman" panose="02020603050405020304" pitchFamily="18" charset="0"/>
              </a:rPr>
              <a:t>très </a:t>
            </a:r>
            <a:r>
              <a:rPr lang="fr-FR" dirty="0">
                <a:solidFill>
                  <a:schemeClr val="tx1"/>
                </a:solidFill>
                <a:latin typeface="Times New Roman" panose="02020603050405020304" pitchFamily="18" charset="0"/>
                <a:cs typeface="Times New Roman" panose="02020603050405020304" pitchFamily="18" charset="0"/>
              </a:rPr>
              <a:t>puissant.</a:t>
            </a:r>
          </a:p>
          <a:p>
            <a:pPr marL="0" indent="0" algn="justLow">
              <a:buNone/>
            </a:pPr>
            <a:endParaRPr lang="fr-FR" dirty="0" smtClean="0">
              <a:solidFill>
                <a:schemeClr val="tx1"/>
              </a:solidFill>
              <a:latin typeface="Times New Roman" panose="02020603050405020304" pitchFamily="18" charset="0"/>
              <a:cs typeface="Times New Roman" panose="02020603050405020304" pitchFamily="18" charset="0"/>
            </a:endParaRPr>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6727139" y="1152907"/>
            <a:ext cx="3312795" cy="2209728"/>
          </a:xfrm>
          <a:prstGeom prst="rect">
            <a:avLst/>
          </a:prstGeom>
        </p:spPr>
      </p:pic>
      <p:sp>
        <p:nvSpPr>
          <p:cNvPr id="5" name="Slide Number Placeholder 4"/>
          <p:cNvSpPr>
            <a:spLocks noGrp="1"/>
          </p:cNvSpPr>
          <p:nvPr>
            <p:ph type="sldNum" sz="quarter" idx="12"/>
          </p:nvPr>
        </p:nvSpPr>
        <p:spPr/>
        <p:txBody>
          <a:bodyPr/>
          <a:lstStyle/>
          <a:p>
            <a:fld id="{D57F1E4F-1CFF-5643-939E-02111984F565}" type="slidenum">
              <a:rPr lang="en-US" smtClean="0"/>
              <a:t>11</a:t>
            </a:fld>
            <a:endParaRPr lang="en-US" dirty="0"/>
          </a:p>
        </p:txBody>
      </p:sp>
      <p:sp>
        <p:nvSpPr>
          <p:cNvPr id="6" name="Rectangle 5"/>
          <p:cNvSpPr/>
          <p:nvPr/>
        </p:nvSpPr>
        <p:spPr>
          <a:xfrm>
            <a:off x="7372454" y="3437369"/>
            <a:ext cx="2022164" cy="307392"/>
          </a:xfrm>
          <a:prstGeom prst="rect">
            <a:avLst/>
          </a:prstGeom>
        </p:spPr>
        <p:txBody>
          <a:bodyPr wrap="square">
            <a:spAutoFit/>
          </a:bodyPr>
          <a:lstStyle/>
          <a:p>
            <a:pPr>
              <a:lnSpc>
                <a:spcPct val="107000"/>
              </a:lnSpc>
              <a:spcAft>
                <a:spcPts val="800"/>
              </a:spcAft>
            </a:pPr>
            <a:r>
              <a:rPr lang="en-US" sz="1400" i="1" dirty="0" err="1">
                <a:latin typeface="Times New Roman" panose="02020603050405020304" pitchFamily="18" charset="0"/>
                <a:ea typeface="Calibri" panose="020F0502020204030204" pitchFamily="34" charset="0"/>
                <a:cs typeface="Times New Roman" panose="02020603050405020304" pitchFamily="18" charset="0"/>
              </a:rPr>
              <a:t>M</a:t>
            </a:r>
            <a:r>
              <a:rPr lang="en-US" sz="1400" i="1" dirty="0" err="1" smtClean="0">
                <a:latin typeface="Times New Roman" panose="02020603050405020304" pitchFamily="18" charset="0"/>
                <a:ea typeface="Calibri" panose="020F0502020204030204" pitchFamily="34" charset="0"/>
                <a:cs typeface="Times New Roman" panose="02020603050405020304" pitchFamily="18" charset="0"/>
              </a:rPr>
              <a:t>esures</a:t>
            </a:r>
            <a:r>
              <a:rPr lang="en-US" sz="1400" i="1" dirty="0" smtClean="0">
                <a:latin typeface="Times New Roman" panose="02020603050405020304" pitchFamily="18" charset="0"/>
                <a:ea typeface="Calibri" panose="020F0502020204030204" pitchFamily="34" charset="0"/>
                <a:cs typeface="Times New Roman" panose="02020603050405020304" pitchFamily="18" charset="0"/>
              </a:rPr>
              <a:t> par “</a:t>
            </a:r>
            <a:r>
              <a:rPr lang="en-US" sz="1400" i="1" dirty="0" smtClean="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GIMP</a:t>
            </a:r>
            <a:r>
              <a:rPr lang="en-US" sz="1400" i="1"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1400" i="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91284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1755" y="57800"/>
            <a:ext cx="9607573" cy="672427"/>
          </a:xfrm>
        </p:spPr>
        <p:txBody>
          <a:bodyPr/>
          <a:lstStyle/>
          <a:p>
            <a:pPr algn="ctr"/>
            <a:r>
              <a:rPr lang="fr-FR" b="1" dirty="0">
                <a:solidFill>
                  <a:srgbClr val="0070C0"/>
                </a:solidFill>
                <a:latin typeface="Times New Roman" panose="02020603050405020304" pitchFamily="18" charset="0"/>
                <a:cs typeface="Times New Roman" panose="02020603050405020304" pitchFamily="18" charset="0"/>
              </a:rPr>
              <a:t>Conception</a:t>
            </a:r>
            <a:endParaRPr lang="en-US" dirty="0">
              <a:solidFill>
                <a:srgbClr val="0070C0"/>
              </a:solidFill>
            </a:endParaRPr>
          </a:p>
        </p:txBody>
      </p:sp>
      <p:pic>
        <p:nvPicPr>
          <p:cNvPr id="4" name="IMAGE" descr="C:\Users\KiKa-PC\AppData\Local\Temp\agptmp162\preview.pn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72015" y="1173706"/>
            <a:ext cx="4692473" cy="4449172"/>
          </a:xfrm>
          <a:prstGeom prst="rect">
            <a:avLst/>
          </a:prstGeom>
          <a:noFill/>
          <a:ln>
            <a:noFill/>
          </a:ln>
        </p:spPr>
      </p:pic>
      <p:pic>
        <p:nvPicPr>
          <p:cNvPr id="5" name="IMAGE" descr="C:\Users\KiKa-PC\AppData\Local\Temp\agptmp162\preview.png"/>
          <p:cNvPicPr/>
          <p:nvPr/>
        </p:nvPicPr>
        <p:blipFill>
          <a:blip r:embed="rId3">
            <a:extLst>
              <a:ext uri="{28A0092B-C50C-407E-A947-70E740481C1C}">
                <a14:useLocalDpi xmlns:a14="http://schemas.microsoft.com/office/drawing/2010/main" val="0"/>
              </a:ext>
            </a:extLst>
          </a:blip>
          <a:srcRect/>
          <a:stretch>
            <a:fillRect/>
          </a:stretch>
        </p:blipFill>
        <p:spPr bwMode="auto">
          <a:xfrm>
            <a:off x="6905542" y="1173706"/>
            <a:ext cx="4432633" cy="4449172"/>
          </a:xfrm>
          <a:prstGeom prst="rect">
            <a:avLst/>
          </a:prstGeom>
          <a:noFill/>
          <a:ln>
            <a:noFill/>
          </a:ln>
        </p:spPr>
      </p:pic>
      <p:sp>
        <p:nvSpPr>
          <p:cNvPr id="6" name="Rectangle 5"/>
          <p:cNvSpPr/>
          <p:nvPr/>
        </p:nvSpPr>
        <p:spPr>
          <a:xfrm>
            <a:off x="5277405" y="5756489"/>
            <a:ext cx="3103734" cy="369332"/>
          </a:xfrm>
          <a:prstGeom prst="rect">
            <a:avLst/>
          </a:prstGeom>
        </p:spPr>
        <p:txBody>
          <a:bodyPr wrap="none">
            <a:spAutoFit/>
          </a:bodyPr>
          <a:lstStyle/>
          <a:p>
            <a:pPr algn="ctr"/>
            <a:r>
              <a:rPr lang="fr-FR" sz="1200" i="1" dirty="0">
                <a:latin typeface="Times New Roman" panose="02020603050405020304" pitchFamily="18" charset="0"/>
                <a:ea typeface="Calibri" panose="020F0502020204030204" pitchFamily="34" charset="0"/>
              </a:rPr>
              <a:t>Aile </a:t>
            </a:r>
            <a:r>
              <a:rPr lang="fr-FR" sz="1200" i="1" dirty="0" smtClean="0">
                <a:latin typeface="Times New Roman" panose="02020603050405020304" pitchFamily="18" charset="0"/>
                <a:ea typeface="Calibri" panose="020F0502020204030204" pitchFamily="34" charset="0"/>
              </a:rPr>
              <a:t>du Boeing </a:t>
            </a:r>
            <a:r>
              <a:rPr lang="fr-FR" sz="1200" i="1" dirty="0">
                <a:latin typeface="Times New Roman" panose="02020603050405020304" pitchFamily="18" charset="0"/>
                <a:ea typeface="Calibri" panose="020F0502020204030204" pitchFamily="34" charset="0"/>
              </a:rPr>
              <a:t>757-200 avec et sans </a:t>
            </a:r>
            <a:r>
              <a:rPr lang="fr-FR" sz="1200" i="1" dirty="0" err="1">
                <a:latin typeface="Times New Roman" panose="02020603050405020304" pitchFamily="18" charset="0"/>
                <a:ea typeface="Calibri" panose="020F0502020204030204" pitchFamily="34" charset="0"/>
              </a:rPr>
              <a:t>winglet</a:t>
            </a:r>
            <a:r>
              <a:rPr lang="fr-FR" sz="1200" i="1" dirty="0">
                <a:latin typeface="Times New Roman" panose="02020603050405020304" pitchFamily="18" charset="0"/>
                <a:ea typeface="Calibri" panose="020F0502020204030204" pitchFamily="34" charset="0"/>
              </a:rPr>
              <a:t> </a:t>
            </a:r>
            <a:r>
              <a:rPr lang="fr-FR" dirty="0">
                <a:latin typeface="Times New Roman" panose="02020603050405020304" pitchFamily="18" charset="0"/>
                <a:ea typeface="Calibri" panose="020F0502020204030204" pitchFamily="34" charset="0"/>
              </a:rPr>
              <a:t>.</a:t>
            </a:r>
            <a:endParaRPr lang="en-US" dirty="0"/>
          </a:p>
        </p:txBody>
      </p:sp>
      <p:sp>
        <p:nvSpPr>
          <p:cNvPr id="3" name="Slide Number Placeholder 2"/>
          <p:cNvSpPr>
            <a:spLocks noGrp="1"/>
          </p:cNvSpPr>
          <p:nvPr>
            <p:ph type="sldNum" sz="quarter" idx="12"/>
          </p:nvPr>
        </p:nvSpPr>
        <p:spPr/>
        <p:txBody>
          <a:bodyPr/>
          <a:lstStyle/>
          <a:p>
            <a:fld id="{D57F1E4F-1CFF-5643-939E-02111984F565}" type="slidenum">
              <a:rPr lang="en-US" smtClean="0"/>
              <a:t>12</a:t>
            </a:fld>
            <a:endParaRPr lang="en-US" dirty="0"/>
          </a:p>
        </p:txBody>
      </p:sp>
    </p:spTree>
    <p:extLst>
      <p:ext uri="{BB962C8B-B14F-4D97-AF65-F5344CB8AC3E}">
        <p14:creationId xmlns:p14="http://schemas.microsoft.com/office/powerpoint/2010/main" val="28071084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4084" y="204716"/>
            <a:ext cx="9744051" cy="723331"/>
          </a:xfrm>
        </p:spPr>
        <p:txBody>
          <a:bodyPr/>
          <a:lstStyle/>
          <a:p>
            <a:pPr algn="ctr"/>
            <a:r>
              <a:rPr lang="fr-FR" b="1" dirty="0">
                <a:solidFill>
                  <a:srgbClr val="94B6D2"/>
                </a:solidFill>
                <a:latin typeface="Times New Roman" panose="02020603050405020304" pitchFamily="18" charset="0"/>
                <a:cs typeface="Times New Roman" panose="02020603050405020304" pitchFamily="18" charset="0"/>
              </a:rPr>
              <a:t>Conception</a:t>
            </a:r>
            <a:endParaRPr lang="en-US" dirty="0"/>
          </a:p>
        </p:txBody>
      </p:sp>
      <p:sp>
        <p:nvSpPr>
          <p:cNvPr id="3" name="Content Placeholder 2"/>
          <p:cNvSpPr>
            <a:spLocks noGrp="1"/>
          </p:cNvSpPr>
          <p:nvPr>
            <p:ph idx="1"/>
          </p:nvPr>
        </p:nvSpPr>
        <p:spPr>
          <a:xfrm>
            <a:off x="2589212" y="1228299"/>
            <a:ext cx="8915400" cy="4682923"/>
          </a:xfrm>
        </p:spPr>
        <p:txBody>
          <a:bodyPr/>
          <a:lstStyle/>
          <a:p>
            <a:pPr marL="0" lvl="0" indent="0">
              <a:buNone/>
            </a:pPr>
            <a:r>
              <a:rPr lang="fr-FR" sz="2400" b="1" dirty="0">
                <a:solidFill>
                  <a:schemeClr val="tx1"/>
                </a:solidFill>
                <a:latin typeface="Times New Roman" panose="02020603050405020304" pitchFamily="18" charset="0"/>
                <a:cs typeface="Times New Roman" panose="02020603050405020304" pitchFamily="18" charset="0"/>
              </a:rPr>
              <a:t> </a:t>
            </a:r>
            <a:endParaRPr lang="en-US" sz="2400" dirty="0">
              <a:solidFill>
                <a:schemeClr val="tx1"/>
              </a:solidFill>
              <a:latin typeface="Times New Roman" panose="02020603050405020304" pitchFamily="18" charset="0"/>
              <a:cs typeface="Times New Roman" panose="02020603050405020304" pitchFamily="18" charset="0"/>
            </a:endParaRPr>
          </a:p>
          <a:p>
            <a:endParaRPr lang="en-US" dirty="0"/>
          </a:p>
        </p:txBody>
      </p:sp>
      <p:pic>
        <p:nvPicPr>
          <p:cNvPr id="4" name="IMAGE" descr="C:\Users\KiKa-PC\AppData\Local\Temp\agptmp162\preview.png"/>
          <p:cNvPicPr/>
          <p:nvPr/>
        </p:nvPicPr>
        <p:blipFill>
          <a:blip r:embed="rId2">
            <a:extLst>
              <a:ext uri="{28A0092B-C50C-407E-A947-70E740481C1C}">
                <a14:useLocalDpi xmlns:a14="http://schemas.microsoft.com/office/drawing/2010/main" val="0"/>
              </a:ext>
            </a:extLst>
          </a:blip>
          <a:srcRect/>
          <a:stretch>
            <a:fillRect/>
          </a:stretch>
        </p:blipFill>
        <p:spPr bwMode="auto">
          <a:xfrm>
            <a:off x="1074751" y="3254554"/>
            <a:ext cx="4766915" cy="3234114"/>
          </a:xfrm>
          <a:prstGeom prst="rect">
            <a:avLst/>
          </a:prstGeom>
          <a:noFill/>
          <a:ln>
            <a:noFill/>
          </a:ln>
        </p:spPr>
      </p:pic>
      <p:sp>
        <p:nvSpPr>
          <p:cNvPr id="6" name="Rectangle 5"/>
          <p:cNvSpPr/>
          <p:nvPr/>
        </p:nvSpPr>
        <p:spPr>
          <a:xfrm>
            <a:off x="5509300" y="6488668"/>
            <a:ext cx="1973617" cy="369332"/>
          </a:xfrm>
          <a:prstGeom prst="rect">
            <a:avLst/>
          </a:prstGeom>
        </p:spPr>
        <p:txBody>
          <a:bodyPr wrap="none">
            <a:spAutoFit/>
          </a:bodyPr>
          <a:lstStyle/>
          <a:p>
            <a:r>
              <a:rPr lang="fr-FR" dirty="0">
                <a:latin typeface="Times New Roman" panose="02020603050405020304" pitchFamily="18" charset="0"/>
                <a:ea typeface="Times New Roman" panose="02020603050405020304" pitchFamily="18" charset="0"/>
              </a:rPr>
              <a:t>Domaine de calcul.</a:t>
            </a:r>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148759434"/>
              </p:ext>
            </p:extLst>
          </p:nvPr>
        </p:nvGraphicFramePr>
        <p:xfrm>
          <a:off x="1624080" y="1228299"/>
          <a:ext cx="4217586" cy="1978962"/>
        </p:xfrm>
        <a:graphic>
          <a:graphicData uri="http://schemas.openxmlformats.org/drawingml/2006/table">
            <a:tbl>
              <a:tblPr firstRow="1" firstCol="1" bandRow="1">
                <a:tableStyleId>{5C22544A-7EE6-4342-B048-85BDC9FD1C3A}</a:tableStyleId>
              </a:tblPr>
              <a:tblGrid>
                <a:gridCol w="2108793"/>
                <a:gridCol w="2108793"/>
              </a:tblGrid>
              <a:tr h="329827">
                <a:tc>
                  <a:txBody>
                    <a:bodyPr/>
                    <a:lstStyle/>
                    <a:p>
                      <a:pPr marL="0" marR="0" algn="ctr">
                        <a:lnSpc>
                          <a:spcPct val="150000"/>
                        </a:lnSpc>
                        <a:spcBef>
                          <a:spcPts val="0"/>
                        </a:spcBef>
                        <a:spcAft>
                          <a:spcPts val="0"/>
                        </a:spcAft>
                        <a:tabLst>
                          <a:tab pos="281305" algn="l"/>
                        </a:tabLst>
                      </a:pPr>
                      <a:r>
                        <a:rPr lang="fr-FR" sz="1600" b="1" dirty="0">
                          <a:effectLst/>
                          <a:latin typeface="Times New Roman" panose="02020603050405020304" pitchFamily="18" charset="0"/>
                          <a:cs typeface="Times New Roman" panose="02020603050405020304" pitchFamily="18" charset="0"/>
                        </a:rPr>
                        <a:t>Variable</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tabLst>
                          <a:tab pos="281305" algn="l"/>
                        </a:tabLst>
                      </a:pPr>
                      <a:r>
                        <a:rPr lang="fr-FR" sz="1600" b="1">
                          <a:effectLst/>
                          <a:latin typeface="Times New Roman" panose="02020603050405020304" pitchFamily="18" charset="0"/>
                          <a:cs typeface="Times New Roman" panose="02020603050405020304" pitchFamily="18" charset="0"/>
                        </a:rPr>
                        <a:t>Distance [m]</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329827">
                <a:tc>
                  <a:txBody>
                    <a:bodyPr/>
                    <a:lstStyle/>
                    <a:p>
                      <a:pPr marL="0" marR="0" algn="ctr">
                        <a:lnSpc>
                          <a:spcPct val="150000"/>
                        </a:lnSpc>
                        <a:spcBef>
                          <a:spcPts val="0"/>
                        </a:spcBef>
                        <a:spcAft>
                          <a:spcPts val="0"/>
                        </a:spcAft>
                        <a:tabLst>
                          <a:tab pos="281305" algn="l"/>
                        </a:tabLst>
                      </a:pPr>
                      <a:r>
                        <a:rPr lang="fr-FR" sz="1600" b="1">
                          <a:effectLst/>
                          <a:latin typeface="Times New Roman" panose="02020603050405020304" pitchFamily="18" charset="0"/>
                          <a:cs typeface="Times New Roman" panose="02020603050405020304" pitchFamily="18" charset="0"/>
                        </a:rPr>
                        <a:t>H1</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tabLst>
                          <a:tab pos="281305" algn="l"/>
                        </a:tabLst>
                      </a:pPr>
                      <a:r>
                        <a:rPr lang="fr-FR" sz="1600" b="1">
                          <a:effectLst/>
                          <a:latin typeface="Times New Roman" panose="02020603050405020304" pitchFamily="18" charset="0"/>
                          <a:cs typeface="Times New Roman" panose="02020603050405020304" pitchFamily="18" charset="0"/>
                        </a:rPr>
                        <a:t>60</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329827">
                <a:tc>
                  <a:txBody>
                    <a:bodyPr/>
                    <a:lstStyle/>
                    <a:p>
                      <a:pPr marL="0" marR="0" algn="ctr">
                        <a:lnSpc>
                          <a:spcPct val="150000"/>
                        </a:lnSpc>
                        <a:spcBef>
                          <a:spcPts val="0"/>
                        </a:spcBef>
                        <a:spcAft>
                          <a:spcPts val="0"/>
                        </a:spcAft>
                        <a:tabLst>
                          <a:tab pos="281305" algn="l"/>
                        </a:tabLst>
                      </a:pPr>
                      <a:r>
                        <a:rPr lang="fr-FR" sz="1600" b="1">
                          <a:effectLst/>
                          <a:latin typeface="Times New Roman" panose="02020603050405020304" pitchFamily="18" charset="0"/>
                          <a:cs typeface="Times New Roman" panose="02020603050405020304" pitchFamily="18" charset="0"/>
                        </a:rPr>
                        <a:t>H2</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tabLst>
                          <a:tab pos="281305" algn="l"/>
                        </a:tabLst>
                      </a:pPr>
                      <a:r>
                        <a:rPr lang="fr-FR" sz="1600" b="1" dirty="0">
                          <a:effectLst/>
                          <a:latin typeface="Times New Roman" panose="02020603050405020304" pitchFamily="18" charset="0"/>
                          <a:cs typeface="Times New Roman" panose="02020603050405020304" pitchFamily="18" charset="0"/>
                        </a:rPr>
                        <a:t>20</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329827">
                <a:tc>
                  <a:txBody>
                    <a:bodyPr/>
                    <a:lstStyle/>
                    <a:p>
                      <a:pPr marL="0" marR="0" algn="ctr">
                        <a:lnSpc>
                          <a:spcPct val="150000"/>
                        </a:lnSpc>
                        <a:spcBef>
                          <a:spcPts val="0"/>
                        </a:spcBef>
                        <a:spcAft>
                          <a:spcPts val="0"/>
                        </a:spcAft>
                        <a:tabLst>
                          <a:tab pos="281305" algn="l"/>
                        </a:tabLst>
                      </a:pPr>
                      <a:r>
                        <a:rPr lang="fr-FR" sz="1600" b="1">
                          <a:effectLst/>
                          <a:latin typeface="Times New Roman" panose="02020603050405020304" pitchFamily="18" charset="0"/>
                          <a:cs typeface="Times New Roman" panose="02020603050405020304" pitchFamily="18" charset="0"/>
                        </a:rPr>
                        <a:t>V3</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tabLst>
                          <a:tab pos="281305" algn="l"/>
                        </a:tabLst>
                      </a:pPr>
                      <a:r>
                        <a:rPr lang="fr-FR" sz="1600" b="1" dirty="0">
                          <a:effectLst/>
                          <a:latin typeface="Times New Roman" panose="02020603050405020304" pitchFamily="18" charset="0"/>
                          <a:cs typeface="Times New Roman" panose="02020603050405020304" pitchFamily="18" charset="0"/>
                        </a:rPr>
                        <a:t>30</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329827">
                <a:tc>
                  <a:txBody>
                    <a:bodyPr/>
                    <a:lstStyle/>
                    <a:p>
                      <a:pPr marL="0" marR="0" algn="ctr">
                        <a:lnSpc>
                          <a:spcPct val="150000"/>
                        </a:lnSpc>
                        <a:spcBef>
                          <a:spcPts val="0"/>
                        </a:spcBef>
                        <a:spcAft>
                          <a:spcPts val="0"/>
                        </a:spcAft>
                        <a:tabLst>
                          <a:tab pos="281305" algn="l"/>
                        </a:tabLst>
                      </a:pPr>
                      <a:r>
                        <a:rPr lang="fr-FR" sz="1600" b="1">
                          <a:effectLst/>
                          <a:latin typeface="Times New Roman" panose="02020603050405020304" pitchFamily="18" charset="0"/>
                          <a:cs typeface="Times New Roman" panose="02020603050405020304" pitchFamily="18" charset="0"/>
                        </a:rPr>
                        <a:t>V4</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tabLst>
                          <a:tab pos="281305" algn="l"/>
                        </a:tabLst>
                      </a:pPr>
                      <a:r>
                        <a:rPr lang="fr-FR" sz="1600" b="1" dirty="0">
                          <a:effectLst/>
                          <a:latin typeface="Times New Roman" panose="02020603050405020304" pitchFamily="18" charset="0"/>
                          <a:cs typeface="Times New Roman" panose="02020603050405020304" pitchFamily="18" charset="0"/>
                        </a:rPr>
                        <a:t>24</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329827">
                <a:tc>
                  <a:txBody>
                    <a:bodyPr/>
                    <a:lstStyle/>
                    <a:p>
                      <a:pPr marL="0" marR="0" algn="ctr">
                        <a:lnSpc>
                          <a:spcPct val="150000"/>
                        </a:lnSpc>
                        <a:spcBef>
                          <a:spcPts val="0"/>
                        </a:spcBef>
                        <a:spcAft>
                          <a:spcPts val="0"/>
                        </a:spcAft>
                        <a:tabLst>
                          <a:tab pos="281305" algn="l"/>
                        </a:tabLst>
                      </a:pPr>
                      <a:r>
                        <a:rPr lang="fr-FR" sz="1600" b="1" dirty="0">
                          <a:effectLst/>
                          <a:latin typeface="Times New Roman" panose="02020603050405020304" pitchFamily="18" charset="0"/>
                          <a:cs typeface="Times New Roman" panose="02020603050405020304" pitchFamily="18" charset="0"/>
                        </a:rPr>
                        <a:t>Z</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tabLst>
                          <a:tab pos="281305" algn="l"/>
                        </a:tabLst>
                      </a:pPr>
                      <a:r>
                        <a:rPr lang="fr-FR" sz="1600" b="1" dirty="0">
                          <a:effectLst/>
                          <a:latin typeface="Times New Roman" panose="02020603050405020304" pitchFamily="18" charset="0"/>
                          <a:cs typeface="Times New Roman" panose="02020603050405020304" pitchFamily="18" charset="0"/>
                        </a:rPr>
                        <a:t>81</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9" name="Rectangle 8"/>
          <p:cNvSpPr/>
          <p:nvPr/>
        </p:nvSpPr>
        <p:spPr>
          <a:xfrm>
            <a:off x="1674322" y="811675"/>
            <a:ext cx="3768937" cy="369332"/>
          </a:xfrm>
          <a:prstGeom prst="rect">
            <a:avLst/>
          </a:prstGeom>
        </p:spPr>
        <p:txBody>
          <a:bodyPr wrap="square">
            <a:spAutoFit/>
          </a:bodyPr>
          <a:lstStyle/>
          <a:p>
            <a:pPr marL="285750" indent="-285750">
              <a:buFont typeface="Wingdings" panose="05000000000000000000" pitchFamily="2" charset="2"/>
              <a:buChar char="§"/>
            </a:pPr>
            <a:r>
              <a:rPr lang="fr-FR" dirty="0">
                <a:latin typeface="Times New Roman" panose="02020603050405020304" pitchFamily="18" charset="0"/>
                <a:ea typeface="Times New Roman" panose="02020603050405020304" pitchFamily="18" charset="0"/>
              </a:rPr>
              <a:t>Dimensions du domaine de calcul.</a:t>
            </a:r>
            <a:endParaRPr lang="en-US" dirty="0"/>
          </a:p>
        </p:txBody>
      </p:sp>
      <p:pic>
        <p:nvPicPr>
          <p:cNvPr id="10"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0074" y="1181007"/>
            <a:ext cx="5853737" cy="5268769"/>
          </a:xfrm>
          <a:prstGeom prst="rect">
            <a:avLst/>
          </a:prstGeom>
        </p:spPr>
      </p:pic>
      <p:sp>
        <p:nvSpPr>
          <p:cNvPr id="5" name="Slide Number Placeholder 4"/>
          <p:cNvSpPr>
            <a:spLocks noGrp="1"/>
          </p:cNvSpPr>
          <p:nvPr>
            <p:ph type="sldNum" sz="quarter" idx="12"/>
          </p:nvPr>
        </p:nvSpPr>
        <p:spPr/>
        <p:txBody>
          <a:bodyPr/>
          <a:lstStyle/>
          <a:p>
            <a:fld id="{D57F1E4F-1CFF-5643-939E-02111984F565}" type="slidenum">
              <a:rPr lang="en-US" smtClean="0"/>
              <a:t>13</a:t>
            </a:fld>
            <a:endParaRPr lang="en-US" dirty="0"/>
          </a:p>
        </p:txBody>
      </p:sp>
    </p:spTree>
    <p:extLst>
      <p:ext uri="{BB962C8B-B14F-4D97-AF65-F5344CB8AC3E}">
        <p14:creationId xmlns:p14="http://schemas.microsoft.com/office/powerpoint/2010/main" val="20976391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1881" y="173734"/>
            <a:ext cx="9252731" cy="617836"/>
          </a:xfrm>
        </p:spPr>
        <p:txBody>
          <a:bodyPr>
            <a:normAutofit fontScale="90000"/>
          </a:bodyPr>
          <a:lstStyle/>
          <a:p>
            <a:pPr algn="ctr"/>
            <a:r>
              <a:rPr lang="fr-FR" b="1" dirty="0" smtClean="0">
                <a:solidFill>
                  <a:srgbClr val="94B6D2"/>
                </a:solidFill>
                <a:latin typeface="Times New Roman" panose="02020603050405020304" pitchFamily="18" charset="0"/>
                <a:cs typeface="Times New Roman" panose="02020603050405020304" pitchFamily="18" charset="0"/>
              </a:rPr>
              <a:t>Conception</a:t>
            </a:r>
            <a:endParaRPr lang="en-US" dirty="0"/>
          </a:p>
        </p:txBody>
      </p:sp>
      <p:sp>
        <p:nvSpPr>
          <p:cNvPr id="5" name="Content Placeholder 4"/>
          <p:cNvSpPr>
            <a:spLocks noGrp="1"/>
          </p:cNvSpPr>
          <p:nvPr>
            <p:ph idx="1"/>
          </p:nvPr>
        </p:nvSpPr>
        <p:spPr>
          <a:xfrm>
            <a:off x="1787857" y="941696"/>
            <a:ext cx="9716755" cy="4969526"/>
          </a:xfrm>
        </p:spPr>
        <p:txBody>
          <a:bodyPr/>
          <a:lstStyle/>
          <a:p>
            <a:pPr marL="342900" lvl="1" indent="-342900" algn="justLow"/>
            <a:r>
              <a:rPr lang="fr-FR" sz="2400" b="1" dirty="0" smtClean="0">
                <a:solidFill>
                  <a:srgbClr val="00B0F0"/>
                </a:solidFill>
                <a:latin typeface="Times New Roman" panose="02020603050405020304" pitchFamily="18" charset="0"/>
                <a:cs typeface="Times New Roman" panose="02020603050405020304" pitchFamily="18" charset="0"/>
              </a:rPr>
              <a:t>Différentes configurations:</a:t>
            </a:r>
          </a:p>
          <a:p>
            <a:pPr marL="0" lvl="1" indent="0" algn="justLow">
              <a:lnSpc>
                <a:spcPct val="150000"/>
              </a:lnSpc>
              <a:buNone/>
            </a:pPr>
            <a:r>
              <a:rPr lang="fr-FR" sz="1800" dirty="0" smtClean="0">
                <a:solidFill>
                  <a:schemeClr val="tx1"/>
                </a:solidFill>
                <a:latin typeface="Times New Roman" panose="02020603050405020304" pitchFamily="18" charset="0"/>
                <a:cs typeface="Times New Roman" panose="02020603050405020304" pitchFamily="18" charset="0"/>
              </a:rPr>
              <a:t>   Les </a:t>
            </a:r>
            <a:r>
              <a:rPr lang="fr-FR" sz="1800" dirty="0">
                <a:solidFill>
                  <a:schemeClr val="tx1"/>
                </a:solidFill>
                <a:latin typeface="Times New Roman" panose="02020603050405020304" pitchFamily="18" charset="0"/>
                <a:cs typeface="Times New Roman" panose="02020603050405020304" pitchFamily="18" charset="0"/>
              </a:rPr>
              <a:t>différentes configurations, que nous avons réalisées avec « </a:t>
            </a:r>
            <a:r>
              <a:rPr lang="fr-FR" sz="1800" i="1" dirty="0" err="1">
                <a:solidFill>
                  <a:schemeClr val="tx1"/>
                </a:solidFill>
                <a:latin typeface="Times New Roman" panose="02020603050405020304" pitchFamily="18" charset="0"/>
                <a:cs typeface="Times New Roman" panose="02020603050405020304" pitchFamily="18" charset="0"/>
              </a:rPr>
              <a:t>Ansys</a:t>
            </a:r>
            <a:r>
              <a:rPr lang="fr-FR" sz="1800" i="1" dirty="0">
                <a:solidFill>
                  <a:schemeClr val="tx1"/>
                </a:solidFill>
                <a:latin typeface="Times New Roman" panose="02020603050405020304" pitchFamily="18" charset="0"/>
                <a:cs typeface="Times New Roman" panose="02020603050405020304" pitchFamily="18" charset="0"/>
              </a:rPr>
              <a:t> Design </a:t>
            </a:r>
            <a:r>
              <a:rPr lang="fr-FR" sz="1800" i="1" dirty="0" smtClean="0">
                <a:solidFill>
                  <a:schemeClr val="tx1"/>
                </a:solidFill>
                <a:latin typeface="Times New Roman" panose="02020603050405020304" pitchFamily="18" charset="0"/>
                <a:cs typeface="Times New Roman" panose="02020603050405020304" pitchFamily="18" charset="0"/>
              </a:rPr>
              <a:t>Modeler</a:t>
            </a:r>
            <a:r>
              <a:rPr lang="fr-FR" sz="1800" dirty="0" smtClean="0">
                <a:solidFill>
                  <a:schemeClr val="tx1"/>
                </a:solidFill>
                <a:latin typeface="Times New Roman" panose="02020603050405020304" pitchFamily="18" charset="0"/>
                <a:cs typeface="Times New Roman" panose="02020603050405020304" pitchFamily="18" charset="0"/>
              </a:rPr>
              <a:t>» </a:t>
            </a:r>
            <a:r>
              <a:rPr lang="fr-FR" sz="1800" dirty="0">
                <a:solidFill>
                  <a:schemeClr val="tx1"/>
                </a:solidFill>
                <a:latin typeface="Times New Roman" panose="02020603050405020304" pitchFamily="18" charset="0"/>
                <a:cs typeface="Times New Roman" panose="02020603050405020304" pitchFamily="18" charset="0"/>
              </a:rPr>
              <a:t>puis maillées avec « </a:t>
            </a:r>
            <a:r>
              <a:rPr lang="fr-FR" sz="1800" i="1" dirty="0" err="1">
                <a:solidFill>
                  <a:schemeClr val="tx1"/>
                </a:solidFill>
                <a:latin typeface="Times New Roman" panose="02020603050405020304" pitchFamily="18" charset="0"/>
                <a:cs typeface="Times New Roman" panose="02020603050405020304" pitchFamily="18" charset="0"/>
              </a:rPr>
              <a:t>Ansys</a:t>
            </a:r>
            <a:r>
              <a:rPr lang="fr-FR" sz="1800" i="1" dirty="0">
                <a:solidFill>
                  <a:schemeClr val="tx1"/>
                </a:solidFill>
                <a:latin typeface="Times New Roman" panose="02020603050405020304" pitchFamily="18" charset="0"/>
                <a:cs typeface="Times New Roman" panose="02020603050405020304" pitchFamily="18" charset="0"/>
              </a:rPr>
              <a:t> </a:t>
            </a:r>
            <a:r>
              <a:rPr lang="fr-FR" sz="1800" i="1" dirty="0" err="1">
                <a:solidFill>
                  <a:schemeClr val="tx1"/>
                </a:solidFill>
                <a:latin typeface="Times New Roman" panose="02020603050405020304" pitchFamily="18" charset="0"/>
                <a:cs typeface="Times New Roman" panose="02020603050405020304" pitchFamily="18" charset="0"/>
              </a:rPr>
              <a:t>Meshing</a:t>
            </a:r>
            <a:r>
              <a:rPr lang="fr-FR" sz="1800" dirty="0">
                <a:solidFill>
                  <a:schemeClr val="tx1"/>
                </a:solidFill>
                <a:latin typeface="Times New Roman" panose="02020603050405020304" pitchFamily="18" charset="0"/>
                <a:cs typeface="Times New Roman" panose="02020603050405020304" pitchFamily="18" charset="0"/>
              </a:rPr>
              <a:t> » sont indiquées en fonction de l’angle de calage de la </a:t>
            </a:r>
            <a:r>
              <a:rPr lang="fr-FR" sz="1800" dirty="0" err="1">
                <a:solidFill>
                  <a:schemeClr val="tx1"/>
                </a:solidFill>
                <a:latin typeface="Times New Roman" panose="02020603050405020304" pitchFamily="18" charset="0"/>
                <a:cs typeface="Times New Roman" panose="02020603050405020304" pitchFamily="18" charset="0"/>
              </a:rPr>
              <a:t>winglet</a:t>
            </a:r>
            <a:r>
              <a:rPr lang="fr-FR" sz="1800" dirty="0">
                <a:solidFill>
                  <a:schemeClr val="tx1"/>
                </a:solidFill>
                <a:latin typeface="Times New Roman" panose="02020603050405020304" pitchFamily="18" charset="0"/>
                <a:cs typeface="Times New Roman" panose="02020603050405020304" pitchFamily="18" charset="0"/>
              </a:rPr>
              <a:t> dans le tableau ci-dessous </a:t>
            </a:r>
            <a:r>
              <a:rPr lang="fr-FR" sz="1800" dirty="0" smtClean="0">
                <a:solidFill>
                  <a:schemeClr val="tx1"/>
                </a:solidFill>
                <a:latin typeface="Times New Roman" panose="02020603050405020304" pitchFamily="18" charset="0"/>
                <a:cs typeface="Times New Roman" panose="02020603050405020304" pitchFamily="18" charset="0"/>
              </a:rPr>
              <a:t>:</a:t>
            </a:r>
            <a:endParaRPr lang="en-US" sz="1800" b="1" dirty="0">
              <a:solidFill>
                <a:schemeClr val="tx1"/>
              </a:solidFill>
              <a:latin typeface="Times New Roman" panose="02020603050405020304" pitchFamily="18" charset="0"/>
              <a:cs typeface="Times New Roman" panose="02020603050405020304" pitchFamily="18" charset="0"/>
            </a:endParaRPr>
          </a:p>
          <a:p>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2999386697"/>
              </p:ext>
            </p:extLst>
          </p:nvPr>
        </p:nvGraphicFramePr>
        <p:xfrm>
          <a:off x="3548419" y="2920621"/>
          <a:ext cx="5467696" cy="3331794"/>
        </p:xfrm>
        <a:graphic>
          <a:graphicData uri="http://schemas.openxmlformats.org/drawingml/2006/table">
            <a:tbl>
              <a:tblPr firstRow="1" firstCol="1" bandRow="1">
                <a:tableStyleId>{5C22544A-7EE6-4342-B048-85BDC9FD1C3A}</a:tableStyleId>
              </a:tblPr>
              <a:tblGrid>
                <a:gridCol w="1366924"/>
                <a:gridCol w="1366924"/>
                <a:gridCol w="1366924"/>
                <a:gridCol w="1366924"/>
              </a:tblGrid>
              <a:tr h="547546">
                <a:tc>
                  <a:txBody>
                    <a:bodyPr/>
                    <a:lstStyle/>
                    <a:p>
                      <a:pPr marL="0" marR="0" algn="ctr">
                        <a:lnSpc>
                          <a:spcPct val="150000"/>
                        </a:lnSpc>
                        <a:spcBef>
                          <a:spcPts val="0"/>
                        </a:spcBef>
                        <a:spcAft>
                          <a:spcPts val="0"/>
                        </a:spcAft>
                        <a:tabLst>
                          <a:tab pos="281305" algn="l"/>
                        </a:tabLst>
                      </a:pPr>
                      <a:r>
                        <a:rPr lang="fr-FR" sz="1400" b="1">
                          <a:effectLst/>
                          <a:latin typeface="Times New Roman" panose="02020603050405020304" pitchFamily="18" charset="0"/>
                          <a:cs typeface="Times New Roman" panose="02020603050405020304" pitchFamily="18" charset="0"/>
                        </a:rPr>
                        <a:t>Cas 01</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tabLst>
                          <a:tab pos="281305" algn="l"/>
                        </a:tabLst>
                      </a:pPr>
                      <a:r>
                        <a:rPr lang="fr-FR" sz="1400" b="1">
                          <a:effectLst/>
                          <a:latin typeface="Times New Roman" panose="02020603050405020304" pitchFamily="18" charset="0"/>
                          <a:cs typeface="Times New Roman" panose="02020603050405020304" pitchFamily="18" charset="0"/>
                        </a:rPr>
                        <a:t>sans winglet</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tabLst>
                          <a:tab pos="281305" algn="l"/>
                        </a:tabLst>
                      </a:pPr>
                      <a:r>
                        <a:rPr lang="fr-FR" sz="1400" b="1">
                          <a:effectLst/>
                          <a:latin typeface="Times New Roman" panose="02020603050405020304" pitchFamily="18" charset="0"/>
                          <a:cs typeface="Times New Roman" panose="02020603050405020304" pitchFamily="18" charset="0"/>
                        </a:rPr>
                        <a:t>Cas 07 </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tabLst>
                          <a:tab pos="281305" algn="l"/>
                        </a:tabLst>
                      </a:pPr>
                      <a:r>
                        <a:rPr lang="fr-FR" sz="1400" b="1">
                          <a:effectLst/>
                          <a:latin typeface="Times New Roman" panose="02020603050405020304" pitchFamily="18" charset="0"/>
                          <a:cs typeface="Times New Roman" panose="02020603050405020304" pitchFamily="18" charset="0"/>
                        </a:rPr>
                        <a:t>65.07°</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570805">
                <a:tc>
                  <a:txBody>
                    <a:bodyPr/>
                    <a:lstStyle/>
                    <a:p>
                      <a:pPr marL="0" marR="0" algn="ctr">
                        <a:lnSpc>
                          <a:spcPct val="150000"/>
                        </a:lnSpc>
                        <a:spcBef>
                          <a:spcPts val="0"/>
                        </a:spcBef>
                        <a:spcAft>
                          <a:spcPts val="0"/>
                        </a:spcAft>
                        <a:tabLst>
                          <a:tab pos="281305" algn="l"/>
                        </a:tabLst>
                      </a:pPr>
                      <a:r>
                        <a:rPr lang="fr-FR" sz="1400" b="1">
                          <a:effectLst/>
                          <a:latin typeface="Times New Roman" panose="02020603050405020304" pitchFamily="18" charset="0"/>
                          <a:cs typeface="Times New Roman" panose="02020603050405020304" pitchFamily="18" charset="0"/>
                        </a:rPr>
                        <a:t>Cas 02</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tabLst>
                          <a:tab pos="281305" algn="l"/>
                        </a:tabLst>
                      </a:pPr>
                      <a:r>
                        <a:rPr lang="fr-FR" sz="1400" b="1">
                          <a:effectLst/>
                          <a:latin typeface="Times New Roman" panose="02020603050405020304" pitchFamily="18" charset="0"/>
                          <a:cs typeface="Times New Roman" panose="02020603050405020304" pitchFamily="18" charset="0"/>
                        </a:rPr>
                        <a:t>40.07°</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tabLst>
                          <a:tab pos="281305" algn="l"/>
                        </a:tabLst>
                      </a:pPr>
                      <a:r>
                        <a:rPr lang="fr-FR" sz="1400" b="1">
                          <a:effectLst/>
                          <a:latin typeface="Times New Roman" panose="02020603050405020304" pitchFamily="18" charset="0"/>
                          <a:cs typeface="Times New Roman" panose="02020603050405020304" pitchFamily="18" charset="0"/>
                        </a:rPr>
                        <a:t>Cas 08</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tabLst>
                          <a:tab pos="281305" algn="l"/>
                        </a:tabLst>
                      </a:pPr>
                      <a:r>
                        <a:rPr lang="fr-FR" sz="1400" b="1">
                          <a:effectLst/>
                          <a:latin typeface="Times New Roman" panose="02020603050405020304" pitchFamily="18" charset="0"/>
                          <a:cs typeface="Times New Roman" panose="02020603050405020304" pitchFamily="18" charset="0"/>
                        </a:rPr>
                        <a:t>70.07°</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547546">
                <a:tc>
                  <a:txBody>
                    <a:bodyPr/>
                    <a:lstStyle/>
                    <a:p>
                      <a:pPr marL="0" marR="0" algn="ctr">
                        <a:lnSpc>
                          <a:spcPct val="150000"/>
                        </a:lnSpc>
                        <a:spcBef>
                          <a:spcPts val="0"/>
                        </a:spcBef>
                        <a:spcAft>
                          <a:spcPts val="0"/>
                        </a:spcAft>
                        <a:tabLst>
                          <a:tab pos="281305" algn="l"/>
                        </a:tabLst>
                      </a:pPr>
                      <a:r>
                        <a:rPr lang="fr-FR" sz="1400" b="1">
                          <a:effectLst/>
                          <a:latin typeface="Times New Roman" panose="02020603050405020304" pitchFamily="18" charset="0"/>
                          <a:cs typeface="Times New Roman" panose="02020603050405020304" pitchFamily="18" charset="0"/>
                        </a:rPr>
                        <a:t>Cas 03</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tabLst>
                          <a:tab pos="281305" algn="l"/>
                        </a:tabLst>
                      </a:pPr>
                      <a:r>
                        <a:rPr lang="fr-FR" sz="1400" b="1">
                          <a:effectLst/>
                          <a:latin typeface="Times New Roman" panose="02020603050405020304" pitchFamily="18" charset="0"/>
                          <a:cs typeface="Times New Roman" panose="02020603050405020304" pitchFamily="18" charset="0"/>
                        </a:rPr>
                        <a:t>45.07°</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tabLst>
                          <a:tab pos="281305" algn="l"/>
                        </a:tabLst>
                      </a:pPr>
                      <a:r>
                        <a:rPr lang="fr-FR" sz="1400" b="1">
                          <a:effectLst/>
                          <a:latin typeface="Times New Roman" panose="02020603050405020304" pitchFamily="18" charset="0"/>
                          <a:cs typeface="Times New Roman" panose="02020603050405020304" pitchFamily="18" charset="0"/>
                        </a:rPr>
                        <a:t>Cas 09</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tabLst>
                          <a:tab pos="281305" algn="l"/>
                        </a:tabLst>
                      </a:pPr>
                      <a:r>
                        <a:rPr lang="fr-FR" sz="1400" b="1">
                          <a:effectLst/>
                          <a:latin typeface="Times New Roman" panose="02020603050405020304" pitchFamily="18" charset="0"/>
                          <a:cs typeface="Times New Roman" panose="02020603050405020304" pitchFamily="18" charset="0"/>
                        </a:rPr>
                        <a:t>75.07°</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570805">
                <a:tc>
                  <a:txBody>
                    <a:bodyPr/>
                    <a:lstStyle/>
                    <a:p>
                      <a:pPr marL="0" marR="0" algn="ctr">
                        <a:lnSpc>
                          <a:spcPct val="150000"/>
                        </a:lnSpc>
                        <a:spcBef>
                          <a:spcPts val="0"/>
                        </a:spcBef>
                        <a:spcAft>
                          <a:spcPts val="0"/>
                        </a:spcAft>
                        <a:tabLst>
                          <a:tab pos="281305" algn="l"/>
                        </a:tabLst>
                      </a:pPr>
                      <a:r>
                        <a:rPr lang="fr-FR" sz="1400" b="1">
                          <a:effectLst/>
                          <a:latin typeface="Times New Roman" panose="02020603050405020304" pitchFamily="18" charset="0"/>
                          <a:cs typeface="Times New Roman" panose="02020603050405020304" pitchFamily="18" charset="0"/>
                        </a:rPr>
                        <a:t>Cas 04</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tabLst>
                          <a:tab pos="281305" algn="l"/>
                        </a:tabLst>
                      </a:pPr>
                      <a:r>
                        <a:rPr lang="fr-FR" sz="1400" b="1">
                          <a:effectLst/>
                          <a:latin typeface="Times New Roman" panose="02020603050405020304" pitchFamily="18" charset="0"/>
                          <a:cs typeface="Times New Roman" panose="02020603050405020304" pitchFamily="18" charset="0"/>
                        </a:rPr>
                        <a:t>50.07°</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tabLst>
                          <a:tab pos="281305" algn="l"/>
                        </a:tabLst>
                      </a:pPr>
                      <a:r>
                        <a:rPr lang="fr-FR" sz="1400" b="1">
                          <a:effectLst/>
                          <a:latin typeface="Times New Roman" panose="02020603050405020304" pitchFamily="18" charset="0"/>
                          <a:cs typeface="Times New Roman" panose="02020603050405020304" pitchFamily="18" charset="0"/>
                        </a:rPr>
                        <a:t>Cas 10</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tabLst>
                          <a:tab pos="281305" algn="l"/>
                        </a:tabLst>
                      </a:pPr>
                      <a:r>
                        <a:rPr lang="fr-FR" sz="1400" b="1">
                          <a:effectLst/>
                          <a:latin typeface="Times New Roman" panose="02020603050405020304" pitchFamily="18" charset="0"/>
                          <a:cs typeface="Times New Roman" panose="02020603050405020304" pitchFamily="18" charset="0"/>
                        </a:rPr>
                        <a:t>80.07°</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547546">
                <a:tc>
                  <a:txBody>
                    <a:bodyPr/>
                    <a:lstStyle/>
                    <a:p>
                      <a:pPr marL="0" marR="0" algn="ctr">
                        <a:lnSpc>
                          <a:spcPct val="150000"/>
                        </a:lnSpc>
                        <a:spcBef>
                          <a:spcPts val="0"/>
                        </a:spcBef>
                        <a:spcAft>
                          <a:spcPts val="0"/>
                        </a:spcAft>
                        <a:tabLst>
                          <a:tab pos="281305" algn="l"/>
                        </a:tabLst>
                      </a:pPr>
                      <a:r>
                        <a:rPr lang="fr-FR" sz="1400" b="1">
                          <a:effectLst/>
                          <a:latin typeface="Times New Roman" panose="02020603050405020304" pitchFamily="18" charset="0"/>
                          <a:cs typeface="Times New Roman" panose="02020603050405020304" pitchFamily="18" charset="0"/>
                        </a:rPr>
                        <a:t>Cas 05</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tabLst>
                          <a:tab pos="281305" algn="l"/>
                        </a:tabLst>
                      </a:pPr>
                      <a:r>
                        <a:rPr lang="fr-FR" sz="1400" b="1">
                          <a:effectLst/>
                          <a:latin typeface="Times New Roman" panose="02020603050405020304" pitchFamily="18" charset="0"/>
                          <a:cs typeface="Times New Roman" panose="02020603050405020304" pitchFamily="18" charset="0"/>
                        </a:rPr>
                        <a:t>55.07°</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tabLst>
                          <a:tab pos="281305" algn="l"/>
                        </a:tabLst>
                      </a:pPr>
                      <a:r>
                        <a:rPr lang="fr-FR" sz="1400" b="1">
                          <a:effectLst/>
                          <a:latin typeface="Times New Roman" panose="02020603050405020304" pitchFamily="18" charset="0"/>
                          <a:cs typeface="Times New Roman" panose="02020603050405020304" pitchFamily="18" charset="0"/>
                        </a:rPr>
                        <a:t>Cas 11</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tabLst>
                          <a:tab pos="281305" algn="l"/>
                        </a:tabLst>
                      </a:pPr>
                      <a:r>
                        <a:rPr lang="fr-FR" sz="1400" b="1">
                          <a:effectLst/>
                          <a:latin typeface="Times New Roman" panose="02020603050405020304" pitchFamily="18" charset="0"/>
                          <a:cs typeface="Times New Roman" panose="02020603050405020304" pitchFamily="18" charset="0"/>
                        </a:rPr>
                        <a:t>85.07°</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547546">
                <a:tc>
                  <a:txBody>
                    <a:bodyPr/>
                    <a:lstStyle/>
                    <a:p>
                      <a:pPr marL="0" marR="0" algn="ctr">
                        <a:lnSpc>
                          <a:spcPct val="150000"/>
                        </a:lnSpc>
                        <a:spcBef>
                          <a:spcPts val="0"/>
                        </a:spcBef>
                        <a:spcAft>
                          <a:spcPts val="0"/>
                        </a:spcAft>
                        <a:tabLst>
                          <a:tab pos="281305" algn="l"/>
                        </a:tabLst>
                      </a:pPr>
                      <a:r>
                        <a:rPr lang="fr-FR" sz="1400" b="1">
                          <a:effectLst/>
                          <a:latin typeface="Times New Roman" panose="02020603050405020304" pitchFamily="18" charset="0"/>
                          <a:cs typeface="Times New Roman" panose="02020603050405020304" pitchFamily="18" charset="0"/>
                        </a:rPr>
                        <a:t>Cas 06</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tabLst>
                          <a:tab pos="281305" algn="l"/>
                        </a:tabLst>
                      </a:pPr>
                      <a:r>
                        <a:rPr lang="fr-FR" sz="1400" b="1">
                          <a:effectLst/>
                          <a:latin typeface="Times New Roman" panose="02020603050405020304" pitchFamily="18" charset="0"/>
                          <a:cs typeface="Times New Roman" panose="02020603050405020304" pitchFamily="18" charset="0"/>
                        </a:rPr>
                        <a:t>60.07°</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tabLst>
                          <a:tab pos="281305" algn="l"/>
                        </a:tabLst>
                      </a:pPr>
                      <a:r>
                        <a:rPr lang="fr-FR" sz="1400" b="1">
                          <a:effectLst/>
                          <a:latin typeface="Times New Roman" panose="02020603050405020304" pitchFamily="18" charset="0"/>
                          <a:cs typeface="Times New Roman" panose="02020603050405020304" pitchFamily="18" charset="0"/>
                        </a:rPr>
                        <a:t>Cas 12</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tabLst>
                          <a:tab pos="281305" algn="l"/>
                        </a:tabLst>
                      </a:pPr>
                      <a:r>
                        <a:rPr lang="fr-FR" sz="1400" b="1" dirty="0">
                          <a:effectLst/>
                          <a:latin typeface="Times New Roman" panose="02020603050405020304" pitchFamily="18" charset="0"/>
                          <a:cs typeface="Times New Roman" panose="02020603050405020304" pitchFamily="18" charset="0"/>
                        </a:rPr>
                        <a:t>90°</a:t>
                      </a:r>
                      <a:endParaRPr lang="en-US"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
        <p:nvSpPr>
          <p:cNvPr id="3" name="Slide Number Placeholder 2"/>
          <p:cNvSpPr>
            <a:spLocks noGrp="1"/>
          </p:cNvSpPr>
          <p:nvPr>
            <p:ph type="sldNum" sz="quarter" idx="12"/>
          </p:nvPr>
        </p:nvSpPr>
        <p:spPr/>
        <p:txBody>
          <a:bodyPr/>
          <a:lstStyle/>
          <a:p>
            <a:fld id="{D57F1E4F-1CFF-5643-939E-02111984F565}" type="slidenum">
              <a:rPr lang="en-US" smtClean="0"/>
              <a:t>14</a:t>
            </a:fld>
            <a:endParaRPr lang="en-US" dirty="0"/>
          </a:p>
        </p:txBody>
      </p:sp>
    </p:spTree>
    <p:extLst>
      <p:ext uri="{BB962C8B-B14F-4D97-AF65-F5344CB8AC3E}">
        <p14:creationId xmlns:p14="http://schemas.microsoft.com/office/powerpoint/2010/main" val="29634492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5152" y="88059"/>
            <a:ext cx="9689460" cy="699723"/>
          </a:xfrm>
        </p:spPr>
        <p:txBody>
          <a:bodyPr/>
          <a:lstStyle/>
          <a:p>
            <a:pPr algn="ctr"/>
            <a:r>
              <a:rPr lang="fr-FR" b="1" dirty="0">
                <a:solidFill>
                  <a:srgbClr val="94B6D2"/>
                </a:solidFill>
                <a:latin typeface="Times New Roman" panose="02020603050405020304" pitchFamily="18" charset="0"/>
                <a:cs typeface="Times New Roman" panose="02020603050405020304" pitchFamily="18" charset="0"/>
              </a:rPr>
              <a:t>Conception</a:t>
            </a:r>
            <a:endParaRPr lang="en-US" dirty="0"/>
          </a:p>
        </p:txBody>
      </p:sp>
      <p:pic>
        <p:nvPicPr>
          <p:cNvPr id="6" name="Picture 5" descr="C:\Users\KiKa-PC\Desktop\angle\simple.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15152" y="1477175"/>
            <a:ext cx="3138986" cy="2016652"/>
          </a:xfrm>
          <a:prstGeom prst="rect">
            <a:avLst/>
          </a:prstGeom>
          <a:noFill/>
          <a:ln>
            <a:noFill/>
          </a:ln>
        </p:spPr>
      </p:pic>
      <p:pic>
        <p:nvPicPr>
          <p:cNvPr id="7" name="Picture 6" descr="C:\Users\KiKa-PC\Desktop\angle\01.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31559" y="1477175"/>
            <a:ext cx="3057098" cy="2016652"/>
          </a:xfrm>
          <a:prstGeom prst="rect">
            <a:avLst/>
          </a:prstGeom>
          <a:noFill/>
          <a:ln>
            <a:noFill/>
          </a:ln>
        </p:spPr>
      </p:pic>
      <p:pic>
        <p:nvPicPr>
          <p:cNvPr id="8" name="Picture 7" descr="C:\Users\KiKa-PC\Desktop\angle\02.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66078" y="1477175"/>
            <a:ext cx="3138534" cy="2016652"/>
          </a:xfrm>
          <a:prstGeom prst="rect">
            <a:avLst/>
          </a:prstGeom>
          <a:noFill/>
          <a:ln>
            <a:noFill/>
          </a:ln>
        </p:spPr>
      </p:pic>
      <p:pic>
        <p:nvPicPr>
          <p:cNvPr id="9" name="Picture 8" descr="C:\Users\KiKa-PC\Desktop\angle\03.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15152" y="4203119"/>
            <a:ext cx="3138986" cy="2047556"/>
          </a:xfrm>
          <a:prstGeom prst="rect">
            <a:avLst/>
          </a:prstGeom>
          <a:noFill/>
          <a:ln>
            <a:noFill/>
          </a:ln>
        </p:spPr>
      </p:pic>
      <p:pic>
        <p:nvPicPr>
          <p:cNvPr id="10" name="Picture 9" descr="C:\Users\KiKa-PC\Desktop\angle\04.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31559" y="4203120"/>
            <a:ext cx="3057098" cy="2047555"/>
          </a:xfrm>
          <a:prstGeom prst="rect">
            <a:avLst/>
          </a:prstGeom>
          <a:noFill/>
          <a:ln>
            <a:noFill/>
          </a:ln>
        </p:spPr>
      </p:pic>
      <p:pic>
        <p:nvPicPr>
          <p:cNvPr id="11" name="Picture 10" descr="C:\Users\KiKa-PC\Desktop\angle\05.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66078" y="4203120"/>
            <a:ext cx="3138534" cy="2047555"/>
          </a:xfrm>
          <a:prstGeom prst="rect">
            <a:avLst/>
          </a:prstGeom>
          <a:noFill/>
          <a:ln>
            <a:noFill/>
          </a:ln>
        </p:spPr>
      </p:pic>
      <p:sp>
        <p:nvSpPr>
          <p:cNvPr id="12" name="Rectangle 11"/>
          <p:cNvSpPr/>
          <p:nvPr/>
        </p:nvSpPr>
        <p:spPr>
          <a:xfrm>
            <a:off x="2849920" y="3619031"/>
            <a:ext cx="585417" cy="276999"/>
          </a:xfrm>
          <a:prstGeom prst="rect">
            <a:avLst/>
          </a:prstGeom>
        </p:spPr>
        <p:txBody>
          <a:bodyPr wrap="none">
            <a:spAutoFit/>
          </a:bodyPr>
          <a:lstStyle/>
          <a:p>
            <a:r>
              <a:rPr lang="fr-FR" sz="1200" b="1" i="1" dirty="0" smtClean="0">
                <a:solidFill>
                  <a:srgbClr val="538135"/>
                </a:solidFill>
                <a:latin typeface="Times New Roman" panose="02020603050405020304" pitchFamily="18" charset="0"/>
                <a:ea typeface="Times New Roman" panose="02020603050405020304" pitchFamily="18" charset="0"/>
              </a:rPr>
              <a:t>Cas01</a:t>
            </a:r>
            <a:endParaRPr lang="en-US" sz="1200" i="1" dirty="0"/>
          </a:p>
        </p:txBody>
      </p:sp>
      <p:sp>
        <p:nvSpPr>
          <p:cNvPr id="13" name="Rectangle 12"/>
          <p:cNvSpPr/>
          <p:nvPr/>
        </p:nvSpPr>
        <p:spPr>
          <a:xfrm>
            <a:off x="6016201" y="3619031"/>
            <a:ext cx="585417" cy="276999"/>
          </a:xfrm>
          <a:prstGeom prst="rect">
            <a:avLst/>
          </a:prstGeom>
        </p:spPr>
        <p:txBody>
          <a:bodyPr wrap="none">
            <a:spAutoFit/>
          </a:bodyPr>
          <a:lstStyle/>
          <a:p>
            <a:r>
              <a:rPr lang="fr-FR" sz="1200" b="1" i="1" dirty="0" smtClean="0">
                <a:solidFill>
                  <a:srgbClr val="538135"/>
                </a:solidFill>
                <a:latin typeface="Times New Roman" panose="02020603050405020304" pitchFamily="18" charset="0"/>
                <a:ea typeface="Times New Roman" panose="02020603050405020304" pitchFamily="18" charset="0"/>
              </a:rPr>
              <a:t>Cas02</a:t>
            </a:r>
            <a:endParaRPr lang="en-US" sz="1200" i="1" dirty="0"/>
          </a:p>
        </p:txBody>
      </p:sp>
      <p:sp>
        <p:nvSpPr>
          <p:cNvPr id="3" name="Slide Number Placeholder 2"/>
          <p:cNvSpPr>
            <a:spLocks noGrp="1"/>
          </p:cNvSpPr>
          <p:nvPr>
            <p:ph type="sldNum" sz="quarter" idx="12"/>
          </p:nvPr>
        </p:nvSpPr>
        <p:spPr/>
        <p:txBody>
          <a:bodyPr/>
          <a:lstStyle/>
          <a:p>
            <a:fld id="{D57F1E4F-1CFF-5643-939E-02111984F565}" type="slidenum">
              <a:rPr lang="en-US" smtClean="0"/>
              <a:t>15</a:t>
            </a:fld>
            <a:endParaRPr lang="en-US" dirty="0"/>
          </a:p>
        </p:txBody>
      </p:sp>
      <p:sp>
        <p:nvSpPr>
          <p:cNvPr id="18" name="Rectangle 17"/>
          <p:cNvSpPr/>
          <p:nvPr/>
        </p:nvSpPr>
        <p:spPr>
          <a:xfrm>
            <a:off x="9642636" y="3655221"/>
            <a:ext cx="585417" cy="276999"/>
          </a:xfrm>
          <a:prstGeom prst="rect">
            <a:avLst/>
          </a:prstGeom>
        </p:spPr>
        <p:txBody>
          <a:bodyPr wrap="none">
            <a:spAutoFit/>
          </a:bodyPr>
          <a:lstStyle/>
          <a:p>
            <a:r>
              <a:rPr lang="fr-FR" sz="1200" b="1" i="1" dirty="0" smtClean="0">
                <a:solidFill>
                  <a:srgbClr val="538135"/>
                </a:solidFill>
                <a:latin typeface="Times New Roman" panose="02020603050405020304" pitchFamily="18" charset="0"/>
                <a:ea typeface="Times New Roman" panose="02020603050405020304" pitchFamily="18" charset="0"/>
              </a:rPr>
              <a:t>Cas03</a:t>
            </a:r>
            <a:endParaRPr lang="en-US" sz="1200" i="1" dirty="0"/>
          </a:p>
        </p:txBody>
      </p:sp>
      <p:sp>
        <p:nvSpPr>
          <p:cNvPr id="19" name="Rectangle 18"/>
          <p:cNvSpPr/>
          <p:nvPr/>
        </p:nvSpPr>
        <p:spPr>
          <a:xfrm>
            <a:off x="3091936" y="6292618"/>
            <a:ext cx="585417" cy="276999"/>
          </a:xfrm>
          <a:prstGeom prst="rect">
            <a:avLst/>
          </a:prstGeom>
        </p:spPr>
        <p:txBody>
          <a:bodyPr wrap="none">
            <a:spAutoFit/>
          </a:bodyPr>
          <a:lstStyle/>
          <a:p>
            <a:r>
              <a:rPr lang="fr-FR" sz="1200" b="1" i="1" dirty="0" smtClean="0">
                <a:solidFill>
                  <a:srgbClr val="538135"/>
                </a:solidFill>
                <a:latin typeface="Times New Roman" panose="02020603050405020304" pitchFamily="18" charset="0"/>
                <a:ea typeface="Times New Roman" panose="02020603050405020304" pitchFamily="18" charset="0"/>
              </a:rPr>
              <a:t>Cas04</a:t>
            </a:r>
            <a:endParaRPr lang="en-US" sz="1200" i="1" dirty="0"/>
          </a:p>
        </p:txBody>
      </p:sp>
      <p:sp>
        <p:nvSpPr>
          <p:cNvPr id="20" name="Rectangle 19"/>
          <p:cNvSpPr/>
          <p:nvPr/>
        </p:nvSpPr>
        <p:spPr>
          <a:xfrm>
            <a:off x="6308909" y="6280766"/>
            <a:ext cx="585417" cy="276999"/>
          </a:xfrm>
          <a:prstGeom prst="rect">
            <a:avLst/>
          </a:prstGeom>
        </p:spPr>
        <p:txBody>
          <a:bodyPr wrap="none">
            <a:spAutoFit/>
          </a:bodyPr>
          <a:lstStyle/>
          <a:p>
            <a:r>
              <a:rPr lang="fr-FR" sz="1200" b="1" i="1" dirty="0" smtClean="0">
                <a:solidFill>
                  <a:srgbClr val="538135"/>
                </a:solidFill>
                <a:latin typeface="Times New Roman" panose="02020603050405020304" pitchFamily="18" charset="0"/>
                <a:ea typeface="Times New Roman" panose="02020603050405020304" pitchFamily="18" charset="0"/>
              </a:rPr>
              <a:t>Cas05</a:t>
            </a:r>
            <a:endParaRPr lang="en-US" sz="1200" i="1" dirty="0"/>
          </a:p>
        </p:txBody>
      </p:sp>
      <p:sp>
        <p:nvSpPr>
          <p:cNvPr id="21" name="Rectangle 20"/>
          <p:cNvSpPr/>
          <p:nvPr/>
        </p:nvSpPr>
        <p:spPr>
          <a:xfrm>
            <a:off x="9642636" y="6294896"/>
            <a:ext cx="585417" cy="276999"/>
          </a:xfrm>
          <a:prstGeom prst="rect">
            <a:avLst/>
          </a:prstGeom>
        </p:spPr>
        <p:txBody>
          <a:bodyPr wrap="none">
            <a:spAutoFit/>
          </a:bodyPr>
          <a:lstStyle/>
          <a:p>
            <a:r>
              <a:rPr lang="fr-FR" sz="1200" b="1" i="1" dirty="0" smtClean="0">
                <a:solidFill>
                  <a:srgbClr val="538135"/>
                </a:solidFill>
                <a:latin typeface="Times New Roman" panose="02020603050405020304" pitchFamily="18" charset="0"/>
                <a:ea typeface="Times New Roman" panose="02020603050405020304" pitchFamily="18" charset="0"/>
              </a:rPr>
              <a:t>Cas06</a:t>
            </a:r>
            <a:endParaRPr lang="en-US" sz="1200" i="1" dirty="0"/>
          </a:p>
        </p:txBody>
      </p:sp>
    </p:spTree>
    <p:extLst>
      <p:ext uri="{BB962C8B-B14F-4D97-AF65-F5344CB8AC3E}">
        <p14:creationId xmlns:p14="http://schemas.microsoft.com/office/powerpoint/2010/main" val="34647937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7829" y="74411"/>
            <a:ext cx="9566630" cy="713371"/>
          </a:xfrm>
        </p:spPr>
        <p:txBody>
          <a:bodyPr/>
          <a:lstStyle/>
          <a:p>
            <a:pPr algn="ctr"/>
            <a:r>
              <a:rPr lang="fr-FR" b="1" dirty="0">
                <a:solidFill>
                  <a:srgbClr val="0070C0"/>
                </a:solidFill>
                <a:latin typeface="Times New Roman" panose="02020603050405020304" pitchFamily="18" charset="0"/>
                <a:cs typeface="Times New Roman" panose="02020603050405020304" pitchFamily="18" charset="0"/>
              </a:rPr>
              <a:t>Conception</a:t>
            </a:r>
            <a:endParaRPr lang="en-US" dirty="0">
              <a:solidFill>
                <a:srgbClr val="0070C0"/>
              </a:solidFill>
            </a:endParaRPr>
          </a:p>
        </p:txBody>
      </p:sp>
      <p:pic>
        <p:nvPicPr>
          <p:cNvPr id="4" name="Picture 3" descr="C:\Users\KiKa-PC\Desktop\angle\06.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4209" y="1499450"/>
            <a:ext cx="3298800" cy="1818759"/>
          </a:xfrm>
          <a:prstGeom prst="rect">
            <a:avLst/>
          </a:prstGeom>
          <a:noFill/>
          <a:ln>
            <a:noFill/>
          </a:ln>
        </p:spPr>
      </p:pic>
      <p:pic>
        <p:nvPicPr>
          <p:cNvPr id="5" name="Picture 4" descr="C:\Users\KiKa-PC\Desktop\angle\07.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88283" y="1499450"/>
            <a:ext cx="2975211" cy="1818759"/>
          </a:xfrm>
          <a:prstGeom prst="rect">
            <a:avLst/>
          </a:prstGeom>
          <a:noFill/>
          <a:ln>
            <a:noFill/>
          </a:ln>
        </p:spPr>
      </p:pic>
      <p:pic>
        <p:nvPicPr>
          <p:cNvPr id="6" name="Picture 5" descr="C:\Users\KiKa-PC\Desktop\angle\08.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78768" y="1499449"/>
            <a:ext cx="2984450" cy="1818759"/>
          </a:xfrm>
          <a:prstGeom prst="rect">
            <a:avLst/>
          </a:prstGeom>
          <a:noFill/>
          <a:ln>
            <a:noFill/>
          </a:ln>
        </p:spPr>
      </p:pic>
      <p:pic>
        <p:nvPicPr>
          <p:cNvPr id="7" name="Picture 6" descr="C:\Users\KiKa-PC\Desktop\angle\09.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74209" y="4094327"/>
            <a:ext cx="3298800" cy="2006221"/>
          </a:xfrm>
          <a:prstGeom prst="rect">
            <a:avLst/>
          </a:prstGeom>
          <a:noFill/>
          <a:ln>
            <a:noFill/>
          </a:ln>
        </p:spPr>
      </p:pic>
      <p:pic>
        <p:nvPicPr>
          <p:cNvPr id="8" name="Picture 7" descr="C:\Users\KiKa-PC\Desktop\angle\10.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88282" y="4142094"/>
            <a:ext cx="2975212" cy="2006220"/>
          </a:xfrm>
          <a:prstGeom prst="rect">
            <a:avLst/>
          </a:prstGeom>
          <a:noFill/>
          <a:ln>
            <a:noFill/>
          </a:ln>
        </p:spPr>
      </p:pic>
      <p:pic>
        <p:nvPicPr>
          <p:cNvPr id="9" name="Picture 8" descr="C:\Users\KiKa-PC\Desktop\angle\11.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78767" y="4142094"/>
            <a:ext cx="2984452" cy="2006220"/>
          </a:xfrm>
          <a:prstGeom prst="rect">
            <a:avLst/>
          </a:prstGeom>
          <a:noFill/>
          <a:ln>
            <a:noFill/>
          </a:ln>
        </p:spPr>
      </p:pic>
      <p:sp>
        <p:nvSpPr>
          <p:cNvPr id="10" name="Rectangle 9"/>
          <p:cNvSpPr/>
          <p:nvPr/>
        </p:nvSpPr>
        <p:spPr>
          <a:xfrm>
            <a:off x="2925836" y="6287360"/>
            <a:ext cx="585417" cy="276999"/>
          </a:xfrm>
          <a:prstGeom prst="rect">
            <a:avLst/>
          </a:prstGeom>
        </p:spPr>
        <p:txBody>
          <a:bodyPr wrap="none">
            <a:spAutoFit/>
          </a:bodyPr>
          <a:lstStyle/>
          <a:p>
            <a:r>
              <a:rPr lang="fr-FR" sz="1200" b="1" i="1" dirty="0" smtClean="0">
                <a:solidFill>
                  <a:srgbClr val="538135"/>
                </a:solidFill>
                <a:latin typeface="Times New Roman" panose="02020603050405020304" pitchFamily="18" charset="0"/>
                <a:ea typeface="Times New Roman" panose="02020603050405020304" pitchFamily="18" charset="0"/>
              </a:rPr>
              <a:t>Cas10</a:t>
            </a:r>
            <a:endParaRPr lang="en-US" sz="1200" i="1" dirty="0"/>
          </a:p>
        </p:txBody>
      </p:sp>
      <p:sp>
        <p:nvSpPr>
          <p:cNvPr id="11" name="Rectangle 10"/>
          <p:cNvSpPr/>
          <p:nvPr/>
        </p:nvSpPr>
        <p:spPr>
          <a:xfrm>
            <a:off x="2925836" y="3521602"/>
            <a:ext cx="585417" cy="276999"/>
          </a:xfrm>
          <a:prstGeom prst="rect">
            <a:avLst/>
          </a:prstGeom>
        </p:spPr>
        <p:txBody>
          <a:bodyPr wrap="none">
            <a:spAutoFit/>
          </a:bodyPr>
          <a:lstStyle/>
          <a:p>
            <a:r>
              <a:rPr lang="fr-FR" sz="1200" b="1" i="1" dirty="0" smtClean="0">
                <a:solidFill>
                  <a:srgbClr val="538135"/>
                </a:solidFill>
                <a:latin typeface="Times New Roman" panose="02020603050405020304" pitchFamily="18" charset="0"/>
                <a:ea typeface="Times New Roman" panose="02020603050405020304" pitchFamily="18" charset="0"/>
              </a:rPr>
              <a:t>Cas07</a:t>
            </a:r>
            <a:endParaRPr lang="en-US" sz="1200" i="1" dirty="0"/>
          </a:p>
        </p:txBody>
      </p:sp>
      <p:sp>
        <p:nvSpPr>
          <p:cNvPr id="12" name="Rectangle 11"/>
          <p:cNvSpPr/>
          <p:nvPr/>
        </p:nvSpPr>
        <p:spPr>
          <a:xfrm>
            <a:off x="6163826" y="6298075"/>
            <a:ext cx="576953" cy="276999"/>
          </a:xfrm>
          <a:prstGeom prst="rect">
            <a:avLst/>
          </a:prstGeom>
        </p:spPr>
        <p:txBody>
          <a:bodyPr wrap="none">
            <a:spAutoFit/>
          </a:bodyPr>
          <a:lstStyle/>
          <a:p>
            <a:r>
              <a:rPr lang="fr-FR" sz="1200" b="1" i="1" dirty="0" smtClean="0">
                <a:solidFill>
                  <a:srgbClr val="538135"/>
                </a:solidFill>
                <a:latin typeface="Times New Roman" panose="02020603050405020304" pitchFamily="18" charset="0"/>
                <a:ea typeface="Times New Roman" panose="02020603050405020304" pitchFamily="18" charset="0"/>
              </a:rPr>
              <a:t>Cas11</a:t>
            </a:r>
            <a:endParaRPr lang="en-US" sz="1200" i="1" dirty="0"/>
          </a:p>
        </p:txBody>
      </p:sp>
      <p:sp>
        <p:nvSpPr>
          <p:cNvPr id="13" name="Rectangle 12"/>
          <p:cNvSpPr/>
          <p:nvPr/>
        </p:nvSpPr>
        <p:spPr>
          <a:xfrm>
            <a:off x="9577292" y="3438392"/>
            <a:ext cx="585417" cy="276999"/>
          </a:xfrm>
          <a:prstGeom prst="rect">
            <a:avLst/>
          </a:prstGeom>
        </p:spPr>
        <p:txBody>
          <a:bodyPr wrap="none">
            <a:spAutoFit/>
          </a:bodyPr>
          <a:lstStyle/>
          <a:p>
            <a:r>
              <a:rPr lang="fr-FR" sz="1200" b="1" i="1" dirty="0">
                <a:solidFill>
                  <a:srgbClr val="538135"/>
                </a:solidFill>
                <a:latin typeface="Times New Roman" panose="02020603050405020304" pitchFamily="18" charset="0"/>
                <a:ea typeface="Times New Roman" panose="02020603050405020304" pitchFamily="18" charset="0"/>
              </a:rPr>
              <a:t>Cas09</a:t>
            </a:r>
            <a:endParaRPr lang="en-US" sz="1200" i="1" dirty="0"/>
          </a:p>
        </p:txBody>
      </p:sp>
      <p:sp>
        <p:nvSpPr>
          <p:cNvPr id="14" name="Rectangle 13"/>
          <p:cNvSpPr/>
          <p:nvPr/>
        </p:nvSpPr>
        <p:spPr>
          <a:xfrm>
            <a:off x="9577293" y="6265701"/>
            <a:ext cx="585417" cy="276999"/>
          </a:xfrm>
          <a:prstGeom prst="rect">
            <a:avLst/>
          </a:prstGeom>
        </p:spPr>
        <p:txBody>
          <a:bodyPr wrap="none">
            <a:spAutoFit/>
          </a:bodyPr>
          <a:lstStyle/>
          <a:p>
            <a:r>
              <a:rPr lang="fr-FR" sz="1200" b="1" i="1" dirty="0" smtClean="0">
                <a:solidFill>
                  <a:srgbClr val="538135"/>
                </a:solidFill>
                <a:latin typeface="Times New Roman" panose="02020603050405020304" pitchFamily="18" charset="0"/>
                <a:ea typeface="Times New Roman" panose="02020603050405020304" pitchFamily="18" charset="0"/>
              </a:rPr>
              <a:t>Cas12</a:t>
            </a:r>
            <a:endParaRPr lang="en-US" sz="1200" i="1" dirty="0"/>
          </a:p>
        </p:txBody>
      </p:sp>
      <p:sp>
        <p:nvSpPr>
          <p:cNvPr id="15" name="Rectangle 14"/>
          <p:cNvSpPr/>
          <p:nvPr/>
        </p:nvSpPr>
        <p:spPr>
          <a:xfrm>
            <a:off x="6164716" y="3438392"/>
            <a:ext cx="585417" cy="276999"/>
          </a:xfrm>
          <a:prstGeom prst="rect">
            <a:avLst/>
          </a:prstGeom>
        </p:spPr>
        <p:txBody>
          <a:bodyPr wrap="none">
            <a:spAutoFit/>
          </a:bodyPr>
          <a:lstStyle/>
          <a:p>
            <a:r>
              <a:rPr lang="fr-FR" sz="1200" b="1" i="1" dirty="0" smtClean="0">
                <a:solidFill>
                  <a:srgbClr val="538135"/>
                </a:solidFill>
                <a:latin typeface="Times New Roman" panose="02020603050405020304" pitchFamily="18" charset="0"/>
                <a:ea typeface="Times New Roman" panose="02020603050405020304" pitchFamily="18" charset="0"/>
              </a:rPr>
              <a:t>Cas08</a:t>
            </a:r>
            <a:endParaRPr lang="en-US" sz="1200" i="1" dirty="0"/>
          </a:p>
        </p:txBody>
      </p:sp>
      <p:sp>
        <p:nvSpPr>
          <p:cNvPr id="3" name="Slide Number Placeholder 2"/>
          <p:cNvSpPr>
            <a:spLocks noGrp="1"/>
          </p:cNvSpPr>
          <p:nvPr>
            <p:ph type="sldNum" sz="quarter" idx="12"/>
          </p:nvPr>
        </p:nvSpPr>
        <p:spPr/>
        <p:txBody>
          <a:bodyPr/>
          <a:lstStyle/>
          <a:p>
            <a:fld id="{D57F1E4F-1CFF-5643-939E-02111984F565}" type="slidenum">
              <a:rPr lang="en-US" smtClean="0"/>
              <a:t>16</a:t>
            </a:fld>
            <a:endParaRPr lang="en-US" dirty="0"/>
          </a:p>
        </p:txBody>
      </p:sp>
    </p:spTree>
    <p:extLst>
      <p:ext uri="{BB962C8B-B14F-4D97-AF65-F5344CB8AC3E}">
        <p14:creationId xmlns:p14="http://schemas.microsoft.com/office/powerpoint/2010/main" val="14494647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29152" y="31147"/>
            <a:ext cx="8911687" cy="672428"/>
          </a:xfrm>
        </p:spPr>
        <p:txBody>
          <a:bodyPr/>
          <a:lstStyle/>
          <a:p>
            <a:pPr algn="ctr"/>
            <a:r>
              <a:rPr lang="fr-FR" b="1" dirty="0" smtClean="0">
                <a:solidFill>
                  <a:srgbClr val="0070C0"/>
                </a:solidFill>
                <a:latin typeface="Times New Roman" panose="02020603050405020304" pitchFamily="18" charset="0"/>
                <a:cs typeface="Times New Roman" panose="02020603050405020304" pitchFamily="18" charset="0"/>
              </a:rPr>
              <a:t>Maillage</a:t>
            </a:r>
            <a:endParaRPr lang="en-US" dirty="0">
              <a:solidFill>
                <a:srgbClr val="0070C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665027" y="1146412"/>
            <a:ext cx="4380931" cy="4764810"/>
          </a:xfrm>
        </p:spPr>
        <p:txBody>
          <a:bodyPr/>
          <a:lstStyle/>
          <a:p>
            <a:pPr algn="justLow">
              <a:lnSpc>
                <a:spcPct val="150000"/>
              </a:lnSpc>
            </a:pPr>
            <a:r>
              <a:rPr lang="fr-FR" dirty="0">
                <a:solidFill>
                  <a:schemeClr val="tx1"/>
                </a:solidFill>
                <a:latin typeface="Times New Roman" panose="02020603050405020304" pitchFamily="18" charset="0"/>
                <a:cs typeface="Times New Roman" panose="02020603050405020304" pitchFamily="18" charset="0"/>
              </a:rPr>
              <a:t>La structure de la grille a été </a:t>
            </a:r>
            <a:r>
              <a:rPr lang="fr-FR" dirty="0" smtClean="0">
                <a:solidFill>
                  <a:schemeClr val="tx1"/>
                </a:solidFill>
                <a:latin typeface="Times New Roman" panose="02020603050405020304" pitchFamily="18" charset="0"/>
                <a:cs typeface="Times New Roman" panose="02020603050405020304" pitchFamily="18" charset="0"/>
              </a:rPr>
              <a:t>développée </a:t>
            </a:r>
            <a:r>
              <a:rPr lang="fr-FR" dirty="0">
                <a:solidFill>
                  <a:schemeClr val="tx1"/>
                </a:solidFill>
                <a:latin typeface="Times New Roman" panose="02020603050405020304" pitchFamily="18" charset="0"/>
                <a:cs typeface="Times New Roman" panose="02020603050405020304" pitchFamily="18" charset="0"/>
              </a:rPr>
              <a:t>pour se concentrer autour des modèles tout en étant moins condensé sur le champ d'écoulement loin afin de gérer les ressources de calcul et de minimiser le temps nécessaire pour effectuer les </a:t>
            </a:r>
            <a:r>
              <a:rPr lang="fr-FR" dirty="0" smtClean="0">
                <a:solidFill>
                  <a:schemeClr val="tx1"/>
                </a:solidFill>
                <a:latin typeface="Times New Roman" panose="02020603050405020304" pitchFamily="18" charset="0"/>
                <a:cs typeface="Times New Roman" panose="02020603050405020304" pitchFamily="18" charset="0"/>
              </a:rPr>
              <a:t>calculs. </a:t>
            </a:r>
            <a:endParaRPr lang="fr-FR" dirty="0" smtClean="0">
              <a:solidFill>
                <a:schemeClr val="tx1"/>
              </a:solidFill>
              <a:latin typeface="Times New Roman" panose="02020603050405020304" pitchFamily="18" charset="0"/>
              <a:cs typeface="Times New Roman" panose="02020603050405020304" pitchFamily="18" charset="0"/>
            </a:endParaRPr>
          </a:p>
          <a:p>
            <a:pPr algn="justLow">
              <a:lnSpc>
                <a:spcPct val="150000"/>
              </a:lnSpc>
            </a:pPr>
            <a:r>
              <a:rPr lang="fr-FR" dirty="0" smtClean="0">
                <a:solidFill>
                  <a:schemeClr val="tx1"/>
                </a:solidFill>
                <a:latin typeface="Times New Roman" panose="02020603050405020304" pitchFamily="18" charset="0"/>
                <a:cs typeface="Times New Roman" panose="02020603050405020304" pitchFamily="18" charset="0"/>
              </a:rPr>
              <a:t>Domaine de calcul: 80 x 54 x 81 m</a:t>
            </a:r>
            <a:endParaRPr lang="en-US" dirty="0">
              <a:solidFill>
                <a:schemeClr val="tx1"/>
              </a:solidFill>
              <a:latin typeface="Times New Roman" panose="02020603050405020304" pitchFamily="18" charset="0"/>
              <a:cs typeface="Times New Roman" panose="02020603050405020304" pitchFamily="18" charset="0"/>
            </a:endParaRPr>
          </a:p>
        </p:txBody>
      </p:sp>
      <p:pic>
        <p:nvPicPr>
          <p:cNvPr id="5" name="IMAGE" descr="C:\Users\YOUNES\AppData\Roaming\Ansys\v162\preview.png"/>
          <p:cNvPicPr/>
          <p:nvPr/>
        </p:nvPicPr>
        <p:blipFill>
          <a:blip r:embed="rId2">
            <a:extLst>
              <a:ext uri="{28A0092B-C50C-407E-A947-70E740481C1C}">
                <a14:useLocalDpi xmlns:a14="http://schemas.microsoft.com/office/drawing/2010/main" val="0"/>
              </a:ext>
            </a:extLst>
          </a:blip>
          <a:srcRect/>
          <a:stretch>
            <a:fillRect/>
          </a:stretch>
        </p:blipFill>
        <p:spPr bwMode="auto">
          <a:xfrm>
            <a:off x="6346209" y="1216779"/>
            <a:ext cx="5472752" cy="4827080"/>
          </a:xfrm>
          <a:prstGeom prst="rect">
            <a:avLst/>
          </a:prstGeom>
          <a:noFill/>
          <a:ln>
            <a:noFill/>
          </a:ln>
        </p:spPr>
      </p:pic>
      <p:sp>
        <p:nvSpPr>
          <p:cNvPr id="6" name="Rectangle 5"/>
          <p:cNvSpPr/>
          <p:nvPr/>
        </p:nvSpPr>
        <p:spPr>
          <a:xfrm>
            <a:off x="8314586" y="6043859"/>
            <a:ext cx="1535998" cy="276999"/>
          </a:xfrm>
          <a:prstGeom prst="rect">
            <a:avLst/>
          </a:prstGeom>
        </p:spPr>
        <p:txBody>
          <a:bodyPr wrap="none">
            <a:spAutoFit/>
          </a:bodyPr>
          <a:lstStyle/>
          <a:p>
            <a:r>
              <a:rPr lang="fr-FR" sz="1200" i="1" dirty="0">
                <a:latin typeface="Times New Roman" panose="02020603050405020304" pitchFamily="18" charset="0"/>
                <a:ea typeface="Times New Roman" panose="02020603050405020304" pitchFamily="18" charset="0"/>
              </a:rPr>
              <a:t>Maillage du domaine.</a:t>
            </a:r>
            <a:endParaRPr lang="en-US" sz="1200" i="1" dirty="0"/>
          </a:p>
        </p:txBody>
      </p:sp>
      <p:sp>
        <p:nvSpPr>
          <p:cNvPr id="4" name="Slide Number Placeholder 3"/>
          <p:cNvSpPr>
            <a:spLocks noGrp="1"/>
          </p:cNvSpPr>
          <p:nvPr>
            <p:ph type="sldNum" sz="quarter" idx="12"/>
          </p:nvPr>
        </p:nvSpPr>
        <p:spPr/>
        <p:txBody>
          <a:bodyPr/>
          <a:lstStyle/>
          <a:p>
            <a:fld id="{D57F1E4F-1CFF-5643-939E-02111984F565}" type="slidenum">
              <a:rPr lang="en-US" smtClean="0"/>
              <a:t>17</a:t>
            </a:fld>
            <a:endParaRPr lang="en-US" dirty="0"/>
          </a:p>
        </p:txBody>
      </p:sp>
    </p:spTree>
    <p:extLst>
      <p:ext uri="{BB962C8B-B14F-4D97-AF65-F5344CB8AC3E}">
        <p14:creationId xmlns:p14="http://schemas.microsoft.com/office/powerpoint/2010/main" val="39908293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7333" y="37257"/>
            <a:ext cx="9566630" cy="658780"/>
          </a:xfrm>
        </p:spPr>
        <p:txBody>
          <a:bodyPr/>
          <a:lstStyle/>
          <a:p>
            <a:pPr algn="ctr"/>
            <a:r>
              <a:rPr lang="fr-FR" b="1" dirty="0">
                <a:solidFill>
                  <a:srgbClr val="0070C0"/>
                </a:solidFill>
                <a:latin typeface="Times New Roman" panose="02020603050405020304" pitchFamily="18" charset="0"/>
                <a:cs typeface="Times New Roman" panose="02020603050405020304" pitchFamily="18" charset="0"/>
              </a:rPr>
              <a:t>Maillage</a:t>
            </a:r>
            <a:endParaRPr lang="en-US" dirty="0">
              <a:solidFill>
                <a:srgbClr val="0070C0"/>
              </a:solidFill>
            </a:endParaRPr>
          </a:p>
        </p:txBody>
      </p:sp>
      <p:sp>
        <p:nvSpPr>
          <p:cNvPr id="3" name="Content Placeholder 2"/>
          <p:cNvSpPr>
            <a:spLocks noGrp="1"/>
          </p:cNvSpPr>
          <p:nvPr>
            <p:ph idx="1"/>
          </p:nvPr>
        </p:nvSpPr>
        <p:spPr>
          <a:xfrm>
            <a:off x="1705970" y="1023582"/>
            <a:ext cx="9798642" cy="4887640"/>
          </a:xfrm>
        </p:spPr>
        <p:txBody>
          <a:bodyPr/>
          <a:lstStyle/>
          <a:p>
            <a:pPr algn="justLow">
              <a:lnSpc>
                <a:spcPct val="150000"/>
              </a:lnSpc>
            </a:pPr>
            <a:r>
              <a:rPr lang="fr-FR" dirty="0" smtClean="0">
                <a:solidFill>
                  <a:schemeClr val="tx1"/>
                </a:solidFill>
                <a:latin typeface="Times New Roman" panose="02020603050405020304" pitchFamily="18" charset="0"/>
                <a:cs typeface="Times New Roman" panose="02020603050405020304" pitchFamily="18" charset="0"/>
              </a:rPr>
              <a:t>Ces </a:t>
            </a:r>
            <a:r>
              <a:rPr lang="fr-FR" dirty="0">
                <a:solidFill>
                  <a:schemeClr val="tx1"/>
                </a:solidFill>
                <a:latin typeface="Times New Roman" panose="02020603050405020304" pitchFamily="18" charset="0"/>
                <a:cs typeface="Times New Roman" panose="02020603050405020304" pitchFamily="18" charset="0"/>
              </a:rPr>
              <a:t>maillages </a:t>
            </a:r>
            <a:r>
              <a:rPr lang="fr-FR" dirty="0" smtClean="0">
                <a:solidFill>
                  <a:schemeClr val="tx1"/>
                </a:solidFill>
                <a:latin typeface="Times New Roman" panose="02020603050405020304" pitchFamily="18" charset="0"/>
                <a:cs typeface="Times New Roman" panose="02020603050405020304" pitchFamily="18" charset="0"/>
              </a:rPr>
              <a:t>sont </a:t>
            </a:r>
            <a:r>
              <a:rPr lang="fr-FR" dirty="0">
                <a:solidFill>
                  <a:schemeClr val="tx1"/>
                </a:solidFill>
                <a:latin typeface="Times New Roman" panose="02020603050405020304" pitchFamily="18" charset="0"/>
                <a:cs typeface="Times New Roman" panose="02020603050405020304" pitchFamily="18" charset="0"/>
              </a:rPr>
              <a:t>le fruit de plusieurs tentatives qui nous ont pris beaucoup de temps vu que les ressources dont nous disposons ne sont pas à la </a:t>
            </a:r>
            <a:r>
              <a:rPr lang="fr-FR" dirty="0" smtClean="0">
                <a:solidFill>
                  <a:schemeClr val="tx1"/>
                </a:solidFill>
                <a:latin typeface="Times New Roman" panose="02020603050405020304" pitchFamily="18" charset="0"/>
                <a:cs typeface="Times New Roman" panose="02020603050405020304" pitchFamily="18" charset="0"/>
              </a:rPr>
              <a:t>hauteur! </a:t>
            </a:r>
            <a:r>
              <a:rPr lang="fr-FR" dirty="0">
                <a:solidFill>
                  <a:schemeClr val="tx1"/>
                </a:solidFill>
                <a:latin typeface="Times New Roman" panose="02020603050405020304" pitchFamily="18" charset="0"/>
                <a:cs typeface="Times New Roman" panose="02020603050405020304" pitchFamily="18" charset="0"/>
              </a:rPr>
              <a:t>La moyenne du nombre de nœuds est de </a:t>
            </a:r>
            <a:r>
              <a:rPr lang="fr-FR" b="1" dirty="0" smtClean="0">
                <a:solidFill>
                  <a:schemeClr val="tx1"/>
                </a:solidFill>
                <a:latin typeface="Times New Roman" panose="02020603050405020304" pitchFamily="18" charset="0"/>
                <a:cs typeface="Times New Roman" panose="02020603050405020304" pitchFamily="18" charset="0"/>
              </a:rPr>
              <a:t>1.3 million </a:t>
            </a:r>
            <a:r>
              <a:rPr lang="fr-FR" dirty="0" smtClean="0">
                <a:solidFill>
                  <a:schemeClr val="tx1"/>
                </a:solidFill>
                <a:latin typeface="Times New Roman" panose="02020603050405020304" pitchFamily="18" charset="0"/>
                <a:cs typeface="Times New Roman" panose="02020603050405020304" pitchFamily="18" charset="0"/>
              </a:rPr>
              <a:t>et </a:t>
            </a:r>
            <a:r>
              <a:rPr lang="fr-FR" dirty="0">
                <a:solidFill>
                  <a:schemeClr val="tx1"/>
                </a:solidFill>
                <a:latin typeface="Times New Roman" panose="02020603050405020304" pitchFamily="18" charset="0"/>
                <a:cs typeface="Times New Roman" panose="02020603050405020304" pitchFamily="18" charset="0"/>
              </a:rPr>
              <a:t>celle des éléments de </a:t>
            </a:r>
            <a:r>
              <a:rPr lang="fr-FR" b="1" dirty="0" smtClean="0">
                <a:solidFill>
                  <a:schemeClr val="tx1"/>
                </a:solidFill>
                <a:latin typeface="Times New Roman" panose="02020603050405020304" pitchFamily="18" charset="0"/>
                <a:cs typeface="Times New Roman" panose="02020603050405020304" pitchFamily="18" charset="0"/>
              </a:rPr>
              <a:t>5.3 million</a:t>
            </a:r>
            <a:r>
              <a:rPr lang="fr-FR" dirty="0" smtClean="0">
                <a:solidFill>
                  <a:schemeClr val="tx1"/>
                </a:solidFill>
                <a:latin typeface="Times New Roman" panose="02020603050405020304" pitchFamily="18" charset="0"/>
                <a:cs typeface="Times New Roman" panose="02020603050405020304" pitchFamily="18" charset="0"/>
              </a:rPr>
              <a:t>. </a:t>
            </a:r>
            <a:endParaRPr lang="en-US" dirty="0">
              <a:solidFill>
                <a:schemeClr val="tx1"/>
              </a:solidFill>
              <a:latin typeface="Times New Roman" panose="02020603050405020304" pitchFamily="18" charset="0"/>
              <a:cs typeface="Times New Roman" panose="02020603050405020304" pitchFamily="18" charset="0"/>
            </a:endParaRPr>
          </a:p>
        </p:txBody>
      </p:sp>
      <p:pic>
        <p:nvPicPr>
          <p:cNvPr id="4" name="IMAGE" descr="C:\Users\YOUNES\AppData\Roaming\Ansys\v162\preview.png"/>
          <p:cNvPicPr/>
          <p:nvPr/>
        </p:nvPicPr>
        <p:blipFill>
          <a:blip r:embed="rId2">
            <a:extLst>
              <a:ext uri="{28A0092B-C50C-407E-A947-70E740481C1C}">
                <a14:useLocalDpi xmlns:a14="http://schemas.microsoft.com/office/drawing/2010/main" val="0"/>
              </a:ext>
            </a:extLst>
          </a:blip>
          <a:srcRect/>
          <a:stretch>
            <a:fillRect/>
          </a:stretch>
        </p:blipFill>
        <p:spPr bwMode="auto">
          <a:xfrm>
            <a:off x="6646460" y="2458336"/>
            <a:ext cx="4735773" cy="3780431"/>
          </a:xfrm>
          <a:prstGeom prst="rect">
            <a:avLst/>
          </a:prstGeom>
          <a:noFill/>
          <a:ln>
            <a:noFill/>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2617" y="2458336"/>
            <a:ext cx="4807365" cy="3780431"/>
          </a:xfrm>
          <a:prstGeom prst="rect">
            <a:avLst/>
          </a:prstGeom>
        </p:spPr>
      </p:pic>
      <p:sp>
        <p:nvSpPr>
          <p:cNvPr id="6" name="Rectangle 5"/>
          <p:cNvSpPr/>
          <p:nvPr/>
        </p:nvSpPr>
        <p:spPr>
          <a:xfrm>
            <a:off x="5405283" y="6342376"/>
            <a:ext cx="2400016" cy="276999"/>
          </a:xfrm>
          <a:prstGeom prst="rect">
            <a:avLst/>
          </a:prstGeom>
        </p:spPr>
        <p:txBody>
          <a:bodyPr wrap="none">
            <a:spAutoFit/>
          </a:bodyPr>
          <a:lstStyle/>
          <a:p>
            <a:r>
              <a:rPr lang="fr-FR" sz="1200" i="1" dirty="0">
                <a:latin typeface="Times New Roman" panose="02020603050405020304" pitchFamily="18" charset="0"/>
                <a:ea typeface="Times New Roman" panose="02020603050405020304" pitchFamily="18" charset="0"/>
              </a:rPr>
              <a:t>Détails du maillage autour de l’aile.</a:t>
            </a:r>
            <a:endParaRPr lang="en-US" sz="1200" i="1" dirty="0"/>
          </a:p>
        </p:txBody>
      </p:sp>
      <p:sp>
        <p:nvSpPr>
          <p:cNvPr id="7" name="Slide Number Placeholder 6"/>
          <p:cNvSpPr>
            <a:spLocks noGrp="1"/>
          </p:cNvSpPr>
          <p:nvPr>
            <p:ph type="sldNum" sz="quarter" idx="12"/>
          </p:nvPr>
        </p:nvSpPr>
        <p:spPr/>
        <p:txBody>
          <a:bodyPr/>
          <a:lstStyle/>
          <a:p>
            <a:fld id="{D57F1E4F-1CFF-5643-939E-02111984F565}" type="slidenum">
              <a:rPr lang="en-US" smtClean="0"/>
              <a:t>18</a:t>
            </a:fld>
            <a:endParaRPr lang="en-US" dirty="0"/>
          </a:p>
        </p:txBody>
      </p:sp>
    </p:spTree>
    <p:extLst>
      <p:ext uri="{BB962C8B-B14F-4D97-AF65-F5344CB8AC3E}">
        <p14:creationId xmlns:p14="http://schemas.microsoft.com/office/powerpoint/2010/main" val="22513172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2449" y="1"/>
            <a:ext cx="9662164" cy="668740"/>
          </a:xfrm>
        </p:spPr>
        <p:txBody>
          <a:bodyPr/>
          <a:lstStyle/>
          <a:p>
            <a:pPr algn="ctr"/>
            <a:r>
              <a:rPr lang="fr-FR" b="1" dirty="0">
                <a:solidFill>
                  <a:srgbClr val="0070C0"/>
                </a:solidFill>
                <a:latin typeface="Times New Roman" panose="02020603050405020304" pitchFamily="18" charset="0"/>
                <a:cs typeface="Times New Roman" panose="02020603050405020304" pitchFamily="18" charset="0"/>
              </a:rPr>
              <a:t>Maillage</a:t>
            </a:r>
            <a:endParaRPr lang="en-US" dirty="0">
              <a:solidFill>
                <a:srgbClr val="0070C0"/>
              </a:solidFill>
            </a:endParaRPr>
          </a:p>
        </p:txBody>
      </p:sp>
      <p:sp>
        <p:nvSpPr>
          <p:cNvPr id="3" name="Content Placeholder 2"/>
          <p:cNvSpPr>
            <a:spLocks noGrp="1"/>
          </p:cNvSpPr>
          <p:nvPr>
            <p:ph idx="1"/>
          </p:nvPr>
        </p:nvSpPr>
        <p:spPr>
          <a:xfrm>
            <a:off x="1842449" y="1091821"/>
            <a:ext cx="9662163" cy="4819401"/>
          </a:xfrm>
        </p:spPr>
        <p:txBody>
          <a:bodyPr/>
          <a:lstStyle/>
          <a:p>
            <a:pPr marL="342900" lvl="1" indent="-342900"/>
            <a:r>
              <a:rPr lang="fr-FR" sz="2400" b="1" dirty="0" smtClean="0">
                <a:solidFill>
                  <a:srgbClr val="00B0F0"/>
                </a:solidFill>
                <a:latin typeface="Times New Roman" panose="02020603050405020304" pitchFamily="18" charset="0"/>
                <a:cs typeface="Times New Roman" panose="02020603050405020304" pitchFamily="18" charset="0"/>
              </a:rPr>
              <a:t>Qualité </a:t>
            </a:r>
            <a:r>
              <a:rPr lang="fr-FR" sz="2400" b="1" dirty="0">
                <a:solidFill>
                  <a:srgbClr val="00B0F0"/>
                </a:solidFill>
                <a:latin typeface="Times New Roman" panose="02020603050405020304" pitchFamily="18" charset="0"/>
                <a:cs typeface="Times New Roman" panose="02020603050405020304" pitchFamily="18" charset="0"/>
              </a:rPr>
              <a:t>du </a:t>
            </a:r>
            <a:r>
              <a:rPr lang="fr-FR" sz="2400" b="1" dirty="0" smtClean="0">
                <a:solidFill>
                  <a:srgbClr val="00B0F0"/>
                </a:solidFill>
                <a:latin typeface="Times New Roman" panose="02020603050405020304" pitchFamily="18" charset="0"/>
                <a:cs typeface="Times New Roman" panose="02020603050405020304" pitchFamily="18" charset="0"/>
              </a:rPr>
              <a:t>maillage</a:t>
            </a:r>
            <a:endParaRPr lang="fr-FR" sz="2400" b="1" dirty="0" smtClean="0">
              <a:solidFill>
                <a:srgbClr val="00B0F0"/>
              </a:solidFill>
              <a:latin typeface="Times New Roman" panose="02020603050405020304" pitchFamily="18" charset="0"/>
              <a:cs typeface="Times New Roman" panose="02020603050405020304" pitchFamily="18" charset="0"/>
            </a:endParaRPr>
          </a:p>
          <a:p>
            <a:pPr marL="0" lvl="1" indent="0" algn="justLow">
              <a:buNone/>
            </a:pPr>
            <a:r>
              <a:rPr lang="fr-FR" sz="1800" dirty="0" smtClean="0">
                <a:solidFill>
                  <a:schemeClr val="tx1"/>
                </a:solidFill>
                <a:latin typeface="Times New Roman" panose="02020603050405020304" pitchFamily="18" charset="0"/>
                <a:cs typeface="Times New Roman" panose="02020603050405020304" pitchFamily="18" charset="0"/>
              </a:rPr>
              <a:t>L'option </a:t>
            </a:r>
            <a:r>
              <a:rPr lang="fr-FR" sz="1800" dirty="0">
                <a:solidFill>
                  <a:schemeClr val="tx1"/>
                </a:solidFill>
                <a:latin typeface="Times New Roman" panose="02020603050405020304" pitchFamily="18" charset="0"/>
                <a:cs typeface="Times New Roman" panose="02020603050405020304" pitchFamily="18" charset="0"/>
              </a:rPr>
              <a:t>‘</a:t>
            </a:r>
            <a:r>
              <a:rPr lang="fr-FR" sz="1800" i="1" dirty="0" err="1">
                <a:solidFill>
                  <a:schemeClr val="tx1"/>
                </a:solidFill>
                <a:latin typeface="Times New Roman" panose="02020603050405020304" pitchFamily="18" charset="0"/>
                <a:cs typeface="Times New Roman" panose="02020603050405020304" pitchFamily="18" charset="0"/>
              </a:rPr>
              <a:t>Element</a:t>
            </a:r>
            <a:r>
              <a:rPr lang="fr-FR" sz="1800" i="1" dirty="0">
                <a:solidFill>
                  <a:schemeClr val="tx1"/>
                </a:solidFill>
                <a:latin typeface="Times New Roman" panose="02020603050405020304" pitchFamily="18" charset="0"/>
                <a:cs typeface="Times New Roman" panose="02020603050405020304" pitchFamily="18" charset="0"/>
              </a:rPr>
              <a:t> </a:t>
            </a:r>
            <a:r>
              <a:rPr lang="fr-FR" sz="1800" i="1" dirty="0" err="1">
                <a:solidFill>
                  <a:schemeClr val="tx1"/>
                </a:solidFill>
                <a:latin typeface="Times New Roman" panose="02020603050405020304" pitchFamily="18" charset="0"/>
                <a:cs typeface="Times New Roman" panose="02020603050405020304" pitchFamily="18" charset="0"/>
              </a:rPr>
              <a:t>Quality</a:t>
            </a:r>
            <a:r>
              <a:rPr lang="fr-FR" sz="1800" dirty="0">
                <a:solidFill>
                  <a:schemeClr val="tx1"/>
                </a:solidFill>
                <a:latin typeface="Times New Roman" panose="02020603050405020304" pitchFamily="18" charset="0"/>
                <a:cs typeface="Times New Roman" panose="02020603050405020304" pitchFamily="18" charset="0"/>
              </a:rPr>
              <a:t>’ fournit une mesure de qualité </a:t>
            </a:r>
            <a:r>
              <a:rPr lang="fr-FR" sz="1800" dirty="0" smtClean="0">
                <a:solidFill>
                  <a:schemeClr val="tx1"/>
                </a:solidFill>
                <a:latin typeface="Times New Roman" panose="02020603050405020304" pitchFamily="18" charset="0"/>
                <a:cs typeface="Times New Roman" panose="02020603050405020304" pitchFamily="18" charset="0"/>
              </a:rPr>
              <a:t>qui </a:t>
            </a:r>
            <a:r>
              <a:rPr lang="fr-FR" sz="1800" dirty="0">
                <a:solidFill>
                  <a:schemeClr val="tx1"/>
                </a:solidFill>
                <a:latin typeface="Times New Roman" panose="02020603050405020304" pitchFamily="18" charset="0"/>
                <a:cs typeface="Times New Roman" panose="02020603050405020304" pitchFamily="18" charset="0"/>
              </a:rPr>
              <a:t>varie entre </a:t>
            </a:r>
            <a:r>
              <a:rPr lang="fr-FR" sz="1800" dirty="0" smtClean="0">
                <a:solidFill>
                  <a:schemeClr val="tx1"/>
                </a:solidFill>
                <a:latin typeface="Times New Roman" panose="02020603050405020304" pitchFamily="18" charset="0"/>
                <a:cs typeface="Times New Roman" panose="02020603050405020304" pitchFamily="18" charset="0"/>
              </a:rPr>
              <a:t>0 (mauvaise) </a:t>
            </a:r>
            <a:r>
              <a:rPr lang="fr-FR" sz="1800" dirty="0">
                <a:solidFill>
                  <a:schemeClr val="tx1"/>
                </a:solidFill>
                <a:latin typeface="Times New Roman" panose="02020603050405020304" pitchFamily="18" charset="0"/>
                <a:cs typeface="Times New Roman" panose="02020603050405020304" pitchFamily="18" charset="0"/>
              </a:rPr>
              <a:t>et </a:t>
            </a:r>
            <a:r>
              <a:rPr lang="fr-FR" sz="1800" dirty="0" smtClean="0">
                <a:solidFill>
                  <a:schemeClr val="tx1"/>
                </a:solidFill>
                <a:latin typeface="Times New Roman" panose="02020603050405020304" pitchFamily="18" charset="0"/>
                <a:cs typeface="Times New Roman" panose="02020603050405020304" pitchFamily="18" charset="0"/>
              </a:rPr>
              <a:t>1 (parfaite).</a:t>
            </a:r>
            <a:endParaRPr lang="en-US" sz="1800" dirty="0">
              <a:solidFill>
                <a:schemeClr val="tx1"/>
              </a:solidFill>
              <a:latin typeface="Times New Roman" panose="02020603050405020304" pitchFamily="18" charset="0"/>
              <a:cs typeface="Times New Roman" panose="02020603050405020304" pitchFamily="18" charset="0"/>
            </a:endParaRPr>
          </a:p>
          <a:p>
            <a:pPr marL="0" lvl="1" indent="0">
              <a:buNone/>
            </a:pPr>
            <a:endParaRPr lang="en-US" sz="2400" b="1" dirty="0">
              <a:solidFill>
                <a:schemeClr val="tx1"/>
              </a:solidFill>
              <a:latin typeface="Times New Roman" panose="02020603050405020304" pitchFamily="18" charset="0"/>
              <a:cs typeface="Times New Roman" panose="02020603050405020304" pitchFamily="18" charset="0"/>
            </a:endParaRPr>
          </a:p>
          <a:p>
            <a:endParaRPr lang="en-US" dirty="0"/>
          </a:p>
        </p:txBody>
      </p:sp>
      <p:pic>
        <p:nvPicPr>
          <p:cNvPr id="4" name="Picture 3" descr="E:\thesis\LA THESE\q1.PNG"/>
          <p:cNvPicPr/>
          <p:nvPr/>
        </p:nvPicPr>
        <p:blipFill>
          <a:blip r:embed="rId2">
            <a:extLst>
              <a:ext uri="{28A0092B-C50C-407E-A947-70E740481C1C}">
                <a14:useLocalDpi xmlns:a14="http://schemas.microsoft.com/office/drawing/2010/main" val="0"/>
              </a:ext>
            </a:extLst>
          </a:blip>
          <a:srcRect/>
          <a:stretch>
            <a:fillRect/>
          </a:stretch>
        </p:blipFill>
        <p:spPr bwMode="auto">
          <a:xfrm>
            <a:off x="732470" y="2037846"/>
            <a:ext cx="5426653" cy="3873376"/>
          </a:xfrm>
          <a:prstGeom prst="rect">
            <a:avLst/>
          </a:prstGeom>
          <a:noFill/>
          <a:ln>
            <a:noFill/>
          </a:ln>
        </p:spPr>
      </p:pic>
      <p:sp>
        <p:nvSpPr>
          <p:cNvPr id="5" name="Rectangle 4"/>
          <p:cNvSpPr/>
          <p:nvPr/>
        </p:nvSpPr>
        <p:spPr>
          <a:xfrm>
            <a:off x="1953516" y="6015924"/>
            <a:ext cx="3119765" cy="276999"/>
          </a:xfrm>
          <a:prstGeom prst="rect">
            <a:avLst/>
          </a:prstGeom>
        </p:spPr>
        <p:txBody>
          <a:bodyPr wrap="none">
            <a:spAutoFit/>
          </a:bodyPr>
          <a:lstStyle/>
          <a:p>
            <a:r>
              <a:rPr lang="fr-FR" sz="1200" i="1" dirty="0">
                <a:latin typeface="Times New Roman" panose="02020603050405020304" pitchFamily="18" charset="0"/>
                <a:ea typeface="Calibri" panose="020F0502020204030204" pitchFamily="34" charset="0"/>
              </a:rPr>
              <a:t>Qualité du maillage pour les ailes avec </a:t>
            </a:r>
            <a:r>
              <a:rPr lang="fr-FR" sz="1200" i="1" dirty="0" err="1">
                <a:latin typeface="Times New Roman" panose="02020603050405020304" pitchFamily="18" charset="0"/>
                <a:ea typeface="Calibri" panose="020F0502020204030204" pitchFamily="34" charset="0"/>
              </a:rPr>
              <a:t>winglet</a:t>
            </a:r>
            <a:r>
              <a:rPr lang="fr-FR" sz="1200" i="1" dirty="0">
                <a:latin typeface="Times New Roman" panose="02020603050405020304" pitchFamily="18" charset="0"/>
                <a:ea typeface="Calibri" panose="020F0502020204030204" pitchFamily="34" charset="0"/>
              </a:rPr>
              <a:t>.</a:t>
            </a:r>
            <a:endParaRPr lang="en-US" sz="1200" i="1" dirty="0"/>
          </a:p>
        </p:txBody>
      </p:sp>
      <p:pic>
        <p:nvPicPr>
          <p:cNvPr id="6" name="Picture 5" descr="D:\Q\q.PNG"/>
          <p:cNvPicPr/>
          <p:nvPr/>
        </p:nvPicPr>
        <p:blipFill>
          <a:blip r:embed="rId3">
            <a:extLst>
              <a:ext uri="{28A0092B-C50C-407E-A947-70E740481C1C}">
                <a14:useLocalDpi xmlns:a14="http://schemas.microsoft.com/office/drawing/2010/main" val="0"/>
              </a:ext>
            </a:extLst>
          </a:blip>
          <a:srcRect/>
          <a:stretch>
            <a:fillRect/>
          </a:stretch>
        </p:blipFill>
        <p:spPr bwMode="auto">
          <a:xfrm>
            <a:off x="6469039" y="2037846"/>
            <a:ext cx="5345489" cy="3873376"/>
          </a:xfrm>
          <a:prstGeom prst="rect">
            <a:avLst/>
          </a:prstGeom>
          <a:noFill/>
          <a:ln>
            <a:noFill/>
          </a:ln>
        </p:spPr>
      </p:pic>
      <p:sp>
        <p:nvSpPr>
          <p:cNvPr id="7" name="Rectangle 6"/>
          <p:cNvSpPr/>
          <p:nvPr/>
        </p:nvSpPr>
        <p:spPr>
          <a:xfrm>
            <a:off x="7873236" y="6015924"/>
            <a:ext cx="3169457" cy="276999"/>
          </a:xfrm>
          <a:prstGeom prst="rect">
            <a:avLst/>
          </a:prstGeom>
        </p:spPr>
        <p:txBody>
          <a:bodyPr wrap="none">
            <a:spAutoFit/>
          </a:bodyPr>
          <a:lstStyle/>
          <a:p>
            <a:r>
              <a:rPr lang="fr-FR" sz="1200" i="1" dirty="0">
                <a:latin typeface="Times New Roman" panose="02020603050405020304" pitchFamily="18" charset="0"/>
                <a:ea typeface="Calibri" panose="020F0502020204030204" pitchFamily="34" charset="0"/>
              </a:rPr>
              <a:t>Qualité </a:t>
            </a:r>
            <a:r>
              <a:rPr lang="fr-FR" sz="1200" i="1" dirty="0" smtClean="0">
                <a:latin typeface="Times New Roman" panose="02020603050405020304" pitchFamily="18" charset="0"/>
                <a:ea typeface="Calibri" panose="020F0502020204030204" pitchFamily="34" charset="0"/>
              </a:rPr>
              <a:t>du </a:t>
            </a:r>
            <a:r>
              <a:rPr lang="fr-FR" sz="1200" i="1" dirty="0">
                <a:latin typeface="Times New Roman" panose="02020603050405020304" pitchFamily="18" charset="0"/>
                <a:ea typeface="Calibri" panose="020F0502020204030204" pitchFamily="34" charset="0"/>
              </a:rPr>
              <a:t>maillage pour les ailes sans </a:t>
            </a:r>
            <a:r>
              <a:rPr lang="fr-FR" sz="1200" i="1" dirty="0" err="1">
                <a:latin typeface="Times New Roman" panose="02020603050405020304" pitchFamily="18" charset="0"/>
                <a:ea typeface="Calibri" panose="020F0502020204030204" pitchFamily="34" charset="0"/>
              </a:rPr>
              <a:t>winglet</a:t>
            </a:r>
            <a:r>
              <a:rPr lang="fr-FR" sz="1200" i="1" dirty="0">
                <a:latin typeface="Times New Roman" panose="02020603050405020304" pitchFamily="18" charset="0"/>
                <a:ea typeface="Calibri" panose="020F0502020204030204" pitchFamily="34" charset="0"/>
              </a:rPr>
              <a:t>.</a:t>
            </a:r>
            <a:endParaRPr lang="en-US" sz="1200" i="1" dirty="0"/>
          </a:p>
        </p:txBody>
      </p:sp>
      <p:sp>
        <p:nvSpPr>
          <p:cNvPr id="8" name="Slide Number Placeholder 7"/>
          <p:cNvSpPr>
            <a:spLocks noGrp="1"/>
          </p:cNvSpPr>
          <p:nvPr>
            <p:ph type="sldNum" sz="quarter" idx="12"/>
          </p:nvPr>
        </p:nvSpPr>
        <p:spPr/>
        <p:txBody>
          <a:bodyPr/>
          <a:lstStyle/>
          <a:p>
            <a:fld id="{D57F1E4F-1CFF-5643-939E-02111984F565}" type="slidenum">
              <a:rPr lang="en-US" smtClean="0"/>
              <a:t>19</a:t>
            </a:fld>
            <a:endParaRPr lang="en-US" dirty="0"/>
          </a:p>
        </p:txBody>
      </p:sp>
    </p:spTree>
    <p:extLst>
      <p:ext uri="{BB962C8B-B14F-4D97-AF65-F5344CB8AC3E}">
        <p14:creationId xmlns:p14="http://schemas.microsoft.com/office/powerpoint/2010/main" val="23294010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6097" y="161439"/>
            <a:ext cx="9648516" cy="808905"/>
          </a:xfrm>
        </p:spPr>
        <p:txBody>
          <a:bodyPr/>
          <a:lstStyle/>
          <a:p>
            <a:pPr algn="ctr"/>
            <a:r>
              <a:rPr lang="fr-FR" dirty="0" smtClean="0">
                <a:solidFill>
                  <a:srgbClr val="0070C0"/>
                </a:solidFill>
                <a:latin typeface="Times New Roman" panose="02020603050405020304" pitchFamily="18" charset="0"/>
                <a:cs typeface="Times New Roman" panose="02020603050405020304" pitchFamily="18" charset="0"/>
              </a:rPr>
              <a:t>Plan de l’exposé</a:t>
            </a:r>
            <a:endParaRPr lang="en-US" dirty="0">
              <a:solidFill>
                <a:srgbClr val="0070C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856097" y="1712890"/>
            <a:ext cx="9116703" cy="4198332"/>
          </a:xfrm>
        </p:spPr>
        <p:txBody>
          <a:bodyPr>
            <a:normAutofit/>
          </a:bodyPr>
          <a:lstStyle/>
          <a:p>
            <a:pPr algn="justLow">
              <a:lnSpc>
                <a:spcPct val="150000"/>
              </a:lnSpc>
            </a:pPr>
            <a:r>
              <a:rPr lang="fr-FR" sz="2400" dirty="0" smtClean="0">
                <a:solidFill>
                  <a:schemeClr val="tx1"/>
                </a:solidFill>
                <a:latin typeface="Times New Roman" panose="02020603050405020304" pitchFamily="18" charset="0"/>
                <a:cs typeface="Times New Roman" panose="02020603050405020304" pitchFamily="18" charset="0"/>
              </a:rPr>
              <a:t>Introduction et </a:t>
            </a:r>
            <a:r>
              <a:rPr lang="fr-FR" sz="2400" dirty="0" smtClean="0">
                <a:solidFill>
                  <a:schemeClr val="tx1"/>
                </a:solidFill>
                <a:latin typeface="Times New Roman" panose="02020603050405020304" pitchFamily="18" charset="0"/>
                <a:cs typeface="Times New Roman" panose="02020603050405020304" pitchFamily="18" charset="0"/>
              </a:rPr>
              <a:t>Objectifs.</a:t>
            </a:r>
            <a:endParaRPr lang="fr-FR" sz="2400" dirty="0">
              <a:solidFill>
                <a:schemeClr val="tx1"/>
              </a:solidFill>
              <a:latin typeface="Times New Roman" panose="02020603050405020304" pitchFamily="18" charset="0"/>
              <a:cs typeface="Times New Roman" panose="02020603050405020304" pitchFamily="18" charset="0"/>
            </a:endParaRPr>
          </a:p>
          <a:p>
            <a:pPr algn="justLow">
              <a:lnSpc>
                <a:spcPct val="150000"/>
              </a:lnSpc>
            </a:pPr>
            <a:r>
              <a:rPr lang="fr-FR" sz="2400" dirty="0" smtClean="0">
                <a:solidFill>
                  <a:schemeClr val="tx1"/>
                </a:solidFill>
                <a:latin typeface="Times New Roman" panose="02020603050405020304" pitchFamily="18" charset="0"/>
                <a:cs typeface="Times New Roman" panose="02020603050405020304" pitchFamily="18" charset="0"/>
              </a:rPr>
              <a:t>Conception.</a:t>
            </a:r>
            <a:endParaRPr lang="fr-FR" sz="2400" dirty="0">
              <a:solidFill>
                <a:schemeClr val="tx1"/>
              </a:solidFill>
              <a:latin typeface="Times New Roman" panose="02020603050405020304" pitchFamily="18" charset="0"/>
              <a:cs typeface="Times New Roman" panose="02020603050405020304" pitchFamily="18" charset="0"/>
            </a:endParaRPr>
          </a:p>
          <a:p>
            <a:pPr algn="justLow">
              <a:lnSpc>
                <a:spcPct val="150000"/>
              </a:lnSpc>
            </a:pPr>
            <a:r>
              <a:rPr lang="fr-FR" sz="2400" dirty="0" smtClean="0">
                <a:solidFill>
                  <a:schemeClr val="tx1"/>
                </a:solidFill>
                <a:latin typeface="Times New Roman" panose="02020603050405020304" pitchFamily="18" charset="0"/>
                <a:cs typeface="Times New Roman" panose="02020603050405020304" pitchFamily="18" charset="0"/>
              </a:rPr>
              <a:t>Maillage.</a:t>
            </a:r>
            <a:endParaRPr lang="fr-FR" sz="2400" dirty="0">
              <a:solidFill>
                <a:schemeClr val="tx1"/>
              </a:solidFill>
              <a:latin typeface="Times New Roman" panose="02020603050405020304" pitchFamily="18" charset="0"/>
              <a:cs typeface="Times New Roman" panose="02020603050405020304" pitchFamily="18" charset="0"/>
            </a:endParaRPr>
          </a:p>
          <a:p>
            <a:pPr algn="justLow">
              <a:lnSpc>
                <a:spcPct val="150000"/>
              </a:lnSpc>
            </a:pPr>
            <a:r>
              <a:rPr lang="fr-FR" sz="2400" dirty="0" smtClean="0">
                <a:solidFill>
                  <a:schemeClr val="tx1"/>
                </a:solidFill>
                <a:latin typeface="Times New Roman" panose="02020603050405020304" pitchFamily="18" charset="0"/>
                <a:cs typeface="Times New Roman" panose="02020603050405020304" pitchFamily="18" charset="0"/>
              </a:rPr>
              <a:t>Résultat.</a:t>
            </a:r>
          </a:p>
          <a:p>
            <a:pPr algn="justLow">
              <a:lnSpc>
                <a:spcPct val="150000"/>
              </a:lnSpc>
            </a:pPr>
            <a:r>
              <a:rPr lang="fr-FR" sz="2400" dirty="0" smtClean="0">
                <a:solidFill>
                  <a:schemeClr val="tx1"/>
                </a:solidFill>
                <a:latin typeface="Times New Roman" panose="02020603050405020304" pitchFamily="18" charset="0"/>
                <a:cs typeface="Times New Roman" panose="02020603050405020304" pitchFamily="18" charset="0"/>
              </a:rPr>
              <a:t>Conclusion </a:t>
            </a:r>
            <a:r>
              <a:rPr lang="fr-FR" sz="2400" dirty="0">
                <a:solidFill>
                  <a:schemeClr val="tx1"/>
                </a:solidFill>
                <a:latin typeface="Times New Roman" panose="02020603050405020304" pitchFamily="18" charset="0"/>
                <a:cs typeface="Times New Roman" panose="02020603050405020304" pitchFamily="18" charset="0"/>
              </a:rPr>
              <a:t>et </a:t>
            </a:r>
            <a:r>
              <a:rPr lang="fr-FR" sz="2400" dirty="0" smtClean="0">
                <a:solidFill>
                  <a:schemeClr val="tx1"/>
                </a:solidFill>
                <a:latin typeface="Times New Roman" panose="02020603050405020304" pitchFamily="18" charset="0"/>
                <a:cs typeface="Times New Roman" panose="02020603050405020304" pitchFamily="18" charset="0"/>
              </a:rPr>
              <a:t>perspectives.</a:t>
            </a:r>
            <a:endParaRPr lang="fr-FR" sz="2400" dirty="0" smtClean="0">
              <a:solidFill>
                <a:schemeClr val="tx1"/>
              </a:solidFill>
              <a:latin typeface="Times New Roman" panose="02020603050405020304" pitchFamily="18" charset="0"/>
              <a:cs typeface="Times New Roman" panose="02020603050405020304" pitchFamily="18" charset="0"/>
            </a:endParaRPr>
          </a:p>
          <a:p>
            <a:pPr algn="justLow">
              <a:lnSpc>
                <a:spcPct val="150000"/>
              </a:lnSpc>
            </a:pPr>
            <a:endParaRPr lang="fr-FR" sz="2000" dirty="0">
              <a:solidFill>
                <a:schemeClr val="tx1"/>
              </a:solidFill>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2"/>
          </p:nvPr>
        </p:nvSpPr>
        <p:spPr/>
        <p:txBody>
          <a:bodyPr/>
          <a:lstStyle/>
          <a:p>
            <a:fld id="{D57F1E4F-1CFF-5643-939E-02111984F565}" type="slidenum">
              <a:rPr lang="en-US" smtClean="0"/>
              <a:t>2</a:t>
            </a:fld>
            <a:endParaRPr lang="en-US" dirty="0"/>
          </a:p>
        </p:txBody>
      </p:sp>
    </p:spTree>
    <p:extLst>
      <p:ext uri="{BB962C8B-B14F-4D97-AF65-F5344CB8AC3E}">
        <p14:creationId xmlns:p14="http://schemas.microsoft.com/office/powerpoint/2010/main" val="30129461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6915" y="30543"/>
            <a:ext cx="9753986" cy="535950"/>
          </a:xfrm>
        </p:spPr>
        <p:txBody>
          <a:bodyPr>
            <a:normAutofit fontScale="90000"/>
          </a:bodyPr>
          <a:lstStyle/>
          <a:p>
            <a:pPr algn="ctr"/>
            <a:r>
              <a:rPr lang="fr-FR" b="1" dirty="0">
                <a:solidFill>
                  <a:srgbClr val="0070C0"/>
                </a:solidFill>
                <a:latin typeface="Times New Roman" panose="02020603050405020304" pitchFamily="18" charset="0"/>
                <a:cs typeface="Times New Roman" panose="02020603050405020304" pitchFamily="18" charset="0"/>
              </a:rPr>
              <a:t>Maillage</a:t>
            </a:r>
            <a:endParaRPr lang="en-US" dirty="0">
              <a:solidFill>
                <a:srgbClr val="0070C0"/>
              </a:solidFill>
            </a:endParaRPr>
          </a:p>
        </p:txBody>
      </p:sp>
      <p:sp>
        <p:nvSpPr>
          <p:cNvPr id="3" name="Content Placeholder 2"/>
          <p:cNvSpPr>
            <a:spLocks noGrp="1"/>
          </p:cNvSpPr>
          <p:nvPr>
            <p:ph idx="1"/>
          </p:nvPr>
        </p:nvSpPr>
        <p:spPr>
          <a:xfrm>
            <a:off x="1746915" y="900754"/>
            <a:ext cx="5363569" cy="5609228"/>
          </a:xfrm>
        </p:spPr>
        <p:txBody>
          <a:bodyPr>
            <a:normAutofit/>
          </a:bodyPr>
          <a:lstStyle/>
          <a:p>
            <a:pPr marL="342900" lvl="1" indent="-342900" algn="justLow">
              <a:lnSpc>
                <a:spcPct val="150000"/>
              </a:lnSpc>
            </a:pPr>
            <a:r>
              <a:rPr lang="fr-FR" sz="2400" b="1" dirty="0" smtClean="0">
                <a:solidFill>
                  <a:srgbClr val="00B0F0"/>
                </a:solidFill>
                <a:latin typeface="Times New Roman" panose="02020603050405020304" pitchFamily="18" charset="0"/>
                <a:cs typeface="Times New Roman" panose="02020603050405020304" pitchFamily="18" charset="0"/>
              </a:rPr>
              <a:t>Moyens </a:t>
            </a:r>
            <a:r>
              <a:rPr lang="fr-FR" sz="2400" b="1" dirty="0">
                <a:solidFill>
                  <a:srgbClr val="00B0F0"/>
                </a:solidFill>
                <a:latin typeface="Times New Roman" panose="02020603050405020304" pitchFamily="18" charset="0"/>
                <a:cs typeface="Times New Roman" panose="02020603050405020304" pitchFamily="18" charset="0"/>
              </a:rPr>
              <a:t>et temps de </a:t>
            </a:r>
            <a:r>
              <a:rPr lang="fr-FR" sz="2400" b="1" dirty="0" smtClean="0">
                <a:solidFill>
                  <a:srgbClr val="00B0F0"/>
                </a:solidFill>
                <a:latin typeface="Times New Roman" panose="02020603050405020304" pitchFamily="18" charset="0"/>
                <a:cs typeface="Times New Roman" panose="02020603050405020304" pitchFamily="18" charset="0"/>
              </a:rPr>
              <a:t>calcul </a:t>
            </a:r>
            <a:endParaRPr lang="fr-FR" sz="2400" b="1" dirty="0" smtClean="0">
              <a:solidFill>
                <a:srgbClr val="00B0F0"/>
              </a:solidFill>
              <a:latin typeface="Times New Roman" panose="02020603050405020304" pitchFamily="18" charset="0"/>
              <a:cs typeface="Times New Roman" panose="02020603050405020304" pitchFamily="18" charset="0"/>
            </a:endParaRPr>
          </a:p>
          <a:p>
            <a:pPr marL="285750" lvl="1" algn="justLow">
              <a:lnSpc>
                <a:spcPct val="150000"/>
              </a:lnSpc>
            </a:pPr>
            <a:r>
              <a:rPr lang="fr-FR" sz="1800" dirty="0" smtClean="0">
                <a:solidFill>
                  <a:schemeClr val="tx1"/>
                </a:solidFill>
                <a:latin typeface="Times New Roman" panose="02020603050405020304" pitchFamily="18" charset="0"/>
                <a:cs typeface="Times New Roman" panose="02020603050405020304" pitchFamily="18" charset="0"/>
              </a:rPr>
              <a:t>Ordinateur </a:t>
            </a:r>
            <a:r>
              <a:rPr lang="fr-FR" sz="1800" dirty="0">
                <a:solidFill>
                  <a:schemeClr val="tx1"/>
                </a:solidFill>
                <a:latin typeface="Times New Roman" panose="02020603050405020304" pitchFamily="18" charset="0"/>
                <a:cs typeface="Times New Roman" panose="02020603050405020304" pitchFamily="18" charset="0"/>
              </a:rPr>
              <a:t>avec peu de </a:t>
            </a:r>
            <a:r>
              <a:rPr lang="fr-FR" sz="1800" dirty="0" smtClean="0">
                <a:solidFill>
                  <a:schemeClr val="tx1"/>
                </a:solidFill>
                <a:latin typeface="Times New Roman" panose="02020603050405020304" pitchFamily="18" charset="0"/>
                <a:cs typeface="Times New Roman" panose="02020603050405020304" pitchFamily="18" charset="0"/>
              </a:rPr>
              <a:t>ressources:</a:t>
            </a:r>
          </a:p>
          <a:p>
            <a:pPr marL="0" lvl="1" indent="0" algn="justLow">
              <a:lnSpc>
                <a:spcPct val="150000"/>
              </a:lnSpc>
              <a:buNone/>
            </a:pPr>
            <a:r>
              <a:rPr lang="fr-FR" sz="1800" dirty="0" smtClean="0">
                <a:solidFill>
                  <a:schemeClr val="tx1"/>
                </a:solidFill>
                <a:latin typeface="Times New Roman" panose="02020603050405020304" pitchFamily="18" charset="0"/>
                <a:cs typeface="Times New Roman" panose="02020603050405020304" pitchFamily="18" charset="0"/>
              </a:rPr>
              <a:t>                  i5 </a:t>
            </a:r>
            <a:r>
              <a:rPr lang="fr-FR" sz="1800" dirty="0">
                <a:solidFill>
                  <a:schemeClr val="tx1"/>
                </a:solidFill>
                <a:latin typeface="Times New Roman" panose="02020603050405020304" pitchFamily="18" charset="0"/>
                <a:cs typeface="Times New Roman" panose="02020603050405020304" pitchFamily="18" charset="0"/>
              </a:rPr>
              <a:t>à 4 cœurs et 4 Go de RAM. </a:t>
            </a:r>
            <a:endParaRPr lang="fr-FR" sz="1800" dirty="0" smtClean="0">
              <a:solidFill>
                <a:schemeClr val="tx1"/>
              </a:solidFill>
              <a:latin typeface="Times New Roman" panose="02020603050405020304" pitchFamily="18" charset="0"/>
              <a:cs typeface="Times New Roman" panose="02020603050405020304" pitchFamily="18" charset="0"/>
            </a:endParaRPr>
          </a:p>
          <a:p>
            <a:pPr marL="285750" lvl="1" algn="justLow">
              <a:lnSpc>
                <a:spcPct val="150000"/>
              </a:lnSpc>
            </a:pPr>
            <a:r>
              <a:rPr lang="fr-FR" sz="1800" dirty="0" smtClean="0">
                <a:solidFill>
                  <a:schemeClr val="tx1"/>
                </a:solidFill>
                <a:latin typeface="Times New Roman" panose="02020603050405020304" pitchFamily="18" charset="0"/>
                <a:cs typeface="Times New Roman" panose="02020603050405020304" pitchFamily="18" charset="0"/>
              </a:rPr>
              <a:t>Emprunt d’un PC:  i7 </a:t>
            </a:r>
            <a:r>
              <a:rPr lang="fr-FR" sz="1800" dirty="0">
                <a:solidFill>
                  <a:schemeClr val="tx1"/>
                </a:solidFill>
                <a:latin typeface="Times New Roman" panose="02020603050405020304" pitchFamily="18" charset="0"/>
                <a:cs typeface="Times New Roman" panose="02020603050405020304" pitchFamily="18" charset="0"/>
              </a:rPr>
              <a:t>et 8 cœurs et 8 Go de </a:t>
            </a:r>
            <a:r>
              <a:rPr lang="fr-FR" sz="1800" dirty="0" smtClean="0">
                <a:solidFill>
                  <a:schemeClr val="tx1"/>
                </a:solidFill>
                <a:latin typeface="Times New Roman" panose="02020603050405020304" pitchFamily="18" charset="0"/>
                <a:cs typeface="Times New Roman" panose="02020603050405020304" pitchFamily="18" charset="0"/>
              </a:rPr>
              <a:t>RAM</a:t>
            </a:r>
          </a:p>
          <a:p>
            <a:pPr marL="285750" lvl="1" algn="justLow">
              <a:lnSpc>
                <a:spcPct val="150000"/>
              </a:lnSpc>
            </a:pPr>
            <a:endParaRPr lang="en-US" sz="1800" b="1" dirty="0">
              <a:solidFill>
                <a:schemeClr val="tx1"/>
              </a:solidFill>
              <a:latin typeface="Times New Roman" panose="02020603050405020304" pitchFamily="18" charset="0"/>
              <a:cs typeface="Times New Roman" panose="02020603050405020304" pitchFamily="18" charset="0"/>
            </a:endParaRPr>
          </a:p>
          <a:p>
            <a:pPr algn="justLow">
              <a:lnSpc>
                <a:spcPct val="150000"/>
              </a:lnSpc>
            </a:pPr>
            <a:r>
              <a:rPr lang="fr-FR" dirty="0" smtClean="0">
                <a:solidFill>
                  <a:schemeClr val="tx1"/>
                </a:solidFill>
                <a:latin typeface="Times New Roman" panose="02020603050405020304" pitchFamily="18" charset="0"/>
                <a:cs typeface="Times New Roman" panose="02020603050405020304" pitchFamily="18" charset="0"/>
              </a:rPr>
              <a:t>Nous </a:t>
            </a:r>
            <a:r>
              <a:rPr lang="fr-FR" dirty="0">
                <a:solidFill>
                  <a:schemeClr val="tx1"/>
                </a:solidFill>
                <a:latin typeface="Times New Roman" panose="02020603050405020304" pitchFamily="18" charset="0"/>
                <a:cs typeface="Times New Roman" panose="02020603050405020304" pitchFamily="18" charset="0"/>
              </a:rPr>
              <a:t>avons trouvé vraiment beaucoup de difficultés surtout pour avoir un maillage bien raffiné avec des volumes de contrôles </a:t>
            </a:r>
            <a:r>
              <a:rPr lang="fr-FR" dirty="0" smtClean="0">
                <a:solidFill>
                  <a:schemeClr val="tx1"/>
                </a:solidFill>
                <a:latin typeface="Times New Roman" panose="02020603050405020304" pitchFamily="18" charset="0"/>
                <a:cs typeface="Times New Roman" panose="02020603050405020304" pitchFamily="18" charset="0"/>
              </a:rPr>
              <a:t>dont </a:t>
            </a:r>
            <a:r>
              <a:rPr lang="fr-FR" dirty="0">
                <a:solidFill>
                  <a:schemeClr val="tx1"/>
                </a:solidFill>
                <a:latin typeface="Times New Roman" panose="02020603050405020304" pitchFamily="18" charset="0"/>
                <a:cs typeface="Times New Roman" panose="02020603050405020304" pitchFamily="18" charset="0"/>
              </a:rPr>
              <a:t>le temps varie entre 1h 30mn -2h.</a:t>
            </a:r>
            <a:endParaRPr lang="en-US" dirty="0">
              <a:solidFill>
                <a:schemeClr val="tx1"/>
              </a:solidFill>
              <a:latin typeface="Times New Roman" panose="02020603050405020304" pitchFamily="18" charset="0"/>
              <a:cs typeface="Times New Roman" panose="02020603050405020304" pitchFamily="18" charset="0"/>
            </a:endParaRPr>
          </a:p>
        </p:txBody>
      </p:sp>
      <p:pic>
        <p:nvPicPr>
          <p:cNvPr id="4" name="Picture 3" descr="D:\Q\preview.png"/>
          <p:cNvPicPr/>
          <p:nvPr/>
        </p:nvPicPr>
        <p:blipFill>
          <a:blip r:embed="rId2">
            <a:extLst>
              <a:ext uri="{28A0092B-C50C-407E-A947-70E740481C1C}">
                <a14:useLocalDpi xmlns:a14="http://schemas.microsoft.com/office/drawing/2010/main" val="0"/>
              </a:ext>
            </a:extLst>
          </a:blip>
          <a:srcRect/>
          <a:stretch>
            <a:fillRect/>
          </a:stretch>
        </p:blipFill>
        <p:spPr bwMode="auto">
          <a:xfrm>
            <a:off x="7724633" y="173734"/>
            <a:ext cx="4294882" cy="3029801"/>
          </a:xfrm>
          <a:prstGeom prst="rect">
            <a:avLst/>
          </a:prstGeom>
          <a:noFill/>
          <a:ln>
            <a:noFill/>
          </a:ln>
        </p:spPr>
      </p:pic>
      <p:pic>
        <p:nvPicPr>
          <p:cNvPr id="5" name="Picture 4" descr="D:\Q\2.PNG"/>
          <p:cNvPicPr/>
          <p:nvPr/>
        </p:nvPicPr>
        <p:blipFill>
          <a:blip r:embed="rId3">
            <a:extLst>
              <a:ext uri="{28A0092B-C50C-407E-A947-70E740481C1C}">
                <a14:useLocalDpi xmlns:a14="http://schemas.microsoft.com/office/drawing/2010/main" val="0"/>
              </a:ext>
            </a:extLst>
          </a:blip>
          <a:srcRect/>
          <a:stretch>
            <a:fillRect/>
          </a:stretch>
        </p:blipFill>
        <p:spPr bwMode="auto">
          <a:xfrm>
            <a:off x="7724633" y="3350527"/>
            <a:ext cx="4294881" cy="2869783"/>
          </a:xfrm>
          <a:prstGeom prst="rect">
            <a:avLst/>
          </a:prstGeom>
          <a:noFill/>
          <a:ln>
            <a:noFill/>
          </a:ln>
        </p:spPr>
      </p:pic>
      <p:sp>
        <p:nvSpPr>
          <p:cNvPr id="6" name="Rectangle 5"/>
          <p:cNvSpPr/>
          <p:nvPr/>
        </p:nvSpPr>
        <p:spPr>
          <a:xfrm>
            <a:off x="9097951" y="6367302"/>
            <a:ext cx="1548244" cy="276999"/>
          </a:xfrm>
          <a:prstGeom prst="rect">
            <a:avLst/>
          </a:prstGeom>
        </p:spPr>
        <p:txBody>
          <a:bodyPr wrap="none">
            <a:spAutoFit/>
          </a:bodyPr>
          <a:lstStyle/>
          <a:p>
            <a:r>
              <a:rPr lang="fr-FR" sz="1200" i="1" dirty="0">
                <a:latin typeface="Times New Roman" panose="02020603050405020304" pitchFamily="18" charset="0"/>
                <a:ea typeface="Times New Roman" panose="02020603050405020304" pitchFamily="18" charset="0"/>
              </a:rPr>
              <a:t>Volumes de contrôles.</a:t>
            </a:r>
            <a:endParaRPr lang="en-US" sz="1200" i="1" dirty="0"/>
          </a:p>
        </p:txBody>
      </p:sp>
      <p:sp>
        <p:nvSpPr>
          <p:cNvPr id="7" name="Slide Number Placeholder 6"/>
          <p:cNvSpPr>
            <a:spLocks noGrp="1"/>
          </p:cNvSpPr>
          <p:nvPr>
            <p:ph type="sldNum" sz="quarter" idx="12"/>
          </p:nvPr>
        </p:nvSpPr>
        <p:spPr/>
        <p:txBody>
          <a:bodyPr/>
          <a:lstStyle/>
          <a:p>
            <a:fld id="{D57F1E4F-1CFF-5643-939E-02111984F565}" type="slidenum">
              <a:rPr lang="en-US" smtClean="0"/>
              <a:t>20</a:t>
            </a:fld>
            <a:endParaRPr lang="en-US" dirty="0"/>
          </a:p>
        </p:txBody>
      </p:sp>
    </p:spTree>
    <p:extLst>
      <p:ext uri="{BB962C8B-B14F-4D97-AF65-F5344CB8AC3E}">
        <p14:creationId xmlns:p14="http://schemas.microsoft.com/office/powerpoint/2010/main" val="7486401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2448" y="0"/>
            <a:ext cx="9839585" cy="699723"/>
          </a:xfrm>
        </p:spPr>
        <p:txBody>
          <a:bodyPr/>
          <a:lstStyle/>
          <a:p>
            <a:pPr algn="ctr"/>
            <a:r>
              <a:rPr lang="fr-FR" b="1" dirty="0" smtClean="0">
                <a:solidFill>
                  <a:srgbClr val="0070C0"/>
                </a:solidFill>
                <a:latin typeface="Times New Roman" panose="02020603050405020304" pitchFamily="18" charset="0"/>
                <a:cs typeface="Times New Roman" panose="02020603050405020304" pitchFamily="18" charset="0"/>
              </a:rPr>
              <a:t>Résultat</a:t>
            </a:r>
            <a:endParaRPr lang="en-US" dirty="0">
              <a:solidFill>
                <a:srgbClr val="0070C0"/>
              </a:solidFill>
            </a:endParaRPr>
          </a:p>
        </p:txBody>
      </p:sp>
      <p:sp>
        <p:nvSpPr>
          <p:cNvPr id="3" name="Content Placeholder 2"/>
          <p:cNvSpPr>
            <a:spLocks noGrp="1"/>
          </p:cNvSpPr>
          <p:nvPr>
            <p:ph idx="1"/>
          </p:nvPr>
        </p:nvSpPr>
        <p:spPr>
          <a:xfrm>
            <a:off x="1842448" y="887105"/>
            <a:ext cx="9662164" cy="5024117"/>
          </a:xfrm>
        </p:spPr>
        <p:txBody>
          <a:bodyPr/>
          <a:lstStyle/>
          <a:p>
            <a:pPr marL="342900" lvl="1" indent="-342900" algn="justLow">
              <a:lnSpc>
                <a:spcPct val="150000"/>
              </a:lnSpc>
            </a:pPr>
            <a:r>
              <a:rPr lang="fr-FR" sz="2400" b="1" dirty="0" smtClean="0">
                <a:solidFill>
                  <a:srgbClr val="00B0F0"/>
                </a:solidFill>
                <a:latin typeface="Times New Roman" panose="02020603050405020304" pitchFamily="18" charset="0"/>
                <a:cs typeface="Times New Roman" panose="02020603050405020304" pitchFamily="18" charset="0"/>
              </a:rPr>
              <a:t>Comparaison</a:t>
            </a:r>
            <a:r>
              <a:rPr lang="fr-FR" sz="2400" b="1" dirty="0">
                <a:solidFill>
                  <a:srgbClr val="00B0F0"/>
                </a:solidFill>
                <a:latin typeface="Times New Roman" panose="02020603050405020304" pitchFamily="18" charset="0"/>
                <a:cs typeface="Times New Roman" panose="02020603050405020304" pitchFamily="18" charset="0"/>
              </a:rPr>
              <a:t> des </a:t>
            </a:r>
            <a:r>
              <a:rPr lang="fr-FR" sz="2400" b="1" dirty="0" smtClean="0">
                <a:solidFill>
                  <a:srgbClr val="00B0F0"/>
                </a:solidFill>
                <a:latin typeface="Times New Roman" panose="02020603050405020304" pitchFamily="18" charset="0"/>
                <a:cs typeface="Times New Roman" panose="02020603050405020304" pitchFamily="18" charset="0"/>
              </a:rPr>
              <a:t>résultats</a:t>
            </a:r>
            <a:endParaRPr lang="fr-FR" sz="2400" dirty="0" smtClean="0">
              <a:solidFill>
                <a:srgbClr val="00B0F0"/>
              </a:solidFill>
              <a:latin typeface="Times New Roman" panose="02020603050405020304" pitchFamily="18" charset="0"/>
              <a:cs typeface="Times New Roman" panose="02020603050405020304" pitchFamily="18" charset="0"/>
            </a:endParaRPr>
          </a:p>
          <a:p>
            <a:pPr marL="342900" lvl="2" indent="-342900" algn="justLow">
              <a:lnSpc>
                <a:spcPct val="150000"/>
              </a:lnSpc>
              <a:buFont typeface="Wingdings" panose="05000000000000000000" pitchFamily="2" charset="2"/>
              <a:buChar char="§"/>
            </a:pPr>
            <a:r>
              <a:rPr lang="fr-FR" sz="2400" b="1" dirty="0" smtClean="0">
                <a:solidFill>
                  <a:schemeClr val="tx1"/>
                </a:solidFill>
                <a:latin typeface="Times New Roman" panose="02020603050405020304" pitchFamily="18" charset="0"/>
                <a:cs typeface="Times New Roman" panose="02020603050405020304" pitchFamily="18" charset="0"/>
              </a:rPr>
              <a:t>   Coefficients aérodynamiques:</a:t>
            </a:r>
            <a:endParaRPr lang="en-US" sz="2400" dirty="0">
              <a:solidFill>
                <a:schemeClr val="tx1"/>
              </a:solidFill>
              <a:latin typeface="Times New Roman" panose="02020603050405020304" pitchFamily="18" charset="0"/>
              <a:cs typeface="Times New Roman" panose="02020603050405020304" pitchFamily="18" charset="0"/>
            </a:endParaRPr>
          </a:p>
          <a:p>
            <a:pPr marL="0" indent="0" algn="justLow">
              <a:lnSpc>
                <a:spcPct val="150000"/>
              </a:lnSpc>
              <a:buNone/>
            </a:pPr>
            <a:endParaRPr lang="en-US" dirty="0">
              <a:solidFill>
                <a:schemeClr val="tx1"/>
              </a:solidFill>
              <a:latin typeface="Times New Roman" panose="02020603050405020304" pitchFamily="18"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618119375"/>
              </p:ext>
            </p:extLst>
          </p:nvPr>
        </p:nvGraphicFramePr>
        <p:xfrm>
          <a:off x="1842448" y="2279178"/>
          <a:ext cx="9839584" cy="4160520"/>
        </p:xfrm>
        <a:graphic>
          <a:graphicData uri="http://schemas.openxmlformats.org/drawingml/2006/table">
            <a:tbl>
              <a:tblPr firstRow="1">
                <a:tableStyleId>{5C22544A-7EE6-4342-B048-85BDC9FD1C3A}</a:tableStyleId>
              </a:tblPr>
              <a:tblGrid>
                <a:gridCol w="2457928"/>
                <a:gridCol w="2457928"/>
                <a:gridCol w="2461864"/>
                <a:gridCol w="2461864"/>
              </a:tblGrid>
              <a:tr h="319148">
                <a:tc>
                  <a:txBody>
                    <a:bodyPr/>
                    <a:lstStyle/>
                    <a:p>
                      <a:pPr marL="0" marR="0" algn="ctr">
                        <a:lnSpc>
                          <a:spcPct val="150000"/>
                        </a:lnSpc>
                        <a:spcBef>
                          <a:spcPts val="0"/>
                        </a:spcBef>
                        <a:spcAft>
                          <a:spcPts val="0"/>
                        </a:spcAft>
                      </a:pPr>
                      <a:r>
                        <a:rPr lang="en-US" sz="1400" b="1" dirty="0">
                          <a:effectLst/>
                          <a:latin typeface="Times New Roman" panose="02020603050405020304" pitchFamily="18" charset="0"/>
                          <a:cs typeface="Times New Roman" panose="02020603050405020304" pitchFamily="18" charset="0"/>
                        </a:rPr>
                        <a:t>Angle</a:t>
                      </a:r>
                      <a:endParaRPr lang="en-US"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305" marR="63305" marT="0" marB="0" anchor="ctr"/>
                </a:tc>
                <a:tc>
                  <a:txBody>
                    <a:bodyPr/>
                    <a:lstStyle/>
                    <a:p>
                      <a:pPr marL="0" marR="0" algn="ctr">
                        <a:lnSpc>
                          <a:spcPct val="150000"/>
                        </a:lnSpc>
                        <a:spcBef>
                          <a:spcPts val="0"/>
                        </a:spcBef>
                        <a:spcAft>
                          <a:spcPts val="0"/>
                        </a:spcAft>
                      </a:pPr>
                      <a:r>
                        <a:rPr lang="en-US" sz="1400" b="1">
                          <a:effectLst/>
                          <a:latin typeface="Times New Roman" panose="02020603050405020304" pitchFamily="18" charset="0"/>
                          <a:cs typeface="Times New Roman" panose="02020603050405020304" pitchFamily="18" charset="0"/>
                        </a:rPr>
                        <a:t>C</a:t>
                      </a:r>
                      <a:r>
                        <a:rPr lang="en-US" sz="1400" b="1" baseline="-25000">
                          <a:effectLst/>
                          <a:latin typeface="Times New Roman" panose="02020603050405020304" pitchFamily="18" charset="0"/>
                          <a:cs typeface="Times New Roman" panose="02020603050405020304" pitchFamily="18" charset="0"/>
                        </a:rPr>
                        <a:t>P</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3305" marR="63305" marT="0" marB="0" anchor="ctr"/>
                </a:tc>
                <a:tc>
                  <a:txBody>
                    <a:bodyPr/>
                    <a:lstStyle/>
                    <a:p>
                      <a:pPr marL="0" marR="0" algn="ctr">
                        <a:lnSpc>
                          <a:spcPct val="150000"/>
                        </a:lnSpc>
                        <a:spcBef>
                          <a:spcPts val="0"/>
                        </a:spcBef>
                        <a:spcAft>
                          <a:spcPts val="0"/>
                        </a:spcAft>
                      </a:pPr>
                      <a:r>
                        <a:rPr lang="en-US" sz="1400" b="1">
                          <a:effectLst/>
                          <a:latin typeface="Times New Roman" panose="02020603050405020304" pitchFamily="18" charset="0"/>
                          <a:cs typeface="Times New Roman" panose="02020603050405020304" pitchFamily="18" charset="0"/>
                        </a:rPr>
                        <a:t>C</a:t>
                      </a:r>
                      <a:r>
                        <a:rPr lang="en-US" sz="1400" b="1" baseline="-25000">
                          <a:effectLst/>
                          <a:latin typeface="Times New Roman" panose="02020603050405020304" pitchFamily="18" charset="0"/>
                          <a:cs typeface="Times New Roman" panose="02020603050405020304" pitchFamily="18" charset="0"/>
                        </a:rPr>
                        <a:t>T</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3305" marR="63305" marT="0" marB="0" anchor="ctr"/>
                </a:tc>
                <a:tc>
                  <a:txBody>
                    <a:bodyPr/>
                    <a:lstStyle/>
                    <a:p>
                      <a:pPr marL="0" marR="0" algn="ctr">
                        <a:lnSpc>
                          <a:spcPct val="150000"/>
                        </a:lnSpc>
                        <a:spcBef>
                          <a:spcPts val="0"/>
                        </a:spcBef>
                        <a:spcAft>
                          <a:spcPts val="0"/>
                        </a:spcAft>
                      </a:pPr>
                      <a:r>
                        <a:rPr lang="en-US" sz="1400" b="1">
                          <a:effectLst/>
                          <a:latin typeface="Times New Roman" panose="02020603050405020304" pitchFamily="18" charset="0"/>
                          <a:cs typeface="Times New Roman" panose="02020603050405020304" pitchFamily="18" charset="0"/>
                        </a:rPr>
                        <a:t>C</a:t>
                      </a:r>
                      <a:r>
                        <a:rPr lang="en-US" sz="1400" b="1" baseline="-25000">
                          <a:effectLst/>
                          <a:latin typeface="Times New Roman" panose="02020603050405020304" pitchFamily="18" charset="0"/>
                          <a:cs typeface="Times New Roman" panose="02020603050405020304" pitchFamily="18" charset="0"/>
                        </a:rPr>
                        <a:t>P</a:t>
                      </a:r>
                      <a:r>
                        <a:rPr lang="en-US" sz="1400" b="1">
                          <a:effectLst/>
                          <a:latin typeface="Times New Roman" panose="02020603050405020304" pitchFamily="18" charset="0"/>
                          <a:cs typeface="Times New Roman" panose="02020603050405020304" pitchFamily="18" charset="0"/>
                        </a:rPr>
                        <a:t>/C</a:t>
                      </a:r>
                      <a:r>
                        <a:rPr lang="en-US" sz="1400" b="1" baseline="-25000">
                          <a:effectLst/>
                          <a:latin typeface="Times New Roman" panose="02020603050405020304" pitchFamily="18" charset="0"/>
                          <a:cs typeface="Times New Roman" panose="02020603050405020304" pitchFamily="18" charset="0"/>
                        </a:rPr>
                        <a:t>T</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3305" marR="63305" marT="0" marB="0" anchor="ctr"/>
                </a:tc>
              </a:tr>
              <a:tr h="319148">
                <a:tc>
                  <a:txBody>
                    <a:bodyPr/>
                    <a:lstStyle/>
                    <a:p>
                      <a:pPr marL="0" marR="0" algn="ctr">
                        <a:lnSpc>
                          <a:spcPct val="150000"/>
                        </a:lnSpc>
                        <a:spcBef>
                          <a:spcPts val="0"/>
                        </a:spcBef>
                        <a:spcAft>
                          <a:spcPts val="0"/>
                        </a:spcAft>
                      </a:pPr>
                      <a:r>
                        <a:rPr lang="en-US" sz="1400" b="1">
                          <a:effectLst/>
                          <a:latin typeface="Times New Roman" panose="02020603050405020304" pitchFamily="18" charset="0"/>
                          <a:cs typeface="Times New Roman" panose="02020603050405020304" pitchFamily="18" charset="0"/>
                        </a:rPr>
                        <a:t>Cas 01</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3305" marR="63305" marT="0" marB="0" anchor="ctr"/>
                </a:tc>
                <a:tc>
                  <a:txBody>
                    <a:bodyPr/>
                    <a:lstStyle/>
                    <a:p>
                      <a:pPr marL="0" marR="0" algn="ctr">
                        <a:lnSpc>
                          <a:spcPct val="150000"/>
                        </a:lnSpc>
                        <a:spcBef>
                          <a:spcPts val="0"/>
                        </a:spcBef>
                        <a:spcAft>
                          <a:spcPts val="0"/>
                        </a:spcAft>
                      </a:pPr>
                      <a:r>
                        <a:rPr lang="en-US" sz="1400" b="1">
                          <a:effectLst/>
                          <a:latin typeface="Times New Roman" panose="02020603050405020304" pitchFamily="18" charset="0"/>
                          <a:cs typeface="Times New Roman" panose="02020603050405020304" pitchFamily="18" charset="0"/>
                        </a:rPr>
                        <a:t>0.67685</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3305" marR="63305" marT="0" marB="0" anchor="ctr"/>
                </a:tc>
                <a:tc>
                  <a:txBody>
                    <a:bodyPr/>
                    <a:lstStyle/>
                    <a:p>
                      <a:pPr marL="0" marR="0" algn="ctr">
                        <a:lnSpc>
                          <a:spcPct val="150000"/>
                        </a:lnSpc>
                        <a:spcBef>
                          <a:spcPts val="0"/>
                        </a:spcBef>
                        <a:spcAft>
                          <a:spcPts val="0"/>
                        </a:spcAft>
                      </a:pPr>
                      <a:r>
                        <a:rPr lang="en-US" sz="1400" b="1">
                          <a:effectLst/>
                          <a:latin typeface="Times New Roman" panose="02020603050405020304" pitchFamily="18" charset="0"/>
                          <a:cs typeface="Times New Roman" panose="02020603050405020304" pitchFamily="18" charset="0"/>
                        </a:rPr>
                        <a:t>0.06147</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3305" marR="63305" marT="0" marB="0" anchor="ctr"/>
                </a:tc>
                <a:tc>
                  <a:txBody>
                    <a:bodyPr/>
                    <a:lstStyle/>
                    <a:p>
                      <a:pPr marL="0" marR="0" algn="ctr">
                        <a:lnSpc>
                          <a:spcPct val="150000"/>
                        </a:lnSpc>
                        <a:spcBef>
                          <a:spcPts val="0"/>
                        </a:spcBef>
                        <a:spcAft>
                          <a:spcPts val="0"/>
                        </a:spcAft>
                      </a:pPr>
                      <a:r>
                        <a:rPr lang="en-US" sz="1400" b="1">
                          <a:effectLst/>
                          <a:latin typeface="Times New Roman" panose="02020603050405020304" pitchFamily="18" charset="0"/>
                          <a:cs typeface="Times New Roman" panose="02020603050405020304" pitchFamily="18" charset="0"/>
                        </a:rPr>
                        <a:t>11.011</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3305" marR="63305" marT="0" marB="0" anchor="ctr"/>
                </a:tc>
              </a:tr>
              <a:tr h="319148">
                <a:tc>
                  <a:txBody>
                    <a:bodyPr/>
                    <a:lstStyle/>
                    <a:p>
                      <a:pPr marL="0" marR="0" algn="ctr">
                        <a:lnSpc>
                          <a:spcPct val="150000"/>
                        </a:lnSpc>
                        <a:spcBef>
                          <a:spcPts val="0"/>
                        </a:spcBef>
                        <a:spcAft>
                          <a:spcPts val="0"/>
                        </a:spcAft>
                      </a:pPr>
                      <a:r>
                        <a:rPr lang="en-US" sz="1400" b="1">
                          <a:effectLst/>
                          <a:latin typeface="Times New Roman" panose="02020603050405020304" pitchFamily="18" charset="0"/>
                          <a:cs typeface="Times New Roman" panose="02020603050405020304" pitchFamily="18" charset="0"/>
                        </a:rPr>
                        <a:t>Cas 02 </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3305" marR="63305" marT="0" marB="0" anchor="ctr"/>
                </a:tc>
                <a:tc>
                  <a:txBody>
                    <a:bodyPr/>
                    <a:lstStyle/>
                    <a:p>
                      <a:pPr marL="0" marR="0" algn="ctr">
                        <a:lnSpc>
                          <a:spcPct val="150000"/>
                        </a:lnSpc>
                        <a:spcBef>
                          <a:spcPts val="0"/>
                        </a:spcBef>
                        <a:spcAft>
                          <a:spcPts val="0"/>
                        </a:spcAft>
                      </a:pPr>
                      <a:r>
                        <a:rPr lang="en-US" sz="1400" b="1">
                          <a:effectLst/>
                          <a:latin typeface="Times New Roman" panose="02020603050405020304" pitchFamily="18" charset="0"/>
                          <a:cs typeface="Times New Roman" panose="02020603050405020304" pitchFamily="18" charset="0"/>
                        </a:rPr>
                        <a:t>0.69721</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3305" marR="63305" marT="0" marB="0" anchor="ctr"/>
                </a:tc>
                <a:tc>
                  <a:txBody>
                    <a:bodyPr/>
                    <a:lstStyle/>
                    <a:p>
                      <a:pPr marL="0" marR="0" algn="ctr">
                        <a:lnSpc>
                          <a:spcPct val="150000"/>
                        </a:lnSpc>
                        <a:spcBef>
                          <a:spcPts val="0"/>
                        </a:spcBef>
                        <a:spcAft>
                          <a:spcPts val="0"/>
                        </a:spcAft>
                      </a:pPr>
                      <a:r>
                        <a:rPr lang="en-US" sz="1400" b="1">
                          <a:effectLst/>
                          <a:latin typeface="Times New Roman" panose="02020603050405020304" pitchFamily="18" charset="0"/>
                          <a:cs typeface="Times New Roman" panose="02020603050405020304" pitchFamily="18" charset="0"/>
                        </a:rPr>
                        <a:t>0.050063</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3305" marR="63305" marT="0" marB="0" anchor="ctr"/>
                </a:tc>
                <a:tc>
                  <a:txBody>
                    <a:bodyPr/>
                    <a:lstStyle/>
                    <a:p>
                      <a:pPr marL="0" marR="0" algn="ctr">
                        <a:lnSpc>
                          <a:spcPct val="150000"/>
                        </a:lnSpc>
                        <a:spcBef>
                          <a:spcPts val="0"/>
                        </a:spcBef>
                        <a:spcAft>
                          <a:spcPts val="0"/>
                        </a:spcAft>
                      </a:pPr>
                      <a:r>
                        <a:rPr lang="en-US" sz="1400" b="1">
                          <a:effectLst/>
                          <a:latin typeface="Times New Roman" panose="02020603050405020304" pitchFamily="18" charset="0"/>
                          <a:cs typeface="Times New Roman" panose="02020603050405020304" pitchFamily="18" charset="0"/>
                        </a:rPr>
                        <a:t>13.926</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3305" marR="63305" marT="0" marB="0" anchor="ctr"/>
                </a:tc>
              </a:tr>
              <a:tr h="319148">
                <a:tc>
                  <a:txBody>
                    <a:bodyPr/>
                    <a:lstStyle/>
                    <a:p>
                      <a:pPr marL="0" marR="0" algn="ctr">
                        <a:lnSpc>
                          <a:spcPct val="150000"/>
                        </a:lnSpc>
                        <a:spcBef>
                          <a:spcPts val="0"/>
                        </a:spcBef>
                        <a:spcAft>
                          <a:spcPts val="0"/>
                        </a:spcAft>
                      </a:pPr>
                      <a:r>
                        <a:rPr lang="en-US" sz="1400" b="1">
                          <a:effectLst/>
                          <a:latin typeface="Times New Roman" panose="02020603050405020304" pitchFamily="18" charset="0"/>
                          <a:cs typeface="Times New Roman" panose="02020603050405020304" pitchFamily="18" charset="0"/>
                        </a:rPr>
                        <a:t>Cas 03</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3305" marR="63305" marT="0" marB="0" anchor="ctr"/>
                </a:tc>
                <a:tc>
                  <a:txBody>
                    <a:bodyPr/>
                    <a:lstStyle/>
                    <a:p>
                      <a:pPr marL="0" marR="0" algn="ctr">
                        <a:lnSpc>
                          <a:spcPct val="150000"/>
                        </a:lnSpc>
                        <a:spcBef>
                          <a:spcPts val="0"/>
                        </a:spcBef>
                        <a:spcAft>
                          <a:spcPts val="0"/>
                        </a:spcAft>
                      </a:pPr>
                      <a:r>
                        <a:rPr lang="en-US" sz="1400" b="1">
                          <a:effectLst/>
                          <a:latin typeface="Times New Roman" panose="02020603050405020304" pitchFamily="18" charset="0"/>
                          <a:cs typeface="Times New Roman" panose="02020603050405020304" pitchFamily="18" charset="0"/>
                        </a:rPr>
                        <a:t>0.69560</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3305" marR="63305" marT="0" marB="0" anchor="ctr"/>
                </a:tc>
                <a:tc>
                  <a:txBody>
                    <a:bodyPr/>
                    <a:lstStyle/>
                    <a:p>
                      <a:pPr marL="0" marR="0" algn="ctr">
                        <a:lnSpc>
                          <a:spcPct val="150000"/>
                        </a:lnSpc>
                        <a:spcBef>
                          <a:spcPts val="0"/>
                        </a:spcBef>
                        <a:spcAft>
                          <a:spcPts val="0"/>
                        </a:spcAft>
                      </a:pPr>
                      <a:r>
                        <a:rPr lang="en-US" sz="1400" b="1">
                          <a:effectLst/>
                          <a:latin typeface="Times New Roman" panose="02020603050405020304" pitchFamily="18" charset="0"/>
                          <a:cs typeface="Times New Roman" panose="02020603050405020304" pitchFamily="18" charset="0"/>
                        </a:rPr>
                        <a:t>0.050022</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3305" marR="63305" marT="0" marB="0" anchor="ctr"/>
                </a:tc>
                <a:tc>
                  <a:txBody>
                    <a:bodyPr/>
                    <a:lstStyle/>
                    <a:p>
                      <a:pPr marL="0" marR="0" algn="ctr">
                        <a:lnSpc>
                          <a:spcPct val="150000"/>
                        </a:lnSpc>
                        <a:spcBef>
                          <a:spcPts val="0"/>
                        </a:spcBef>
                        <a:spcAft>
                          <a:spcPts val="0"/>
                        </a:spcAft>
                      </a:pPr>
                      <a:r>
                        <a:rPr lang="en-US" sz="1400" b="1">
                          <a:effectLst/>
                          <a:latin typeface="Times New Roman" panose="02020603050405020304" pitchFamily="18" charset="0"/>
                          <a:cs typeface="Times New Roman" panose="02020603050405020304" pitchFamily="18" charset="0"/>
                        </a:rPr>
                        <a:t>13.906</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3305" marR="63305" marT="0" marB="0" anchor="ctr"/>
                </a:tc>
              </a:tr>
              <a:tr h="319148">
                <a:tc>
                  <a:txBody>
                    <a:bodyPr/>
                    <a:lstStyle/>
                    <a:p>
                      <a:pPr marL="0" marR="0" algn="ctr">
                        <a:lnSpc>
                          <a:spcPct val="150000"/>
                        </a:lnSpc>
                        <a:spcBef>
                          <a:spcPts val="0"/>
                        </a:spcBef>
                        <a:spcAft>
                          <a:spcPts val="0"/>
                        </a:spcAft>
                      </a:pPr>
                      <a:r>
                        <a:rPr lang="en-US" sz="1400" b="1">
                          <a:effectLst/>
                          <a:latin typeface="Times New Roman" panose="02020603050405020304" pitchFamily="18" charset="0"/>
                          <a:cs typeface="Times New Roman" panose="02020603050405020304" pitchFamily="18" charset="0"/>
                        </a:rPr>
                        <a:t>Cas 04 </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3305" marR="63305" marT="0" marB="0" anchor="ctr"/>
                </a:tc>
                <a:tc>
                  <a:txBody>
                    <a:bodyPr/>
                    <a:lstStyle/>
                    <a:p>
                      <a:pPr marL="0" marR="0" algn="ctr">
                        <a:lnSpc>
                          <a:spcPct val="150000"/>
                        </a:lnSpc>
                        <a:spcBef>
                          <a:spcPts val="0"/>
                        </a:spcBef>
                        <a:spcAft>
                          <a:spcPts val="0"/>
                        </a:spcAft>
                      </a:pPr>
                      <a:r>
                        <a:rPr lang="en-US" sz="1400" b="1">
                          <a:effectLst/>
                          <a:latin typeface="Times New Roman" panose="02020603050405020304" pitchFamily="18" charset="0"/>
                          <a:cs typeface="Times New Roman" panose="02020603050405020304" pitchFamily="18" charset="0"/>
                        </a:rPr>
                        <a:t>0.73057</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3305" marR="63305" marT="0" marB="0" anchor="ctr"/>
                </a:tc>
                <a:tc>
                  <a:txBody>
                    <a:bodyPr/>
                    <a:lstStyle/>
                    <a:p>
                      <a:pPr marL="0" marR="0" algn="ctr">
                        <a:lnSpc>
                          <a:spcPct val="150000"/>
                        </a:lnSpc>
                        <a:spcBef>
                          <a:spcPts val="0"/>
                        </a:spcBef>
                        <a:spcAft>
                          <a:spcPts val="0"/>
                        </a:spcAft>
                      </a:pPr>
                      <a:r>
                        <a:rPr lang="en-US" sz="1400" b="1">
                          <a:effectLst/>
                          <a:latin typeface="Times New Roman" panose="02020603050405020304" pitchFamily="18" charset="0"/>
                          <a:cs typeface="Times New Roman" panose="02020603050405020304" pitchFamily="18" charset="0"/>
                        </a:rPr>
                        <a:t>0.051741</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3305" marR="63305" marT="0" marB="0" anchor="ctr"/>
                </a:tc>
                <a:tc>
                  <a:txBody>
                    <a:bodyPr/>
                    <a:lstStyle/>
                    <a:p>
                      <a:pPr marL="0" marR="0" algn="ctr">
                        <a:lnSpc>
                          <a:spcPct val="150000"/>
                        </a:lnSpc>
                        <a:spcBef>
                          <a:spcPts val="0"/>
                        </a:spcBef>
                        <a:spcAft>
                          <a:spcPts val="0"/>
                        </a:spcAft>
                      </a:pPr>
                      <a:r>
                        <a:rPr lang="en-US" sz="1400" b="1">
                          <a:effectLst/>
                          <a:latin typeface="Times New Roman" panose="02020603050405020304" pitchFamily="18" charset="0"/>
                          <a:cs typeface="Times New Roman" panose="02020603050405020304" pitchFamily="18" charset="0"/>
                        </a:rPr>
                        <a:t>14.119</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3305" marR="63305" marT="0" marB="0" anchor="ctr"/>
                </a:tc>
              </a:tr>
              <a:tr h="319148">
                <a:tc>
                  <a:txBody>
                    <a:bodyPr/>
                    <a:lstStyle/>
                    <a:p>
                      <a:pPr marL="0" marR="0" algn="ctr">
                        <a:lnSpc>
                          <a:spcPct val="150000"/>
                        </a:lnSpc>
                        <a:spcBef>
                          <a:spcPts val="0"/>
                        </a:spcBef>
                        <a:spcAft>
                          <a:spcPts val="0"/>
                        </a:spcAft>
                      </a:pPr>
                      <a:r>
                        <a:rPr lang="en-US" sz="1400" b="1">
                          <a:effectLst/>
                          <a:latin typeface="Times New Roman" panose="02020603050405020304" pitchFamily="18" charset="0"/>
                          <a:cs typeface="Times New Roman" panose="02020603050405020304" pitchFamily="18" charset="0"/>
                        </a:rPr>
                        <a:t>Cas 05</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3305" marR="63305" marT="0" marB="0" anchor="ctr"/>
                </a:tc>
                <a:tc>
                  <a:txBody>
                    <a:bodyPr/>
                    <a:lstStyle/>
                    <a:p>
                      <a:pPr marL="0" marR="0" algn="ctr">
                        <a:lnSpc>
                          <a:spcPct val="150000"/>
                        </a:lnSpc>
                        <a:spcBef>
                          <a:spcPts val="0"/>
                        </a:spcBef>
                        <a:spcAft>
                          <a:spcPts val="0"/>
                        </a:spcAft>
                      </a:pPr>
                      <a:r>
                        <a:rPr lang="en-US" sz="1400" b="1">
                          <a:effectLst/>
                          <a:latin typeface="Times New Roman" panose="02020603050405020304" pitchFamily="18" charset="0"/>
                          <a:cs typeface="Times New Roman" panose="02020603050405020304" pitchFamily="18" charset="0"/>
                        </a:rPr>
                        <a:t>0.69333</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3305" marR="63305" marT="0" marB="0" anchor="ctr"/>
                </a:tc>
                <a:tc>
                  <a:txBody>
                    <a:bodyPr/>
                    <a:lstStyle/>
                    <a:p>
                      <a:pPr marL="0" marR="0" algn="ctr">
                        <a:lnSpc>
                          <a:spcPct val="150000"/>
                        </a:lnSpc>
                        <a:spcBef>
                          <a:spcPts val="0"/>
                        </a:spcBef>
                        <a:spcAft>
                          <a:spcPts val="0"/>
                        </a:spcAft>
                      </a:pPr>
                      <a:r>
                        <a:rPr lang="en-US" sz="1400" b="1">
                          <a:effectLst/>
                          <a:latin typeface="Times New Roman" panose="02020603050405020304" pitchFamily="18" charset="0"/>
                          <a:cs typeface="Times New Roman" panose="02020603050405020304" pitchFamily="18" charset="0"/>
                        </a:rPr>
                        <a:t>0.049992</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3305" marR="63305" marT="0" marB="0" anchor="ctr"/>
                </a:tc>
                <a:tc>
                  <a:txBody>
                    <a:bodyPr/>
                    <a:lstStyle/>
                    <a:p>
                      <a:pPr marL="0" marR="0" algn="ctr">
                        <a:lnSpc>
                          <a:spcPct val="150000"/>
                        </a:lnSpc>
                        <a:spcBef>
                          <a:spcPts val="0"/>
                        </a:spcBef>
                        <a:spcAft>
                          <a:spcPts val="0"/>
                        </a:spcAft>
                      </a:pPr>
                      <a:r>
                        <a:rPr lang="en-US" sz="1400" b="1">
                          <a:effectLst/>
                          <a:latin typeface="Times New Roman" panose="02020603050405020304" pitchFamily="18" charset="0"/>
                          <a:cs typeface="Times New Roman" panose="02020603050405020304" pitchFamily="18" charset="0"/>
                        </a:rPr>
                        <a:t>13.869</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3305" marR="63305" marT="0" marB="0" anchor="ctr"/>
                </a:tc>
              </a:tr>
              <a:tr h="319148">
                <a:tc>
                  <a:txBody>
                    <a:bodyPr/>
                    <a:lstStyle/>
                    <a:p>
                      <a:pPr marL="0" marR="0" algn="ctr">
                        <a:lnSpc>
                          <a:spcPct val="150000"/>
                        </a:lnSpc>
                        <a:spcBef>
                          <a:spcPts val="0"/>
                        </a:spcBef>
                        <a:spcAft>
                          <a:spcPts val="0"/>
                        </a:spcAft>
                      </a:pPr>
                      <a:r>
                        <a:rPr lang="en-US" sz="1400" b="1">
                          <a:effectLst/>
                          <a:latin typeface="Times New Roman" panose="02020603050405020304" pitchFamily="18" charset="0"/>
                          <a:cs typeface="Times New Roman" panose="02020603050405020304" pitchFamily="18" charset="0"/>
                        </a:rPr>
                        <a:t>Cas 06</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3305" marR="63305" marT="0" marB="0" anchor="ctr"/>
                </a:tc>
                <a:tc>
                  <a:txBody>
                    <a:bodyPr/>
                    <a:lstStyle/>
                    <a:p>
                      <a:pPr marL="0" marR="0" algn="ctr">
                        <a:lnSpc>
                          <a:spcPct val="150000"/>
                        </a:lnSpc>
                        <a:spcBef>
                          <a:spcPts val="0"/>
                        </a:spcBef>
                        <a:spcAft>
                          <a:spcPts val="0"/>
                        </a:spcAft>
                      </a:pPr>
                      <a:r>
                        <a:rPr lang="en-US" sz="1400" b="1">
                          <a:effectLst/>
                          <a:latin typeface="Times New Roman" panose="02020603050405020304" pitchFamily="18" charset="0"/>
                          <a:cs typeface="Times New Roman" panose="02020603050405020304" pitchFamily="18" charset="0"/>
                        </a:rPr>
                        <a:t>0.70247</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3305" marR="63305" marT="0" marB="0" anchor="ctr"/>
                </a:tc>
                <a:tc>
                  <a:txBody>
                    <a:bodyPr/>
                    <a:lstStyle/>
                    <a:p>
                      <a:pPr marL="0" marR="0" algn="ctr">
                        <a:lnSpc>
                          <a:spcPct val="150000"/>
                        </a:lnSpc>
                        <a:spcBef>
                          <a:spcPts val="0"/>
                        </a:spcBef>
                        <a:spcAft>
                          <a:spcPts val="0"/>
                        </a:spcAft>
                      </a:pPr>
                      <a:r>
                        <a:rPr lang="en-US" sz="1400" b="1">
                          <a:effectLst/>
                          <a:latin typeface="Times New Roman" panose="02020603050405020304" pitchFamily="18" charset="0"/>
                          <a:cs typeface="Times New Roman" panose="02020603050405020304" pitchFamily="18" charset="0"/>
                        </a:rPr>
                        <a:t>0.050633</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3305" marR="63305" marT="0" marB="0" anchor="ctr"/>
                </a:tc>
                <a:tc>
                  <a:txBody>
                    <a:bodyPr/>
                    <a:lstStyle/>
                    <a:p>
                      <a:pPr marL="0" marR="0" algn="ctr">
                        <a:lnSpc>
                          <a:spcPct val="150000"/>
                        </a:lnSpc>
                        <a:spcBef>
                          <a:spcPts val="0"/>
                        </a:spcBef>
                        <a:spcAft>
                          <a:spcPts val="0"/>
                        </a:spcAft>
                      </a:pPr>
                      <a:r>
                        <a:rPr lang="en-US" sz="1400" b="1">
                          <a:effectLst/>
                          <a:latin typeface="Times New Roman" panose="02020603050405020304" pitchFamily="18" charset="0"/>
                          <a:cs typeface="Times New Roman" panose="02020603050405020304" pitchFamily="18" charset="0"/>
                        </a:rPr>
                        <a:t>13.873</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3305" marR="63305" marT="0" marB="0" anchor="ctr"/>
                </a:tc>
              </a:tr>
              <a:tr h="319148">
                <a:tc>
                  <a:txBody>
                    <a:bodyPr/>
                    <a:lstStyle/>
                    <a:p>
                      <a:pPr marL="0" marR="0" algn="ctr">
                        <a:lnSpc>
                          <a:spcPct val="150000"/>
                        </a:lnSpc>
                        <a:spcBef>
                          <a:spcPts val="0"/>
                        </a:spcBef>
                        <a:spcAft>
                          <a:spcPts val="0"/>
                        </a:spcAft>
                      </a:pPr>
                      <a:r>
                        <a:rPr lang="en-US" sz="1400" b="1">
                          <a:effectLst/>
                          <a:latin typeface="Times New Roman" panose="02020603050405020304" pitchFamily="18" charset="0"/>
                          <a:cs typeface="Times New Roman" panose="02020603050405020304" pitchFamily="18" charset="0"/>
                        </a:rPr>
                        <a:t>Cas 07</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3305" marR="63305" marT="0" marB="0" anchor="ctr"/>
                </a:tc>
                <a:tc>
                  <a:txBody>
                    <a:bodyPr/>
                    <a:lstStyle/>
                    <a:p>
                      <a:pPr marL="0" marR="0" algn="ctr">
                        <a:lnSpc>
                          <a:spcPct val="150000"/>
                        </a:lnSpc>
                        <a:spcBef>
                          <a:spcPts val="0"/>
                        </a:spcBef>
                        <a:spcAft>
                          <a:spcPts val="0"/>
                        </a:spcAft>
                      </a:pPr>
                      <a:r>
                        <a:rPr lang="en-US" sz="1400" b="1">
                          <a:effectLst/>
                          <a:latin typeface="Times New Roman" panose="02020603050405020304" pitchFamily="18" charset="0"/>
                          <a:cs typeface="Times New Roman" panose="02020603050405020304" pitchFamily="18" charset="0"/>
                        </a:rPr>
                        <a:t>0.69743</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3305" marR="63305" marT="0" marB="0" anchor="ctr"/>
                </a:tc>
                <a:tc>
                  <a:txBody>
                    <a:bodyPr/>
                    <a:lstStyle/>
                    <a:p>
                      <a:pPr marL="0" marR="0" algn="ctr">
                        <a:lnSpc>
                          <a:spcPct val="150000"/>
                        </a:lnSpc>
                        <a:spcBef>
                          <a:spcPts val="0"/>
                        </a:spcBef>
                        <a:spcAft>
                          <a:spcPts val="0"/>
                        </a:spcAft>
                      </a:pPr>
                      <a:r>
                        <a:rPr lang="en-US" sz="1400" b="1">
                          <a:effectLst/>
                          <a:latin typeface="Times New Roman" panose="02020603050405020304" pitchFamily="18" charset="0"/>
                          <a:cs typeface="Times New Roman" panose="02020603050405020304" pitchFamily="18" charset="0"/>
                        </a:rPr>
                        <a:t>0.050359</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3305" marR="63305" marT="0" marB="0" anchor="ctr"/>
                </a:tc>
                <a:tc>
                  <a:txBody>
                    <a:bodyPr/>
                    <a:lstStyle/>
                    <a:p>
                      <a:pPr marL="0" marR="0" algn="ctr">
                        <a:lnSpc>
                          <a:spcPct val="150000"/>
                        </a:lnSpc>
                        <a:spcBef>
                          <a:spcPts val="0"/>
                        </a:spcBef>
                        <a:spcAft>
                          <a:spcPts val="0"/>
                        </a:spcAft>
                      </a:pPr>
                      <a:r>
                        <a:rPr lang="en-US" sz="1400" b="1">
                          <a:effectLst/>
                          <a:latin typeface="Times New Roman" panose="02020603050405020304" pitchFamily="18" charset="0"/>
                          <a:cs typeface="Times New Roman" panose="02020603050405020304" pitchFamily="18" charset="0"/>
                        </a:rPr>
                        <a:t>13.849</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3305" marR="63305" marT="0" marB="0" anchor="ctr"/>
                </a:tc>
              </a:tr>
              <a:tr h="319148">
                <a:tc>
                  <a:txBody>
                    <a:bodyPr/>
                    <a:lstStyle/>
                    <a:p>
                      <a:pPr marL="0" marR="0" algn="ctr">
                        <a:lnSpc>
                          <a:spcPct val="150000"/>
                        </a:lnSpc>
                        <a:spcBef>
                          <a:spcPts val="0"/>
                        </a:spcBef>
                        <a:spcAft>
                          <a:spcPts val="0"/>
                        </a:spcAft>
                      </a:pPr>
                      <a:r>
                        <a:rPr lang="en-US" sz="1400" b="1">
                          <a:effectLst/>
                          <a:latin typeface="Times New Roman" panose="02020603050405020304" pitchFamily="18" charset="0"/>
                          <a:cs typeface="Times New Roman" panose="02020603050405020304" pitchFamily="18" charset="0"/>
                        </a:rPr>
                        <a:t>Cas 08</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3305" marR="63305" marT="0" marB="0" anchor="ctr"/>
                </a:tc>
                <a:tc>
                  <a:txBody>
                    <a:bodyPr/>
                    <a:lstStyle/>
                    <a:p>
                      <a:pPr marL="0" marR="0" algn="ctr">
                        <a:lnSpc>
                          <a:spcPct val="150000"/>
                        </a:lnSpc>
                        <a:spcBef>
                          <a:spcPts val="0"/>
                        </a:spcBef>
                        <a:spcAft>
                          <a:spcPts val="0"/>
                        </a:spcAft>
                      </a:pPr>
                      <a:r>
                        <a:rPr lang="en-US" sz="1400" b="1">
                          <a:effectLst/>
                          <a:latin typeface="Times New Roman" panose="02020603050405020304" pitchFamily="18" charset="0"/>
                          <a:cs typeface="Times New Roman" panose="02020603050405020304" pitchFamily="18" charset="0"/>
                        </a:rPr>
                        <a:t>0.65648</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3305" marR="63305" marT="0" marB="0" anchor="ctr"/>
                </a:tc>
                <a:tc>
                  <a:txBody>
                    <a:bodyPr/>
                    <a:lstStyle/>
                    <a:p>
                      <a:pPr marL="0" marR="0" algn="ctr">
                        <a:lnSpc>
                          <a:spcPct val="150000"/>
                        </a:lnSpc>
                        <a:spcBef>
                          <a:spcPts val="0"/>
                        </a:spcBef>
                        <a:spcAft>
                          <a:spcPts val="0"/>
                        </a:spcAft>
                      </a:pPr>
                      <a:r>
                        <a:rPr lang="en-US" sz="1400" b="1">
                          <a:effectLst/>
                          <a:latin typeface="Times New Roman" panose="02020603050405020304" pitchFamily="18" charset="0"/>
                          <a:cs typeface="Times New Roman" panose="02020603050405020304" pitchFamily="18" charset="0"/>
                        </a:rPr>
                        <a:t>0.050413</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3305" marR="63305" marT="0" marB="0" anchor="ctr"/>
                </a:tc>
                <a:tc>
                  <a:txBody>
                    <a:bodyPr/>
                    <a:lstStyle/>
                    <a:p>
                      <a:pPr marL="0" marR="0" algn="ctr">
                        <a:lnSpc>
                          <a:spcPct val="150000"/>
                        </a:lnSpc>
                        <a:spcBef>
                          <a:spcPts val="0"/>
                        </a:spcBef>
                        <a:spcAft>
                          <a:spcPts val="0"/>
                        </a:spcAft>
                      </a:pPr>
                      <a:r>
                        <a:rPr lang="en-US" sz="1400" b="1">
                          <a:effectLst/>
                          <a:latin typeface="Times New Roman" panose="02020603050405020304" pitchFamily="18" charset="0"/>
                          <a:cs typeface="Times New Roman" panose="02020603050405020304" pitchFamily="18" charset="0"/>
                        </a:rPr>
                        <a:t>13.022</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3305" marR="63305" marT="0" marB="0" anchor="ctr"/>
                </a:tc>
              </a:tr>
              <a:tr h="319148">
                <a:tc>
                  <a:txBody>
                    <a:bodyPr/>
                    <a:lstStyle/>
                    <a:p>
                      <a:pPr marL="0" marR="0" algn="ctr">
                        <a:lnSpc>
                          <a:spcPct val="150000"/>
                        </a:lnSpc>
                        <a:spcBef>
                          <a:spcPts val="0"/>
                        </a:spcBef>
                        <a:spcAft>
                          <a:spcPts val="0"/>
                        </a:spcAft>
                      </a:pPr>
                      <a:r>
                        <a:rPr lang="en-US" sz="1400" b="1">
                          <a:effectLst/>
                          <a:latin typeface="Times New Roman" panose="02020603050405020304" pitchFamily="18" charset="0"/>
                          <a:cs typeface="Times New Roman" panose="02020603050405020304" pitchFamily="18" charset="0"/>
                        </a:rPr>
                        <a:t>Cas 09</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3305" marR="63305" marT="0" marB="0" anchor="ctr"/>
                </a:tc>
                <a:tc>
                  <a:txBody>
                    <a:bodyPr/>
                    <a:lstStyle/>
                    <a:p>
                      <a:pPr marL="0" marR="0" algn="ctr">
                        <a:lnSpc>
                          <a:spcPct val="150000"/>
                        </a:lnSpc>
                        <a:spcBef>
                          <a:spcPts val="0"/>
                        </a:spcBef>
                        <a:spcAft>
                          <a:spcPts val="0"/>
                        </a:spcAft>
                      </a:pPr>
                      <a:r>
                        <a:rPr lang="en-US" sz="1400" b="1">
                          <a:effectLst/>
                          <a:latin typeface="Times New Roman" panose="02020603050405020304" pitchFamily="18" charset="0"/>
                          <a:cs typeface="Times New Roman" panose="02020603050405020304" pitchFamily="18" charset="0"/>
                        </a:rPr>
                        <a:t>0.68735</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3305" marR="63305" marT="0" marB="0" anchor="ctr"/>
                </a:tc>
                <a:tc>
                  <a:txBody>
                    <a:bodyPr/>
                    <a:lstStyle/>
                    <a:p>
                      <a:pPr marL="0" marR="0" algn="ctr">
                        <a:lnSpc>
                          <a:spcPct val="150000"/>
                        </a:lnSpc>
                        <a:spcBef>
                          <a:spcPts val="0"/>
                        </a:spcBef>
                        <a:spcAft>
                          <a:spcPts val="0"/>
                        </a:spcAft>
                      </a:pPr>
                      <a:r>
                        <a:rPr lang="en-US" sz="1400" b="1">
                          <a:effectLst/>
                          <a:latin typeface="Times New Roman" panose="02020603050405020304" pitchFamily="18" charset="0"/>
                          <a:cs typeface="Times New Roman" panose="02020603050405020304" pitchFamily="18" charset="0"/>
                        </a:rPr>
                        <a:t>0.049922</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3305" marR="63305" marT="0" marB="0" anchor="ctr"/>
                </a:tc>
                <a:tc>
                  <a:txBody>
                    <a:bodyPr/>
                    <a:lstStyle/>
                    <a:p>
                      <a:pPr marL="0" marR="0" algn="ctr">
                        <a:lnSpc>
                          <a:spcPct val="150000"/>
                        </a:lnSpc>
                        <a:spcBef>
                          <a:spcPts val="0"/>
                        </a:spcBef>
                        <a:spcAft>
                          <a:spcPts val="0"/>
                        </a:spcAft>
                      </a:pPr>
                      <a:r>
                        <a:rPr lang="en-US" sz="1400" b="1">
                          <a:effectLst/>
                          <a:latin typeface="Times New Roman" panose="02020603050405020304" pitchFamily="18" charset="0"/>
                          <a:cs typeface="Times New Roman" panose="02020603050405020304" pitchFamily="18" charset="0"/>
                        </a:rPr>
                        <a:t>13.768</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3305" marR="63305" marT="0" marB="0" anchor="ctr"/>
                </a:tc>
              </a:tr>
              <a:tr h="319148">
                <a:tc>
                  <a:txBody>
                    <a:bodyPr/>
                    <a:lstStyle/>
                    <a:p>
                      <a:pPr marL="0" marR="0" algn="ctr">
                        <a:lnSpc>
                          <a:spcPct val="150000"/>
                        </a:lnSpc>
                        <a:spcBef>
                          <a:spcPts val="0"/>
                        </a:spcBef>
                        <a:spcAft>
                          <a:spcPts val="0"/>
                        </a:spcAft>
                      </a:pPr>
                      <a:r>
                        <a:rPr lang="en-US" sz="1400" b="1">
                          <a:effectLst/>
                          <a:latin typeface="Times New Roman" panose="02020603050405020304" pitchFamily="18" charset="0"/>
                          <a:cs typeface="Times New Roman" panose="02020603050405020304" pitchFamily="18" charset="0"/>
                        </a:rPr>
                        <a:t>Cas 10</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3305" marR="63305" marT="0" marB="0" anchor="ctr"/>
                </a:tc>
                <a:tc>
                  <a:txBody>
                    <a:bodyPr/>
                    <a:lstStyle/>
                    <a:p>
                      <a:pPr marL="0" marR="0" algn="ctr">
                        <a:lnSpc>
                          <a:spcPct val="150000"/>
                        </a:lnSpc>
                        <a:spcBef>
                          <a:spcPts val="0"/>
                        </a:spcBef>
                        <a:spcAft>
                          <a:spcPts val="0"/>
                        </a:spcAft>
                      </a:pPr>
                      <a:r>
                        <a:rPr lang="en-US" sz="1400" b="1">
                          <a:effectLst/>
                          <a:latin typeface="Times New Roman" panose="02020603050405020304" pitchFamily="18" charset="0"/>
                          <a:cs typeface="Times New Roman" panose="02020603050405020304" pitchFamily="18" charset="0"/>
                        </a:rPr>
                        <a:t>0.69308</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3305" marR="63305" marT="0" marB="0" anchor="ctr"/>
                </a:tc>
                <a:tc>
                  <a:txBody>
                    <a:bodyPr/>
                    <a:lstStyle/>
                    <a:p>
                      <a:pPr marL="0" marR="0" algn="ctr">
                        <a:lnSpc>
                          <a:spcPct val="150000"/>
                        </a:lnSpc>
                        <a:spcBef>
                          <a:spcPts val="0"/>
                        </a:spcBef>
                        <a:spcAft>
                          <a:spcPts val="0"/>
                        </a:spcAft>
                      </a:pPr>
                      <a:r>
                        <a:rPr lang="en-US" sz="1400" b="1">
                          <a:effectLst/>
                          <a:latin typeface="Times New Roman" panose="02020603050405020304" pitchFamily="18" charset="0"/>
                          <a:cs typeface="Times New Roman" panose="02020603050405020304" pitchFamily="18" charset="0"/>
                        </a:rPr>
                        <a:t>0.050354</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3305" marR="63305" marT="0" marB="0" anchor="ctr"/>
                </a:tc>
                <a:tc>
                  <a:txBody>
                    <a:bodyPr/>
                    <a:lstStyle/>
                    <a:p>
                      <a:pPr marL="0" marR="0" algn="ctr">
                        <a:lnSpc>
                          <a:spcPct val="150000"/>
                        </a:lnSpc>
                        <a:spcBef>
                          <a:spcPts val="0"/>
                        </a:spcBef>
                        <a:spcAft>
                          <a:spcPts val="0"/>
                        </a:spcAft>
                      </a:pPr>
                      <a:r>
                        <a:rPr lang="en-US" sz="1400" b="1">
                          <a:effectLst/>
                          <a:latin typeface="Times New Roman" panose="02020603050405020304" pitchFamily="18" charset="0"/>
                          <a:cs typeface="Times New Roman" panose="02020603050405020304" pitchFamily="18" charset="0"/>
                        </a:rPr>
                        <a:t>13.764</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3305" marR="63305" marT="0" marB="0" anchor="ctr"/>
                </a:tc>
              </a:tr>
              <a:tr h="319148">
                <a:tc>
                  <a:txBody>
                    <a:bodyPr/>
                    <a:lstStyle/>
                    <a:p>
                      <a:pPr marL="0" marR="0" algn="ctr">
                        <a:lnSpc>
                          <a:spcPct val="150000"/>
                        </a:lnSpc>
                        <a:spcBef>
                          <a:spcPts val="0"/>
                        </a:spcBef>
                        <a:spcAft>
                          <a:spcPts val="0"/>
                        </a:spcAft>
                      </a:pPr>
                      <a:r>
                        <a:rPr lang="en-US" sz="1400" b="1">
                          <a:effectLst/>
                          <a:latin typeface="Times New Roman" panose="02020603050405020304" pitchFamily="18" charset="0"/>
                          <a:cs typeface="Times New Roman" panose="02020603050405020304" pitchFamily="18" charset="0"/>
                        </a:rPr>
                        <a:t>Cas 11</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3305" marR="63305" marT="0" marB="0" anchor="ctr"/>
                </a:tc>
                <a:tc>
                  <a:txBody>
                    <a:bodyPr/>
                    <a:lstStyle/>
                    <a:p>
                      <a:pPr marL="0" marR="0" algn="ctr">
                        <a:lnSpc>
                          <a:spcPct val="150000"/>
                        </a:lnSpc>
                        <a:spcBef>
                          <a:spcPts val="0"/>
                        </a:spcBef>
                        <a:spcAft>
                          <a:spcPts val="0"/>
                        </a:spcAft>
                      </a:pPr>
                      <a:r>
                        <a:rPr lang="en-US" sz="1400" b="1">
                          <a:effectLst/>
                          <a:latin typeface="Times New Roman" panose="02020603050405020304" pitchFamily="18" charset="0"/>
                          <a:cs typeface="Times New Roman" panose="02020603050405020304" pitchFamily="18" charset="0"/>
                        </a:rPr>
                        <a:t>0.68815</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3305" marR="63305" marT="0" marB="0" anchor="ctr"/>
                </a:tc>
                <a:tc>
                  <a:txBody>
                    <a:bodyPr/>
                    <a:lstStyle/>
                    <a:p>
                      <a:pPr marL="0" marR="0" algn="ctr">
                        <a:lnSpc>
                          <a:spcPct val="150000"/>
                        </a:lnSpc>
                        <a:spcBef>
                          <a:spcPts val="0"/>
                        </a:spcBef>
                        <a:spcAft>
                          <a:spcPts val="0"/>
                        </a:spcAft>
                      </a:pPr>
                      <a:r>
                        <a:rPr lang="en-US" sz="1400" b="1">
                          <a:effectLst/>
                          <a:latin typeface="Times New Roman" panose="02020603050405020304" pitchFamily="18" charset="0"/>
                          <a:cs typeface="Times New Roman" panose="02020603050405020304" pitchFamily="18" charset="0"/>
                        </a:rPr>
                        <a:t>0.050157</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3305" marR="63305" marT="0" marB="0" anchor="ctr"/>
                </a:tc>
                <a:tc>
                  <a:txBody>
                    <a:bodyPr/>
                    <a:lstStyle/>
                    <a:p>
                      <a:pPr marL="0" marR="0" algn="ctr">
                        <a:lnSpc>
                          <a:spcPct val="150000"/>
                        </a:lnSpc>
                        <a:spcBef>
                          <a:spcPts val="0"/>
                        </a:spcBef>
                        <a:spcAft>
                          <a:spcPts val="0"/>
                        </a:spcAft>
                      </a:pPr>
                      <a:r>
                        <a:rPr lang="en-US" sz="1400" b="1">
                          <a:effectLst/>
                          <a:latin typeface="Times New Roman" panose="02020603050405020304" pitchFamily="18" charset="0"/>
                          <a:cs typeface="Times New Roman" panose="02020603050405020304" pitchFamily="18" charset="0"/>
                        </a:rPr>
                        <a:t>13.720</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3305" marR="63305" marT="0" marB="0" anchor="ctr"/>
                </a:tc>
              </a:tr>
              <a:tr h="319148">
                <a:tc>
                  <a:txBody>
                    <a:bodyPr/>
                    <a:lstStyle/>
                    <a:p>
                      <a:pPr marL="0" marR="0" algn="ctr">
                        <a:lnSpc>
                          <a:spcPct val="150000"/>
                        </a:lnSpc>
                        <a:spcBef>
                          <a:spcPts val="0"/>
                        </a:spcBef>
                        <a:spcAft>
                          <a:spcPts val="0"/>
                        </a:spcAft>
                      </a:pPr>
                      <a:r>
                        <a:rPr lang="en-US" sz="1400" b="1">
                          <a:effectLst/>
                          <a:latin typeface="Times New Roman" panose="02020603050405020304" pitchFamily="18" charset="0"/>
                          <a:cs typeface="Times New Roman" panose="02020603050405020304" pitchFamily="18" charset="0"/>
                        </a:rPr>
                        <a:t>Cas 12</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3305" marR="63305" marT="0" marB="0" anchor="ctr"/>
                </a:tc>
                <a:tc>
                  <a:txBody>
                    <a:bodyPr/>
                    <a:lstStyle/>
                    <a:p>
                      <a:pPr marL="0" marR="0" algn="ctr">
                        <a:lnSpc>
                          <a:spcPct val="150000"/>
                        </a:lnSpc>
                        <a:spcBef>
                          <a:spcPts val="0"/>
                        </a:spcBef>
                        <a:spcAft>
                          <a:spcPts val="0"/>
                        </a:spcAft>
                      </a:pPr>
                      <a:r>
                        <a:rPr lang="en-US" sz="1400" b="1">
                          <a:effectLst/>
                          <a:latin typeface="Times New Roman" panose="02020603050405020304" pitchFamily="18" charset="0"/>
                          <a:cs typeface="Times New Roman" panose="02020603050405020304" pitchFamily="18" charset="0"/>
                        </a:rPr>
                        <a:t>0.68543</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3305" marR="63305" marT="0" marB="0" anchor="ctr"/>
                </a:tc>
                <a:tc>
                  <a:txBody>
                    <a:bodyPr/>
                    <a:lstStyle/>
                    <a:p>
                      <a:pPr marL="0" marR="0" algn="ctr">
                        <a:lnSpc>
                          <a:spcPct val="150000"/>
                        </a:lnSpc>
                        <a:spcBef>
                          <a:spcPts val="0"/>
                        </a:spcBef>
                        <a:spcAft>
                          <a:spcPts val="0"/>
                        </a:spcAft>
                      </a:pPr>
                      <a:r>
                        <a:rPr lang="en-US" sz="1400" b="1">
                          <a:effectLst/>
                          <a:latin typeface="Times New Roman" panose="02020603050405020304" pitchFamily="18" charset="0"/>
                          <a:cs typeface="Times New Roman" panose="02020603050405020304" pitchFamily="18" charset="0"/>
                        </a:rPr>
                        <a:t>0.05007</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3305" marR="63305" marT="0" marB="0" anchor="ctr"/>
                </a:tc>
                <a:tc>
                  <a:txBody>
                    <a:bodyPr/>
                    <a:lstStyle/>
                    <a:p>
                      <a:pPr marL="0" marR="0" algn="ctr">
                        <a:lnSpc>
                          <a:spcPct val="150000"/>
                        </a:lnSpc>
                        <a:spcBef>
                          <a:spcPts val="0"/>
                        </a:spcBef>
                        <a:spcAft>
                          <a:spcPts val="0"/>
                        </a:spcAft>
                      </a:pPr>
                      <a:r>
                        <a:rPr lang="en-US" sz="1400" b="1" dirty="0">
                          <a:effectLst/>
                          <a:latin typeface="Times New Roman" panose="02020603050405020304" pitchFamily="18" charset="0"/>
                          <a:cs typeface="Times New Roman" panose="02020603050405020304" pitchFamily="18" charset="0"/>
                        </a:rPr>
                        <a:t>13.689</a:t>
                      </a:r>
                      <a:endParaRPr lang="en-US"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305" marR="63305" marT="0" marB="0" anchor="ctr"/>
                </a:tc>
              </a:tr>
            </a:tbl>
          </a:graphicData>
        </a:graphic>
      </p:graphicFrame>
      <p:sp>
        <p:nvSpPr>
          <p:cNvPr id="5" name="Slide Number Placeholder 4"/>
          <p:cNvSpPr>
            <a:spLocks noGrp="1"/>
          </p:cNvSpPr>
          <p:nvPr>
            <p:ph type="sldNum" sz="quarter" idx="12"/>
          </p:nvPr>
        </p:nvSpPr>
        <p:spPr/>
        <p:txBody>
          <a:bodyPr/>
          <a:lstStyle/>
          <a:p>
            <a:fld id="{D57F1E4F-1CFF-5643-939E-02111984F565}" type="slidenum">
              <a:rPr lang="en-US" smtClean="0"/>
              <a:t>21</a:t>
            </a:fld>
            <a:endParaRPr lang="en-US" dirty="0"/>
          </a:p>
        </p:txBody>
      </p:sp>
    </p:spTree>
    <p:extLst>
      <p:ext uri="{BB962C8B-B14F-4D97-AF65-F5344CB8AC3E}">
        <p14:creationId xmlns:p14="http://schemas.microsoft.com/office/powerpoint/2010/main" val="21319994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5027" y="0"/>
            <a:ext cx="9839585" cy="658780"/>
          </a:xfrm>
        </p:spPr>
        <p:txBody>
          <a:bodyPr/>
          <a:lstStyle/>
          <a:p>
            <a:pPr algn="ctr"/>
            <a:r>
              <a:rPr lang="fr-FR" b="1" dirty="0">
                <a:solidFill>
                  <a:srgbClr val="0070C0"/>
                </a:solidFill>
                <a:latin typeface="Times New Roman" panose="02020603050405020304" pitchFamily="18" charset="0"/>
                <a:cs typeface="Times New Roman" panose="02020603050405020304" pitchFamily="18" charset="0"/>
              </a:rPr>
              <a:t>Résultat</a:t>
            </a:r>
            <a:endParaRPr lang="en-US" dirty="0">
              <a:solidFill>
                <a:srgbClr val="0070C0"/>
              </a:solidFill>
            </a:endParaRPr>
          </a:p>
        </p:txBody>
      </p:sp>
      <p:sp>
        <p:nvSpPr>
          <p:cNvPr id="3" name="Content Placeholder 2"/>
          <p:cNvSpPr>
            <a:spLocks noGrp="1"/>
          </p:cNvSpPr>
          <p:nvPr>
            <p:ph idx="1"/>
          </p:nvPr>
        </p:nvSpPr>
        <p:spPr>
          <a:xfrm>
            <a:off x="1665027" y="1050877"/>
            <a:ext cx="9839585" cy="5527343"/>
          </a:xfrm>
        </p:spPr>
        <p:txBody>
          <a:bodyPr>
            <a:normAutofit lnSpcReduction="10000"/>
          </a:bodyPr>
          <a:lstStyle/>
          <a:p>
            <a:pPr algn="justLow">
              <a:lnSpc>
                <a:spcPct val="150000"/>
              </a:lnSpc>
            </a:pPr>
            <a:r>
              <a:rPr lang="fr-FR" dirty="0">
                <a:solidFill>
                  <a:schemeClr val="tx1"/>
                </a:solidFill>
                <a:latin typeface="Times New Roman" panose="02020603050405020304" pitchFamily="18" charset="0"/>
                <a:cs typeface="Times New Roman" panose="02020603050405020304" pitchFamily="18" charset="0"/>
              </a:rPr>
              <a:t> </a:t>
            </a:r>
            <a:r>
              <a:rPr lang="fr-FR" dirty="0" smtClean="0">
                <a:solidFill>
                  <a:schemeClr val="tx1"/>
                </a:solidFill>
                <a:latin typeface="Times New Roman" panose="02020603050405020304" pitchFamily="18" charset="0"/>
                <a:cs typeface="Times New Roman" panose="02020603050405020304" pitchFamily="18" charset="0"/>
              </a:rPr>
              <a:t> On </a:t>
            </a:r>
            <a:r>
              <a:rPr lang="fr-FR" dirty="0">
                <a:solidFill>
                  <a:schemeClr val="tx1"/>
                </a:solidFill>
                <a:latin typeface="Times New Roman" panose="02020603050405020304" pitchFamily="18" charset="0"/>
                <a:cs typeface="Times New Roman" panose="02020603050405020304" pitchFamily="18" charset="0"/>
              </a:rPr>
              <a:t>note que l'aile sans </a:t>
            </a:r>
            <a:r>
              <a:rPr lang="fr-FR" dirty="0" err="1">
                <a:solidFill>
                  <a:schemeClr val="tx1"/>
                </a:solidFill>
                <a:latin typeface="Times New Roman" panose="02020603050405020304" pitchFamily="18" charset="0"/>
                <a:cs typeface="Times New Roman" panose="02020603050405020304" pitchFamily="18" charset="0"/>
              </a:rPr>
              <a:t>winglets</a:t>
            </a:r>
            <a:r>
              <a:rPr lang="fr-FR" dirty="0">
                <a:solidFill>
                  <a:schemeClr val="tx1"/>
                </a:solidFill>
                <a:latin typeface="Times New Roman" panose="02020603050405020304" pitchFamily="18" charset="0"/>
                <a:cs typeface="Times New Roman" panose="02020603050405020304" pitchFamily="18" charset="0"/>
              </a:rPr>
              <a:t> présente le rapport le plus faible et que toutes les configurations avec </a:t>
            </a:r>
            <a:r>
              <a:rPr lang="fr-FR" dirty="0" err="1" smtClean="0">
                <a:solidFill>
                  <a:schemeClr val="tx1"/>
                </a:solidFill>
                <a:latin typeface="Times New Roman" panose="02020603050405020304" pitchFamily="18" charset="0"/>
                <a:cs typeface="Times New Roman" panose="02020603050405020304" pitchFamily="18" charset="0"/>
              </a:rPr>
              <a:t>winglets</a:t>
            </a:r>
            <a:r>
              <a:rPr lang="fr-FR" dirty="0" smtClean="0">
                <a:solidFill>
                  <a:schemeClr val="tx1"/>
                </a:solidFill>
                <a:latin typeface="Times New Roman" panose="02020603050405020304" pitchFamily="18" charset="0"/>
                <a:cs typeface="Times New Roman" panose="02020603050405020304" pitchFamily="18" charset="0"/>
              </a:rPr>
              <a:t> </a:t>
            </a:r>
            <a:r>
              <a:rPr lang="fr-FR" dirty="0">
                <a:solidFill>
                  <a:schemeClr val="tx1"/>
                </a:solidFill>
                <a:latin typeface="Times New Roman" panose="02020603050405020304" pitchFamily="18" charset="0"/>
                <a:cs typeface="Times New Roman" panose="02020603050405020304" pitchFamily="18" charset="0"/>
              </a:rPr>
              <a:t>présentent un rapport plus élevé et surtout un coefficient de traînée plus faible. En se basant sur ce dernier, nous pouvons alors dire que le cas 09 </a:t>
            </a:r>
            <a:r>
              <a:rPr lang="fr-FR" dirty="0" smtClean="0">
                <a:solidFill>
                  <a:schemeClr val="tx1"/>
                </a:solidFill>
                <a:latin typeface="Times New Roman" panose="02020603050405020304" pitchFamily="18" charset="0"/>
                <a:cs typeface="Times New Roman" panose="02020603050405020304" pitchFamily="18" charset="0"/>
              </a:rPr>
              <a:t>est le </a:t>
            </a:r>
            <a:r>
              <a:rPr lang="fr-FR" dirty="0">
                <a:solidFill>
                  <a:schemeClr val="tx1"/>
                </a:solidFill>
                <a:latin typeface="Times New Roman" panose="02020603050405020304" pitchFamily="18" charset="0"/>
                <a:cs typeface="Times New Roman" panose="02020603050405020304" pitchFamily="18" charset="0"/>
              </a:rPr>
              <a:t>meilleur. En examinant le coefficient de portance, nous pouvons aussi dire le cas 04  est le plus optimal (meilleure performance de la </a:t>
            </a:r>
            <a:r>
              <a:rPr lang="fr-FR" dirty="0" err="1">
                <a:solidFill>
                  <a:schemeClr val="tx1"/>
                </a:solidFill>
                <a:latin typeface="Times New Roman" panose="02020603050405020304" pitchFamily="18" charset="0"/>
                <a:cs typeface="Times New Roman" panose="02020603050405020304" pitchFamily="18" charset="0"/>
              </a:rPr>
              <a:t>winglet</a:t>
            </a:r>
            <a:r>
              <a:rPr lang="fr-FR" dirty="0">
                <a:solidFill>
                  <a:schemeClr val="tx1"/>
                </a:solidFill>
                <a:latin typeface="Times New Roman" panose="02020603050405020304" pitchFamily="18" charset="0"/>
                <a:cs typeface="Times New Roman" panose="02020603050405020304" pitchFamily="18" charset="0"/>
              </a:rPr>
              <a:t>) puisqu’il totalise le meilleur C</a:t>
            </a:r>
            <a:r>
              <a:rPr lang="fr-FR" baseline="-25000" dirty="0">
                <a:solidFill>
                  <a:schemeClr val="tx1"/>
                </a:solidFill>
                <a:latin typeface="Times New Roman" panose="02020603050405020304" pitchFamily="18" charset="0"/>
                <a:cs typeface="Times New Roman" panose="02020603050405020304" pitchFamily="18" charset="0"/>
              </a:rPr>
              <a:t>P</a:t>
            </a:r>
            <a:r>
              <a:rPr lang="fr-FR" dirty="0">
                <a:solidFill>
                  <a:schemeClr val="tx1"/>
                </a:solidFill>
                <a:latin typeface="Times New Roman" panose="02020603050405020304" pitchFamily="18" charset="0"/>
                <a:cs typeface="Times New Roman" panose="02020603050405020304" pitchFamily="18" charset="0"/>
              </a:rPr>
              <a:t> et le plus grand rapport C</a:t>
            </a:r>
            <a:r>
              <a:rPr lang="fr-FR" baseline="-25000" dirty="0">
                <a:solidFill>
                  <a:schemeClr val="tx1"/>
                </a:solidFill>
                <a:latin typeface="Times New Roman" panose="02020603050405020304" pitchFamily="18" charset="0"/>
                <a:cs typeface="Times New Roman" panose="02020603050405020304" pitchFamily="18" charset="0"/>
              </a:rPr>
              <a:t>P</a:t>
            </a:r>
            <a:r>
              <a:rPr lang="fr-FR" dirty="0">
                <a:solidFill>
                  <a:schemeClr val="tx1"/>
                </a:solidFill>
                <a:latin typeface="Times New Roman" panose="02020603050405020304" pitchFamily="18" charset="0"/>
                <a:cs typeface="Times New Roman" panose="02020603050405020304" pitchFamily="18" charset="0"/>
              </a:rPr>
              <a:t>/C</a:t>
            </a:r>
            <a:r>
              <a:rPr lang="fr-FR" baseline="-25000" dirty="0">
                <a:solidFill>
                  <a:schemeClr val="tx1"/>
                </a:solidFill>
                <a:latin typeface="Times New Roman" panose="02020603050405020304" pitchFamily="18" charset="0"/>
                <a:cs typeface="Times New Roman" panose="02020603050405020304" pitchFamily="18" charset="0"/>
              </a:rPr>
              <a:t>T</a:t>
            </a:r>
            <a:r>
              <a:rPr lang="fr-FR" dirty="0">
                <a:solidFill>
                  <a:schemeClr val="tx1"/>
                </a:solidFill>
                <a:latin typeface="Times New Roman" panose="02020603050405020304" pitchFamily="18" charset="0"/>
                <a:cs typeface="Times New Roman" panose="02020603050405020304" pitchFamily="18" charset="0"/>
              </a:rPr>
              <a:t>.</a:t>
            </a:r>
            <a:endParaRPr lang="en-US" dirty="0">
              <a:solidFill>
                <a:schemeClr val="tx1"/>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
            </a:pPr>
            <a:r>
              <a:rPr lang="fr-FR" sz="2400" b="1" dirty="0" smtClean="0">
                <a:solidFill>
                  <a:schemeClr val="tx1"/>
                </a:solidFill>
                <a:latin typeface="Times New Roman" panose="02020603050405020304" pitchFamily="18" charset="0"/>
                <a:cs typeface="Times New Roman" panose="02020603050405020304" pitchFamily="18" charset="0"/>
              </a:rPr>
              <a:t>Comparaison </a:t>
            </a:r>
            <a:r>
              <a:rPr lang="fr-FR" sz="2400" b="1" dirty="0">
                <a:solidFill>
                  <a:schemeClr val="tx1"/>
                </a:solidFill>
                <a:latin typeface="Times New Roman" panose="02020603050405020304" pitchFamily="18" charset="0"/>
                <a:cs typeface="Times New Roman" panose="02020603050405020304" pitchFamily="18" charset="0"/>
              </a:rPr>
              <a:t>avec la référence [3] </a:t>
            </a:r>
            <a:endParaRPr lang="en-US" sz="2400" b="1" dirty="0">
              <a:solidFill>
                <a:schemeClr val="tx1"/>
              </a:solidFill>
              <a:latin typeface="Times New Roman" panose="02020603050405020304" pitchFamily="18" charset="0"/>
              <a:cs typeface="Times New Roman" panose="02020603050405020304" pitchFamily="18" charset="0"/>
            </a:endParaRPr>
          </a:p>
          <a:p>
            <a:endParaRPr lang="fr-FR" dirty="0" smtClean="0"/>
          </a:p>
          <a:p>
            <a:endParaRPr lang="fr-FR" dirty="0"/>
          </a:p>
          <a:p>
            <a:endParaRPr lang="fr-FR" dirty="0" smtClean="0"/>
          </a:p>
          <a:p>
            <a:endParaRPr lang="fr-FR" dirty="0"/>
          </a:p>
          <a:p>
            <a:pPr marL="0" indent="0">
              <a:buNone/>
            </a:pPr>
            <a:endParaRPr lang="fr-FR" dirty="0" smtClean="0"/>
          </a:p>
          <a:p>
            <a:pPr>
              <a:lnSpc>
                <a:spcPct val="160000"/>
              </a:lnSpc>
            </a:pPr>
            <a:r>
              <a:rPr lang="fr-FR" dirty="0" smtClean="0">
                <a:solidFill>
                  <a:schemeClr val="tx1"/>
                </a:solidFill>
                <a:latin typeface="Times New Roman" panose="02020603050405020304" pitchFamily="18" charset="0"/>
                <a:cs typeface="Times New Roman" panose="02020603050405020304" pitchFamily="18" charset="0"/>
              </a:rPr>
              <a:t>Les valeurs de C</a:t>
            </a:r>
            <a:r>
              <a:rPr lang="fr-FR" sz="1000" dirty="0" smtClean="0">
                <a:solidFill>
                  <a:schemeClr val="tx1"/>
                </a:solidFill>
                <a:latin typeface="Times New Roman" panose="02020603050405020304" pitchFamily="18" charset="0"/>
                <a:cs typeface="Times New Roman" panose="02020603050405020304" pitchFamily="18" charset="0"/>
              </a:rPr>
              <a:t>P</a:t>
            </a:r>
            <a:r>
              <a:rPr lang="fr-FR" dirty="0" smtClean="0">
                <a:solidFill>
                  <a:schemeClr val="tx1"/>
                </a:solidFill>
                <a:latin typeface="Times New Roman" panose="02020603050405020304" pitchFamily="18" charset="0"/>
                <a:cs typeface="Times New Roman" panose="02020603050405020304" pitchFamily="18" charset="0"/>
              </a:rPr>
              <a:t> et C</a:t>
            </a:r>
            <a:r>
              <a:rPr lang="fr-FR" sz="1000" dirty="0" smtClean="0">
                <a:solidFill>
                  <a:schemeClr val="tx1"/>
                </a:solidFill>
                <a:latin typeface="Times New Roman" panose="02020603050405020304" pitchFamily="18" charset="0"/>
                <a:cs typeface="Times New Roman" panose="02020603050405020304" pitchFamily="18" charset="0"/>
              </a:rPr>
              <a:t>T </a:t>
            </a:r>
            <a:r>
              <a:rPr lang="fr-FR" dirty="0" smtClean="0">
                <a:solidFill>
                  <a:schemeClr val="tx1"/>
                </a:solidFill>
                <a:latin typeface="Times New Roman" panose="02020603050405020304" pitchFamily="18" charset="0"/>
                <a:cs typeface="Times New Roman" panose="02020603050405020304" pitchFamily="18" charset="0"/>
              </a:rPr>
              <a:t>que nous avons acquis sont plus ou moins proches des valeurs de la référence mais les valeurs des rapports C</a:t>
            </a:r>
            <a:r>
              <a:rPr lang="fr-FR" sz="1000" dirty="0" smtClean="0">
                <a:solidFill>
                  <a:schemeClr val="tx1"/>
                </a:solidFill>
                <a:latin typeface="Times New Roman" panose="02020603050405020304" pitchFamily="18" charset="0"/>
                <a:cs typeface="Times New Roman" panose="02020603050405020304" pitchFamily="18" charset="0"/>
              </a:rPr>
              <a:t>P</a:t>
            </a:r>
            <a:r>
              <a:rPr lang="fr-FR" dirty="0" smtClean="0">
                <a:solidFill>
                  <a:schemeClr val="tx1"/>
                </a:solidFill>
                <a:latin typeface="Times New Roman" panose="02020603050405020304" pitchFamily="18" charset="0"/>
                <a:cs typeface="Times New Roman" panose="02020603050405020304" pitchFamily="18" charset="0"/>
              </a:rPr>
              <a:t>/C</a:t>
            </a:r>
            <a:r>
              <a:rPr lang="fr-FR" sz="1000" dirty="0" smtClean="0">
                <a:solidFill>
                  <a:schemeClr val="tx1"/>
                </a:solidFill>
                <a:latin typeface="Times New Roman" panose="02020603050405020304" pitchFamily="18" charset="0"/>
                <a:cs typeface="Times New Roman" panose="02020603050405020304" pitchFamily="18" charset="0"/>
              </a:rPr>
              <a:t>T</a:t>
            </a:r>
            <a:r>
              <a:rPr lang="fr-FR" dirty="0" smtClean="0">
                <a:solidFill>
                  <a:schemeClr val="tx1"/>
                </a:solidFill>
                <a:latin typeface="Times New Roman" panose="02020603050405020304" pitchFamily="18" charset="0"/>
                <a:cs typeface="Times New Roman" panose="02020603050405020304" pitchFamily="18" charset="0"/>
              </a:rPr>
              <a:t> sont très grandes.</a:t>
            </a:r>
            <a:endParaRPr lang="fr-FR" dirty="0">
              <a:solidFill>
                <a:schemeClr val="tx1"/>
              </a:solidFill>
              <a:latin typeface="Times New Roman" panose="02020603050405020304" pitchFamily="18" charset="0"/>
              <a:cs typeface="Times New Roman" panose="02020603050405020304" pitchFamily="18" charset="0"/>
            </a:endParaRPr>
          </a:p>
          <a:p>
            <a:pPr>
              <a:lnSpc>
                <a:spcPct val="160000"/>
              </a:lnSpc>
            </a:pP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582354472"/>
              </p:ext>
            </p:extLst>
          </p:nvPr>
        </p:nvGraphicFramePr>
        <p:xfrm>
          <a:off x="3289112" y="3777086"/>
          <a:ext cx="5786648" cy="1639710"/>
        </p:xfrm>
        <a:graphic>
          <a:graphicData uri="http://schemas.openxmlformats.org/drawingml/2006/table">
            <a:tbl>
              <a:tblPr firstRow="1">
                <a:tableStyleId>{5C22544A-7EE6-4342-B048-85BDC9FD1C3A}</a:tableStyleId>
              </a:tblPr>
              <a:tblGrid>
                <a:gridCol w="1445508"/>
                <a:gridCol w="1447816"/>
                <a:gridCol w="1447816"/>
                <a:gridCol w="1445508"/>
              </a:tblGrid>
              <a:tr h="337060">
                <a:tc>
                  <a:txBody>
                    <a:bodyPr/>
                    <a:lstStyle/>
                    <a:p>
                      <a:pPr marL="0" marR="0" algn="ctr">
                        <a:lnSpc>
                          <a:spcPct val="150000"/>
                        </a:lnSpc>
                        <a:spcBef>
                          <a:spcPts val="0"/>
                        </a:spcBef>
                        <a:spcAft>
                          <a:spcPts val="0"/>
                        </a:spcAft>
                      </a:pPr>
                      <a:r>
                        <a:rPr lang="en-US" sz="1400" b="1" dirty="0">
                          <a:solidFill>
                            <a:schemeClr val="bg1"/>
                          </a:solidFill>
                          <a:effectLst/>
                          <a:latin typeface="Times New Roman" panose="02020603050405020304" pitchFamily="18" charset="0"/>
                          <a:cs typeface="Times New Roman" panose="02020603050405020304" pitchFamily="18" charset="0"/>
                        </a:rPr>
                        <a:t>Angle</a:t>
                      </a:r>
                      <a:endParaRPr lang="en-US" sz="1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161" marR="44161" marT="0" marB="0"/>
                </a:tc>
                <a:tc>
                  <a:txBody>
                    <a:bodyPr/>
                    <a:lstStyle/>
                    <a:p>
                      <a:pPr marL="0" marR="0" algn="ctr">
                        <a:lnSpc>
                          <a:spcPct val="150000"/>
                        </a:lnSpc>
                        <a:spcBef>
                          <a:spcPts val="0"/>
                        </a:spcBef>
                        <a:spcAft>
                          <a:spcPts val="0"/>
                        </a:spcAft>
                      </a:pPr>
                      <a:r>
                        <a:rPr lang="en-US" sz="1400" b="1" dirty="0">
                          <a:solidFill>
                            <a:schemeClr val="bg1"/>
                          </a:solidFill>
                          <a:effectLst/>
                          <a:latin typeface="Times New Roman" panose="02020603050405020304" pitchFamily="18" charset="0"/>
                          <a:cs typeface="Times New Roman" panose="02020603050405020304" pitchFamily="18" charset="0"/>
                        </a:rPr>
                        <a:t>C</a:t>
                      </a:r>
                      <a:r>
                        <a:rPr lang="en-US" sz="1400" b="1" baseline="-25000" dirty="0">
                          <a:solidFill>
                            <a:schemeClr val="bg1"/>
                          </a:solidFill>
                          <a:effectLst/>
                          <a:latin typeface="Times New Roman" panose="02020603050405020304" pitchFamily="18" charset="0"/>
                          <a:cs typeface="Times New Roman" panose="02020603050405020304" pitchFamily="18" charset="0"/>
                        </a:rPr>
                        <a:t>P</a:t>
                      </a:r>
                      <a:endParaRPr lang="en-US" sz="1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161" marR="44161" marT="0" marB="0"/>
                </a:tc>
                <a:tc>
                  <a:txBody>
                    <a:bodyPr/>
                    <a:lstStyle/>
                    <a:p>
                      <a:pPr marL="0" marR="0" algn="ctr">
                        <a:lnSpc>
                          <a:spcPct val="150000"/>
                        </a:lnSpc>
                        <a:spcBef>
                          <a:spcPts val="0"/>
                        </a:spcBef>
                        <a:spcAft>
                          <a:spcPts val="0"/>
                        </a:spcAft>
                      </a:pPr>
                      <a:r>
                        <a:rPr lang="en-US" sz="1400" b="1">
                          <a:solidFill>
                            <a:schemeClr val="bg1"/>
                          </a:solidFill>
                          <a:effectLst/>
                          <a:latin typeface="Times New Roman" panose="02020603050405020304" pitchFamily="18" charset="0"/>
                          <a:cs typeface="Times New Roman" panose="02020603050405020304" pitchFamily="18" charset="0"/>
                        </a:rPr>
                        <a:t>C</a:t>
                      </a:r>
                      <a:r>
                        <a:rPr lang="en-US" sz="1400" b="1" baseline="-25000">
                          <a:solidFill>
                            <a:schemeClr val="bg1"/>
                          </a:solidFill>
                          <a:effectLst/>
                          <a:latin typeface="Times New Roman" panose="02020603050405020304" pitchFamily="18" charset="0"/>
                          <a:cs typeface="Times New Roman" panose="02020603050405020304" pitchFamily="18" charset="0"/>
                        </a:rPr>
                        <a:t>T</a:t>
                      </a:r>
                      <a:endParaRPr lang="en-US" sz="14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161" marR="44161" marT="0" marB="0"/>
                </a:tc>
                <a:tc>
                  <a:txBody>
                    <a:bodyPr/>
                    <a:lstStyle/>
                    <a:p>
                      <a:pPr marL="0" marR="0" algn="ctr">
                        <a:lnSpc>
                          <a:spcPct val="150000"/>
                        </a:lnSpc>
                        <a:spcBef>
                          <a:spcPts val="0"/>
                        </a:spcBef>
                        <a:spcAft>
                          <a:spcPts val="0"/>
                        </a:spcAft>
                      </a:pPr>
                      <a:r>
                        <a:rPr lang="fr-FR" sz="1400" b="1" dirty="0">
                          <a:solidFill>
                            <a:schemeClr val="bg1"/>
                          </a:solidFill>
                          <a:effectLst/>
                          <a:latin typeface="Times New Roman" panose="02020603050405020304" pitchFamily="18" charset="0"/>
                          <a:cs typeface="Times New Roman" panose="02020603050405020304" pitchFamily="18" charset="0"/>
                        </a:rPr>
                        <a:t>C</a:t>
                      </a:r>
                      <a:r>
                        <a:rPr lang="fr-FR" sz="1400" b="1" baseline="-25000" dirty="0">
                          <a:solidFill>
                            <a:schemeClr val="bg1"/>
                          </a:solidFill>
                          <a:effectLst/>
                          <a:latin typeface="Times New Roman" panose="02020603050405020304" pitchFamily="18" charset="0"/>
                          <a:cs typeface="Times New Roman" panose="02020603050405020304" pitchFamily="18" charset="0"/>
                        </a:rPr>
                        <a:t>P</a:t>
                      </a:r>
                      <a:r>
                        <a:rPr lang="fr-FR" sz="1400" b="1" dirty="0">
                          <a:solidFill>
                            <a:schemeClr val="bg1"/>
                          </a:solidFill>
                          <a:effectLst/>
                          <a:latin typeface="Times New Roman" panose="02020603050405020304" pitchFamily="18" charset="0"/>
                          <a:cs typeface="Times New Roman" panose="02020603050405020304" pitchFamily="18" charset="0"/>
                        </a:rPr>
                        <a:t>/C</a:t>
                      </a:r>
                      <a:r>
                        <a:rPr lang="fr-FR" sz="1400" b="1" baseline="-25000" dirty="0">
                          <a:solidFill>
                            <a:schemeClr val="bg1"/>
                          </a:solidFill>
                          <a:effectLst/>
                          <a:latin typeface="Times New Roman" panose="02020603050405020304" pitchFamily="18" charset="0"/>
                          <a:cs typeface="Times New Roman" panose="02020603050405020304" pitchFamily="18" charset="0"/>
                        </a:rPr>
                        <a:t>T</a:t>
                      </a:r>
                      <a:endParaRPr lang="en-US" sz="1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161" marR="44161" marT="0" marB="0"/>
                </a:tc>
              </a:tr>
              <a:tr h="662570">
                <a:tc>
                  <a:txBody>
                    <a:bodyPr/>
                    <a:lstStyle/>
                    <a:p>
                      <a:pPr marL="0" marR="0" algn="ctr">
                        <a:lnSpc>
                          <a:spcPct val="150000"/>
                        </a:lnSpc>
                        <a:spcBef>
                          <a:spcPts val="0"/>
                        </a:spcBef>
                        <a:spcAft>
                          <a:spcPts val="0"/>
                        </a:spcAft>
                      </a:pPr>
                      <a:r>
                        <a:rPr lang="en-US" sz="1400" b="1">
                          <a:solidFill>
                            <a:schemeClr val="tx1"/>
                          </a:solidFill>
                          <a:effectLst/>
                          <a:latin typeface="Times New Roman" panose="02020603050405020304" pitchFamily="18" charset="0"/>
                          <a:cs typeface="Times New Roman" panose="02020603050405020304" pitchFamily="18" charset="0"/>
                        </a:rPr>
                        <a:t>Aile sans winglet</a:t>
                      </a:r>
                      <a:endParaRPr lang="en-US" sz="1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161" marR="44161" marT="0" marB="0"/>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1" dirty="0" smtClean="0">
                          <a:solidFill>
                            <a:schemeClr val="tx1"/>
                          </a:solidFill>
                          <a:effectLst/>
                          <a:latin typeface="Times New Roman" panose="02020603050405020304" pitchFamily="18" charset="0"/>
                          <a:cs typeface="Times New Roman" panose="02020603050405020304" pitchFamily="18" charset="0"/>
                        </a:rPr>
                        <a:t>0.496619</a:t>
                      </a:r>
                      <a:endParaRPr lang="en-US" sz="1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endParaRPr lang="en-US" sz="1400" b="1" dirty="0">
                        <a:solidFill>
                          <a:schemeClr val="tx1"/>
                        </a:solidFill>
                        <a:latin typeface="Times New Roman" panose="02020603050405020304" pitchFamily="18" charset="0"/>
                        <a:cs typeface="Times New Roman" panose="02020603050405020304" pitchFamily="18" charset="0"/>
                      </a:endParaRPr>
                    </a:p>
                  </a:txBody>
                  <a:tcPr marL="44161" marR="44161" marT="0" marB="0"/>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400" b="1" dirty="0" smtClean="0">
                          <a:solidFill>
                            <a:schemeClr val="tx1"/>
                          </a:solidFill>
                          <a:effectLst/>
                          <a:latin typeface="Times New Roman" panose="02020603050405020304" pitchFamily="18" charset="0"/>
                          <a:cs typeface="Times New Roman" panose="02020603050405020304" pitchFamily="18" charset="0"/>
                        </a:rPr>
                        <a:t>0.095009</a:t>
                      </a:r>
                      <a:endParaRPr lang="en-US" sz="1400" b="1" dirty="0" smtClean="0">
                        <a:solidFill>
                          <a:schemeClr val="tx1"/>
                        </a:solidFill>
                        <a:effectLst/>
                        <a:latin typeface="Times New Roman" panose="02020603050405020304" pitchFamily="18" charset="0"/>
                        <a:cs typeface="Times New Roman" panose="02020603050405020304" pitchFamily="18" charset="0"/>
                      </a:endParaRPr>
                    </a:p>
                    <a:p>
                      <a:pPr algn="ctr"/>
                      <a:endParaRPr lang="en-US" sz="1400" b="1" dirty="0">
                        <a:solidFill>
                          <a:schemeClr val="tx1"/>
                        </a:solidFill>
                        <a:latin typeface="Times New Roman" panose="02020603050405020304" pitchFamily="18" charset="0"/>
                        <a:cs typeface="Times New Roman" panose="02020603050405020304" pitchFamily="18" charset="0"/>
                      </a:endParaRPr>
                    </a:p>
                  </a:txBody>
                  <a:tcPr marL="58882" marR="58882" marT="29441" marB="29441"/>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400" b="1" dirty="0" smtClean="0">
                          <a:solidFill>
                            <a:schemeClr val="tx1"/>
                          </a:solidFill>
                          <a:effectLst/>
                          <a:latin typeface="Times New Roman" panose="02020603050405020304" pitchFamily="18" charset="0"/>
                          <a:cs typeface="Times New Roman" panose="02020603050405020304" pitchFamily="18" charset="0"/>
                        </a:rPr>
                        <a:t>5.227</a:t>
                      </a:r>
                      <a:endParaRPr lang="en-US" sz="1400" b="1" dirty="0" smtClean="0">
                        <a:solidFill>
                          <a:schemeClr val="tx1"/>
                        </a:solidFill>
                        <a:effectLst/>
                        <a:latin typeface="Times New Roman" panose="02020603050405020304" pitchFamily="18" charset="0"/>
                        <a:cs typeface="Times New Roman" panose="02020603050405020304" pitchFamily="18" charset="0"/>
                      </a:endParaRPr>
                    </a:p>
                    <a:p>
                      <a:pPr algn="ctr"/>
                      <a:endParaRPr lang="en-US" sz="1400" b="1" dirty="0">
                        <a:solidFill>
                          <a:schemeClr val="tx1"/>
                        </a:solidFill>
                        <a:latin typeface="Times New Roman" panose="02020603050405020304" pitchFamily="18" charset="0"/>
                        <a:cs typeface="Times New Roman" panose="02020603050405020304" pitchFamily="18" charset="0"/>
                      </a:endParaRPr>
                    </a:p>
                  </a:txBody>
                  <a:tcPr marL="58882" marR="58882" marT="29441" marB="29441"/>
                </a:tc>
              </a:tr>
              <a:tr h="386621">
                <a:tc>
                  <a:txBody>
                    <a:bodyPr/>
                    <a:lstStyle/>
                    <a:p>
                      <a:pPr marL="0" marR="0" algn="ctr">
                        <a:lnSpc>
                          <a:spcPct val="150000"/>
                        </a:lnSpc>
                        <a:spcBef>
                          <a:spcPts val="0"/>
                        </a:spcBef>
                        <a:spcAft>
                          <a:spcPts val="0"/>
                        </a:spcAft>
                      </a:pPr>
                      <a:r>
                        <a:rPr lang="en-US" sz="1400" b="1" dirty="0" err="1">
                          <a:solidFill>
                            <a:schemeClr val="tx1"/>
                          </a:solidFill>
                          <a:effectLst/>
                          <a:latin typeface="Times New Roman" panose="02020603050405020304" pitchFamily="18" charset="0"/>
                          <a:cs typeface="Times New Roman" panose="02020603050405020304" pitchFamily="18" charset="0"/>
                        </a:rPr>
                        <a:t>Aile</a:t>
                      </a:r>
                      <a:r>
                        <a:rPr lang="en-US" sz="1400" b="1" dirty="0">
                          <a:solidFill>
                            <a:schemeClr val="tx1"/>
                          </a:solidFill>
                          <a:effectLst/>
                          <a:latin typeface="Times New Roman" panose="02020603050405020304" pitchFamily="18" charset="0"/>
                          <a:cs typeface="Times New Roman" panose="02020603050405020304" pitchFamily="18" charset="0"/>
                        </a:rPr>
                        <a:t> avec winglet</a:t>
                      </a:r>
                      <a:endParaRPr lang="en-US" sz="1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161" marR="44161" marT="0" marB="0"/>
                </a:tc>
                <a:tc>
                  <a:txBody>
                    <a:bodyPr/>
                    <a:lstStyle/>
                    <a:p>
                      <a:pPr marL="0" marR="0" algn="ctr">
                        <a:lnSpc>
                          <a:spcPct val="150000"/>
                        </a:lnSpc>
                        <a:spcBef>
                          <a:spcPts val="0"/>
                        </a:spcBef>
                        <a:spcAft>
                          <a:spcPts val="0"/>
                        </a:spcAft>
                      </a:pPr>
                      <a:r>
                        <a:rPr lang="fr-FR" sz="1400" b="1">
                          <a:solidFill>
                            <a:schemeClr val="tx1"/>
                          </a:solidFill>
                          <a:effectLst/>
                          <a:latin typeface="Times New Roman" panose="02020603050405020304" pitchFamily="18" charset="0"/>
                          <a:cs typeface="Times New Roman" panose="02020603050405020304" pitchFamily="18" charset="0"/>
                        </a:rPr>
                        <a:t>0.514469</a:t>
                      </a:r>
                      <a:endParaRPr lang="en-US" sz="1400" b="1">
                        <a:solidFill>
                          <a:schemeClr val="tx1"/>
                        </a:solidFill>
                        <a:effectLst/>
                        <a:latin typeface="Times New Roman" panose="02020603050405020304" pitchFamily="18" charset="0"/>
                        <a:cs typeface="Times New Roman" panose="02020603050405020304" pitchFamily="18" charset="0"/>
                      </a:endParaRPr>
                    </a:p>
                    <a:p>
                      <a:pPr marL="0" marR="0" algn="ctr">
                        <a:lnSpc>
                          <a:spcPct val="150000"/>
                        </a:lnSpc>
                        <a:spcBef>
                          <a:spcPts val="0"/>
                        </a:spcBef>
                        <a:spcAft>
                          <a:spcPts val="0"/>
                        </a:spcAft>
                      </a:pPr>
                      <a:r>
                        <a:rPr lang="en-US" sz="1400" b="1">
                          <a:solidFill>
                            <a:schemeClr val="tx1"/>
                          </a:solidFill>
                          <a:effectLst/>
                          <a:latin typeface="Times New Roman" panose="02020603050405020304" pitchFamily="18" charset="0"/>
                          <a:cs typeface="Times New Roman" panose="02020603050405020304" pitchFamily="18" charset="0"/>
                        </a:rPr>
                        <a:t> </a:t>
                      </a:r>
                      <a:endParaRPr lang="en-US" sz="1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161" marR="44161" marT="0" marB="0"/>
                </a:tc>
                <a:tc>
                  <a:txBody>
                    <a:bodyPr/>
                    <a:lstStyle/>
                    <a:p>
                      <a:pPr marL="0" marR="0" algn="ctr">
                        <a:lnSpc>
                          <a:spcPct val="150000"/>
                        </a:lnSpc>
                        <a:spcBef>
                          <a:spcPts val="0"/>
                        </a:spcBef>
                        <a:spcAft>
                          <a:spcPts val="0"/>
                        </a:spcAft>
                      </a:pPr>
                      <a:r>
                        <a:rPr lang="fr-FR" sz="1400" b="1">
                          <a:solidFill>
                            <a:schemeClr val="tx1"/>
                          </a:solidFill>
                          <a:effectLst/>
                          <a:latin typeface="Times New Roman" panose="02020603050405020304" pitchFamily="18" charset="0"/>
                          <a:cs typeface="Times New Roman" panose="02020603050405020304" pitchFamily="18" charset="0"/>
                        </a:rPr>
                        <a:t>0.0956025</a:t>
                      </a:r>
                      <a:endParaRPr lang="en-US" sz="1400" b="1">
                        <a:solidFill>
                          <a:schemeClr val="tx1"/>
                        </a:solidFill>
                        <a:effectLst/>
                        <a:latin typeface="Times New Roman" panose="02020603050405020304" pitchFamily="18" charset="0"/>
                        <a:cs typeface="Times New Roman" panose="02020603050405020304" pitchFamily="18" charset="0"/>
                      </a:endParaRPr>
                    </a:p>
                    <a:p>
                      <a:pPr marL="0" marR="0" algn="ctr">
                        <a:lnSpc>
                          <a:spcPct val="150000"/>
                        </a:lnSpc>
                        <a:spcBef>
                          <a:spcPts val="0"/>
                        </a:spcBef>
                        <a:spcAft>
                          <a:spcPts val="0"/>
                        </a:spcAft>
                      </a:pPr>
                      <a:r>
                        <a:rPr lang="en-US" sz="1400" b="1">
                          <a:solidFill>
                            <a:schemeClr val="tx1"/>
                          </a:solidFill>
                          <a:effectLst/>
                          <a:latin typeface="Times New Roman" panose="02020603050405020304" pitchFamily="18" charset="0"/>
                          <a:cs typeface="Times New Roman" panose="02020603050405020304" pitchFamily="18" charset="0"/>
                        </a:rPr>
                        <a:t> </a:t>
                      </a:r>
                      <a:endParaRPr lang="en-US" sz="1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161" marR="44161" marT="0" marB="0"/>
                </a:tc>
                <a:tc>
                  <a:txBody>
                    <a:bodyPr/>
                    <a:lstStyle/>
                    <a:p>
                      <a:pPr marL="0" marR="0" algn="ctr">
                        <a:lnSpc>
                          <a:spcPct val="150000"/>
                        </a:lnSpc>
                        <a:spcBef>
                          <a:spcPts val="0"/>
                        </a:spcBef>
                        <a:spcAft>
                          <a:spcPts val="0"/>
                        </a:spcAft>
                      </a:pPr>
                      <a:r>
                        <a:rPr lang="fr-FR" sz="1400" b="1" dirty="0">
                          <a:solidFill>
                            <a:schemeClr val="tx1"/>
                          </a:solidFill>
                          <a:effectLst/>
                          <a:latin typeface="Times New Roman" panose="02020603050405020304" pitchFamily="18" charset="0"/>
                          <a:cs typeface="Times New Roman" panose="02020603050405020304" pitchFamily="18" charset="0"/>
                        </a:rPr>
                        <a:t>5.38</a:t>
                      </a:r>
                      <a:endParaRPr lang="en-US" sz="1400" b="1" dirty="0">
                        <a:solidFill>
                          <a:schemeClr val="tx1"/>
                        </a:solidFill>
                        <a:effectLst/>
                        <a:latin typeface="Times New Roman" panose="02020603050405020304" pitchFamily="18" charset="0"/>
                        <a:cs typeface="Times New Roman" panose="02020603050405020304" pitchFamily="18" charset="0"/>
                      </a:endParaRPr>
                    </a:p>
                    <a:p>
                      <a:pPr marL="0" marR="0" algn="ctr">
                        <a:lnSpc>
                          <a:spcPct val="150000"/>
                        </a:lnSpc>
                        <a:spcBef>
                          <a:spcPts val="0"/>
                        </a:spcBef>
                        <a:spcAft>
                          <a:spcPts val="0"/>
                        </a:spcAft>
                      </a:pPr>
                      <a:r>
                        <a:rPr lang="en-US" sz="1400" b="1" dirty="0">
                          <a:solidFill>
                            <a:schemeClr val="tx1"/>
                          </a:solidFill>
                          <a:effectLst/>
                          <a:latin typeface="Times New Roman" panose="02020603050405020304" pitchFamily="18" charset="0"/>
                          <a:cs typeface="Times New Roman" panose="02020603050405020304" pitchFamily="18" charset="0"/>
                        </a:rPr>
                        <a:t> </a:t>
                      </a:r>
                      <a:endParaRPr lang="en-US" sz="1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161" marR="44161" marT="0" marB="0"/>
                </a:tc>
              </a:tr>
            </a:tbl>
          </a:graphicData>
        </a:graphic>
      </p:graphicFrame>
      <p:sp>
        <p:nvSpPr>
          <p:cNvPr id="4" name="Slide Number Placeholder 3"/>
          <p:cNvSpPr>
            <a:spLocks noGrp="1"/>
          </p:cNvSpPr>
          <p:nvPr>
            <p:ph type="sldNum" sz="quarter" idx="12"/>
          </p:nvPr>
        </p:nvSpPr>
        <p:spPr/>
        <p:txBody>
          <a:bodyPr/>
          <a:lstStyle/>
          <a:p>
            <a:fld id="{D57F1E4F-1CFF-5643-939E-02111984F565}" type="slidenum">
              <a:rPr lang="en-US" smtClean="0"/>
              <a:t>22</a:t>
            </a:fld>
            <a:endParaRPr lang="en-US" dirty="0"/>
          </a:p>
        </p:txBody>
      </p:sp>
    </p:spTree>
    <p:extLst>
      <p:ext uri="{BB962C8B-B14F-4D97-AF65-F5344CB8AC3E}">
        <p14:creationId xmlns:p14="http://schemas.microsoft.com/office/powerpoint/2010/main" val="30741295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3267" y="16364"/>
            <a:ext cx="9566630" cy="713371"/>
          </a:xfrm>
        </p:spPr>
        <p:txBody>
          <a:bodyPr/>
          <a:lstStyle/>
          <a:p>
            <a:pPr algn="ctr"/>
            <a:r>
              <a:rPr lang="fr-FR" b="1" dirty="0" smtClean="0">
                <a:solidFill>
                  <a:srgbClr val="0070C0"/>
                </a:solidFill>
                <a:latin typeface="Times New Roman" panose="02020603050405020304" pitchFamily="18" charset="0"/>
                <a:cs typeface="Times New Roman" panose="02020603050405020304" pitchFamily="18" charset="0"/>
              </a:rPr>
              <a:t>Résultats</a:t>
            </a:r>
            <a:endParaRPr lang="en-US" dirty="0">
              <a:solidFill>
                <a:srgbClr val="0070C0"/>
              </a:solidFill>
            </a:endParaRPr>
          </a:p>
        </p:txBody>
      </p:sp>
      <p:sp>
        <p:nvSpPr>
          <p:cNvPr id="3" name="Content Placeholder 2"/>
          <p:cNvSpPr>
            <a:spLocks noGrp="1"/>
          </p:cNvSpPr>
          <p:nvPr>
            <p:ph idx="1"/>
          </p:nvPr>
        </p:nvSpPr>
        <p:spPr>
          <a:xfrm>
            <a:off x="1542198" y="914401"/>
            <a:ext cx="9757700" cy="5595581"/>
          </a:xfrm>
        </p:spPr>
        <p:txBody>
          <a:bodyPr>
            <a:normAutofit/>
          </a:bodyPr>
          <a:lstStyle/>
          <a:p>
            <a:pPr algn="justLow">
              <a:lnSpc>
                <a:spcPct val="150000"/>
              </a:lnSpc>
            </a:pPr>
            <a:r>
              <a:rPr lang="fr-FR" dirty="0" smtClean="0">
                <a:solidFill>
                  <a:schemeClr val="tx1"/>
                </a:solidFill>
                <a:latin typeface="Times New Roman" panose="02020603050405020304" pitchFamily="18" charset="0"/>
                <a:cs typeface="Times New Roman" panose="02020603050405020304" pitchFamily="18" charset="0"/>
              </a:rPr>
              <a:t>Cette </a:t>
            </a:r>
            <a:r>
              <a:rPr lang="fr-FR" dirty="0">
                <a:solidFill>
                  <a:schemeClr val="tx1"/>
                </a:solidFill>
                <a:latin typeface="Times New Roman" panose="02020603050405020304" pitchFamily="18" charset="0"/>
                <a:cs typeface="Times New Roman" panose="02020603050405020304" pitchFamily="18" charset="0"/>
              </a:rPr>
              <a:t>différence pourra être attribuée aux dimensions exactes de l’aile que nous n’avons pas pu avoir</a:t>
            </a:r>
            <a:r>
              <a:rPr lang="fr-FR" dirty="0" smtClean="0">
                <a:solidFill>
                  <a:schemeClr val="tx1"/>
                </a:solidFill>
                <a:latin typeface="Times New Roman" panose="02020603050405020304" pitchFamily="18" charset="0"/>
                <a:cs typeface="Times New Roman" panose="02020603050405020304" pitchFamily="18" charset="0"/>
              </a:rPr>
              <a:t>.</a:t>
            </a:r>
          </a:p>
        </p:txBody>
      </p:sp>
      <p:pic>
        <p:nvPicPr>
          <p:cNvPr id="4" name="Content Placeholder 3" descr="C:\Users\KiKa-PC\Desktop\v15\P1s1.1.2.3.png"/>
          <p:cNvPicPr>
            <a:picLocks/>
          </p:cNvPicPr>
          <p:nvPr/>
        </p:nvPicPr>
        <p:blipFill rotWithShape="1">
          <a:blip r:embed="rId2">
            <a:extLst>
              <a:ext uri="{28A0092B-C50C-407E-A947-70E740481C1C}">
                <a14:useLocalDpi xmlns:a14="http://schemas.microsoft.com/office/drawing/2010/main" val="0"/>
              </a:ext>
            </a:extLst>
          </a:blip>
          <a:srcRect t="50609" r="49903"/>
          <a:stretch/>
        </p:blipFill>
        <p:spPr bwMode="auto">
          <a:xfrm>
            <a:off x="2414771" y="4136686"/>
            <a:ext cx="4285832" cy="2198703"/>
          </a:xfrm>
          <a:prstGeom prst="rect">
            <a:avLst/>
          </a:prstGeom>
          <a:noFill/>
          <a:ln>
            <a:noFill/>
          </a:ln>
          <a:extLst>
            <a:ext uri="{53640926-AAD7-44D8-BBD7-CCE9431645EC}">
              <a14:shadowObscured xmlns:a14="http://schemas.microsoft.com/office/drawing/2010/main"/>
            </a:ext>
          </a:extLst>
        </p:spPr>
      </p:pic>
      <p:sp>
        <p:nvSpPr>
          <p:cNvPr id="5" name="Rectangle 4"/>
          <p:cNvSpPr/>
          <p:nvPr/>
        </p:nvSpPr>
        <p:spPr>
          <a:xfrm>
            <a:off x="1542198" y="1695028"/>
            <a:ext cx="9757699" cy="2862322"/>
          </a:xfrm>
          <a:prstGeom prst="rect">
            <a:avLst/>
          </a:prstGeom>
        </p:spPr>
        <p:txBody>
          <a:bodyPr wrap="square">
            <a:spAutoFit/>
          </a:bodyPr>
          <a:lstStyle/>
          <a:p>
            <a:pPr marL="342900" lvl="1" indent="-342900" algn="justLow">
              <a:lnSpc>
                <a:spcPct val="150000"/>
              </a:lnSpc>
              <a:buFont typeface="Arial" panose="020B0604020202020204" pitchFamily="34" charset="0"/>
              <a:buChar char="•"/>
            </a:pPr>
            <a:r>
              <a:rPr lang="fr-FR" sz="2400" b="1" dirty="0" smtClean="0">
                <a:solidFill>
                  <a:srgbClr val="00B0F0"/>
                </a:solidFill>
                <a:latin typeface="Times New Roman" panose="02020603050405020304" pitchFamily="18" charset="0"/>
                <a:cs typeface="Times New Roman" panose="02020603050405020304" pitchFamily="18" charset="0"/>
              </a:rPr>
              <a:t>Visualisation</a:t>
            </a:r>
            <a:r>
              <a:rPr lang="fr-FR" sz="2400" b="1" dirty="0">
                <a:solidFill>
                  <a:srgbClr val="00B0F0"/>
                </a:solidFill>
                <a:latin typeface="Times New Roman" panose="02020603050405020304" pitchFamily="18" charset="0"/>
                <a:cs typeface="Times New Roman" panose="02020603050405020304" pitchFamily="18" charset="0"/>
              </a:rPr>
              <a:t> des </a:t>
            </a:r>
            <a:r>
              <a:rPr lang="fr-FR" sz="2400" b="1" dirty="0" smtClean="0">
                <a:solidFill>
                  <a:srgbClr val="00B0F0"/>
                </a:solidFill>
                <a:latin typeface="Times New Roman" panose="02020603050405020304" pitchFamily="18" charset="0"/>
                <a:cs typeface="Times New Roman" panose="02020603050405020304" pitchFamily="18" charset="0"/>
              </a:rPr>
              <a:t>résultats</a:t>
            </a:r>
            <a:endParaRPr lang="fr-FR" sz="2400" b="1" dirty="0" smtClean="0">
              <a:solidFill>
                <a:srgbClr val="00B0F0"/>
              </a:solidFill>
              <a:latin typeface="Times New Roman" panose="02020603050405020304" pitchFamily="18" charset="0"/>
              <a:cs typeface="Times New Roman" panose="02020603050405020304" pitchFamily="18" charset="0"/>
            </a:endParaRPr>
          </a:p>
          <a:p>
            <a:pPr marL="342900" lvl="1" indent="-342900" algn="justLow">
              <a:lnSpc>
                <a:spcPct val="150000"/>
              </a:lnSpc>
              <a:buFont typeface="Wingdings" panose="05000000000000000000" pitchFamily="2" charset="2"/>
              <a:buChar char="§"/>
            </a:pPr>
            <a:r>
              <a:rPr lang="en-US" sz="2400" b="1" dirty="0" err="1" smtClean="0">
                <a:latin typeface="Times New Roman" panose="02020603050405020304" pitchFamily="18" charset="0"/>
                <a:cs typeface="Times New Roman" panose="02020603050405020304" pitchFamily="18" charset="0"/>
              </a:rPr>
              <a:t>Pressions</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autour</a:t>
            </a:r>
            <a:r>
              <a:rPr lang="en-US" sz="2400" b="1" dirty="0">
                <a:latin typeface="Times New Roman" panose="02020603050405020304" pitchFamily="18" charset="0"/>
                <a:cs typeface="Times New Roman" panose="02020603050405020304" pitchFamily="18" charset="0"/>
              </a:rPr>
              <a:t> de </a:t>
            </a:r>
            <a:r>
              <a:rPr lang="en-US" sz="2400" b="1" dirty="0" err="1" smtClean="0">
                <a:latin typeface="Times New Roman" panose="02020603050405020304" pitchFamily="18" charset="0"/>
                <a:cs typeface="Times New Roman" panose="02020603050405020304" pitchFamily="18" charset="0"/>
              </a:rPr>
              <a:t>l’aile</a:t>
            </a:r>
            <a:endParaRPr lang="fr-FR" sz="2400" b="1" dirty="0">
              <a:latin typeface="Times New Roman" panose="02020603050405020304" pitchFamily="18" charset="0"/>
              <a:cs typeface="Times New Roman" panose="02020603050405020304" pitchFamily="18" charset="0"/>
            </a:endParaRPr>
          </a:p>
          <a:p>
            <a:pPr marL="0" lvl="1" algn="justLow">
              <a:lnSpc>
                <a:spcPct val="150000"/>
              </a:lnSpc>
            </a:pPr>
            <a:r>
              <a:rPr lang="fr-FR" dirty="0">
                <a:latin typeface="Times New Roman" panose="02020603050405020304" pitchFamily="18" charset="0"/>
                <a:cs typeface="Times New Roman" panose="02020603050405020304" pitchFamily="18" charset="0"/>
              </a:rPr>
              <a:t>Le profil d’une aile d’avion est conçu de telle sorte que l’écoulement d’air autour de l’aile engendre une force de </a:t>
            </a:r>
            <a:r>
              <a:rPr lang="fr-FR" dirty="0" smtClean="0">
                <a:latin typeface="Times New Roman" panose="02020603050405020304" pitchFamily="18" charset="0"/>
                <a:cs typeface="Times New Roman" panose="02020603050405020304" pitchFamily="18" charset="0"/>
              </a:rPr>
              <a:t>portance </a:t>
            </a:r>
            <a:r>
              <a:rPr lang="fr-FR" dirty="0">
                <a:latin typeface="Times New Roman" panose="02020603050405020304" pitchFamily="18" charset="0"/>
                <a:cs typeface="Times New Roman" panose="02020603050405020304" pitchFamily="18" charset="0"/>
              </a:rPr>
              <a:t>verticale et dirigée vers le </a:t>
            </a:r>
            <a:r>
              <a:rPr lang="fr-FR" dirty="0" smtClean="0">
                <a:latin typeface="Times New Roman" panose="02020603050405020304" pitchFamily="18" charset="0"/>
                <a:cs typeface="Times New Roman" panose="02020603050405020304" pitchFamily="18" charset="0"/>
              </a:rPr>
              <a:t>haut </a:t>
            </a:r>
            <a:r>
              <a:rPr lang="fr-FR" dirty="0">
                <a:latin typeface="Times New Roman" panose="02020603050405020304" pitchFamily="18" charset="0"/>
                <a:cs typeface="Times New Roman" panose="02020603050405020304" pitchFamily="18" charset="0"/>
              </a:rPr>
              <a:t>qui compense le poids de l’avion lui permettant ainsi de voler. Cette force est engendrée par la différence de pression qui s’établit entre les deux parois de l’aile.</a:t>
            </a:r>
            <a:endParaRPr lang="en-US" dirty="0" smtClean="0">
              <a:latin typeface="Times New Roman" panose="02020603050405020304" pitchFamily="18" charset="0"/>
              <a:cs typeface="Times New Roman" panose="02020603050405020304" pitchFamily="18" charset="0"/>
            </a:endParaRPr>
          </a:p>
        </p:txBody>
      </p:sp>
      <p:sp>
        <p:nvSpPr>
          <p:cNvPr id="7" name="Rectangle 6"/>
          <p:cNvSpPr/>
          <p:nvPr/>
        </p:nvSpPr>
        <p:spPr>
          <a:xfrm>
            <a:off x="2359422" y="6335389"/>
            <a:ext cx="4396529" cy="369332"/>
          </a:xfrm>
          <a:prstGeom prst="rect">
            <a:avLst/>
          </a:prstGeom>
        </p:spPr>
        <p:txBody>
          <a:bodyPr wrap="square">
            <a:spAutoFit/>
          </a:bodyPr>
          <a:lstStyle/>
          <a:p>
            <a:pPr algn="ctr"/>
            <a:r>
              <a:rPr lang="en-US" b="1" dirty="0">
                <a:latin typeface="Times New Roman" panose="02020603050405020304" pitchFamily="18" charset="0"/>
                <a:ea typeface="Calibri" panose="020F0502020204030204" pitchFamily="34" charset="0"/>
              </a:rPr>
              <a:t> </a:t>
            </a:r>
            <a:r>
              <a:rPr lang="fr-FR" sz="1200" i="1" dirty="0">
                <a:latin typeface="Times New Roman" panose="02020603050405020304" pitchFamily="18" charset="0"/>
                <a:ea typeface="Calibri" panose="020F0502020204030204" pitchFamily="34" charset="0"/>
              </a:rPr>
              <a:t>Champ de pression autour de </a:t>
            </a:r>
            <a:r>
              <a:rPr lang="fr-FR" sz="1200" i="1" dirty="0" smtClean="0">
                <a:latin typeface="Times New Roman" panose="02020603050405020304" pitchFamily="18" charset="0"/>
                <a:ea typeface="Calibri" panose="020F0502020204030204" pitchFamily="34" charset="0"/>
              </a:rPr>
              <a:t>l'aile: </a:t>
            </a:r>
            <a:r>
              <a:rPr lang="fr-FR" sz="1200" i="1" dirty="0">
                <a:latin typeface="Times New Roman" panose="02020603050405020304" pitchFamily="18" charset="0"/>
                <a:ea typeface="Calibri" panose="020F0502020204030204" pitchFamily="34" charset="0"/>
              </a:rPr>
              <a:t>Cas 04</a:t>
            </a:r>
            <a:endParaRPr lang="en-US" sz="1200" i="1" dirty="0"/>
          </a:p>
        </p:txBody>
      </p:sp>
      <p:pic>
        <p:nvPicPr>
          <p:cNvPr id="8" name="Picture 7" descr="C:\Users\KiKa-PC\Desktop\v15\P1s1.1.2.3.png"/>
          <p:cNvPicPr/>
          <p:nvPr/>
        </p:nvPicPr>
        <p:blipFill rotWithShape="1">
          <a:blip r:embed="rId2">
            <a:extLst>
              <a:ext uri="{28A0092B-C50C-407E-A947-70E740481C1C}">
                <a14:useLocalDpi xmlns:a14="http://schemas.microsoft.com/office/drawing/2010/main" val="0"/>
              </a:ext>
            </a:extLst>
          </a:blip>
          <a:srcRect l="-1" r="50256" b="51451"/>
          <a:stretch/>
        </p:blipFill>
        <p:spPr bwMode="auto">
          <a:xfrm>
            <a:off x="6911000" y="4126614"/>
            <a:ext cx="4178500" cy="2198702"/>
          </a:xfrm>
          <a:prstGeom prst="rect">
            <a:avLst/>
          </a:prstGeom>
          <a:noFill/>
          <a:ln>
            <a:noFill/>
          </a:ln>
          <a:extLst>
            <a:ext uri="{53640926-AAD7-44D8-BBD7-CCE9431645EC}">
              <a14:shadowObscured xmlns:a14="http://schemas.microsoft.com/office/drawing/2010/main"/>
            </a:ext>
          </a:extLst>
        </p:spPr>
      </p:pic>
      <p:sp>
        <p:nvSpPr>
          <p:cNvPr id="9" name="Rectangle 8"/>
          <p:cNvSpPr/>
          <p:nvPr/>
        </p:nvSpPr>
        <p:spPr>
          <a:xfrm>
            <a:off x="7541357" y="6325316"/>
            <a:ext cx="2917786" cy="369332"/>
          </a:xfrm>
          <a:prstGeom prst="rect">
            <a:avLst/>
          </a:prstGeom>
        </p:spPr>
        <p:txBody>
          <a:bodyPr wrap="none">
            <a:spAutoFit/>
          </a:bodyPr>
          <a:lstStyle/>
          <a:p>
            <a:r>
              <a:rPr lang="fr-FR" sz="1200" i="1" dirty="0">
                <a:latin typeface="Times New Roman" panose="02020603050405020304" pitchFamily="18" charset="0"/>
                <a:ea typeface="Calibri" panose="020F0502020204030204" pitchFamily="34" charset="0"/>
              </a:rPr>
              <a:t>Champ de pression autour de </a:t>
            </a:r>
            <a:r>
              <a:rPr lang="fr-FR" sz="1200" i="1" dirty="0" smtClean="0">
                <a:latin typeface="Times New Roman" panose="02020603050405020304" pitchFamily="18" charset="0"/>
                <a:ea typeface="Calibri" panose="020F0502020204030204" pitchFamily="34" charset="0"/>
              </a:rPr>
              <a:t>l'aile: </a:t>
            </a:r>
            <a:r>
              <a:rPr lang="fr-FR" sz="1200" i="1" dirty="0">
                <a:latin typeface="Times New Roman" panose="02020603050405020304" pitchFamily="18" charset="0"/>
                <a:ea typeface="Calibri" panose="020F0502020204030204" pitchFamily="34" charset="0"/>
              </a:rPr>
              <a:t>Cas 01</a:t>
            </a:r>
            <a:r>
              <a:rPr lang="fr-FR" dirty="0">
                <a:latin typeface="Times New Roman" panose="02020603050405020304" pitchFamily="18" charset="0"/>
                <a:ea typeface="Calibri" panose="020F0502020204030204" pitchFamily="34" charset="0"/>
              </a:rPr>
              <a:t>.</a:t>
            </a:r>
            <a:endParaRPr lang="en-US" dirty="0"/>
          </a:p>
        </p:txBody>
      </p:sp>
      <p:sp>
        <p:nvSpPr>
          <p:cNvPr id="10" name="Slide Number Placeholder 9"/>
          <p:cNvSpPr>
            <a:spLocks noGrp="1"/>
          </p:cNvSpPr>
          <p:nvPr>
            <p:ph type="sldNum" sz="quarter" idx="12"/>
          </p:nvPr>
        </p:nvSpPr>
        <p:spPr/>
        <p:txBody>
          <a:bodyPr/>
          <a:lstStyle/>
          <a:p>
            <a:fld id="{D57F1E4F-1CFF-5643-939E-02111984F565}" type="slidenum">
              <a:rPr lang="en-US" smtClean="0"/>
              <a:t>23</a:t>
            </a:fld>
            <a:endParaRPr lang="en-US" dirty="0"/>
          </a:p>
        </p:txBody>
      </p:sp>
    </p:spTree>
    <p:extLst>
      <p:ext uri="{BB962C8B-B14F-4D97-AF65-F5344CB8AC3E}">
        <p14:creationId xmlns:p14="http://schemas.microsoft.com/office/powerpoint/2010/main" val="246419233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7038" y="76511"/>
            <a:ext cx="9607573" cy="600502"/>
          </a:xfrm>
        </p:spPr>
        <p:txBody>
          <a:bodyPr>
            <a:normAutofit fontScale="90000"/>
          </a:bodyPr>
          <a:lstStyle/>
          <a:p>
            <a:pPr algn="ctr"/>
            <a:r>
              <a:rPr lang="fr-FR" b="1" dirty="0" smtClean="0">
                <a:solidFill>
                  <a:srgbClr val="0070C0"/>
                </a:solidFill>
                <a:latin typeface="Times New Roman" panose="02020603050405020304" pitchFamily="18" charset="0"/>
                <a:cs typeface="Times New Roman" panose="02020603050405020304" pitchFamily="18" charset="0"/>
              </a:rPr>
              <a:t>Résultats</a:t>
            </a:r>
            <a:endParaRPr lang="en-US" dirty="0">
              <a:solidFill>
                <a:srgbClr val="0070C0"/>
              </a:solidFill>
            </a:endParaRPr>
          </a:p>
        </p:txBody>
      </p:sp>
      <p:pic>
        <p:nvPicPr>
          <p:cNvPr id="4" name="Picture 3" descr="C:\Users\KiKa-PC\Desktop\v15\P2s1.1.2.3.png"/>
          <p:cNvPicPr/>
          <p:nvPr/>
        </p:nvPicPr>
        <p:blipFill rotWithShape="1">
          <a:blip r:embed="rId2">
            <a:extLst>
              <a:ext uri="{28A0092B-C50C-407E-A947-70E740481C1C}">
                <a14:useLocalDpi xmlns:a14="http://schemas.microsoft.com/office/drawing/2010/main" val="0"/>
              </a:ext>
            </a:extLst>
          </a:blip>
          <a:srcRect t="50997" r="49767"/>
          <a:stretch/>
        </p:blipFill>
        <p:spPr bwMode="auto">
          <a:xfrm>
            <a:off x="1700429" y="2802624"/>
            <a:ext cx="4610430" cy="2522660"/>
          </a:xfrm>
          <a:prstGeom prst="rect">
            <a:avLst/>
          </a:prstGeom>
          <a:noFill/>
          <a:ln>
            <a:noFill/>
          </a:ln>
          <a:extLst>
            <a:ext uri="{53640926-AAD7-44D8-BBD7-CCE9431645EC}">
              <a14:shadowObscured xmlns:a14="http://schemas.microsoft.com/office/drawing/2010/main"/>
            </a:ext>
          </a:extLst>
        </p:spPr>
      </p:pic>
      <p:pic>
        <p:nvPicPr>
          <p:cNvPr id="5" name="Picture 4" descr="C:\Users\KiKa-PC\Desktop\v15\P2s1.1.2.3.png"/>
          <p:cNvPicPr/>
          <p:nvPr/>
        </p:nvPicPr>
        <p:blipFill rotWithShape="1">
          <a:blip r:embed="rId2">
            <a:extLst>
              <a:ext uri="{28A0092B-C50C-407E-A947-70E740481C1C}">
                <a14:useLocalDpi xmlns:a14="http://schemas.microsoft.com/office/drawing/2010/main" val="0"/>
              </a:ext>
            </a:extLst>
          </a:blip>
          <a:srcRect r="49607" b="50764"/>
          <a:stretch/>
        </p:blipFill>
        <p:spPr bwMode="auto">
          <a:xfrm>
            <a:off x="6700825" y="2802087"/>
            <a:ext cx="4691700" cy="2523197"/>
          </a:xfrm>
          <a:prstGeom prst="rect">
            <a:avLst/>
          </a:prstGeom>
          <a:noFill/>
          <a:ln>
            <a:noFill/>
          </a:ln>
          <a:extLst>
            <a:ext uri="{53640926-AAD7-44D8-BBD7-CCE9431645EC}">
              <a14:shadowObscured xmlns:a14="http://schemas.microsoft.com/office/drawing/2010/main"/>
            </a:ext>
          </a:extLst>
        </p:spPr>
      </p:pic>
      <p:sp>
        <p:nvSpPr>
          <p:cNvPr id="6" name="Rectangle 5"/>
          <p:cNvSpPr/>
          <p:nvPr/>
        </p:nvSpPr>
        <p:spPr>
          <a:xfrm>
            <a:off x="2070263" y="5486148"/>
            <a:ext cx="3870762" cy="276999"/>
          </a:xfrm>
          <a:prstGeom prst="rect">
            <a:avLst/>
          </a:prstGeom>
        </p:spPr>
        <p:txBody>
          <a:bodyPr wrap="square">
            <a:spAutoFit/>
          </a:bodyPr>
          <a:lstStyle/>
          <a:p>
            <a:pPr algn="ctr"/>
            <a:r>
              <a:rPr lang="en-US" sz="1200" b="1" i="1" dirty="0">
                <a:latin typeface="Times New Roman" panose="02020603050405020304" pitchFamily="18" charset="0"/>
                <a:ea typeface="Calibri" panose="020F0502020204030204" pitchFamily="34" charset="0"/>
              </a:rPr>
              <a:t> </a:t>
            </a:r>
            <a:r>
              <a:rPr lang="fr-FR" sz="1200" i="1" dirty="0">
                <a:latin typeface="Times New Roman" panose="02020603050405020304" pitchFamily="18" charset="0"/>
                <a:ea typeface="Calibri" panose="020F0502020204030204" pitchFamily="34" charset="0"/>
              </a:rPr>
              <a:t>Champ de pression autour de l'aile : Cas 04</a:t>
            </a:r>
            <a:endParaRPr lang="en-US" sz="1200" i="1" dirty="0"/>
          </a:p>
        </p:txBody>
      </p:sp>
      <p:sp>
        <p:nvSpPr>
          <p:cNvPr id="7" name="Rectangle 6"/>
          <p:cNvSpPr/>
          <p:nvPr/>
        </p:nvSpPr>
        <p:spPr>
          <a:xfrm>
            <a:off x="7111294" y="5485339"/>
            <a:ext cx="3870762" cy="276999"/>
          </a:xfrm>
          <a:prstGeom prst="rect">
            <a:avLst/>
          </a:prstGeom>
        </p:spPr>
        <p:txBody>
          <a:bodyPr wrap="square">
            <a:spAutoFit/>
          </a:bodyPr>
          <a:lstStyle/>
          <a:p>
            <a:pPr algn="ctr"/>
            <a:r>
              <a:rPr lang="en-US" sz="1200" b="1" i="1" dirty="0">
                <a:latin typeface="Times New Roman" panose="02020603050405020304" pitchFamily="18" charset="0"/>
                <a:ea typeface="Calibri" panose="020F0502020204030204" pitchFamily="34" charset="0"/>
              </a:rPr>
              <a:t> </a:t>
            </a:r>
            <a:r>
              <a:rPr lang="fr-FR" sz="1200" i="1" dirty="0">
                <a:latin typeface="Times New Roman" panose="02020603050405020304" pitchFamily="18" charset="0"/>
                <a:ea typeface="Calibri" panose="020F0502020204030204" pitchFamily="34" charset="0"/>
              </a:rPr>
              <a:t>Champ de pression autour de l'aile : Cas </a:t>
            </a:r>
            <a:r>
              <a:rPr lang="fr-FR" sz="1200" i="1" dirty="0" smtClean="0">
                <a:latin typeface="Times New Roman" panose="02020603050405020304" pitchFamily="18" charset="0"/>
                <a:ea typeface="Calibri" panose="020F0502020204030204" pitchFamily="34" charset="0"/>
              </a:rPr>
              <a:t>01</a:t>
            </a:r>
            <a:endParaRPr lang="en-US" sz="1200" i="1" dirty="0"/>
          </a:p>
        </p:txBody>
      </p:sp>
      <p:sp>
        <p:nvSpPr>
          <p:cNvPr id="9" name="Slide Number Placeholder 8"/>
          <p:cNvSpPr>
            <a:spLocks noGrp="1"/>
          </p:cNvSpPr>
          <p:nvPr>
            <p:ph type="sldNum" sz="quarter" idx="12"/>
          </p:nvPr>
        </p:nvSpPr>
        <p:spPr/>
        <p:txBody>
          <a:bodyPr/>
          <a:lstStyle/>
          <a:p>
            <a:fld id="{D57F1E4F-1CFF-5643-939E-02111984F565}" type="slidenum">
              <a:rPr lang="en-US" smtClean="0"/>
              <a:t>24</a:t>
            </a:fld>
            <a:endParaRPr lang="en-US" dirty="0"/>
          </a:p>
        </p:txBody>
      </p:sp>
      <p:sp>
        <p:nvSpPr>
          <p:cNvPr id="10" name="Rectangle 9"/>
          <p:cNvSpPr/>
          <p:nvPr/>
        </p:nvSpPr>
        <p:spPr>
          <a:xfrm>
            <a:off x="1700430" y="1152907"/>
            <a:ext cx="9804181" cy="873572"/>
          </a:xfrm>
          <a:prstGeom prst="rect">
            <a:avLst/>
          </a:prstGeom>
        </p:spPr>
        <p:txBody>
          <a:bodyPr wrap="square">
            <a:spAutoFit/>
          </a:bodyPr>
          <a:lstStyle/>
          <a:p>
            <a:pPr algn="justLow">
              <a:lnSpc>
                <a:spcPct val="150000"/>
              </a:lnSpc>
            </a:pPr>
            <a:r>
              <a:rPr lang="fr-FR" dirty="0">
                <a:latin typeface="Times New Roman" panose="02020603050405020304" pitchFamily="18" charset="0"/>
                <a:cs typeface="Times New Roman" panose="02020603050405020304" pitchFamily="18" charset="0"/>
              </a:rPr>
              <a:t>La pression diffère d’une aile à l'autre, mais nous ne pouvons </a:t>
            </a:r>
            <a:r>
              <a:rPr lang="fr-FR" dirty="0" smtClean="0">
                <a:latin typeface="Times New Roman" panose="02020603050405020304" pitchFamily="18" charset="0"/>
                <a:cs typeface="Times New Roman" panose="02020603050405020304" pitchFamily="18" charset="0"/>
              </a:rPr>
              <a:t>pas vraiment les </a:t>
            </a:r>
            <a:r>
              <a:rPr lang="fr-FR" dirty="0">
                <a:latin typeface="Times New Roman" panose="02020603050405020304" pitchFamily="18" charset="0"/>
                <a:cs typeface="Times New Roman" panose="02020603050405020304" pitchFamily="18" charset="0"/>
              </a:rPr>
              <a:t>différencier. De ce fait, nous représentons </a:t>
            </a:r>
            <a:r>
              <a:rPr lang="fr-FR" dirty="0" smtClean="0">
                <a:latin typeface="Times New Roman" panose="02020603050405020304" pitchFamily="18" charset="0"/>
                <a:cs typeface="Times New Roman" panose="02020603050405020304" pitchFamily="18" charset="0"/>
              </a:rPr>
              <a:t>les </a:t>
            </a:r>
            <a:r>
              <a:rPr lang="fr-FR" dirty="0" err="1" smtClean="0">
                <a:latin typeface="Times New Roman" panose="02020603050405020304" pitchFamily="18" charset="0"/>
                <a:cs typeface="Times New Roman" panose="02020603050405020304" pitchFamily="18" charset="0"/>
              </a:rPr>
              <a:t>isobars</a:t>
            </a:r>
            <a:r>
              <a:rPr lang="fr-FR"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19612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8674" y="0"/>
            <a:ext cx="9825937" cy="672427"/>
          </a:xfrm>
        </p:spPr>
        <p:txBody>
          <a:bodyPr/>
          <a:lstStyle/>
          <a:p>
            <a:pPr algn="ctr"/>
            <a:r>
              <a:rPr lang="fr-FR" b="1" dirty="0">
                <a:solidFill>
                  <a:srgbClr val="0070C0"/>
                </a:solidFill>
                <a:latin typeface="Times New Roman" panose="02020603050405020304" pitchFamily="18" charset="0"/>
                <a:cs typeface="Times New Roman" panose="02020603050405020304" pitchFamily="18" charset="0"/>
              </a:rPr>
              <a:t>Résultat</a:t>
            </a:r>
            <a:endParaRPr lang="en-US" dirty="0">
              <a:solidFill>
                <a:srgbClr val="0070C0"/>
              </a:solidFill>
            </a:endParaRPr>
          </a:p>
        </p:txBody>
      </p:sp>
      <p:sp>
        <p:nvSpPr>
          <p:cNvPr id="7" name="Content Placeholder 6"/>
          <p:cNvSpPr>
            <a:spLocks noGrp="1"/>
          </p:cNvSpPr>
          <p:nvPr>
            <p:ph idx="1"/>
          </p:nvPr>
        </p:nvSpPr>
        <p:spPr>
          <a:xfrm>
            <a:off x="1678675" y="791569"/>
            <a:ext cx="9825937" cy="2538485"/>
          </a:xfrm>
        </p:spPr>
        <p:txBody>
          <a:bodyPr>
            <a:noAutofit/>
          </a:bodyPr>
          <a:lstStyle/>
          <a:p>
            <a:pPr algn="justLow"/>
            <a:r>
              <a:rPr lang="fr-FR" dirty="0" smtClean="0">
                <a:solidFill>
                  <a:schemeClr val="tx1"/>
                </a:solidFill>
                <a:latin typeface="Times New Roman" panose="02020603050405020304" pitchFamily="18" charset="0"/>
                <a:cs typeface="Times New Roman" panose="02020603050405020304" pitchFamily="18" charset="0"/>
              </a:rPr>
              <a:t> </a:t>
            </a:r>
            <a:r>
              <a:rPr lang="fr-FR" dirty="0" smtClean="0">
                <a:solidFill>
                  <a:schemeClr val="tx1"/>
                </a:solidFill>
                <a:latin typeface="Times New Roman" panose="02020603050405020304" pitchFamily="18" charset="0"/>
                <a:cs typeface="Times New Roman" panose="02020603050405020304" pitchFamily="18" charset="0"/>
              </a:rPr>
              <a:t>Pour constater la différence on représente </a:t>
            </a:r>
            <a:r>
              <a:rPr lang="fr-FR" dirty="0" smtClean="0">
                <a:solidFill>
                  <a:schemeClr val="tx1"/>
                </a:solidFill>
                <a:latin typeface="Times New Roman" panose="02020603050405020304" pitchFamily="18" charset="0"/>
                <a:cs typeface="Times New Roman" panose="02020603050405020304" pitchFamily="18" charset="0"/>
              </a:rPr>
              <a:t>toutes </a:t>
            </a:r>
            <a:r>
              <a:rPr lang="fr-FR" dirty="0" smtClean="0">
                <a:solidFill>
                  <a:schemeClr val="tx1"/>
                </a:solidFill>
                <a:latin typeface="Times New Roman" panose="02020603050405020304" pitchFamily="18" charset="0"/>
                <a:cs typeface="Times New Roman" panose="02020603050405020304" pitchFamily="18" charset="0"/>
              </a:rPr>
              <a:t>les </a:t>
            </a:r>
            <a:r>
              <a:rPr lang="fr-FR" dirty="0" smtClean="0">
                <a:solidFill>
                  <a:schemeClr val="tx1"/>
                </a:solidFill>
                <a:latin typeface="Times New Roman" panose="02020603050405020304" pitchFamily="18" charset="0"/>
                <a:cs typeface="Times New Roman" panose="02020603050405020304" pitchFamily="18" charset="0"/>
              </a:rPr>
              <a:t>courbes sur le même graphique.</a:t>
            </a:r>
          </a:p>
          <a:p>
            <a:pPr algn="justLow"/>
            <a:r>
              <a:rPr lang="fr-FR" dirty="0" smtClean="0">
                <a:solidFill>
                  <a:schemeClr val="tx1"/>
                </a:solidFill>
                <a:latin typeface="Times New Roman" panose="02020603050405020304" pitchFamily="18" charset="0"/>
                <a:cs typeface="Times New Roman" panose="02020603050405020304" pitchFamily="18" charset="0"/>
              </a:rPr>
              <a:t>Nous </a:t>
            </a:r>
            <a:r>
              <a:rPr lang="fr-FR" dirty="0">
                <a:solidFill>
                  <a:schemeClr val="tx1"/>
                </a:solidFill>
                <a:latin typeface="Times New Roman" panose="02020603050405020304" pitchFamily="18" charset="0"/>
                <a:cs typeface="Times New Roman" panose="02020603050405020304" pitchFamily="18" charset="0"/>
              </a:rPr>
              <a:t>remarquons qu’au niveau de </a:t>
            </a:r>
            <a:r>
              <a:rPr lang="fr-FR" dirty="0" smtClean="0">
                <a:solidFill>
                  <a:schemeClr val="tx1"/>
                </a:solidFill>
                <a:latin typeface="Times New Roman" panose="02020603050405020304" pitchFamily="18" charset="0"/>
                <a:cs typeface="Times New Roman" panose="02020603050405020304" pitchFamily="18" charset="0"/>
              </a:rPr>
              <a:t>l’intrados, </a:t>
            </a:r>
            <a:r>
              <a:rPr lang="fr-FR" dirty="0">
                <a:solidFill>
                  <a:schemeClr val="tx1"/>
                </a:solidFill>
                <a:latin typeface="Times New Roman" panose="02020603050405020304" pitchFamily="18" charset="0"/>
                <a:cs typeface="Times New Roman" panose="02020603050405020304" pitchFamily="18" charset="0"/>
              </a:rPr>
              <a:t>les différentes configurations son presque les mêmes. Par contre, au niveau de l’extrados, les configurations avec </a:t>
            </a:r>
            <a:r>
              <a:rPr lang="fr-FR" dirty="0" err="1">
                <a:solidFill>
                  <a:schemeClr val="tx1"/>
                </a:solidFill>
                <a:latin typeface="Times New Roman" panose="02020603050405020304" pitchFamily="18" charset="0"/>
                <a:cs typeface="Times New Roman" panose="02020603050405020304" pitchFamily="18" charset="0"/>
              </a:rPr>
              <a:t>winglets</a:t>
            </a:r>
            <a:r>
              <a:rPr lang="fr-FR" dirty="0">
                <a:solidFill>
                  <a:schemeClr val="tx1"/>
                </a:solidFill>
                <a:latin typeface="Times New Roman" panose="02020603050405020304" pitchFamily="18" charset="0"/>
                <a:cs typeface="Times New Roman" panose="02020603050405020304" pitchFamily="18" charset="0"/>
              </a:rPr>
              <a:t> marquent une plus forte dépression ce qui induit une portance plus grande que la configuration sans </a:t>
            </a:r>
            <a:r>
              <a:rPr lang="fr-FR" dirty="0" err="1">
                <a:solidFill>
                  <a:schemeClr val="tx1"/>
                </a:solidFill>
                <a:latin typeface="Times New Roman" panose="02020603050405020304" pitchFamily="18" charset="0"/>
                <a:cs typeface="Times New Roman" panose="02020603050405020304" pitchFamily="18" charset="0"/>
              </a:rPr>
              <a:t>winglet</a:t>
            </a:r>
            <a:r>
              <a:rPr lang="fr-FR" dirty="0">
                <a:solidFill>
                  <a:schemeClr val="tx1"/>
                </a:solidFill>
                <a:latin typeface="Times New Roman" panose="02020603050405020304" pitchFamily="18" charset="0"/>
                <a:cs typeface="Times New Roman" panose="02020603050405020304" pitchFamily="18" charset="0"/>
              </a:rPr>
              <a:t>. De plus, la configuration du </a:t>
            </a:r>
            <a:r>
              <a:rPr lang="fr-FR" dirty="0">
                <a:solidFill>
                  <a:srgbClr val="0070C0"/>
                </a:solidFill>
                <a:latin typeface="Times New Roman" panose="02020603050405020304" pitchFamily="18" charset="0"/>
                <a:cs typeface="Times New Roman" panose="02020603050405020304" pitchFamily="18" charset="0"/>
              </a:rPr>
              <a:t>cas 04 </a:t>
            </a:r>
            <a:r>
              <a:rPr lang="fr-FR" dirty="0">
                <a:solidFill>
                  <a:schemeClr val="tx1"/>
                </a:solidFill>
                <a:latin typeface="Times New Roman" panose="02020603050405020304" pitchFamily="18" charset="0"/>
                <a:cs typeface="Times New Roman" panose="02020603050405020304" pitchFamily="18" charset="0"/>
              </a:rPr>
              <a:t>semble la meilleur par rapport aux autres puisqu’elle apporte encore plus de portance sur l’aile. </a:t>
            </a:r>
            <a:endParaRPr lang="en-US" dirty="0">
              <a:solidFill>
                <a:schemeClr val="tx1"/>
              </a:solidFill>
              <a:latin typeface="Times New Roman" panose="02020603050405020304" pitchFamily="18" charset="0"/>
              <a:cs typeface="Times New Roman" panose="02020603050405020304" pitchFamily="18" charset="0"/>
            </a:endParaRPr>
          </a:p>
        </p:txBody>
      </p:sp>
      <p:graphicFrame>
        <p:nvGraphicFramePr>
          <p:cNvPr id="8" name="Chart 7"/>
          <p:cNvGraphicFramePr/>
          <p:nvPr>
            <p:extLst>
              <p:ext uri="{D42A27DB-BD31-4B8C-83A1-F6EECF244321}">
                <p14:modId xmlns:p14="http://schemas.microsoft.com/office/powerpoint/2010/main" val="1067205493"/>
              </p:ext>
            </p:extLst>
          </p:nvPr>
        </p:nvGraphicFramePr>
        <p:xfrm>
          <a:off x="2053763" y="2968283"/>
          <a:ext cx="8975682" cy="3784210"/>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p:cNvSpPr>
            <a:spLocks noGrp="1"/>
          </p:cNvSpPr>
          <p:nvPr>
            <p:ph type="sldNum" sz="quarter" idx="12"/>
          </p:nvPr>
        </p:nvSpPr>
        <p:spPr/>
        <p:txBody>
          <a:bodyPr/>
          <a:lstStyle/>
          <a:p>
            <a:fld id="{D57F1E4F-1CFF-5643-939E-02111984F565}" type="slidenum">
              <a:rPr lang="en-US" smtClean="0"/>
              <a:t>25</a:t>
            </a:fld>
            <a:endParaRPr lang="en-US" dirty="0"/>
          </a:p>
        </p:txBody>
      </p:sp>
    </p:spTree>
    <p:extLst>
      <p:ext uri="{BB962C8B-B14F-4D97-AF65-F5344CB8AC3E}">
        <p14:creationId xmlns:p14="http://schemas.microsoft.com/office/powerpoint/2010/main" val="5324169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7857" y="191069"/>
            <a:ext cx="9716755" cy="545911"/>
          </a:xfrm>
        </p:spPr>
        <p:txBody>
          <a:bodyPr>
            <a:normAutofit fontScale="90000"/>
          </a:bodyPr>
          <a:lstStyle/>
          <a:p>
            <a:pPr algn="ctr"/>
            <a:r>
              <a:rPr lang="fr-FR" b="1" dirty="0">
                <a:solidFill>
                  <a:srgbClr val="0070C0"/>
                </a:solidFill>
                <a:latin typeface="Times New Roman" panose="02020603050405020304" pitchFamily="18" charset="0"/>
                <a:cs typeface="Times New Roman" panose="02020603050405020304" pitchFamily="18" charset="0"/>
              </a:rPr>
              <a:t>Résultat</a:t>
            </a:r>
            <a:endParaRPr lang="en-US" dirty="0">
              <a:solidFill>
                <a:srgbClr val="0070C0"/>
              </a:solidFill>
            </a:endParaRPr>
          </a:p>
        </p:txBody>
      </p:sp>
      <p:sp>
        <p:nvSpPr>
          <p:cNvPr id="3" name="Content Placeholder 2"/>
          <p:cNvSpPr>
            <a:spLocks noGrp="1"/>
          </p:cNvSpPr>
          <p:nvPr>
            <p:ph idx="1"/>
          </p:nvPr>
        </p:nvSpPr>
        <p:spPr>
          <a:xfrm>
            <a:off x="1787857" y="1023582"/>
            <a:ext cx="9716755" cy="4887640"/>
          </a:xfrm>
        </p:spPr>
        <p:txBody>
          <a:bodyPr/>
          <a:lstStyle/>
          <a:p>
            <a:pPr algn="justLow">
              <a:lnSpc>
                <a:spcPct val="150000"/>
              </a:lnSpc>
            </a:pPr>
            <a:r>
              <a:rPr lang="fr-FR" dirty="0" smtClean="0">
                <a:solidFill>
                  <a:schemeClr val="tx1"/>
                </a:solidFill>
                <a:latin typeface="Times New Roman" panose="02020603050405020304" pitchFamily="18" charset="0"/>
                <a:cs typeface="Times New Roman" panose="02020603050405020304" pitchFamily="18" charset="0"/>
              </a:rPr>
              <a:t>Variation </a:t>
            </a:r>
            <a:r>
              <a:rPr lang="fr-FR" dirty="0">
                <a:solidFill>
                  <a:schemeClr val="tx1"/>
                </a:solidFill>
                <a:latin typeface="Times New Roman" panose="02020603050405020304" pitchFamily="18" charset="0"/>
                <a:cs typeface="Times New Roman" panose="02020603050405020304" pitchFamily="18" charset="0"/>
              </a:rPr>
              <a:t>de pression autour de l’aile le long de son </a:t>
            </a:r>
            <a:r>
              <a:rPr lang="fr-FR" dirty="0" smtClean="0">
                <a:solidFill>
                  <a:schemeClr val="tx1"/>
                </a:solidFill>
                <a:latin typeface="Times New Roman" panose="02020603050405020304" pitchFamily="18" charset="0"/>
                <a:cs typeface="Times New Roman" panose="02020603050405020304" pitchFamily="18" charset="0"/>
              </a:rPr>
              <a:t>envergure pour différentes </a:t>
            </a:r>
            <a:r>
              <a:rPr lang="fr-FR" dirty="0">
                <a:solidFill>
                  <a:schemeClr val="tx1"/>
                </a:solidFill>
                <a:latin typeface="Times New Roman" panose="02020603050405020304" pitchFamily="18" charset="0"/>
                <a:cs typeface="Times New Roman" panose="02020603050405020304" pitchFamily="18" charset="0"/>
              </a:rPr>
              <a:t>valeurs </a:t>
            </a:r>
            <a:r>
              <a:rPr lang="fr-FR" dirty="0" smtClean="0">
                <a:solidFill>
                  <a:schemeClr val="tx1"/>
                </a:solidFill>
                <a:latin typeface="Times New Roman" panose="02020603050405020304" pitchFamily="18" charset="0"/>
                <a:cs typeface="Times New Roman" panose="02020603050405020304" pitchFamily="18" charset="0"/>
              </a:rPr>
              <a:t>de</a:t>
            </a:r>
          </a:p>
          <a:p>
            <a:pPr marL="0" indent="0" algn="ctr">
              <a:lnSpc>
                <a:spcPct val="150000"/>
              </a:lnSpc>
              <a:buNone/>
            </a:pPr>
            <a:r>
              <a:rPr lang="fr-FR" dirty="0" smtClean="0">
                <a:solidFill>
                  <a:schemeClr val="tx1"/>
                </a:solidFill>
                <a:latin typeface="Times New Roman" panose="02020603050405020304" pitchFamily="18" charset="0"/>
                <a:cs typeface="Times New Roman" panose="02020603050405020304" pitchFamily="18" charset="0"/>
              </a:rPr>
              <a:t> z =  (0.4</a:t>
            </a:r>
            <a:r>
              <a:rPr lang="fr-FR" dirty="0">
                <a:solidFill>
                  <a:schemeClr val="tx1"/>
                </a:solidFill>
                <a:latin typeface="Times New Roman" panose="02020603050405020304" pitchFamily="18" charset="0"/>
                <a:cs typeface="Times New Roman" panose="02020603050405020304" pitchFamily="18" charset="0"/>
              </a:rPr>
              <a:t>, 4, 9, 12, 15, 18, 18.5</a:t>
            </a:r>
            <a:r>
              <a:rPr lang="fr-FR" dirty="0" smtClean="0">
                <a:solidFill>
                  <a:schemeClr val="tx1"/>
                </a:solidFill>
                <a:latin typeface="Times New Roman" panose="02020603050405020304" pitchFamily="18" charset="0"/>
                <a:cs typeface="Times New Roman" panose="02020603050405020304" pitchFamily="18" charset="0"/>
              </a:rPr>
              <a:t>) m. </a:t>
            </a:r>
            <a:endParaRPr lang="en-US" dirty="0">
              <a:solidFill>
                <a:schemeClr val="tx1"/>
              </a:solidFill>
              <a:latin typeface="Times New Roman" panose="02020603050405020304" pitchFamily="18" charset="0"/>
              <a:cs typeface="Times New Roman" panose="02020603050405020304" pitchFamily="18" charset="0"/>
            </a:endParaRPr>
          </a:p>
          <a:p>
            <a:endParaRPr lang="en-US" dirty="0"/>
          </a:p>
        </p:txBody>
      </p:sp>
      <p:graphicFrame>
        <p:nvGraphicFramePr>
          <p:cNvPr id="4" name="Chart 3"/>
          <p:cNvGraphicFramePr/>
          <p:nvPr>
            <p:extLst>
              <p:ext uri="{D42A27DB-BD31-4B8C-83A1-F6EECF244321}">
                <p14:modId xmlns:p14="http://schemas.microsoft.com/office/powerpoint/2010/main" val="2798471793"/>
              </p:ext>
            </p:extLst>
          </p:nvPr>
        </p:nvGraphicFramePr>
        <p:xfrm>
          <a:off x="2415654" y="2082018"/>
          <a:ext cx="8627484" cy="4290647"/>
        </p:xfrm>
        <a:graphic>
          <a:graphicData uri="http://schemas.openxmlformats.org/drawingml/2006/chart">
            <c:chart xmlns:c="http://schemas.openxmlformats.org/drawingml/2006/chart" xmlns:r="http://schemas.openxmlformats.org/officeDocument/2006/relationships" r:id="rId2"/>
          </a:graphicData>
        </a:graphic>
      </p:graphicFrame>
      <p:sp>
        <p:nvSpPr>
          <p:cNvPr id="5" name="Slide Number Placeholder 4"/>
          <p:cNvSpPr>
            <a:spLocks noGrp="1"/>
          </p:cNvSpPr>
          <p:nvPr>
            <p:ph type="sldNum" sz="quarter" idx="12"/>
          </p:nvPr>
        </p:nvSpPr>
        <p:spPr/>
        <p:txBody>
          <a:bodyPr/>
          <a:lstStyle/>
          <a:p>
            <a:fld id="{D57F1E4F-1CFF-5643-939E-02111984F565}" type="slidenum">
              <a:rPr lang="en-US" smtClean="0"/>
              <a:t>26</a:t>
            </a:fld>
            <a:endParaRPr lang="en-US" dirty="0"/>
          </a:p>
        </p:txBody>
      </p:sp>
    </p:spTree>
    <p:extLst>
      <p:ext uri="{BB962C8B-B14F-4D97-AF65-F5344CB8AC3E}">
        <p14:creationId xmlns:p14="http://schemas.microsoft.com/office/powerpoint/2010/main" val="36945914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1343" y="0"/>
            <a:ext cx="9563270" cy="675249"/>
          </a:xfrm>
        </p:spPr>
        <p:txBody>
          <a:bodyPr/>
          <a:lstStyle/>
          <a:p>
            <a:pPr algn="ctr"/>
            <a:r>
              <a:rPr lang="fr-FR" b="1" dirty="0">
                <a:solidFill>
                  <a:srgbClr val="0070C0"/>
                </a:solidFill>
                <a:latin typeface="Times New Roman" panose="02020603050405020304" pitchFamily="18" charset="0"/>
                <a:cs typeface="Times New Roman" panose="02020603050405020304" pitchFamily="18" charset="0"/>
              </a:rPr>
              <a:t>Résultat</a:t>
            </a:r>
            <a:endParaRPr lang="en-US" dirty="0">
              <a:solidFill>
                <a:srgbClr val="0070C0"/>
              </a:solidFill>
            </a:endParaRPr>
          </a:p>
        </p:txBody>
      </p:sp>
      <p:sp>
        <p:nvSpPr>
          <p:cNvPr id="3" name="Content Placeholder 2"/>
          <p:cNvSpPr>
            <a:spLocks noGrp="1"/>
          </p:cNvSpPr>
          <p:nvPr>
            <p:ph idx="1"/>
          </p:nvPr>
        </p:nvSpPr>
        <p:spPr>
          <a:xfrm>
            <a:off x="1624085" y="791570"/>
            <a:ext cx="9880528" cy="2402006"/>
          </a:xfrm>
        </p:spPr>
        <p:txBody>
          <a:bodyPr>
            <a:normAutofit/>
          </a:bodyPr>
          <a:lstStyle/>
          <a:p>
            <a:pPr>
              <a:buFont typeface="Wingdings" panose="05000000000000000000" pitchFamily="2" charset="2"/>
              <a:buChar char="§"/>
            </a:pPr>
            <a:r>
              <a:rPr lang="fr-FR" sz="2400" b="1" dirty="0" smtClean="0">
                <a:solidFill>
                  <a:schemeClr val="tx1"/>
                </a:solidFill>
                <a:latin typeface="Times New Roman" panose="02020603050405020304" pitchFamily="18" charset="0"/>
                <a:cs typeface="Times New Roman" panose="02020603050405020304" pitchFamily="18" charset="0"/>
              </a:rPr>
              <a:t>Sillage</a:t>
            </a:r>
            <a:endParaRPr lang="fr-FR" sz="2400" b="1" dirty="0" smtClean="0">
              <a:solidFill>
                <a:schemeClr val="tx1"/>
              </a:solidFill>
              <a:latin typeface="Times New Roman" panose="02020603050405020304" pitchFamily="18" charset="0"/>
              <a:cs typeface="Times New Roman" panose="02020603050405020304" pitchFamily="18" charset="0"/>
            </a:endParaRPr>
          </a:p>
          <a:p>
            <a:pPr marL="0" indent="0" algn="justLow">
              <a:lnSpc>
                <a:spcPct val="150000"/>
              </a:lnSpc>
              <a:buNone/>
            </a:pPr>
            <a:r>
              <a:rPr lang="fr-FR" sz="2400" b="1" dirty="0" smtClean="0">
                <a:solidFill>
                  <a:schemeClr val="tx1"/>
                </a:solidFill>
                <a:latin typeface="Times New Roman" panose="02020603050405020304" pitchFamily="18" charset="0"/>
                <a:cs typeface="Times New Roman" panose="02020603050405020304" pitchFamily="18" charset="0"/>
              </a:rPr>
              <a:t>   </a:t>
            </a:r>
            <a:r>
              <a:rPr lang="fr-FR" dirty="0" smtClean="0">
                <a:solidFill>
                  <a:schemeClr val="tx1"/>
                </a:solidFill>
                <a:latin typeface="Times New Roman" panose="02020603050405020304" pitchFamily="18" charset="0"/>
                <a:cs typeface="Times New Roman" panose="02020603050405020304" pitchFamily="18" charset="0"/>
              </a:rPr>
              <a:t>La </a:t>
            </a:r>
            <a:r>
              <a:rPr lang="fr-FR" dirty="0">
                <a:solidFill>
                  <a:schemeClr val="tx1"/>
                </a:solidFill>
                <a:latin typeface="Times New Roman" panose="02020603050405020304" pitchFamily="18" charset="0"/>
                <a:cs typeface="Times New Roman" panose="02020603050405020304" pitchFamily="18" charset="0"/>
              </a:rPr>
              <a:t>formation de tourbillons en bout d'aile et l'analyse de dissipation a été effectuée en utilisant les résultats graphiques obtenus à partir du post-processeur de « </a:t>
            </a:r>
            <a:r>
              <a:rPr lang="fr-FR" i="1" dirty="0" err="1" smtClean="0">
                <a:solidFill>
                  <a:schemeClr val="accent2">
                    <a:lumMod val="75000"/>
                  </a:schemeClr>
                </a:solidFill>
                <a:latin typeface="Times New Roman" panose="02020603050405020304" pitchFamily="18" charset="0"/>
                <a:cs typeface="Times New Roman" panose="02020603050405020304" pitchFamily="18" charset="0"/>
              </a:rPr>
              <a:t>Ansys</a:t>
            </a:r>
            <a:r>
              <a:rPr lang="fr-FR" i="1" dirty="0" smtClean="0">
                <a:solidFill>
                  <a:schemeClr val="accent2">
                    <a:lumMod val="75000"/>
                  </a:schemeClr>
                </a:solidFill>
                <a:latin typeface="Times New Roman" panose="02020603050405020304" pitchFamily="18" charset="0"/>
                <a:cs typeface="Times New Roman" panose="02020603050405020304" pitchFamily="18" charset="0"/>
              </a:rPr>
              <a:t> Post </a:t>
            </a:r>
            <a:r>
              <a:rPr lang="fr-FR" dirty="0">
                <a:solidFill>
                  <a:schemeClr val="tx1"/>
                </a:solidFill>
                <a:latin typeface="Times New Roman" panose="02020603050405020304" pitchFamily="18" charset="0"/>
                <a:cs typeface="Times New Roman" panose="02020603050405020304" pitchFamily="18" charset="0"/>
              </a:rPr>
              <a:t>» qui est d’une extrême puissance. Nous visualisons les tourbillons marginaux </a:t>
            </a:r>
            <a:r>
              <a:rPr lang="fr-FR" dirty="0" smtClean="0">
                <a:solidFill>
                  <a:schemeClr val="tx1"/>
                </a:solidFill>
                <a:latin typeface="Times New Roman" panose="02020603050405020304" pitchFamily="18" charset="0"/>
                <a:cs typeface="Times New Roman" panose="02020603050405020304" pitchFamily="18" charset="0"/>
              </a:rPr>
              <a:t>avec leurs intensités à des distances variées derrière l’aile.</a:t>
            </a:r>
            <a:endParaRPr lang="en-US" dirty="0">
              <a:solidFill>
                <a:schemeClr val="tx1"/>
              </a:solidFill>
              <a:latin typeface="Times New Roman" panose="02020603050405020304" pitchFamily="18" charset="0"/>
              <a:cs typeface="Times New Roman" panose="02020603050405020304" pitchFamily="18" charset="0"/>
            </a:endParaRPr>
          </a:p>
        </p:txBody>
      </p:sp>
      <p:pic>
        <p:nvPicPr>
          <p:cNvPr id="4" name="FFF.2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370820" y="3193576"/>
            <a:ext cx="5516380" cy="3432748"/>
          </a:xfrm>
          <a:prstGeom prst="rect">
            <a:avLst/>
          </a:prstGeom>
        </p:spPr>
      </p:pic>
      <p:pic>
        <p:nvPicPr>
          <p:cNvPr id="5" name="FFF.s2ls">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169889" y="3193576"/>
            <a:ext cx="6096000" cy="3432748"/>
          </a:xfrm>
          <a:prstGeom prst="rect">
            <a:avLst/>
          </a:prstGeom>
        </p:spPr>
      </p:pic>
      <p:sp>
        <p:nvSpPr>
          <p:cNvPr id="6" name="Slide Number Placeholder 5"/>
          <p:cNvSpPr>
            <a:spLocks noGrp="1"/>
          </p:cNvSpPr>
          <p:nvPr>
            <p:ph type="sldNum" sz="quarter" idx="12"/>
          </p:nvPr>
        </p:nvSpPr>
        <p:spPr/>
        <p:txBody>
          <a:bodyPr/>
          <a:lstStyle/>
          <a:p>
            <a:fld id="{D57F1E4F-1CFF-5643-939E-02111984F565}" type="slidenum">
              <a:rPr lang="en-US" smtClean="0"/>
              <a:t>27</a:t>
            </a:fld>
            <a:endParaRPr lang="en-US" dirty="0"/>
          </a:p>
        </p:txBody>
      </p:sp>
    </p:spTree>
    <p:extLst>
      <p:ext uri="{BB962C8B-B14F-4D97-AF65-F5344CB8AC3E}">
        <p14:creationId xmlns:p14="http://schemas.microsoft.com/office/powerpoint/2010/main" val="859882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vol="80000">
                <p:cTn id="13" fill="hold" display="0">
                  <p:stCondLst>
                    <p:cond delay="indefinite"/>
                  </p:stCondLst>
                </p:cTn>
                <p:tgtEl>
                  <p:spTgt spid="5"/>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1" y="52304"/>
            <a:ext cx="9539334" cy="672427"/>
          </a:xfrm>
        </p:spPr>
        <p:txBody>
          <a:bodyPr/>
          <a:lstStyle/>
          <a:p>
            <a:pPr algn="ctr"/>
            <a:r>
              <a:rPr lang="fr-FR" b="1" dirty="0">
                <a:solidFill>
                  <a:srgbClr val="0070C0"/>
                </a:solidFill>
                <a:latin typeface="Times New Roman" panose="02020603050405020304" pitchFamily="18" charset="0"/>
                <a:cs typeface="Times New Roman" panose="02020603050405020304" pitchFamily="18" charset="0"/>
              </a:rPr>
              <a:t>Résultat</a:t>
            </a:r>
            <a:endParaRPr lang="en-US" dirty="0">
              <a:solidFill>
                <a:srgbClr val="0070C0"/>
              </a:solidFill>
            </a:endParaRPr>
          </a:p>
        </p:txBody>
      </p:sp>
      <p:sp>
        <p:nvSpPr>
          <p:cNvPr id="3" name="Content Placeholder 2"/>
          <p:cNvSpPr>
            <a:spLocks noGrp="1"/>
          </p:cNvSpPr>
          <p:nvPr>
            <p:ph idx="1"/>
          </p:nvPr>
        </p:nvSpPr>
        <p:spPr>
          <a:xfrm>
            <a:off x="1828801" y="996287"/>
            <a:ext cx="9675811" cy="4914935"/>
          </a:xfrm>
        </p:spPr>
        <p:txBody>
          <a:bodyPr>
            <a:normAutofit/>
          </a:bodyPr>
          <a:lstStyle/>
          <a:p>
            <a:pPr>
              <a:buFont typeface="Wingdings" panose="05000000000000000000" pitchFamily="2" charset="2"/>
              <a:buChar char="§"/>
            </a:pP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Lignes</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a:solidFill>
                  <a:schemeClr val="tx1"/>
                </a:solidFill>
                <a:latin typeface="Times New Roman" panose="02020603050405020304" pitchFamily="18" charset="0"/>
                <a:cs typeface="Times New Roman" panose="02020603050405020304" pitchFamily="18" charset="0"/>
              </a:rPr>
              <a:t>de </a:t>
            </a:r>
            <a:r>
              <a:rPr lang="en-US" sz="2400" b="1" dirty="0" smtClean="0">
                <a:solidFill>
                  <a:schemeClr val="tx1"/>
                </a:solidFill>
                <a:latin typeface="Times New Roman" panose="02020603050405020304" pitchFamily="18" charset="0"/>
                <a:cs typeface="Times New Roman" panose="02020603050405020304" pitchFamily="18" charset="0"/>
              </a:rPr>
              <a:t>courant</a:t>
            </a:r>
            <a:endParaRPr lang="en-US" sz="2400" b="1" dirty="0" smtClean="0">
              <a:solidFill>
                <a:schemeClr val="tx1"/>
              </a:solidFill>
              <a:latin typeface="Times New Roman" panose="02020603050405020304" pitchFamily="18" charset="0"/>
              <a:cs typeface="Times New Roman" panose="02020603050405020304" pitchFamily="18" charset="0"/>
            </a:endParaRPr>
          </a:p>
          <a:p>
            <a:pPr marL="0" indent="0" algn="justLow">
              <a:lnSpc>
                <a:spcPct val="150000"/>
              </a:lnSpc>
              <a:buNone/>
            </a:pPr>
            <a:r>
              <a:rPr lang="fr-FR" dirty="0">
                <a:solidFill>
                  <a:schemeClr val="tx1"/>
                </a:solidFill>
                <a:latin typeface="Times New Roman" panose="02020603050405020304" pitchFamily="18" charset="0"/>
                <a:cs typeface="Times New Roman" panose="02020603050405020304" pitchFamily="18" charset="0"/>
              </a:rPr>
              <a:t>Bien que l'aile ici soit différente à cause des différents angles de calages, il y a beaucoup de similitudes dans la solution</a:t>
            </a:r>
            <a:r>
              <a:rPr lang="fr-FR" dirty="0" smtClean="0">
                <a:solidFill>
                  <a:schemeClr val="tx1"/>
                </a:solidFill>
                <a:latin typeface="Times New Roman" panose="02020603050405020304" pitchFamily="18" charset="0"/>
                <a:cs typeface="Times New Roman" panose="02020603050405020304" pitchFamily="18" charset="0"/>
              </a:rPr>
              <a:t>.</a:t>
            </a:r>
            <a:endParaRPr lang="en-US" dirty="0">
              <a:solidFill>
                <a:schemeClr val="tx1"/>
              </a:solidFill>
              <a:latin typeface="Times New Roman" panose="02020603050405020304" pitchFamily="18" charset="0"/>
              <a:cs typeface="Times New Roman" panose="02020603050405020304" pitchFamily="18" charset="0"/>
            </a:endParaRPr>
          </a:p>
        </p:txBody>
      </p:sp>
      <p:pic>
        <p:nvPicPr>
          <p:cNvPr id="5" name="FFF.l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160957" y="2368446"/>
            <a:ext cx="5786204" cy="4362138"/>
          </a:xfrm>
          <a:prstGeom prst="rect">
            <a:avLst/>
          </a:prstGeom>
        </p:spPr>
      </p:pic>
      <p:pic>
        <p:nvPicPr>
          <p:cNvPr id="6" name="FFF.ll">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164891" y="2368446"/>
            <a:ext cx="5801193" cy="4362138"/>
          </a:xfrm>
          <a:prstGeom prst="rect">
            <a:avLst/>
          </a:prstGeom>
        </p:spPr>
      </p:pic>
      <p:sp>
        <p:nvSpPr>
          <p:cNvPr id="7" name="Slide Number Placeholder 6"/>
          <p:cNvSpPr>
            <a:spLocks noGrp="1"/>
          </p:cNvSpPr>
          <p:nvPr>
            <p:ph type="sldNum" sz="quarter" idx="12"/>
          </p:nvPr>
        </p:nvSpPr>
        <p:spPr/>
        <p:txBody>
          <a:bodyPr/>
          <a:lstStyle/>
          <a:p>
            <a:fld id="{D57F1E4F-1CFF-5643-939E-02111984F565}" type="slidenum">
              <a:rPr lang="en-US" smtClean="0"/>
              <a:t>28</a:t>
            </a:fld>
            <a:endParaRPr lang="en-US" dirty="0"/>
          </a:p>
        </p:txBody>
      </p:sp>
    </p:spTree>
    <p:extLst>
      <p:ext uri="{BB962C8B-B14F-4D97-AF65-F5344CB8AC3E}">
        <p14:creationId xmlns:p14="http://schemas.microsoft.com/office/powerpoint/2010/main" val="30368819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vol="80000">
                <p:cTn id="13" fill="hold" display="0">
                  <p:stCondLst>
                    <p:cond delay="indefinite"/>
                  </p:stCondLst>
                </p:cTn>
                <p:tgtEl>
                  <p:spTgt spid="6"/>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1882" y="75841"/>
            <a:ext cx="9657109" cy="590093"/>
          </a:xfrm>
        </p:spPr>
        <p:txBody>
          <a:bodyPr>
            <a:normAutofit fontScale="90000"/>
          </a:bodyPr>
          <a:lstStyle/>
          <a:p>
            <a:pPr algn="ctr"/>
            <a:r>
              <a:rPr lang="fr-FR" b="1" dirty="0">
                <a:solidFill>
                  <a:srgbClr val="0070C0"/>
                </a:solidFill>
                <a:latin typeface="Times New Roman" panose="02020603050405020304" pitchFamily="18" charset="0"/>
                <a:cs typeface="Times New Roman" panose="02020603050405020304" pitchFamily="18" charset="0"/>
              </a:rPr>
              <a:t>Résultat</a:t>
            </a:r>
            <a:endParaRPr lang="en-US" dirty="0">
              <a:solidFill>
                <a:srgbClr val="0070C0"/>
              </a:solidFill>
            </a:endParaRPr>
          </a:p>
        </p:txBody>
      </p:sp>
      <p:pic>
        <p:nvPicPr>
          <p:cNvPr id="4" name="FFF.2l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6436721" y="1292902"/>
            <a:ext cx="5510439" cy="5212828"/>
          </a:xfrm>
        </p:spPr>
      </p:pic>
      <p:pic>
        <p:nvPicPr>
          <p:cNvPr id="6" name="FFF.2ll">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45654" y="1292901"/>
            <a:ext cx="5736235" cy="5212829"/>
          </a:xfrm>
          <a:prstGeom prst="rect">
            <a:avLst/>
          </a:prstGeom>
        </p:spPr>
      </p:pic>
      <p:sp>
        <p:nvSpPr>
          <p:cNvPr id="7" name="Slide Number Placeholder 6"/>
          <p:cNvSpPr>
            <a:spLocks noGrp="1"/>
          </p:cNvSpPr>
          <p:nvPr>
            <p:ph type="sldNum" sz="quarter" idx="12"/>
          </p:nvPr>
        </p:nvSpPr>
        <p:spPr/>
        <p:txBody>
          <a:bodyPr/>
          <a:lstStyle/>
          <a:p>
            <a:fld id="{D57F1E4F-1CFF-5643-939E-02111984F565}" type="slidenum">
              <a:rPr lang="en-US" smtClean="0"/>
              <a:t>29</a:t>
            </a:fld>
            <a:endParaRPr lang="en-US" dirty="0"/>
          </a:p>
        </p:txBody>
      </p:sp>
    </p:spTree>
    <p:extLst>
      <p:ext uri="{BB962C8B-B14F-4D97-AF65-F5344CB8AC3E}">
        <p14:creationId xmlns:p14="http://schemas.microsoft.com/office/powerpoint/2010/main" val="10792667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vol="80000">
                <p:cTn id="13" fill="hold" display="0">
                  <p:stCondLst>
                    <p:cond delay="indefinite"/>
                  </p:stCondLst>
                </p:cTn>
                <p:tgtEl>
                  <p:spTgt spid="6"/>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0561" y="37156"/>
            <a:ext cx="9744051" cy="750626"/>
          </a:xfrm>
        </p:spPr>
        <p:txBody>
          <a:bodyPr/>
          <a:lstStyle/>
          <a:p>
            <a:pPr algn="ctr"/>
            <a:r>
              <a:rPr lang="fr-FR" b="1" dirty="0" smtClean="0">
                <a:solidFill>
                  <a:srgbClr val="0070C0"/>
                </a:solidFill>
                <a:latin typeface="Times New Roman" panose="02020603050405020304" pitchFamily="18" charset="0"/>
                <a:cs typeface="Times New Roman" panose="02020603050405020304" pitchFamily="18" charset="0"/>
              </a:rPr>
              <a:t>Introduction</a:t>
            </a:r>
            <a:endParaRPr lang="en-US" b="1" dirty="0">
              <a:solidFill>
                <a:srgbClr val="0070C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648918" y="914398"/>
            <a:ext cx="5936105" cy="5281299"/>
          </a:xfrm>
        </p:spPr>
        <p:txBody>
          <a:bodyPr>
            <a:normAutofit fontScale="92500"/>
          </a:bodyPr>
          <a:lstStyle/>
          <a:p>
            <a:pPr algn="justLow">
              <a:lnSpc>
                <a:spcPct val="150000"/>
              </a:lnSpc>
            </a:pPr>
            <a:r>
              <a:rPr lang="fr-FR" sz="2600" b="1" dirty="0" smtClean="0">
                <a:solidFill>
                  <a:schemeClr val="tx1"/>
                </a:solidFill>
                <a:latin typeface="Times New Roman" panose="02020603050405020304" pitchFamily="18" charset="0"/>
                <a:cs typeface="Times New Roman" panose="02020603050405020304" pitchFamily="18" charset="0"/>
              </a:rPr>
              <a:t> </a:t>
            </a:r>
            <a:r>
              <a:rPr lang="fr-FR" sz="2600" b="1" dirty="0" smtClean="0">
                <a:solidFill>
                  <a:srgbClr val="00B0F0"/>
                </a:solidFill>
                <a:latin typeface="Times New Roman" panose="02020603050405020304" pitchFamily="18" charset="0"/>
                <a:cs typeface="Times New Roman" panose="02020603050405020304" pitchFamily="18" charset="0"/>
              </a:rPr>
              <a:t>Introduction   </a:t>
            </a:r>
            <a:endParaRPr lang="fr-FR" sz="2600" b="1" dirty="0" smtClean="0">
              <a:solidFill>
                <a:srgbClr val="00B0F0"/>
              </a:solidFill>
              <a:latin typeface="Times New Roman" panose="02020603050405020304" pitchFamily="18" charset="0"/>
              <a:cs typeface="Times New Roman" panose="02020603050405020304" pitchFamily="18" charset="0"/>
            </a:endParaRPr>
          </a:p>
          <a:p>
            <a:pPr marL="0" indent="0" algn="justLow">
              <a:lnSpc>
                <a:spcPct val="150000"/>
              </a:lnSpc>
              <a:buNone/>
            </a:pPr>
            <a:r>
              <a:rPr lang="fr-FR" sz="2000" dirty="0" smtClean="0">
                <a:solidFill>
                  <a:schemeClr val="tx1"/>
                </a:solidFill>
                <a:latin typeface="Times New Roman" panose="02020603050405020304" pitchFamily="18" charset="0"/>
                <a:cs typeface="Times New Roman" panose="02020603050405020304" pitchFamily="18" charset="0"/>
              </a:rPr>
              <a:t>   Les </a:t>
            </a:r>
            <a:r>
              <a:rPr lang="fr-FR" sz="2000" dirty="0" err="1">
                <a:solidFill>
                  <a:schemeClr val="tx1"/>
                </a:solidFill>
                <a:latin typeface="Times New Roman" panose="02020603050405020304" pitchFamily="18" charset="0"/>
                <a:cs typeface="Times New Roman" panose="02020603050405020304" pitchFamily="18" charset="0"/>
              </a:rPr>
              <a:t>winglets</a:t>
            </a:r>
            <a:r>
              <a:rPr lang="fr-FR" sz="2000" dirty="0">
                <a:solidFill>
                  <a:schemeClr val="tx1"/>
                </a:solidFill>
                <a:latin typeface="Times New Roman" panose="02020603050405020304" pitchFamily="18" charset="0"/>
                <a:cs typeface="Times New Roman" panose="02020603050405020304" pitchFamily="18" charset="0"/>
              </a:rPr>
              <a:t> sont l'un des exemples les plus réussis d'une innovation aéronautique de la NASA étant utilisé dans le monde entier sur tous les types d'aéronefs.</a:t>
            </a:r>
          </a:p>
          <a:p>
            <a:pPr marL="0" indent="0" algn="justLow">
              <a:lnSpc>
                <a:spcPct val="150000"/>
              </a:lnSpc>
              <a:buNone/>
            </a:pPr>
            <a:r>
              <a:rPr lang="fr-FR" sz="2000" dirty="0" smtClean="0">
                <a:solidFill>
                  <a:schemeClr val="tx1"/>
                </a:solidFill>
                <a:latin typeface="Times New Roman" panose="02020603050405020304" pitchFamily="18" charset="0"/>
                <a:cs typeface="Times New Roman" panose="02020603050405020304" pitchFamily="18" charset="0"/>
              </a:rPr>
              <a:t>   Le </a:t>
            </a:r>
            <a:r>
              <a:rPr lang="fr-FR" sz="2000" dirty="0">
                <a:solidFill>
                  <a:schemeClr val="tx1"/>
                </a:solidFill>
                <a:latin typeface="Times New Roman" panose="02020603050405020304" pitchFamily="18" charset="0"/>
                <a:cs typeface="Times New Roman" panose="02020603050405020304" pitchFamily="18" charset="0"/>
              </a:rPr>
              <a:t>concept de </a:t>
            </a:r>
            <a:r>
              <a:rPr lang="fr-FR" sz="2000" dirty="0" err="1">
                <a:solidFill>
                  <a:schemeClr val="tx1"/>
                </a:solidFill>
                <a:latin typeface="Times New Roman" panose="02020603050405020304" pitchFamily="18" charset="0"/>
                <a:cs typeface="Times New Roman" panose="02020603050405020304" pitchFamily="18" charset="0"/>
              </a:rPr>
              <a:t>winglets</a:t>
            </a:r>
            <a:r>
              <a:rPr lang="fr-FR" sz="2000" dirty="0">
                <a:solidFill>
                  <a:schemeClr val="tx1"/>
                </a:solidFill>
                <a:latin typeface="Times New Roman" panose="02020603050405020304" pitchFamily="18" charset="0"/>
                <a:cs typeface="Times New Roman" panose="02020603050405020304" pitchFamily="18" charset="0"/>
              </a:rPr>
              <a:t> est né avec un aérodynamicien britannique à la fin des années 1800, mais l'idée est restée sur la planche à dessin jusqu'à ravivé au début des années 1970 par le Dr Richard </a:t>
            </a:r>
            <a:r>
              <a:rPr lang="fr-FR" sz="2000" dirty="0" err="1">
                <a:solidFill>
                  <a:schemeClr val="tx1"/>
                </a:solidFill>
                <a:latin typeface="Times New Roman" panose="02020603050405020304" pitchFamily="18" charset="0"/>
                <a:cs typeface="Times New Roman" panose="02020603050405020304" pitchFamily="18" charset="0"/>
              </a:rPr>
              <a:t>Whitcomb</a:t>
            </a:r>
            <a:r>
              <a:rPr lang="fr-FR" sz="2000" dirty="0">
                <a:solidFill>
                  <a:schemeClr val="tx1"/>
                </a:solidFill>
                <a:latin typeface="Times New Roman" panose="02020603050405020304" pitchFamily="18" charset="0"/>
                <a:cs typeface="Times New Roman" panose="02020603050405020304" pitchFamily="18" charset="0"/>
              </a:rPr>
              <a:t> lorsque le prix du carburant d'aviation a commencé en spirale vers le haut.</a:t>
            </a:r>
          </a:p>
          <a:p>
            <a:pPr marL="0" indent="0" algn="justLow">
              <a:lnSpc>
                <a:spcPct val="150000"/>
              </a:lnSpc>
              <a:buNone/>
            </a:pPr>
            <a:r>
              <a:rPr lang="fr-FR" sz="2000" dirty="0" smtClean="0">
                <a:solidFill>
                  <a:schemeClr val="tx1"/>
                </a:solidFill>
                <a:latin typeface="Times New Roman" panose="02020603050405020304" pitchFamily="18" charset="0"/>
                <a:cs typeface="Times New Roman" panose="02020603050405020304" pitchFamily="18" charset="0"/>
              </a:rPr>
              <a:t>   </a:t>
            </a:r>
            <a:endParaRPr lang="en-US" dirty="0">
              <a:solidFill>
                <a:schemeClr val="tx1"/>
              </a:solidFill>
            </a:endParaRPr>
          </a:p>
        </p:txBody>
      </p:sp>
      <p:pic>
        <p:nvPicPr>
          <p:cNvPr id="1028" name="Picture 4" descr="http://www.azom.com/images/news/NewsImage_1293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4925" y="914398"/>
            <a:ext cx="4074842" cy="528129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661169" y="6195697"/>
            <a:ext cx="1241946" cy="307777"/>
          </a:xfrm>
          <a:prstGeom prst="rect">
            <a:avLst/>
          </a:prstGeom>
        </p:spPr>
        <p:txBody>
          <a:bodyPr wrap="square">
            <a:spAutoFit/>
          </a:bodyPr>
          <a:lstStyle/>
          <a:p>
            <a:r>
              <a:rPr lang="fr-FR" sz="1400" i="1" dirty="0" err="1">
                <a:latin typeface="Times New Roman" panose="02020603050405020304" pitchFamily="18" charset="0"/>
                <a:cs typeface="Times New Roman" panose="02020603050405020304" pitchFamily="18" charset="0"/>
              </a:rPr>
              <a:t>winglets</a:t>
            </a:r>
            <a:endParaRPr lang="en-US" sz="1400" i="1" dirty="0"/>
          </a:p>
        </p:txBody>
      </p:sp>
      <p:sp>
        <p:nvSpPr>
          <p:cNvPr id="5" name="Slide Number Placeholder 4"/>
          <p:cNvSpPr>
            <a:spLocks noGrp="1"/>
          </p:cNvSpPr>
          <p:nvPr>
            <p:ph type="sldNum" sz="quarter" idx="12"/>
          </p:nvPr>
        </p:nvSpPr>
        <p:spPr/>
        <p:txBody>
          <a:bodyPr/>
          <a:lstStyle/>
          <a:p>
            <a:fld id="{D57F1E4F-1CFF-5643-939E-02111984F565}" type="slidenum">
              <a:rPr lang="en-US" smtClean="0"/>
              <a:t>3</a:t>
            </a:fld>
            <a:endParaRPr lang="en-US" dirty="0"/>
          </a:p>
        </p:txBody>
      </p:sp>
    </p:spTree>
    <p:extLst>
      <p:ext uri="{BB962C8B-B14F-4D97-AF65-F5344CB8AC3E}">
        <p14:creationId xmlns:p14="http://schemas.microsoft.com/office/powerpoint/2010/main" val="115724004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5152" y="16764"/>
            <a:ext cx="9689460" cy="709684"/>
          </a:xfrm>
        </p:spPr>
        <p:txBody>
          <a:bodyPr/>
          <a:lstStyle/>
          <a:p>
            <a:pPr algn="ctr"/>
            <a:r>
              <a:rPr lang="fr-FR" b="1" dirty="0">
                <a:solidFill>
                  <a:srgbClr val="0070C0"/>
                </a:solidFill>
                <a:latin typeface="Times New Roman" panose="02020603050405020304" pitchFamily="18" charset="0"/>
                <a:cs typeface="Times New Roman" panose="02020603050405020304" pitchFamily="18" charset="0"/>
              </a:rPr>
              <a:t>Résultat</a:t>
            </a:r>
            <a:endParaRPr lang="en-US" dirty="0">
              <a:solidFill>
                <a:srgbClr val="0070C0"/>
              </a:solidFill>
            </a:endParaRPr>
          </a:p>
        </p:txBody>
      </p:sp>
      <p:sp>
        <p:nvSpPr>
          <p:cNvPr id="3" name="Content Placeholder 2"/>
          <p:cNvSpPr>
            <a:spLocks noGrp="1"/>
          </p:cNvSpPr>
          <p:nvPr>
            <p:ph idx="1"/>
          </p:nvPr>
        </p:nvSpPr>
        <p:spPr>
          <a:xfrm>
            <a:off x="1708879" y="982641"/>
            <a:ext cx="9795733" cy="4928582"/>
          </a:xfrm>
        </p:spPr>
        <p:txBody>
          <a:bodyPr/>
          <a:lstStyle/>
          <a:p>
            <a:pPr marL="342900" lvl="2" indent="-342900">
              <a:buFont typeface="Wingdings" panose="05000000000000000000" pitchFamily="2" charset="2"/>
              <a:buChar char="§"/>
            </a:pPr>
            <a:r>
              <a:rPr lang="en-US" sz="2400" b="1" dirty="0" smtClean="0">
                <a:solidFill>
                  <a:schemeClr val="tx1"/>
                </a:solidFill>
                <a:latin typeface="Times New Roman" panose="02020603050405020304" pitchFamily="18" charset="0"/>
                <a:cs typeface="Times New Roman" panose="02020603050405020304" pitchFamily="18" charset="0"/>
              </a:rPr>
              <a:t>Q-Criterion</a:t>
            </a:r>
            <a:endParaRPr lang="en-US" sz="2400" b="1" dirty="0" smtClean="0">
              <a:solidFill>
                <a:schemeClr val="tx1"/>
              </a:solidFill>
              <a:latin typeface="Times New Roman" panose="02020603050405020304" pitchFamily="18" charset="0"/>
              <a:cs typeface="Times New Roman" panose="02020603050405020304" pitchFamily="18" charset="0"/>
            </a:endParaRPr>
          </a:p>
          <a:p>
            <a:pPr marL="0" lvl="2" indent="0" algn="justLow">
              <a:lnSpc>
                <a:spcPct val="150000"/>
              </a:lnSpc>
              <a:buNone/>
            </a:pPr>
            <a:r>
              <a:rPr lang="fr-FR" sz="1800" dirty="0">
                <a:solidFill>
                  <a:schemeClr val="tx1"/>
                </a:solidFill>
                <a:latin typeface="Times New Roman" panose="02020603050405020304" pitchFamily="18" charset="0"/>
                <a:cs typeface="Times New Roman" panose="02020603050405020304" pitchFamily="18" charset="0"/>
              </a:rPr>
              <a:t>Ces figures représentent le Q-</a:t>
            </a:r>
            <a:r>
              <a:rPr lang="fr-FR" sz="1800" dirty="0" err="1">
                <a:solidFill>
                  <a:schemeClr val="tx1"/>
                </a:solidFill>
                <a:latin typeface="Times New Roman" panose="02020603050405020304" pitchFamily="18" charset="0"/>
                <a:cs typeface="Times New Roman" panose="02020603050405020304" pitchFamily="18" charset="0"/>
              </a:rPr>
              <a:t>criterion</a:t>
            </a:r>
            <a:r>
              <a:rPr lang="fr-FR" sz="1800" dirty="0">
                <a:solidFill>
                  <a:schemeClr val="tx1"/>
                </a:solidFill>
                <a:latin typeface="Times New Roman" panose="02020603050405020304" pitchFamily="18" charset="0"/>
                <a:cs typeface="Times New Roman" panose="02020603050405020304" pitchFamily="18" charset="0"/>
              </a:rPr>
              <a:t> pour les 12 cas étudiés; à travers ce critère on peut déterminer l’aile possédant un faible sillage par rapport aux autres et ce qu’on peut voir ici pour les cas 05, 06, 07 et 08 c’est qu’ils ont un sillage très faible par rapport aux autres et on peut dire que le cas 05 avec un angle de calage de la </a:t>
            </a:r>
            <a:r>
              <a:rPr lang="fr-FR" sz="1800" dirty="0" err="1">
                <a:solidFill>
                  <a:schemeClr val="tx1"/>
                </a:solidFill>
                <a:latin typeface="Times New Roman" panose="02020603050405020304" pitchFamily="18" charset="0"/>
                <a:cs typeface="Times New Roman" panose="02020603050405020304" pitchFamily="18" charset="0"/>
              </a:rPr>
              <a:t>winglet</a:t>
            </a:r>
            <a:r>
              <a:rPr lang="fr-FR" sz="1800" dirty="0">
                <a:solidFill>
                  <a:schemeClr val="tx1"/>
                </a:solidFill>
                <a:latin typeface="Times New Roman" panose="02020603050405020304" pitchFamily="18" charset="0"/>
                <a:cs typeface="Times New Roman" panose="02020603050405020304" pitchFamily="18" charset="0"/>
              </a:rPr>
              <a:t> de 55° degré est celui qui a un faible sillage. Ceci est justifié par le coefficient de trainée déduit précédemment.</a:t>
            </a:r>
            <a:endParaRPr lang="en-US" sz="1800" dirty="0">
              <a:solidFill>
                <a:schemeClr val="tx1"/>
              </a:solidFill>
              <a:latin typeface="Times New Roman" panose="02020603050405020304" pitchFamily="18" charset="0"/>
              <a:cs typeface="Times New Roman" panose="02020603050405020304" pitchFamily="18" charset="0"/>
            </a:endParaRPr>
          </a:p>
          <a:p>
            <a:endParaRPr lang="en-US" dirty="0"/>
          </a:p>
        </p:txBody>
      </p:sp>
      <p:pic>
        <p:nvPicPr>
          <p:cNvPr id="4" name="Picture 3" descr="C:\Users\KiKa-PC\Desktop\N\Q\v.4.5.6.7.png"/>
          <p:cNvPicPr/>
          <p:nvPr/>
        </p:nvPicPr>
        <p:blipFill rotWithShape="1">
          <a:blip r:embed="rId2">
            <a:extLst>
              <a:ext uri="{28A0092B-C50C-407E-A947-70E740481C1C}">
                <a14:useLocalDpi xmlns:a14="http://schemas.microsoft.com/office/drawing/2010/main" val="0"/>
              </a:ext>
            </a:extLst>
          </a:blip>
          <a:srcRect r="49497" b="50293"/>
          <a:stretch/>
        </p:blipFill>
        <p:spPr bwMode="auto">
          <a:xfrm>
            <a:off x="482800" y="3687580"/>
            <a:ext cx="2773680" cy="2518348"/>
          </a:xfrm>
          <a:prstGeom prst="rect">
            <a:avLst/>
          </a:prstGeom>
          <a:noFill/>
          <a:ln>
            <a:noFill/>
          </a:ln>
          <a:extLst>
            <a:ext uri="{53640926-AAD7-44D8-BBD7-CCE9431645EC}">
              <a14:shadowObscured xmlns:a14="http://schemas.microsoft.com/office/drawing/2010/main"/>
            </a:ext>
          </a:extLst>
        </p:spPr>
      </p:pic>
      <p:pic>
        <p:nvPicPr>
          <p:cNvPr id="5" name="Picture 4" descr="C:\Users\KiKa-PC\Desktop\N\Q\v.4.5.6.7.png"/>
          <p:cNvPicPr/>
          <p:nvPr/>
        </p:nvPicPr>
        <p:blipFill rotWithShape="1">
          <a:blip r:embed="rId2">
            <a:extLst>
              <a:ext uri="{28A0092B-C50C-407E-A947-70E740481C1C}">
                <a14:useLocalDpi xmlns:a14="http://schemas.microsoft.com/office/drawing/2010/main" val="0"/>
              </a:ext>
            </a:extLst>
          </a:blip>
          <a:srcRect l="50669" b="50847"/>
          <a:stretch/>
        </p:blipFill>
        <p:spPr bwMode="auto">
          <a:xfrm>
            <a:off x="3362739" y="3687580"/>
            <a:ext cx="2783840" cy="2475052"/>
          </a:xfrm>
          <a:prstGeom prst="rect">
            <a:avLst/>
          </a:prstGeom>
          <a:noFill/>
          <a:ln>
            <a:noFill/>
          </a:ln>
          <a:extLst>
            <a:ext uri="{53640926-AAD7-44D8-BBD7-CCE9431645EC}">
              <a14:shadowObscured xmlns:a14="http://schemas.microsoft.com/office/drawing/2010/main"/>
            </a:ext>
          </a:extLst>
        </p:spPr>
      </p:pic>
      <p:pic>
        <p:nvPicPr>
          <p:cNvPr id="6" name="Picture 5" descr="C:\Users\KiKa-PC\Desktop\N\Q\v.4.5.6.7.png"/>
          <p:cNvPicPr/>
          <p:nvPr/>
        </p:nvPicPr>
        <p:blipFill rotWithShape="1">
          <a:blip r:embed="rId2">
            <a:extLst>
              <a:ext uri="{28A0092B-C50C-407E-A947-70E740481C1C}">
                <a14:useLocalDpi xmlns:a14="http://schemas.microsoft.com/office/drawing/2010/main" val="0"/>
              </a:ext>
            </a:extLst>
          </a:blip>
          <a:srcRect l="50348" t="50851" r="-202"/>
          <a:stretch/>
        </p:blipFill>
        <p:spPr bwMode="auto">
          <a:xfrm>
            <a:off x="6252838" y="3687580"/>
            <a:ext cx="2825115" cy="2518348"/>
          </a:xfrm>
          <a:prstGeom prst="rect">
            <a:avLst/>
          </a:prstGeom>
          <a:noFill/>
          <a:ln>
            <a:noFill/>
          </a:ln>
          <a:extLst>
            <a:ext uri="{53640926-AAD7-44D8-BBD7-CCE9431645EC}">
              <a14:shadowObscured xmlns:a14="http://schemas.microsoft.com/office/drawing/2010/main"/>
            </a:ext>
          </a:extLst>
        </p:spPr>
      </p:pic>
      <p:pic>
        <p:nvPicPr>
          <p:cNvPr id="7" name="Picture 6" descr="C:\Users\KiKa-PC\Desktop\N\Q\v.4.5.6.7.png"/>
          <p:cNvPicPr/>
          <p:nvPr/>
        </p:nvPicPr>
        <p:blipFill rotWithShape="1">
          <a:blip r:embed="rId2">
            <a:extLst>
              <a:ext uri="{28A0092B-C50C-407E-A947-70E740481C1C}">
                <a14:useLocalDpi xmlns:a14="http://schemas.microsoft.com/office/drawing/2010/main" val="0"/>
              </a:ext>
            </a:extLst>
          </a:blip>
          <a:srcRect t="50272" r="48829"/>
          <a:stretch/>
        </p:blipFill>
        <p:spPr bwMode="auto">
          <a:xfrm>
            <a:off x="9184212" y="3687580"/>
            <a:ext cx="2834640" cy="2518348"/>
          </a:xfrm>
          <a:prstGeom prst="rect">
            <a:avLst/>
          </a:prstGeom>
          <a:noFill/>
          <a:ln>
            <a:noFill/>
          </a:ln>
          <a:extLst>
            <a:ext uri="{53640926-AAD7-44D8-BBD7-CCE9431645EC}">
              <a14:shadowObscured xmlns:a14="http://schemas.microsoft.com/office/drawing/2010/main"/>
            </a:ext>
          </a:extLst>
        </p:spPr>
      </p:pic>
      <p:sp>
        <p:nvSpPr>
          <p:cNvPr id="8" name="Rectangle 7"/>
          <p:cNvSpPr/>
          <p:nvPr/>
        </p:nvSpPr>
        <p:spPr>
          <a:xfrm>
            <a:off x="1480481" y="6167416"/>
            <a:ext cx="574196" cy="276999"/>
          </a:xfrm>
          <a:prstGeom prst="rect">
            <a:avLst/>
          </a:prstGeom>
        </p:spPr>
        <p:txBody>
          <a:bodyPr wrap="none">
            <a:spAutoFit/>
          </a:bodyPr>
          <a:lstStyle/>
          <a:p>
            <a:r>
              <a:rPr lang="fr-FR" sz="1200" i="1" dirty="0">
                <a:latin typeface="Times New Roman" panose="02020603050405020304" pitchFamily="18" charset="0"/>
                <a:ea typeface="Calibri" panose="020F0502020204030204" pitchFamily="34" charset="0"/>
              </a:rPr>
              <a:t>cas 05</a:t>
            </a:r>
            <a:endParaRPr lang="en-US" sz="1200" i="1" dirty="0"/>
          </a:p>
        </p:txBody>
      </p:sp>
      <p:sp>
        <p:nvSpPr>
          <p:cNvPr id="9" name="Rectangle 8"/>
          <p:cNvSpPr/>
          <p:nvPr/>
        </p:nvSpPr>
        <p:spPr>
          <a:xfrm>
            <a:off x="4269949" y="6205928"/>
            <a:ext cx="582211" cy="276999"/>
          </a:xfrm>
          <a:prstGeom prst="rect">
            <a:avLst/>
          </a:prstGeom>
        </p:spPr>
        <p:txBody>
          <a:bodyPr wrap="none">
            <a:spAutoFit/>
          </a:bodyPr>
          <a:lstStyle/>
          <a:p>
            <a:r>
              <a:rPr lang="fr-FR" sz="1200" i="1" dirty="0">
                <a:latin typeface="Times New Roman" panose="02020603050405020304" pitchFamily="18" charset="0"/>
                <a:ea typeface="Calibri" panose="020F0502020204030204" pitchFamily="34" charset="0"/>
              </a:rPr>
              <a:t>cas </a:t>
            </a:r>
            <a:r>
              <a:rPr lang="fr-FR" sz="1200" i="1" dirty="0" smtClean="0">
                <a:latin typeface="Times New Roman" panose="02020603050405020304" pitchFamily="18" charset="0"/>
                <a:ea typeface="Calibri" panose="020F0502020204030204" pitchFamily="34" charset="0"/>
              </a:rPr>
              <a:t>06</a:t>
            </a:r>
            <a:endParaRPr lang="en-US" sz="1200" i="1" dirty="0"/>
          </a:p>
        </p:txBody>
      </p:sp>
      <p:sp>
        <p:nvSpPr>
          <p:cNvPr id="10" name="Rectangle 9"/>
          <p:cNvSpPr/>
          <p:nvPr/>
        </p:nvSpPr>
        <p:spPr>
          <a:xfrm>
            <a:off x="7274903" y="6205928"/>
            <a:ext cx="582211" cy="276999"/>
          </a:xfrm>
          <a:prstGeom prst="rect">
            <a:avLst/>
          </a:prstGeom>
        </p:spPr>
        <p:txBody>
          <a:bodyPr wrap="none">
            <a:spAutoFit/>
          </a:bodyPr>
          <a:lstStyle/>
          <a:p>
            <a:r>
              <a:rPr lang="fr-FR" sz="1200" i="1" dirty="0">
                <a:latin typeface="Times New Roman" panose="02020603050405020304" pitchFamily="18" charset="0"/>
                <a:ea typeface="Calibri" panose="020F0502020204030204" pitchFamily="34" charset="0"/>
              </a:rPr>
              <a:t>cas </a:t>
            </a:r>
            <a:r>
              <a:rPr lang="fr-FR" sz="1200" i="1" dirty="0" smtClean="0">
                <a:latin typeface="Times New Roman" panose="02020603050405020304" pitchFamily="18" charset="0"/>
                <a:ea typeface="Calibri" panose="020F0502020204030204" pitchFamily="34" charset="0"/>
              </a:rPr>
              <a:t>07</a:t>
            </a:r>
            <a:endParaRPr lang="en-US" sz="1200" i="1" dirty="0"/>
          </a:p>
        </p:txBody>
      </p:sp>
      <p:sp>
        <p:nvSpPr>
          <p:cNvPr id="11" name="Rectangle 10"/>
          <p:cNvSpPr/>
          <p:nvPr/>
        </p:nvSpPr>
        <p:spPr>
          <a:xfrm>
            <a:off x="10211040" y="6205928"/>
            <a:ext cx="582211" cy="276999"/>
          </a:xfrm>
          <a:prstGeom prst="rect">
            <a:avLst/>
          </a:prstGeom>
        </p:spPr>
        <p:txBody>
          <a:bodyPr wrap="none">
            <a:spAutoFit/>
          </a:bodyPr>
          <a:lstStyle/>
          <a:p>
            <a:r>
              <a:rPr lang="fr-FR" sz="1200" i="1" dirty="0">
                <a:latin typeface="Times New Roman" panose="02020603050405020304" pitchFamily="18" charset="0"/>
                <a:ea typeface="Calibri" panose="020F0502020204030204" pitchFamily="34" charset="0"/>
              </a:rPr>
              <a:t>cas </a:t>
            </a:r>
            <a:r>
              <a:rPr lang="fr-FR" sz="1200" i="1" dirty="0" smtClean="0">
                <a:latin typeface="Times New Roman" panose="02020603050405020304" pitchFamily="18" charset="0"/>
                <a:ea typeface="Calibri" panose="020F0502020204030204" pitchFamily="34" charset="0"/>
              </a:rPr>
              <a:t>08</a:t>
            </a:r>
            <a:endParaRPr lang="en-US" sz="1200" i="1" dirty="0"/>
          </a:p>
        </p:txBody>
      </p:sp>
      <p:sp>
        <p:nvSpPr>
          <p:cNvPr id="12" name="Slide Number Placeholder 11"/>
          <p:cNvSpPr>
            <a:spLocks noGrp="1"/>
          </p:cNvSpPr>
          <p:nvPr>
            <p:ph type="sldNum" sz="quarter" idx="12"/>
          </p:nvPr>
        </p:nvSpPr>
        <p:spPr/>
        <p:txBody>
          <a:bodyPr/>
          <a:lstStyle/>
          <a:p>
            <a:fld id="{D57F1E4F-1CFF-5643-939E-02111984F565}" type="slidenum">
              <a:rPr lang="en-US" smtClean="0"/>
              <a:t>30</a:t>
            </a:fld>
            <a:endParaRPr lang="en-US" dirty="0"/>
          </a:p>
        </p:txBody>
      </p:sp>
    </p:spTree>
    <p:extLst>
      <p:ext uri="{BB962C8B-B14F-4D97-AF65-F5344CB8AC3E}">
        <p14:creationId xmlns:p14="http://schemas.microsoft.com/office/powerpoint/2010/main" val="133235992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8741" y="0"/>
            <a:ext cx="9585871" cy="829936"/>
          </a:xfrm>
        </p:spPr>
        <p:txBody>
          <a:bodyPr/>
          <a:lstStyle/>
          <a:p>
            <a:pPr algn="ctr"/>
            <a:r>
              <a:rPr lang="fr-FR" b="1" dirty="0">
                <a:solidFill>
                  <a:srgbClr val="0070C0"/>
                </a:solidFill>
                <a:latin typeface="Times New Roman" panose="02020603050405020304" pitchFamily="18" charset="0"/>
                <a:cs typeface="Times New Roman" panose="02020603050405020304" pitchFamily="18" charset="0"/>
              </a:rPr>
              <a:t>Conclusion et </a:t>
            </a:r>
            <a:r>
              <a:rPr lang="fr-FR" b="1" dirty="0" smtClean="0">
                <a:solidFill>
                  <a:srgbClr val="0070C0"/>
                </a:solidFill>
                <a:latin typeface="Times New Roman" panose="02020603050405020304" pitchFamily="18" charset="0"/>
                <a:cs typeface="Times New Roman" panose="02020603050405020304" pitchFamily="18" charset="0"/>
              </a:rPr>
              <a:t>perspectives</a:t>
            </a:r>
            <a:endParaRPr lang="en-US" b="1" dirty="0">
              <a:solidFill>
                <a:srgbClr val="0070C0"/>
              </a:solidFill>
            </a:endParaRPr>
          </a:p>
        </p:txBody>
      </p:sp>
      <p:sp>
        <p:nvSpPr>
          <p:cNvPr id="3" name="Content Placeholder 2"/>
          <p:cNvSpPr>
            <a:spLocks noGrp="1"/>
          </p:cNvSpPr>
          <p:nvPr>
            <p:ph idx="1"/>
          </p:nvPr>
        </p:nvSpPr>
        <p:spPr>
          <a:xfrm>
            <a:off x="1723869" y="1064302"/>
            <a:ext cx="9780743" cy="5336498"/>
          </a:xfrm>
        </p:spPr>
        <p:txBody>
          <a:bodyPr>
            <a:normAutofit/>
          </a:bodyPr>
          <a:lstStyle/>
          <a:p>
            <a:pPr marL="0" indent="0" algn="justLow">
              <a:lnSpc>
                <a:spcPct val="150000"/>
              </a:lnSpc>
              <a:buNone/>
            </a:pPr>
            <a:r>
              <a:rPr lang="fr-FR" dirty="0" smtClean="0">
                <a:solidFill>
                  <a:schemeClr val="tx1"/>
                </a:solidFill>
                <a:latin typeface="Times New Roman" panose="02020603050405020304" pitchFamily="18" charset="0"/>
                <a:cs typeface="Times New Roman" panose="02020603050405020304" pitchFamily="18" charset="0"/>
              </a:rPr>
              <a:t>	Les </a:t>
            </a:r>
            <a:r>
              <a:rPr lang="fr-FR" dirty="0">
                <a:solidFill>
                  <a:schemeClr val="tx1"/>
                </a:solidFill>
                <a:latin typeface="Times New Roman" panose="02020603050405020304" pitchFamily="18" charset="0"/>
                <a:cs typeface="Times New Roman" panose="02020603050405020304" pitchFamily="18" charset="0"/>
              </a:rPr>
              <a:t>résultats que nous avons trouvés nous confirment l’importance de l’utilisation des </a:t>
            </a:r>
            <a:r>
              <a:rPr lang="fr-FR" dirty="0" err="1">
                <a:solidFill>
                  <a:schemeClr val="tx1"/>
                </a:solidFill>
                <a:latin typeface="Times New Roman" panose="02020603050405020304" pitchFamily="18" charset="0"/>
                <a:cs typeface="Times New Roman" panose="02020603050405020304" pitchFamily="18" charset="0"/>
              </a:rPr>
              <a:t>winglets</a:t>
            </a:r>
            <a:r>
              <a:rPr lang="fr-FR" dirty="0">
                <a:solidFill>
                  <a:schemeClr val="tx1"/>
                </a:solidFill>
                <a:latin typeface="Times New Roman" panose="02020603050405020304" pitchFamily="18" charset="0"/>
                <a:cs typeface="Times New Roman" panose="02020603050405020304" pitchFamily="18" charset="0"/>
              </a:rPr>
              <a:t>. En effet, la présence de cette dernière en bout d’aile modifie la structure de l’écoulement en transportant les tourbillons vers l’extrémité de la </a:t>
            </a:r>
            <a:r>
              <a:rPr lang="fr-FR" dirty="0" err="1">
                <a:solidFill>
                  <a:schemeClr val="tx1"/>
                </a:solidFill>
                <a:latin typeface="Times New Roman" panose="02020603050405020304" pitchFamily="18" charset="0"/>
                <a:cs typeface="Times New Roman" panose="02020603050405020304" pitchFamily="18" charset="0"/>
              </a:rPr>
              <a:t>winglet</a:t>
            </a:r>
            <a:r>
              <a:rPr lang="fr-FR" dirty="0">
                <a:solidFill>
                  <a:schemeClr val="tx1"/>
                </a:solidFill>
                <a:latin typeface="Times New Roman" panose="02020603050405020304" pitchFamily="18" charset="0"/>
                <a:cs typeface="Times New Roman" panose="02020603050405020304" pitchFamily="18" charset="0"/>
              </a:rPr>
              <a:t> puis contribue à la portance de l’aile et diminue la traînée. Les conséquences de ces phénomènes physiques entraînent une diminution de la consommation annuelle de carburant ainsi qu’une bonne gestion du trafic aérien</a:t>
            </a:r>
            <a:r>
              <a:rPr lang="fr-FR" dirty="0" smtClean="0">
                <a:solidFill>
                  <a:schemeClr val="tx1"/>
                </a:solidFill>
                <a:latin typeface="Times New Roman" panose="02020603050405020304" pitchFamily="18" charset="0"/>
                <a:cs typeface="Times New Roman" panose="02020603050405020304" pitchFamily="18" charset="0"/>
              </a:rPr>
              <a:t>.</a:t>
            </a:r>
          </a:p>
          <a:p>
            <a:pPr marL="0" indent="0" algn="justLow">
              <a:lnSpc>
                <a:spcPct val="150000"/>
              </a:lnSpc>
              <a:buNone/>
            </a:pPr>
            <a:r>
              <a:rPr lang="fr-FR" sz="2400" b="1" dirty="0" smtClean="0">
                <a:solidFill>
                  <a:schemeClr val="tx1"/>
                </a:solidFill>
                <a:latin typeface="Times New Roman" panose="02020603050405020304" pitchFamily="18" charset="0"/>
                <a:cs typeface="Times New Roman" panose="02020603050405020304" pitchFamily="18" charset="0"/>
              </a:rPr>
              <a:t> </a:t>
            </a:r>
            <a:r>
              <a:rPr lang="fr-FR" dirty="0" smtClean="0">
                <a:solidFill>
                  <a:schemeClr val="tx1"/>
                </a:solidFill>
                <a:latin typeface="Times New Roman" panose="02020603050405020304" pitchFamily="18" charset="0"/>
                <a:cs typeface="Times New Roman" panose="02020603050405020304" pitchFamily="18" charset="0"/>
              </a:rPr>
              <a:t>   </a:t>
            </a:r>
            <a:r>
              <a:rPr lang="fr-FR" dirty="0" smtClean="0">
                <a:solidFill>
                  <a:schemeClr val="tx1"/>
                </a:solidFill>
                <a:latin typeface="Times New Roman" panose="02020603050405020304" pitchFamily="18" charset="0"/>
                <a:cs typeface="Times New Roman" panose="02020603050405020304" pitchFamily="18" charset="0"/>
              </a:rPr>
              <a:t>Comme </a:t>
            </a:r>
            <a:r>
              <a:rPr lang="fr-FR" dirty="0">
                <a:solidFill>
                  <a:schemeClr val="tx1"/>
                </a:solidFill>
                <a:latin typeface="Times New Roman" panose="02020603050405020304" pitchFamily="18" charset="0"/>
                <a:cs typeface="Times New Roman" panose="02020603050405020304" pitchFamily="18" charset="0"/>
              </a:rPr>
              <a:t>perspectives à ce travail, nous recommandons d’utiliser des moyens robustes (station de travail) pour pouvoir examiner en détail la structure des tourbillons autour de l’aile et derrière la </a:t>
            </a:r>
            <a:r>
              <a:rPr lang="fr-FR" dirty="0" err="1">
                <a:solidFill>
                  <a:schemeClr val="tx1"/>
                </a:solidFill>
                <a:latin typeface="Times New Roman" panose="02020603050405020304" pitchFamily="18" charset="0"/>
                <a:cs typeface="Times New Roman" panose="02020603050405020304" pitchFamily="18" charset="0"/>
              </a:rPr>
              <a:t>winglet</a:t>
            </a:r>
            <a:r>
              <a:rPr lang="fr-FR" dirty="0">
                <a:solidFill>
                  <a:schemeClr val="tx1"/>
                </a:solidFill>
                <a:latin typeface="Times New Roman" panose="02020603050405020304" pitchFamily="18" charset="0"/>
                <a:cs typeface="Times New Roman" panose="02020603050405020304" pitchFamily="18" charset="0"/>
              </a:rPr>
              <a:t>. Aussi, la validation expérimentale est à préconiser dans ce cas en utilisant des modèles réduits dans la soufflerie du laboratoire d’aérodynamique</a:t>
            </a:r>
            <a:r>
              <a:rPr lang="fr-FR" dirty="0" smtClean="0">
                <a:solidFill>
                  <a:schemeClr val="tx1"/>
                </a:solidFill>
                <a:latin typeface="Times New Roman" panose="02020603050405020304" pitchFamily="18" charset="0"/>
                <a:cs typeface="Times New Roman" panose="02020603050405020304" pitchFamily="18" charset="0"/>
              </a:rPr>
              <a:t>. Aussi, d’autres formes de </a:t>
            </a:r>
            <a:r>
              <a:rPr lang="fr-FR" dirty="0" err="1" smtClean="0">
                <a:solidFill>
                  <a:schemeClr val="tx1"/>
                </a:solidFill>
                <a:latin typeface="Times New Roman" panose="02020603050405020304" pitchFamily="18" charset="0"/>
                <a:cs typeface="Times New Roman" panose="02020603050405020304" pitchFamily="18" charset="0"/>
              </a:rPr>
              <a:t>winglets</a:t>
            </a:r>
            <a:r>
              <a:rPr lang="fr-FR" dirty="0" smtClean="0">
                <a:solidFill>
                  <a:schemeClr val="tx1"/>
                </a:solidFill>
                <a:latin typeface="Times New Roman" panose="02020603050405020304" pitchFamily="18" charset="0"/>
                <a:cs typeface="Times New Roman" panose="02020603050405020304" pitchFamily="18" charset="0"/>
              </a:rPr>
              <a:t> peuvent faire l’objet de </a:t>
            </a:r>
            <a:r>
              <a:rPr lang="fr-FR" smtClean="0">
                <a:solidFill>
                  <a:schemeClr val="tx1"/>
                </a:solidFill>
                <a:latin typeface="Times New Roman" panose="02020603050405020304" pitchFamily="18" charset="0"/>
                <a:cs typeface="Times New Roman" panose="02020603050405020304" pitchFamily="18" charset="0"/>
              </a:rPr>
              <a:t>nouvelles simulations,</a:t>
            </a:r>
            <a:endParaRPr lang="fr-FR" dirty="0">
              <a:solidFill>
                <a:schemeClr val="tx1"/>
              </a:solidFill>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2"/>
          </p:nvPr>
        </p:nvSpPr>
        <p:spPr/>
        <p:txBody>
          <a:bodyPr/>
          <a:lstStyle/>
          <a:p>
            <a:fld id="{D57F1E4F-1CFF-5643-939E-02111984F565}" type="slidenum">
              <a:rPr lang="en-US" smtClean="0"/>
              <a:t>31</a:t>
            </a:fld>
            <a:endParaRPr lang="en-US" dirty="0"/>
          </a:p>
        </p:txBody>
      </p:sp>
    </p:spTree>
    <p:extLst>
      <p:ext uri="{BB962C8B-B14F-4D97-AF65-F5344CB8AC3E}">
        <p14:creationId xmlns:p14="http://schemas.microsoft.com/office/powerpoint/2010/main" val="31529293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3672" y="131778"/>
            <a:ext cx="9361019" cy="829936"/>
          </a:xfrm>
        </p:spPr>
        <p:txBody>
          <a:bodyPr/>
          <a:lstStyle/>
          <a:p>
            <a:pPr algn="ctr"/>
            <a:r>
              <a:rPr lang="fr-FR" b="1" dirty="0" smtClean="0">
                <a:solidFill>
                  <a:srgbClr val="0070C0"/>
                </a:solidFill>
                <a:latin typeface="Times New Roman" panose="02020603050405020304" pitchFamily="18" charset="0"/>
                <a:cs typeface="Times New Roman" panose="02020603050405020304" pitchFamily="18" charset="0"/>
              </a:rPr>
              <a:t>Introduction</a:t>
            </a:r>
            <a:endParaRPr lang="en-US" dirty="0">
              <a:solidFill>
                <a:srgbClr val="0070C0"/>
              </a:solidFill>
            </a:endParaRPr>
          </a:p>
        </p:txBody>
      </p:sp>
      <p:sp>
        <p:nvSpPr>
          <p:cNvPr id="3" name="Content Placeholder 2"/>
          <p:cNvSpPr>
            <a:spLocks noGrp="1"/>
          </p:cNvSpPr>
          <p:nvPr>
            <p:ph idx="1"/>
          </p:nvPr>
        </p:nvSpPr>
        <p:spPr>
          <a:xfrm>
            <a:off x="1858780" y="1184223"/>
            <a:ext cx="4901784" cy="4916774"/>
          </a:xfrm>
        </p:spPr>
        <p:txBody>
          <a:bodyPr/>
          <a:lstStyle/>
          <a:p>
            <a:pPr marL="0" indent="0" algn="justLow">
              <a:lnSpc>
                <a:spcPct val="150000"/>
              </a:lnSpc>
              <a:buNone/>
            </a:pPr>
            <a:r>
              <a:rPr lang="fr-FR" dirty="0" smtClean="0">
                <a:solidFill>
                  <a:schemeClr val="tx1"/>
                </a:solidFill>
                <a:latin typeface="Times New Roman" panose="02020603050405020304" pitchFamily="18" charset="0"/>
                <a:cs typeface="Times New Roman" panose="02020603050405020304" pitchFamily="18" charset="0"/>
              </a:rPr>
              <a:t>   Les </a:t>
            </a:r>
            <a:r>
              <a:rPr lang="fr-FR" dirty="0" err="1">
                <a:solidFill>
                  <a:schemeClr val="tx1"/>
                </a:solidFill>
                <a:latin typeface="Times New Roman" panose="02020603050405020304" pitchFamily="18" charset="0"/>
                <a:cs typeface="Times New Roman" panose="02020603050405020304" pitchFamily="18" charset="0"/>
              </a:rPr>
              <a:t>winglets</a:t>
            </a:r>
            <a:r>
              <a:rPr lang="fr-FR" dirty="0">
                <a:solidFill>
                  <a:schemeClr val="tx1"/>
                </a:solidFill>
                <a:latin typeface="Times New Roman" panose="02020603050405020304" pitchFamily="18" charset="0"/>
                <a:cs typeface="Times New Roman" panose="02020603050405020304" pitchFamily="18" charset="0"/>
              </a:rPr>
              <a:t> sont des petites ailettes ajoutées à </a:t>
            </a:r>
            <a:r>
              <a:rPr lang="fr-FR" dirty="0" smtClean="0">
                <a:solidFill>
                  <a:schemeClr val="tx1"/>
                </a:solidFill>
                <a:latin typeface="Times New Roman" panose="02020603050405020304" pitchFamily="18" charset="0"/>
                <a:cs typeface="Times New Roman" panose="02020603050405020304" pitchFamily="18" charset="0"/>
              </a:rPr>
              <a:t>l'</a:t>
            </a:r>
            <a:r>
              <a:rPr lang="fr-FR" dirty="0" err="1" smtClean="0">
                <a:solidFill>
                  <a:schemeClr val="tx1"/>
                </a:solidFill>
                <a:latin typeface="Times New Roman" panose="02020603050405020304" pitchFamily="18" charset="0"/>
                <a:cs typeface="Times New Roman" panose="02020603050405020304" pitchFamily="18" charset="0"/>
              </a:rPr>
              <a:t>éxtrémité</a:t>
            </a:r>
            <a:r>
              <a:rPr lang="fr-FR" dirty="0" smtClean="0">
                <a:solidFill>
                  <a:schemeClr val="tx1"/>
                </a:solidFill>
                <a:latin typeface="Times New Roman" panose="02020603050405020304" pitchFamily="18" charset="0"/>
                <a:cs typeface="Times New Roman" panose="02020603050405020304" pitchFamily="18" charset="0"/>
              </a:rPr>
              <a:t> </a:t>
            </a:r>
            <a:r>
              <a:rPr lang="fr-FR" dirty="0">
                <a:solidFill>
                  <a:schemeClr val="tx1"/>
                </a:solidFill>
                <a:latin typeface="Times New Roman" panose="02020603050405020304" pitchFamily="18" charset="0"/>
                <a:cs typeface="Times New Roman" panose="02020603050405020304" pitchFamily="18" charset="0"/>
              </a:rPr>
              <a:t>des ailes </a:t>
            </a:r>
            <a:r>
              <a:rPr lang="fr-FR" dirty="0" smtClean="0">
                <a:solidFill>
                  <a:schemeClr val="tx1"/>
                </a:solidFill>
                <a:latin typeface="Times New Roman" panose="02020603050405020304" pitchFamily="18" charset="0"/>
                <a:cs typeface="Times New Roman" panose="02020603050405020304" pitchFamily="18" charset="0"/>
              </a:rPr>
              <a:t>d’avions </a:t>
            </a:r>
            <a:r>
              <a:rPr lang="fr-FR" dirty="0">
                <a:solidFill>
                  <a:schemeClr val="tx1"/>
                </a:solidFill>
                <a:latin typeface="Times New Roman" panose="02020603050405020304" pitchFamily="18" charset="0"/>
                <a:cs typeface="Times New Roman" panose="02020603050405020304" pitchFamily="18" charset="0"/>
              </a:rPr>
              <a:t>dans le but d'améliorer les performances sans trop augmenter les efforts sur la </a:t>
            </a:r>
            <a:r>
              <a:rPr lang="fr-FR" dirty="0" smtClean="0">
                <a:solidFill>
                  <a:schemeClr val="tx1"/>
                </a:solidFill>
                <a:latin typeface="Times New Roman" panose="02020603050405020304" pitchFamily="18" charset="0"/>
                <a:cs typeface="Times New Roman" panose="02020603050405020304" pitchFamily="18" charset="0"/>
              </a:rPr>
              <a:t>structure. On prédit </a:t>
            </a:r>
            <a:r>
              <a:rPr lang="fr-FR" dirty="0">
                <a:solidFill>
                  <a:schemeClr val="tx1"/>
                </a:solidFill>
                <a:latin typeface="Times New Roman" panose="02020603050405020304" pitchFamily="18" charset="0"/>
                <a:cs typeface="Times New Roman" panose="02020603050405020304" pitchFamily="18" charset="0"/>
              </a:rPr>
              <a:t>alors que les avions de transport de taille avec </a:t>
            </a:r>
            <a:r>
              <a:rPr lang="fr-FR" dirty="0" err="1">
                <a:solidFill>
                  <a:schemeClr val="tx1"/>
                </a:solidFill>
                <a:latin typeface="Times New Roman" panose="02020603050405020304" pitchFamily="18" charset="0"/>
                <a:cs typeface="Times New Roman" panose="02020603050405020304" pitchFamily="18" charset="0"/>
              </a:rPr>
              <a:t>winglets</a:t>
            </a:r>
            <a:r>
              <a:rPr lang="fr-FR" dirty="0">
                <a:solidFill>
                  <a:schemeClr val="tx1"/>
                </a:solidFill>
                <a:latin typeface="Times New Roman" panose="02020603050405020304" pitchFamily="18" charset="0"/>
                <a:cs typeface="Times New Roman" panose="02020603050405020304" pitchFamily="18" charset="0"/>
              </a:rPr>
              <a:t> réaliseraient une amélioration de l'efficacité de croisière comprise entre 6% et 9%.</a:t>
            </a:r>
            <a:endParaRPr lang="en-US" dirty="0">
              <a:solidFill>
                <a:schemeClr val="tx1"/>
              </a:solidFill>
              <a:latin typeface="Times New Roman" panose="02020603050405020304" pitchFamily="18" charset="0"/>
              <a:cs typeface="Times New Roman" panose="02020603050405020304" pitchFamily="18" charset="0"/>
            </a:endParaRPr>
          </a:p>
          <a:p>
            <a:endParaRPr lang="en-US" dirty="0"/>
          </a:p>
        </p:txBody>
      </p:sp>
      <p:pic>
        <p:nvPicPr>
          <p:cNvPr id="1028" name="Picture 4" descr="http://aerodynamisme-avion.e-monsite.com/medias/images/sans.titre.43.jpg?fx=r_400_4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6450" y="1409075"/>
            <a:ext cx="4328241" cy="500671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D57F1E4F-1CFF-5643-939E-02111984F565}" type="slidenum">
              <a:rPr lang="en-US" smtClean="0"/>
              <a:t>4</a:t>
            </a:fld>
            <a:endParaRPr lang="en-US" dirty="0"/>
          </a:p>
        </p:txBody>
      </p:sp>
      <p:sp>
        <p:nvSpPr>
          <p:cNvPr id="5" name="Rectangle 4"/>
          <p:cNvSpPr/>
          <p:nvPr/>
        </p:nvSpPr>
        <p:spPr>
          <a:xfrm>
            <a:off x="7939497" y="6480576"/>
            <a:ext cx="2436308" cy="276999"/>
          </a:xfrm>
          <a:prstGeom prst="rect">
            <a:avLst/>
          </a:prstGeom>
        </p:spPr>
        <p:txBody>
          <a:bodyPr wrap="none">
            <a:spAutoFit/>
          </a:bodyPr>
          <a:lstStyle/>
          <a:p>
            <a:r>
              <a:rPr lang="fr-FR" sz="1200" i="1" dirty="0">
                <a:latin typeface="Times New Roman" panose="02020603050405020304" pitchFamily="18" charset="0"/>
                <a:ea typeface="Calibri" panose="020F0502020204030204" pitchFamily="34" charset="0"/>
              </a:rPr>
              <a:t>Trainée induite avec et sans </a:t>
            </a:r>
            <a:r>
              <a:rPr lang="fr-FR" sz="1200" i="1" dirty="0" err="1">
                <a:latin typeface="Times New Roman" panose="02020603050405020304" pitchFamily="18" charset="0"/>
                <a:ea typeface="Calibri" panose="020F0502020204030204" pitchFamily="34" charset="0"/>
              </a:rPr>
              <a:t>winglet</a:t>
            </a:r>
            <a:r>
              <a:rPr lang="fr-FR" sz="1200" i="1" dirty="0">
                <a:latin typeface="Times New Roman" panose="02020603050405020304" pitchFamily="18" charset="0"/>
                <a:ea typeface="Calibri" panose="020F0502020204030204" pitchFamily="34" charset="0"/>
              </a:rPr>
              <a:t> </a:t>
            </a:r>
            <a:endParaRPr lang="en-US" sz="1200" i="1" dirty="0"/>
          </a:p>
        </p:txBody>
      </p:sp>
    </p:spTree>
    <p:extLst>
      <p:ext uri="{BB962C8B-B14F-4D97-AF65-F5344CB8AC3E}">
        <p14:creationId xmlns:p14="http://schemas.microsoft.com/office/powerpoint/2010/main" val="36619947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3391" y="110185"/>
            <a:ext cx="9621221" cy="750626"/>
          </a:xfrm>
        </p:spPr>
        <p:txBody>
          <a:bodyPr/>
          <a:lstStyle/>
          <a:p>
            <a:pPr algn="ctr"/>
            <a:r>
              <a:rPr lang="fr-FR" b="1" dirty="0" smtClean="0">
                <a:solidFill>
                  <a:srgbClr val="0070C0"/>
                </a:solidFill>
                <a:latin typeface="Times New Roman" panose="02020603050405020304" pitchFamily="18" charset="0"/>
                <a:cs typeface="Times New Roman" panose="02020603050405020304" pitchFamily="18" charset="0"/>
              </a:rPr>
              <a:t>Introduction</a:t>
            </a:r>
            <a:endParaRPr lang="en-US" dirty="0">
              <a:solidFill>
                <a:srgbClr val="0070C0"/>
              </a:solidFill>
            </a:endParaRPr>
          </a:p>
        </p:txBody>
      </p:sp>
      <p:sp>
        <p:nvSpPr>
          <p:cNvPr id="3" name="Content Placeholder 2"/>
          <p:cNvSpPr>
            <a:spLocks noGrp="1"/>
          </p:cNvSpPr>
          <p:nvPr>
            <p:ph idx="1"/>
          </p:nvPr>
        </p:nvSpPr>
        <p:spPr>
          <a:xfrm>
            <a:off x="1665027" y="1064526"/>
            <a:ext cx="9839585" cy="4846696"/>
          </a:xfrm>
        </p:spPr>
        <p:txBody>
          <a:bodyPr>
            <a:normAutofit/>
          </a:bodyPr>
          <a:lstStyle/>
          <a:p>
            <a:pPr>
              <a:buFont typeface="Wingdings" panose="05000000000000000000" pitchFamily="2" charset="2"/>
              <a:buChar char="§"/>
            </a:pPr>
            <a:r>
              <a:rPr lang="fr-FR" sz="2400" b="1" dirty="0" smtClean="0">
                <a:solidFill>
                  <a:schemeClr val="tx1"/>
                </a:solidFill>
                <a:latin typeface="Times New Roman" panose="02020603050405020304" pitchFamily="18" charset="0"/>
                <a:cs typeface="Times New Roman" panose="02020603050405020304" pitchFamily="18" charset="0"/>
              </a:rPr>
              <a:t>Différentes </a:t>
            </a:r>
            <a:r>
              <a:rPr lang="fr-FR" sz="2400" b="1" dirty="0" smtClean="0">
                <a:solidFill>
                  <a:schemeClr val="tx1"/>
                </a:solidFill>
                <a:latin typeface="Times New Roman" panose="02020603050405020304" pitchFamily="18" charset="0"/>
                <a:cs typeface="Times New Roman" panose="02020603050405020304" pitchFamily="18" charset="0"/>
              </a:rPr>
              <a:t>formes </a:t>
            </a:r>
            <a:r>
              <a:rPr lang="fr-FR" sz="2400" b="1" dirty="0" smtClean="0">
                <a:solidFill>
                  <a:schemeClr val="tx1"/>
                </a:solidFill>
                <a:latin typeface="Times New Roman" panose="02020603050405020304" pitchFamily="18" charset="0"/>
                <a:cs typeface="Times New Roman" panose="02020603050405020304" pitchFamily="18" charset="0"/>
              </a:rPr>
              <a:t>d</a:t>
            </a:r>
            <a:r>
              <a:rPr lang="fr-FR" sz="2400" b="1" dirty="0" smtClean="0">
                <a:solidFill>
                  <a:schemeClr val="tx1"/>
                </a:solidFill>
                <a:latin typeface="Times New Roman" panose="02020603050405020304" pitchFamily="18" charset="0"/>
                <a:cs typeface="Times New Roman" panose="02020603050405020304" pitchFamily="18" charset="0"/>
              </a:rPr>
              <a:t>e </a:t>
            </a:r>
            <a:r>
              <a:rPr lang="fr-FR" sz="2400" b="1" dirty="0" err="1" smtClean="0">
                <a:solidFill>
                  <a:schemeClr val="tx1"/>
                </a:solidFill>
                <a:latin typeface="Times New Roman" panose="02020603050405020304" pitchFamily="18" charset="0"/>
                <a:cs typeface="Times New Roman" panose="02020603050405020304" pitchFamily="18" charset="0"/>
              </a:rPr>
              <a:t>Winglets</a:t>
            </a:r>
            <a:endParaRPr lang="en-US" sz="2400" b="1" dirty="0">
              <a:solidFill>
                <a:schemeClr val="tx1"/>
              </a:solidFill>
              <a:latin typeface="Times New Roman" panose="02020603050405020304" pitchFamily="18" charset="0"/>
              <a:cs typeface="Times New Roman" panose="02020603050405020304" pitchFamily="18" charset="0"/>
            </a:endParaRPr>
          </a:p>
        </p:txBody>
      </p:sp>
      <p:pic>
        <p:nvPicPr>
          <p:cNvPr id="2050" name="Picture 2" descr="http://tpe-aviation-henrie-matisse.e-monsite.com/medias/images/fenced-wingle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566" y="1640411"/>
            <a:ext cx="2374903" cy="194627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tpe-aviation-henrie-matisse.e-monsite.com/medias/images/winglet-b737-8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1885" y="1643554"/>
            <a:ext cx="2454518" cy="189435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aerochti.com/lechti/forum/_01_30_15_881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746" y="4098365"/>
            <a:ext cx="2360516" cy="203994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9193751" y="1640410"/>
            <a:ext cx="2457450" cy="1826201"/>
          </a:xfrm>
          <a:prstGeom prst="rect">
            <a:avLst/>
          </a:prstGeom>
        </p:spPr>
      </p:pic>
      <p:pic>
        <p:nvPicPr>
          <p:cNvPr id="2056" name="Picture 8" descr="https://encrypted-tbn0.gstatic.com/images?q=tbn:ANd9GcTCY20wgByMnSQFyIEhGbFHVGSCeaUUu7_yCmzOR_f2AIv8bqL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45284" y="4116941"/>
            <a:ext cx="2368673" cy="205852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i.stack.imgur.com/Sq3Eg.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11857" y="1640411"/>
            <a:ext cx="2360516" cy="19232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8"/>
          <a:stretch>
            <a:fillRect/>
          </a:stretch>
        </p:blipFill>
        <p:spPr>
          <a:xfrm>
            <a:off x="8299141" y="4073082"/>
            <a:ext cx="2485426" cy="2058520"/>
          </a:xfrm>
          <a:prstGeom prst="rect">
            <a:avLst/>
          </a:prstGeom>
        </p:spPr>
      </p:pic>
      <p:sp>
        <p:nvSpPr>
          <p:cNvPr id="6" name="Rectangle 5"/>
          <p:cNvSpPr/>
          <p:nvPr/>
        </p:nvSpPr>
        <p:spPr>
          <a:xfrm>
            <a:off x="5856734" y="6208777"/>
            <a:ext cx="1526380" cy="322845"/>
          </a:xfrm>
          <a:prstGeom prst="rect">
            <a:avLst/>
          </a:prstGeom>
        </p:spPr>
        <p:txBody>
          <a:bodyPr wrap="none">
            <a:spAutoFit/>
          </a:bodyPr>
          <a:lstStyle/>
          <a:p>
            <a:pPr>
              <a:lnSpc>
                <a:spcPct val="107000"/>
              </a:lnSpc>
              <a:spcAft>
                <a:spcPts val="800"/>
              </a:spcAft>
            </a:pPr>
            <a:r>
              <a:rPr lang="en-US" sz="1400" i="1" dirty="0">
                <a:latin typeface="Times New Roman" panose="02020603050405020304" pitchFamily="18" charset="0"/>
                <a:ea typeface="Calibri" panose="020F0502020204030204" pitchFamily="34" charset="0"/>
                <a:cs typeface="Times New Roman" panose="02020603050405020304" pitchFamily="18" charset="0"/>
              </a:rPr>
              <a:t>Whitcomb winglet</a:t>
            </a:r>
            <a:endParaRPr lang="en-US" sz="1400" i="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3222347" y="6233570"/>
            <a:ext cx="1295547" cy="322845"/>
          </a:xfrm>
          <a:prstGeom prst="rect">
            <a:avLst/>
          </a:prstGeom>
        </p:spPr>
        <p:txBody>
          <a:bodyPr wrap="none">
            <a:spAutoFit/>
          </a:bodyPr>
          <a:lstStyle/>
          <a:p>
            <a:pPr>
              <a:lnSpc>
                <a:spcPct val="107000"/>
              </a:lnSpc>
              <a:spcAft>
                <a:spcPts val="800"/>
              </a:spcAft>
            </a:pPr>
            <a:r>
              <a:rPr lang="en-US" sz="1400" i="1" dirty="0" err="1">
                <a:latin typeface="Times New Roman" panose="02020603050405020304" pitchFamily="18" charset="0"/>
                <a:ea typeface="Calibri" panose="020F0502020204030204" pitchFamily="34" charset="0"/>
                <a:cs typeface="Times New Roman" panose="02020603050405020304" pitchFamily="18" charset="0"/>
              </a:rPr>
              <a:t>Spiroid</a:t>
            </a:r>
            <a:r>
              <a:rPr lang="en-US" sz="1400" i="1" dirty="0">
                <a:latin typeface="Times New Roman" panose="02020603050405020304" pitchFamily="18" charset="0"/>
                <a:ea typeface="Calibri" panose="020F0502020204030204" pitchFamily="34" charset="0"/>
                <a:cs typeface="Times New Roman" panose="02020603050405020304" pitchFamily="18" charset="0"/>
              </a:rPr>
              <a:t> winglet</a:t>
            </a:r>
            <a:endParaRPr lang="en-US" sz="1400" i="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1968234" y="3575499"/>
            <a:ext cx="861261" cy="322845"/>
          </a:xfrm>
          <a:prstGeom prst="rect">
            <a:avLst/>
          </a:prstGeom>
        </p:spPr>
        <p:txBody>
          <a:bodyPr wrap="none">
            <a:spAutoFit/>
          </a:bodyPr>
          <a:lstStyle/>
          <a:p>
            <a:pPr>
              <a:lnSpc>
                <a:spcPct val="107000"/>
              </a:lnSpc>
              <a:spcAft>
                <a:spcPts val="800"/>
              </a:spcAft>
            </a:pPr>
            <a:r>
              <a:rPr lang="en-US" sz="1400" i="1" dirty="0">
                <a:latin typeface="Times New Roman" panose="02020603050405020304" pitchFamily="18" charset="0"/>
                <a:ea typeface="Calibri" panose="020F0502020204030204" pitchFamily="34" charset="0"/>
                <a:cs typeface="Times New Roman" panose="02020603050405020304" pitchFamily="18" charset="0"/>
              </a:rPr>
              <a:t>Tip fence</a:t>
            </a:r>
            <a:endParaRPr lang="en-US" sz="1400" i="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p:nvPr/>
        </p:nvSpPr>
        <p:spPr>
          <a:xfrm>
            <a:off x="4207810" y="3563634"/>
            <a:ext cx="2212761" cy="322845"/>
          </a:xfrm>
          <a:prstGeom prst="rect">
            <a:avLst/>
          </a:prstGeom>
        </p:spPr>
        <p:txBody>
          <a:bodyPr wrap="square">
            <a:spAutoFit/>
          </a:bodyPr>
          <a:lstStyle/>
          <a:p>
            <a:pPr>
              <a:lnSpc>
                <a:spcPct val="107000"/>
              </a:lnSpc>
              <a:spcAft>
                <a:spcPts val="800"/>
              </a:spcAft>
            </a:pPr>
            <a:r>
              <a:rPr lang="en-US" sz="1400" i="1" dirty="0">
                <a:latin typeface="Times New Roman" panose="02020603050405020304" pitchFamily="18" charset="0"/>
                <a:ea typeface="Calibri" panose="020F0502020204030204" pitchFamily="34" charset="0"/>
                <a:cs typeface="Times New Roman" panose="02020603050405020304" pitchFamily="18" charset="0"/>
              </a:rPr>
              <a:t>Canted winglet</a:t>
            </a:r>
            <a:endParaRPr lang="en-US" sz="1400" i="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p:cNvSpPr/>
          <p:nvPr/>
        </p:nvSpPr>
        <p:spPr>
          <a:xfrm>
            <a:off x="8972373" y="6183494"/>
            <a:ext cx="951158" cy="322845"/>
          </a:xfrm>
          <a:prstGeom prst="rect">
            <a:avLst/>
          </a:prstGeom>
        </p:spPr>
        <p:txBody>
          <a:bodyPr wrap="none">
            <a:spAutoFit/>
          </a:bodyPr>
          <a:lstStyle/>
          <a:p>
            <a:pPr>
              <a:lnSpc>
                <a:spcPct val="107000"/>
              </a:lnSpc>
              <a:spcAft>
                <a:spcPts val="800"/>
              </a:spcAft>
            </a:pPr>
            <a:r>
              <a:rPr lang="en-US" sz="1400" i="1" dirty="0">
                <a:latin typeface="Times New Roman" panose="02020603050405020304" pitchFamily="18" charset="0"/>
                <a:ea typeface="Calibri" panose="020F0502020204030204" pitchFamily="34" charset="0"/>
                <a:cs typeface="Times New Roman" panose="02020603050405020304" pitchFamily="18" charset="0"/>
              </a:rPr>
              <a:t>Type sails </a:t>
            </a:r>
            <a:endParaRPr lang="en-US" sz="1400" i="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p:cNvSpPr/>
          <p:nvPr/>
        </p:nvSpPr>
        <p:spPr>
          <a:xfrm>
            <a:off x="7081376" y="3563634"/>
            <a:ext cx="1217765" cy="322845"/>
          </a:xfrm>
          <a:prstGeom prst="rect">
            <a:avLst/>
          </a:prstGeom>
        </p:spPr>
        <p:txBody>
          <a:bodyPr wrap="square">
            <a:spAutoFit/>
          </a:bodyPr>
          <a:lstStyle/>
          <a:p>
            <a:pPr>
              <a:lnSpc>
                <a:spcPct val="107000"/>
              </a:lnSpc>
              <a:spcAft>
                <a:spcPts val="800"/>
              </a:spcAft>
            </a:pPr>
            <a:r>
              <a:rPr lang="en-US" sz="1400" i="1" dirty="0">
                <a:latin typeface="Times New Roman" panose="02020603050405020304" pitchFamily="18" charset="0"/>
                <a:ea typeface="Calibri" panose="020F0502020204030204" pitchFamily="34" charset="0"/>
                <a:cs typeface="Times New Roman" panose="02020603050405020304" pitchFamily="18" charset="0"/>
              </a:rPr>
              <a:t>Raked tip</a:t>
            </a:r>
            <a:endParaRPr lang="en-US" sz="1400" i="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11"/>
          <p:cNvSpPr/>
          <p:nvPr/>
        </p:nvSpPr>
        <p:spPr>
          <a:xfrm>
            <a:off x="9868478" y="3518503"/>
            <a:ext cx="924484" cy="322845"/>
          </a:xfrm>
          <a:prstGeom prst="rect">
            <a:avLst/>
          </a:prstGeom>
        </p:spPr>
        <p:txBody>
          <a:bodyPr wrap="none">
            <a:spAutoFit/>
          </a:bodyPr>
          <a:lstStyle/>
          <a:p>
            <a:pPr>
              <a:lnSpc>
                <a:spcPct val="107000"/>
              </a:lnSpc>
              <a:spcAft>
                <a:spcPts val="800"/>
              </a:spcAft>
            </a:pPr>
            <a:r>
              <a:rPr lang="en-US" sz="1400" i="1" dirty="0">
                <a:latin typeface="Times New Roman" panose="02020603050405020304" pitchFamily="18" charset="0"/>
                <a:ea typeface="Calibri" panose="020F0502020204030204" pitchFamily="34" charset="0"/>
                <a:cs typeface="Times New Roman" panose="02020603050405020304" pitchFamily="18" charset="0"/>
              </a:rPr>
              <a:t>Wing-grid</a:t>
            </a:r>
            <a:endParaRPr lang="en-US" sz="1400" i="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Slide Number Placeholder 12"/>
          <p:cNvSpPr>
            <a:spLocks noGrp="1"/>
          </p:cNvSpPr>
          <p:nvPr>
            <p:ph type="sldNum" sz="quarter" idx="12"/>
          </p:nvPr>
        </p:nvSpPr>
        <p:spPr/>
        <p:txBody>
          <a:bodyPr/>
          <a:lstStyle/>
          <a:p>
            <a:fld id="{D57F1E4F-1CFF-5643-939E-02111984F565}" type="slidenum">
              <a:rPr lang="en-US" smtClean="0"/>
              <a:t>5</a:t>
            </a:fld>
            <a:endParaRPr lang="en-US" dirty="0"/>
          </a:p>
        </p:txBody>
      </p:sp>
    </p:spTree>
    <p:extLst>
      <p:ext uri="{BB962C8B-B14F-4D97-AF65-F5344CB8AC3E}">
        <p14:creationId xmlns:p14="http://schemas.microsoft.com/office/powerpoint/2010/main" val="12738656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0561" y="232013"/>
            <a:ext cx="9744051" cy="682388"/>
          </a:xfrm>
        </p:spPr>
        <p:txBody>
          <a:bodyPr/>
          <a:lstStyle/>
          <a:p>
            <a:pPr algn="ctr"/>
            <a:r>
              <a:rPr lang="fr-FR" b="1" dirty="0" smtClean="0">
                <a:solidFill>
                  <a:schemeClr val="accent1"/>
                </a:solidFill>
                <a:latin typeface="Times New Roman" panose="02020603050405020304" pitchFamily="18" charset="0"/>
                <a:cs typeface="Times New Roman" panose="02020603050405020304" pitchFamily="18" charset="0"/>
              </a:rPr>
              <a:t>Objectifs</a:t>
            </a:r>
            <a:endParaRPr lang="en-US" dirty="0"/>
          </a:p>
        </p:txBody>
      </p:sp>
      <p:sp>
        <p:nvSpPr>
          <p:cNvPr id="3" name="Content Placeholder 2"/>
          <p:cNvSpPr>
            <a:spLocks noGrp="1"/>
          </p:cNvSpPr>
          <p:nvPr>
            <p:ph idx="1"/>
          </p:nvPr>
        </p:nvSpPr>
        <p:spPr>
          <a:xfrm>
            <a:off x="1583140" y="1105469"/>
            <a:ext cx="10167582" cy="5363570"/>
          </a:xfrm>
        </p:spPr>
        <p:txBody>
          <a:bodyPr>
            <a:normAutofit/>
          </a:bodyPr>
          <a:lstStyle/>
          <a:p>
            <a:r>
              <a:rPr lang="fr-FR" sz="2400" b="1" dirty="0" smtClean="0">
                <a:latin typeface="Times New Roman" panose="02020603050405020304" pitchFamily="18" charset="0"/>
                <a:cs typeface="Times New Roman" panose="02020603050405020304" pitchFamily="18" charset="0"/>
              </a:rPr>
              <a:t> </a:t>
            </a:r>
            <a:r>
              <a:rPr lang="fr-FR" sz="2400" b="1" dirty="0" smtClean="0">
                <a:solidFill>
                  <a:srgbClr val="00B0F0"/>
                </a:solidFill>
                <a:latin typeface="Times New Roman" panose="02020603050405020304" pitchFamily="18" charset="0"/>
                <a:cs typeface="Times New Roman" panose="02020603050405020304" pitchFamily="18" charset="0"/>
              </a:rPr>
              <a:t>L’objectif:</a:t>
            </a:r>
          </a:p>
          <a:p>
            <a:pPr marL="0" indent="0" algn="justLow">
              <a:lnSpc>
                <a:spcPct val="150000"/>
              </a:lnSpc>
              <a:buNone/>
            </a:pPr>
            <a:r>
              <a:rPr lang="fr-FR" sz="1900" dirty="0" smtClean="0">
                <a:latin typeface="Times New Roman" panose="02020603050405020304" pitchFamily="18" charset="0"/>
                <a:cs typeface="Times New Roman" panose="02020603050405020304" pitchFamily="18" charset="0"/>
              </a:rPr>
              <a:t>   </a:t>
            </a:r>
            <a:r>
              <a:rPr lang="fr-FR" sz="1900" dirty="0" smtClean="0">
                <a:solidFill>
                  <a:schemeClr val="tx1"/>
                </a:solidFill>
                <a:latin typeface="Times New Roman" panose="02020603050405020304" pitchFamily="18" charset="0"/>
                <a:cs typeface="Times New Roman" panose="02020603050405020304" pitchFamily="18" charset="0"/>
              </a:rPr>
              <a:t>Il </a:t>
            </a:r>
            <a:r>
              <a:rPr lang="fr-FR" sz="1900" dirty="0">
                <a:solidFill>
                  <a:schemeClr val="tx1"/>
                </a:solidFill>
                <a:latin typeface="Times New Roman" panose="02020603050405020304" pitchFamily="18" charset="0"/>
                <a:cs typeface="Times New Roman" panose="02020603050405020304" pitchFamily="18" charset="0"/>
              </a:rPr>
              <a:t>s’agit dans cette étude de voir l’effet de </a:t>
            </a:r>
            <a:r>
              <a:rPr lang="fr-FR" sz="1900" dirty="0" smtClean="0">
                <a:solidFill>
                  <a:schemeClr val="tx1"/>
                </a:solidFill>
                <a:latin typeface="Times New Roman" panose="02020603050405020304" pitchFamily="18" charset="0"/>
                <a:cs typeface="Times New Roman" panose="02020603050405020304" pitchFamily="18" charset="0"/>
              </a:rPr>
              <a:t>la </a:t>
            </a:r>
            <a:r>
              <a:rPr lang="fr-FR" sz="1900" dirty="0" err="1" smtClean="0">
                <a:solidFill>
                  <a:schemeClr val="tx1"/>
                </a:solidFill>
                <a:latin typeface="Times New Roman" panose="02020603050405020304" pitchFamily="18" charset="0"/>
                <a:cs typeface="Times New Roman" panose="02020603050405020304" pitchFamily="18" charset="0"/>
              </a:rPr>
              <a:t>winglet</a:t>
            </a:r>
            <a:r>
              <a:rPr lang="fr-FR" sz="1900" dirty="0" smtClean="0">
                <a:solidFill>
                  <a:schemeClr val="tx1"/>
                </a:solidFill>
                <a:latin typeface="Times New Roman" panose="02020603050405020304" pitchFamily="18" charset="0"/>
                <a:cs typeface="Times New Roman" panose="02020603050405020304" pitchFamily="18" charset="0"/>
              </a:rPr>
              <a:t> </a:t>
            </a:r>
            <a:r>
              <a:rPr lang="fr-FR" sz="1900" dirty="0">
                <a:solidFill>
                  <a:schemeClr val="tx1"/>
                </a:solidFill>
                <a:latin typeface="Times New Roman" panose="02020603050405020304" pitchFamily="18" charset="0"/>
                <a:cs typeface="Times New Roman" panose="02020603050405020304" pitchFamily="18" charset="0"/>
              </a:rPr>
              <a:t>de type ‘</a:t>
            </a:r>
            <a:r>
              <a:rPr lang="fr-FR" sz="1900" i="1" dirty="0" err="1">
                <a:solidFill>
                  <a:schemeClr val="tx1"/>
                </a:solidFill>
                <a:latin typeface="Times New Roman" panose="02020603050405020304" pitchFamily="18" charset="0"/>
                <a:cs typeface="Times New Roman" panose="02020603050405020304" pitchFamily="18" charset="0"/>
              </a:rPr>
              <a:t>Canted</a:t>
            </a:r>
            <a:r>
              <a:rPr lang="fr-FR" sz="1900" i="1" dirty="0">
                <a:solidFill>
                  <a:schemeClr val="tx1"/>
                </a:solidFill>
                <a:latin typeface="Times New Roman" panose="02020603050405020304" pitchFamily="18" charset="0"/>
                <a:cs typeface="Times New Roman" panose="02020603050405020304" pitchFamily="18" charset="0"/>
              </a:rPr>
              <a:t> </a:t>
            </a:r>
            <a:r>
              <a:rPr lang="fr-FR" sz="1900" i="1" dirty="0" err="1">
                <a:solidFill>
                  <a:schemeClr val="tx1"/>
                </a:solidFill>
                <a:latin typeface="Times New Roman" panose="02020603050405020304" pitchFamily="18" charset="0"/>
                <a:cs typeface="Times New Roman" panose="02020603050405020304" pitchFamily="18" charset="0"/>
              </a:rPr>
              <a:t>Winglet</a:t>
            </a:r>
            <a:r>
              <a:rPr lang="fr-FR" sz="1900" dirty="0">
                <a:solidFill>
                  <a:schemeClr val="tx1"/>
                </a:solidFill>
                <a:latin typeface="Times New Roman" panose="02020603050405020304" pitchFamily="18" charset="0"/>
                <a:cs typeface="Times New Roman" panose="02020603050405020304" pitchFamily="18" charset="0"/>
              </a:rPr>
              <a:t>’ sur l’écoulement autour d’une aile d’avion commercial (Boeing 757-200) pendant le décollage (angle d’attaque 8</a:t>
            </a:r>
            <a:r>
              <a:rPr lang="fr-FR" sz="1900" dirty="0">
                <a:solidFill>
                  <a:schemeClr val="tx1"/>
                </a:solidFill>
                <a:latin typeface="Times New Roman" panose="02020603050405020304" pitchFamily="18" charset="0"/>
                <a:cs typeface="Times New Roman" panose="02020603050405020304" pitchFamily="18" charset="0"/>
              </a:rPr>
              <a:t>°). L’écoulement sera considéré comme stationnaire et </a:t>
            </a:r>
            <a:r>
              <a:rPr lang="fr-FR" sz="1900" dirty="0" smtClean="0">
                <a:solidFill>
                  <a:schemeClr val="tx1"/>
                </a:solidFill>
                <a:latin typeface="Times New Roman" panose="02020603050405020304" pitchFamily="18" charset="0"/>
                <a:cs typeface="Times New Roman" panose="02020603050405020304" pitchFamily="18" charset="0"/>
              </a:rPr>
              <a:t>turbulent (SA). </a:t>
            </a:r>
            <a:r>
              <a:rPr lang="fr-FR" sz="1900" dirty="0">
                <a:solidFill>
                  <a:schemeClr val="tx1"/>
                </a:solidFill>
                <a:latin typeface="Times New Roman" panose="02020603050405020304" pitchFamily="18" charset="0"/>
                <a:cs typeface="Times New Roman" panose="02020603050405020304" pitchFamily="18" charset="0"/>
              </a:rPr>
              <a:t>Une étude paramétrique sera faite concernant l’angle d’inclinaison de la </a:t>
            </a:r>
            <a:r>
              <a:rPr lang="fr-FR" sz="1900" dirty="0" err="1">
                <a:solidFill>
                  <a:schemeClr val="tx1"/>
                </a:solidFill>
                <a:latin typeface="Times New Roman" panose="02020603050405020304" pitchFamily="18" charset="0"/>
                <a:cs typeface="Times New Roman" panose="02020603050405020304" pitchFamily="18" charset="0"/>
              </a:rPr>
              <a:t>winglet</a:t>
            </a:r>
            <a:r>
              <a:rPr lang="fr-FR" sz="1900" dirty="0">
                <a:solidFill>
                  <a:schemeClr val="tx1"/>
                </a:solidFill>
                <a:latin typeface="Times New Roman" panose="02020603050405020304" pitchFamily="18" charset="0"/>
                <a:cs typeface="Times New Roman" panose="02020603050405020304" pitchFamily="18" charset="0"/>
              </a:rPr>
              <a:t> </a:t>
            </a:r>
            <a:r>
              <a:rPr lang="fr-FR" sz="1900" dirty="0" smtClean="0">
                <a:solidFill>
                  <a:schemeClr val="tx1"/>
                </a:solidFill>
                <a:latin typeface="Times New Roman" panose="02020603050405020304" pitchFamily="18" charset="0"/>
                <a:cs typeface="Times New Roman" panose="02020603050405020304" pitchFamily="18" charset="0"/>
              </a:rPr>
              <a:t>afin de déduire l’angle </a:t>
            </a:r>
            <a:r>
              <a:rPr lang="fr-FR" sz="1900" dirty="0">
                <a:solidFill>
                  <a:schemeClr val="tx1"/>
                </a:solidFill>
                <a:latin typeface="Times New Roman" panose="02020603050405020304" pitchFamily="18" charset="0"/>
                <a:cs typeface="Times New Roman" panose="02020603050405020304" pitchFamily="18" charset="0"/>
              </a:rPr>
              <a:t>optimal.</a:t>
            </a:r>
            <a:endParaRPr lang="en-US" sz="1900" dirty="0">
              <a:solidFill>
                <a:schemeClr val="tx1"/>
              </a:solidFill>
              <a:latin typeface="Times New Roman" panose="02020603050405020304" pitchFamily="18" charset="0"/>
              <a:cs typeface="Times New Roman" panose="02020603050405020304" pitchFamily="18" charset="0"/>
            </a:endParaRPr>
          </a:p>
          <a:p>
            <a:pPr marL="0" indent="0" algn="justLow">
              <a:lnSpc>
                <a:spcPct val="150000"/>
              </a:lnSpc>
              <a:buNone/>
            </a:pPr>
            <a:r>
              <a:rPr lang="fr-FR" sz="1900" dirty="0" smtClean="0">
                <a:solidFill>
                  <a:schemeClr val="tx1"/>
                </a:solidFill>
                <a:latin typeface="Times New Roman" panose="02020603050405020304" pitchFamily="18" charset="0"/>
                <a:cs typeface="Times New Roman" panose="02020603050405020304" pitchFamily="18" charset="0"/>
              </a:rPr>
              <a:t>  </a:t>
            </a:r>
            <a:endParaRPr lang="fr-FR" sz="1900" dirty="0" smtClean="0">
              <a:solidFill>
                <a:schemeClr val="tx1"/>
              </a:solidFill>
              <a:latin typeface="Times New Roman" panose="02020603050405020304" pitchFamily="18" charset="0"/>
              <a:cs typeface="Times New Roman" panose="02020603050405020304" pitchFamily="18" charset="0"/>
            </a:endParaRPr>
          </a:p>
          <a:p>
            <a:pPr algn="justLow">
              <a:lnSpc>
                <a:spcPct val="150000"/>
              </a:lnSpc>
            </a:pPr>
            <a:r>
              <a:rPr lang="fr-FR" sz="1900" dirty="0" smtClean="0">
                <a:solidFill>
                  <a:schemeClr val="tx1"/>
                </a:solidFill>
                <a:latin typeface="Times New Roman" panose="02020603050405020304" pitchFamily="18" charset="0"/>
                <a:cs typeface="Times New Roman" panose="02020603050405020304" pitchFamily="18" charset="0"/>
              </a:rPr>
              <a:t>Les </a:t>
            </a:r>
            <a:r>
              <a:rPr lang="fr-FR" sz="1900" dirty="0">
                <a:solidFill>
                  <a:schemeClr val="tx1"/>
                </a:solidFill>
                <a:latin typeface="Times New Roman" panose="02020603050405020304" pitchFamily="18" charset="0"/>
                <a:cs typeface="Times New Roman" panose="02020603050405020304" pitchFamily="18" charset="0"/>
              </a:rPr>
              <a:t>conceptions </a:t>
            </a:r>
            <a:r>
              <a:rPr lang="fr-FR" sz="1900" dirty="0" smtClean="0">
                <a:solidFill>
                  <a:schemeClr val="tx1"/>
                </a:solidFill>
                <a:latin typeface="Times New Roman" panose="02020603050405020304" pitchFamily="18" charset="0"/>
                <a:cs typeface="Times New Roman" panose="02020603050405020304" pitchFamily="18" charset="0"/>
              </a:rPr>
              <a:t>(aile  + </a:t>
            </a:r>
            <a:r>
              <a:rPr lang="fr-FR" sz="1900" dirty="0" err="1" smtClean="0">
                <a:solidFill>
                  <a:schemeClr val="tx1"/>
                </a:solidFill>
                <a:latin typeface="Times New Roman" panose="02020603050405020304" pitchFamily="18" charset="0"/>
                <a:cs typeface="Times New Roman" panose="02020603050405020304" pitchFamily="18" charset="0"/>
              </a:rPr>
              <a:t>winglets</a:t>
            </a:r>
            <a:r>
              <a:rPr lang="fr-FR" sz="1900" dirty="0" smtClean="0">
                <a:solidFill>
                  <a:schemeClr val="tx1"/>
                </a:solidFill>
                <a:latin typeface="Times New Roman" panose="02020603050405020304" pitchFamily="18" charset="0"/>
                <a:cs typeface="Times New Roman" panose="02020603050405020304" pitchFamily="18" charset="0"/>
              </a:rPr>
              <a:t>)  seront faites avec le </a:t>
            </a:r>
            <a:r>
              <a:rPr lang="fr-FR" sz="1900" dirty="0">
                <a:solidFill>
                  <a:schemeClr val="tx1"/>
                </a:solidFill>
                <a:latin typeface="Times New Roman" panose="02020603050405020304" pitchFamily="18" charset="0"/>
                <a:cs typeface="Times New Roman" panose="02020603050405020304" pitchFamily="18" charset="0"/>
              </a:rPr>
              <a:t>module </a:t>
            </a:r>
            <a:r>
              <a:rPr lang="fr-FR" sz="1900" i="1" dirty="0">
                <a:solidFill>
                  <a:schemeClr val="tx1"/>
                </a:solidFill>
                <a:latin typeface="Times New Roman" panose="02020603050405020304" pitchFamily="18" charset="0"/>
                <a:cs typeface="Times New Roman" panose="02020603050405020304" pitchFamily="18" charset="0"/>
              </a:rPr>
              <a:t>« </a:t>
            </a:r>
            <a:r>
              <a:rPr lang="fr-FR" sz="1900" i="1" dirty="0" err="1">
                <a:solidFill>
                  <a:schemeClr val="accent2">
                    <a:lumMod val="75000"/>
                  </a:schemeClr>
                </a:solidFill>
                <a:latin typeface="Times New Roman" panose="02020603050405020304" pitchFamily="18" charset="0"/>
                <a:cs typeface="Times New Roman" panose="02020603050405020304" pitchFamily="18" charset="0"/>
              </a:rPr>
              <a:t>Ansys</a:t>
            </a:r>
            <a:r>
              <a:rPr lang="fr-FR" sz="1900" i="1" dirty="0">
                <a:solidFill>
                  <a:schemeClr val="accent2">
                    <a:lumMod val="75000"/>
                  </a:schemeClr>
                </a:solidFill>
                <a:latin typeface="Times New Roman" panose="02020603050405020304" pitchFamily="18" charset="0"/>
                <a:cs typeface="Times New Roman" panose="02020603050405020304" pitchFamily="18" charset="0"/>
              </a:rPr>
              <a:t> Design Modeler</a:t>
            </a:r>
            <a:r>
              <a:rPr lang="fr-FR" sz="1900" dirty="0">
                <a:solidFill>
                  <a:schemeClr val="tx1"/>
                </a:solidFill>
                <a:latin typeface="Times New Roman" panose="02020603050405020304" pitchFamily="18" charset="0"/>
                <a:cs typeface="Times New Roman" panose="02020603050405020304" pitchFamily="18" charset="0"/>
              </a:rPr>
              <a:t> </a:t>
            </a:r>
            <a:r>
              <a:rPr lang="fr-FR" sz="1900" dirty="0" smtClean="0">
                <a:solidFill>
                  <a:schemeClr val="tx1"/>
                </a:solidFill>
                <a:latin typeface="Times New Roman" panose="02020603050405020304" pitchFamily="18" charset="0"/>
                <a:cs typeface="Times New Roman" panose="02020603050405020304" pitchFamily="18" charset="0"/>
              </a:rPr>
              <a:t>».</a:t>
            </a:r>
          </a:p>
          <a:p>
            <a:pPr algn="justLow">
              <a:lnSpc>
                <a:spcPct val="150000"/>
              </a:lnSpc>
            </a:pPr>
            <a:r>
              <a:rPr lang="fr-FR" sz="1900" dirty="0">
                <a:solidFill>
                  <a:schemeClr val="tx1"/>
                </a:solidFill>
                <a:latin typeface="Times New Roman" panose="02020603050405020304" pitchFamily="18" charset="0"/>
                <a:cs typeface="Times New Roman" panose="02020603050405020304" pitchFamily="18" charset="0"/>
              </a:rPr>
              <a:t>L</a:t>
            </a:r>
            <a:r>
              <a:rPr lang="fr-FR" sz="1900" dirty="0" smtClean="0">
                <a:solidFill>
                  <a:schemeClr val="tx1"/>
                </a:solidFill>
                <a:latin typeface="Times New Roman" panose="02020603050405020304" pitchFamily="18" charset="0"/>
                <a:cs typeface="Times New Roman" panose="02020603050405020304" pitchFamily="18" charset="0"/>
              </a:rPr>
              <a:t>es </a:t>
            </a:r>
            <a:r>
              <a:rPr lang="fr-FR" sz="1900" dirty="0">
                <a:solidFill>
                  <a:schemeClr val="tx1"/>
                </a:solidFill>
                <a:latin typeface="Times New Roman" panose="02020603050405020304" pitchFamily="18" charset="0"/>
                <a:cs typeface="Times New Roman" panose="02020603050405020304" pitchFamily="18" charset="0"/>
              </a:rPr>
              <a:t>maillages seront réalisés </a:t>
            </a:r>
            <a:r>
              <a:rPr lang="fr-FR" sz="1900" dirty="0" smtClean="0">
                <a:solidFill>
                  <a:schemeClr val="tx1"/>
                </a:solidFill>
                <a:latin typeface="Times New Roman" panose="02020603050405020304" pitchFamily="18" charset="0"/>
                <a:cs typeface="Times New Roman" panose="02020603050405020304" pitchFamily="18" charset="0"/>
              </a:rPr>
              <a:t>avec le </a:t>
            </a:r>
            <a:r>
              <a:rPr lang="fr-FR" sz="1900" dirty="0">
                <a:solidFill>
                  <a:schemeClr val="tx1"/>
                </a:solidFill>
                <a:latin typeface="Times New Roman" panose="02020603050405020304" pitchFamily="18" charset="0"/>
                <a:cs typeface="Times New Roman" panose="02020603050405020304" pitchFamily="18" charset="0"/>
              </a:rPr>
              <a:t>module </a:t>
            </a:r>
            <a:r>
              <a:rPr lang="fr-FR" sz="1900" i="1" dirty="0">
                <a:solidFill>
                  <a:schemeClr val="tx1"/>
                </a:solidFill>
                <a:latin typeface="Times New Roman" panose="02020603050405020304" pitchFamily="18" charset="0"/>
                <a:cs typeface="Times New Roman" panose="02020603050405020304" pitchFamily="18" charset="0"/>
              </a:rPr>
              <a:t>« </a:t>
            </a:r>
            <a:r>
              <a:rPr lang="fr-FR" sz="1900" i="1" dirty="0" err="1">
                <a:solidFill>
                  <a:schemeClr val="accent2">
                    <a:lumMod val="75000"/>
                  </a:schemeClr>
                </a:solidFill>
                <a:latin typeface="Times New Roman" panose="02020603050405020304" pitchFamily="18" charset="0"/>
                <a:cs typeface="Times New Roman" panose="02020603050405020304" pitchFamily="18" charset="0"/>
              </a:rPr>
              <a:t>Ansys</a:t>
            </a:r>
            <a:r>
              <a:rPr lang="fr-FR" sz="1900" i="1" dirty="0">
                <a:solidFill>
                  <a:schemeClr val="accent2">
                    <a:lumMod val="75000"/>
                  </a:schemeClr>
                </a:solidFill>
                <a:latin typeface="Times New Roman" panose="02020603050405020304" pitchFamily="18" charset="0"/>
                <a:cs typeface="Times New Roman" panose="02020603050405020304" pitchFamily="18" charset="0"/>
              </a:rPr>
              <a:t> </a:t>
            </a:r>
            <a:r>
              <a:rPr lang="fr-FR" sz="1900" i="1" dirty="0" err="1">
                <a:solidFill>
                  <a:schemeClr val="accent2">
                    <a:lumMod val="75000"/>
                  </a:schemeClr>
                </a:solidFill>
                <a:latin typeface="Times New Roman" panose="02020603050405020304" pitchFamily="18" charset="0"/>
                <a:cs typeface="Times New Roman" panose="02020603050405020304" pitchFamily="18" charset="0"/>
              </a:rPr>
              <a:t>Meshing</a:t>
            </a:r>
            <a:r>
              <a:rPr lang="fr-FR" sz="1900" dirty="0">
                <a:solidFill>
                  <a:schemeClr val="tx1"/>
                </a:solidFill>
                <a:latin typeface="Times New Roman" panose="02020603050405020304" pitchFamily="18" charset="0"/>
                <a:cs typeface="Times New Roman" panose="02020603050405020304" pitchFamily="18" charset="0"/>
              </a:rPr>
              <a:t> </a:t>
            </a:r>
            <a:r>
              <a:rPr lang="fr-FR" sz="1900" dirty="0" smtClean="0">
                <a:solidFill>
                  <a:schemeClr val="tx1"/>
                </a:solidFill>
                <a:latin typeface="Times New Roman" panose="02020603050405020304" pitchFamily="18" charset="0"/>
                <a:cs typeface="Times New Roman" panose="02020603050405020304" pitchFamily="18" charset="0"/>
              </a:rPr>
              <a:t>».</a:t>
            </a:r>
            <a:endParaRPr lang="fr-FR" sz="1900" dirty="0">
              <a:solidFill>
                <a:schemeClr val="tx1"/>
              </a:solidFill>
              <a:latin typeface="Times New Roman" panose="02020603050405020304" pitchFamily="18" charset="0"/>
              <a:cs typeface="Times New Roman" panose="02020603050405020304" pitchFamily="18" charset="0"/>
            </a:endParaRPr>
          </a:p>
          <a:p>
            <a:pPr algn="justLow">
              <a:lnSpc>
                <a:spcPct val="150000"/>
              </a:lnSpc>
            </a:pPr>
            <a:r>
              <a:rPr lang="fr-FR" sz="1900" dirty="0" smtClean="0">
                <a:solidFill>
                  <a:schemeClr val="tx1"/>
                </a:solidFill>
                <a:latin typeface="Times New Roman" panose="02020603050405020304" pitchFamily="18" charset="0"/>
                <a:cs typeface="Times New Roman" panose="02020603050405020304" pitchFamily="18" charset="0"/>
              </a:rPr>
              <a:t> </a:t>
            </a:r>
            <a:r>
              <a:rPr lang="fr-FR" sz="1900" dirty="0">
                <a:solidFill>
                  <a:schemeClr val="tx1"/>
                </a:solidFill>
                <a:latin typeface="Times New Roman" panose="02020603050405020304" pitchFamily="18" charset="0"/>
                <a:cs typeface="Times New Roman" panose="02020603050405020304" pitchFamily="18" charset="0"/>
              </a:rPr>
              <a:t>L</a:t>
            </a:r>
            <a:r>
              <a:rPr lang="fr-FR" sz="1900" dirty="0" smtClean="0">
                <a:solidFill>
                  <a:schemeClr val="tx1"/>
                </a:solidFill>
                <a:latin typeface="Times New Roman" panose="02020603050405020304" pitchFamily="18" charset="0"/>
                <a:cs typeface="Times New Roman" panose="02020603050405020304" pitchFamily="18" charset="0"/>
              </a:rPr>
              <a:t>es </a:t>
            </a:r>
            <a:r>
              <a:rPr lang="fr-FR" sz="1900" dirty="0">
                <a:solidFill>
                  <a:schemeClr val="tx1"/>
                </a:solidFill>
                <a:latin typeface="Times New Roman" panose="02020603050405020304" pitchFamily="18" charset="0"/>
                <a:cs typeface="Times New Roman" panose="02020603050405020304" pitchFamily="18" charset="0"/>
              </a:rPr>
              <a:t>simulations </a:t>
            </a:r>
            <a:r>
              <a:rPr lang="fr-FR" sz="1900" dirty="0" smtClean="0">
                <a:solidFill>
                  <a:schemeClr val="tx1"/>
                </a:solidFill>
                <a:latin typeface="Times New Roman" panose="02020603050405020304" pitchFamily="18" charset="0"/>
                <a:cs typeface="Times New Roman" panose="02020603050405020304" pitchFamily="18" charset="0"/>
              </a:rPr>
              <a:t>seront faites par </a:t>
            </a:r>
            <a:r>
              <a:rPr lang="fr-FR" sz="1900" dirty="0">
                <a:solidFill>
                  <a:schemeClr val="tx1"/>
                </a:solidFill>
                <a:latin typeface="Times New Roman" panose="02020603050405020304" pitchFamily="18" charset="0"/>
                <a:cs typeface="Times New Roman" panose="02020603050405020304" pitchFamily="18" charset="0"/>
              </a:rPr>
              <a:t>le logiciel « </a:t>
            </a:r>
            <a:r>
              <a:rPr lang="fr-FR" sz="1900" i="1" dirty="0" err="1">
                <a:solidFill>
                  <a:schemeClr val="accent2">
                    <a:lumMod val="75000"/>
                  </a:schemeClr>
                </a:solidFill>
                <a:latin typeface="Times New Roman" panose="02020603050405020304" pitchFamily="18" charset="0"/>
                <a:cs typeface="Times New Roman" panose="02020603050405020304" pitchFamily="18" charset="0"/>
              </a:rPr>
              <a:t>Ansys</a:t>
            </a:r>
            <a:r>
              <a:rPr lang="fr-FR" sz="1900" i="1" dirty="0">
                <a:solidFill>
                  <a:schemeClr val="accent2">
                    <a:lumMod val="75000"/>
                  </a:schemeClr>
                </a:solidFill>
                <a:latin typeface="Times New Roman" panose="02020603050405020304" pitchFamily="18" charset="0"/>
                <a:cs typeface="Times New Roman" panose="02020603050405020304" pitchFamily="18" charset="0"/>
              </a:rPr>
              <a:t> Fluent</a:t>
            </a:r>
            <a:r>
              <a:rPr lang="fr-FR" sz="1900" dirty="0">
                <a:solidFill>
                  <a:schemeClr val="tx1"/>
                </a:solidFill>
                <a:latin typeface="Times New Roman" panose="02020603050405020304" pitchFamily="18" charset="0"/>
                <a:cs typeface="Times New Roman" panose="02020603050405020304" pitchFamily="18" charset="0"/>
              </a:rPr>
              <a:t> ». </a:t>
            </a:r>
            <a:endParaRPr lang="fr-FR" sz="1900" dirty="0" smtClean="0">
              <a:solidFill>
                <a:schemeClr val="tx1"/>
              </a:solidFill>
              <a:latin typeface="Times New Roman" panose="02020603050405020304" pitchFamily="18" charset="0"/>
              <a:cs typeface="Times New Roman" panose="02020603050405020304" pitchFamily="18" charset="0"/>
            </a:endParaRPr>
          </a:p>
          <a:p>
            <a:pPr algn="justLow">
              <a:lnSpc>
                <a:spcPct val="150000"/>
              </a:lnSpc>
            </a:pPr>
            <a:r>
              <a:rPr lang="fr-FR" sz="1900" dirty="0" smtClean="0">
                <a:solidFill>
                  <a:schemeClr val="tx1"/>
                </a:solidFill>
                <a:latin typeface="Times New Roman" panose="02020603050405020304" pitchFamily="18" charset="0"/>
                <a:cs typeface="Times New Roman" panose="02020603050405020304" pitchFamily="18" charset="0"/>
              </a:rPr>
              <a:t>Les résultats seront exploités par le module « </a:t>
            </a:r>
            <a:r>
              <a:rPr lang="fr-FR" sz="1900" i="1" dirty="0" err="1" smtClean="0">
                <a:solidFill>
                  <a:schemeClr val="accent2">
                    <a:lumMod val="75000"/>
                  </a:schemeClr>
                </a:solidFill>
                <a:latin typeface="Times New Roman" panose="02020603050405020304" pitchFamily="18" charset="0"/>
                <a:cs typeface="Times New Roman" panose="02020603050405020304" pitchFamily="18" charset="0"/>
              </a:rPr>
              <a:t>Ansys</a:t>
            </a:r>
            <a:r>
              <a:rPr lang="fr-FR" sz="1900" i="1" dirty="0" smtClean="0">
                <a:solidFill>
                  <a:schemeClr val="accent2">
                    <a:lumMod val="75000"/>
                  </a:schemeClr>
                </a:solidFill>
                <a:latin typeface="Times New Roman" panose="02020603050405020304" pitchFamily="18" charset="0"/>
                <a:cs typeface="Times New Roman" panose="02020603050405020304" pitchFamily="18" charset="0"/>
              </a:rPr>
              <a:t> Post</a:t>
            </a:r>
            <a:r>
              <a:rPr lang="fr-FR" sz="1900" dirty="0" smtClean="0">
                <a:solidFill>
                  <a:schemeClr val="tx1"/>
                </a:solidFill>
                <a:latin typeface="Times New Roman" panose="02020603050405020304" pitchFamily="18" charset="0"/>
                <a:cs typeface="Times New Roman" panose="02020603050405020304" pitchFamily="18" charset="0"/>
              </a:rPr>
              <a:t> ».</a:t>
            </a:r>
            <a:endParaRPr lang="fr-FR" sz="1900" dirty="0" smtClean="0">
              <a:solidFill>
                <a:schemeClr val="tx1"/>
              </a:solidFill>
              <a:latin typeface="Times New Roman" panose="02020603050405020304" pitchFamily="18" charset="0"/>
              <a:cs typeface="Times New Roman" panose="02020603050405020304" pitchFamily="18" charset="0"/>
            </a:endParaRPr>
          </a:p>
          <a:p>
            <a:pPr marL="0" indent="0">
              <a:buNone/>
            </a:pPr>
            <a:endParaRPr lang="en-US" sz="2400" b="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D57F1E4F-1CFF-5643-939E-02111984F565}" type="slidenum">
              <a:rPr lang="en-US" smtClean="0"/>
              <a:t>6</a:t>
            </a:fld>
            <a:endParaRPr lang="en-US" dirty="0"/>
          </a:p>
        </p:txBody>
      </p:sp>
    </p:spTree>
    <p:extLst>
      <p:ext uri="{BB962C8B-B14F-4D97-AF65-F5344CB8AC3E}">
        <p14:creationId xmlns:p14="http://schemas.microsoft.com/office/powerpoint/2010/main" val="13659905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7039" y="37257"/>
            <a:ext cx="9607573" cy="686075"/>
          </a:xfrm>
        </p:spPr>
        <p:txBody>
          <a:bodyPr>
            <a:normAutofit fontScale="90000"/>
          </a:bodyPr>
          <a:lstStyle/>
          <a:p>
            <a:pPr algn="ctr"/>
            <a:r>
              <a:rPr lang="fr-FR" sz="4000" b="1" dirty="0" smtClean="0">
                <a:solidFill>
                  <a:srgbClr val="0070C0"/>
                </a:solidFill>
                <a:latin typeface="Times New Roman" panose="02020603050405020304" pitchFamily="18" charset="0"/>
                <a:cs typeface="Times New Roman" panose="02020603050405020304" pitchFamily="18" charset="0"/>
              </a:rPr>
              <a:t>Conception</a:t>
            </a:r>
            <a:r>
              <a:rPr lang="fr-FR" dirty="0">
                <a:solidFill>
                  <a:srgbClr val="0070C0"/>
                </a:solidFill>
                <a:latin typeface="Times New Roman" panose="02020603050405020304" pitchFamily="18" charset="0"/>
                <a:cs typeface="Times New Roman" panose="02020603050405020304" pitchFamily="18" charset="0"/>
              </a:rPr>
              <a:t/>
            </a:r>
            <a:br>
              <a:rPr lang="fr-FR" dirty="0">
                <a:solidFill>
                  <a:srgbClr val="0070C0"/>
                </a:solidFill>
                <a:latin typeface="Times New Roman" panose="02020603050405020304" pitchFamily="18" charset="0"/>
                <a:cs typeface="Times New Roman" panose="02020603050405020304" pitchFamily="18" charset="0"/>
              </a:rPr>
            </a:br>
            <a:endParaRPr lang="en-US" dirty="0">
              <a:solidFill>
                <a:srgbClr val="0070C0"/>
              </a:solidFill>
            </a:endParaRPr>
          </a:p>
        </p:txBody>
      </p:sp>
      <p:sp>
        <p:nvSpPr>
          <p:cNvPr id="3" name="Content Placeholder 2"/>
          <p:cNvSpPr>
            <a:spLocks noGrp="1"/>
          </p:cNvSpPr>
          <p:nvPr>
            <p:ph idx="1"/>
          </p:nvPr>
        </p:nvSpPr>
        <p:spPr>
          <a:xfrm>
            <a:off x="1801504" y="873457"/>
            <a:ext cx="9703108" cy="5322627"/>
          </a:xfrm>
        </p:spPr>
        <p:txBody>
          <a:bodyPr/>
          <a:lstStyle/>
          <a:p>
            <a:pPr marL="0" lvl="2" indent="0" algn="justLow">
              <a:lnSpc>
                <a:spcPct val="150000"/>
              </a:lnSpc>
              <a:buNone/>
            </a:pPr>
            <a:r>
              <a:rPr lang="fr-FR" sz="1800" dirty="0">
                <a:solidFill>
                  <a:schemeClr val="tx1"/>
                </a:solidFill>
                <a:latin typeface="Times New Roman" panose="02020603050405020304" pitchFamily="18" charset="0"/>
                <a:cs typeface="Times New Roman" panose="02020603050405020304" pitchFamily="18" charset="0"/>
              </a:rPr>
              <a:t>Afin de concevoir l’aile et la </a:t>
            </a:r>
            <a:r>
              <a:rPr lang="fr-FR" sz="1800" dirty="0" err="1">
                <a:solidFill>
                  <a:schemeClr val="tx1"/>
                </a:solidFill>
                <a:latin typeface="Times New Roman" panose="02020603050405020304" pitchFamily="18" charset="0"/>
                <a:cs typeface="Times New Roman" panose="02020603050405020304" pitchFamily="18" charset="0"/>
              </a:rPr>
              <a:t>winglet</a:t>
            </a:r>
            <a:r>
              <a:rPr lang="fr-FR" sz="1800" dirty="0">
                <a:solidFill>
                  <a:schemeClr val="tx1"/>
                </a:solidFill>
                <a:latin typeface="Times New Roman" panose="02020603050405020304" pitchFamily="18" charset="0"/>
                <a:cs typeface="Times New Roman" panose="02020603050405020304" pitchFamily="18" charset="0"/>
              </a:rPr>
              <a:t>, qui sont basées toutes deux sur des profils NACA 2412, nous avons utilisé les logiciels gratuits « </a:t>
            </a:r>
            <a:r>
              <a:rPr lang="fr-FR" sz="1800" i="1" dirty="0" err="1">
                <a:solidFill>
                  <a:schemeClr val="tx1"/>
                </a:solidFill>
                <a:latin typeface="Times New Roman" panose="02020603050405020304" pitchFamily="18" charset="0"/>
                <a:cs typeface="Times New Roman" panose="02020603050405020304" pitchFamily="18" charset="0"/>
              </a:rPr>
              <a:t>JavaFoil</a:t>
            </a:r>
            <a:r>
              <a:rPr lang="fr-FR" sz="1800" dirty="0">
                <a:solidFill>
                  <a:schemeClr val="tx1"/>
                </a:solidFill>
                <a:latin typeface="Times New Roman" panose="02020603050405020304" pitchFamily="18" charset="0"/>
                <a:cs typeface="Times New Roman" panose="02020603050405020304" pitchFamily="18" charset="0"/>
              </a:rPr>
              <a:t> » et « </a:t>
            </a:r>
            <a:r>
              <a:rPr lang="fr-FR" sz="1800" dirty="0" err="1">
                <a:solidFill>
                  <a:schemeClr val="tx1"/>
                </a:solidFill>
                <a:latin typeface="Times New Roman" panose="02020603050405020304" pitchFamily="18" charset="0"/>
                <a:cs typeface="Times New Roman" panose="02020603050405020304" pitchFamily="18" charset="0"/>
              </a:rPr>
              <a:t>Gimp</a:t>
            </a:r>
            <a:r>
              <a:rPr lang="fr-FR" sz="1800" dirty="0">
                <a:solidFill>
                  <a:schemeClr val="tx1"/>
                </a:solidFill>
                <a:latin typeface="Times New Roman" panose="02020603050405020304" pitchFamily="18" charset="0"/>
                <a:cs typeface="Times New Roman" panose="02020603050405020304" pitchFamily="18" charset="0"/>
              </a:rPr>
              <a:t> » issues de l’</a:t>
            </a:r>
            <a:r>
              <a:rPr lang="fr-FR" sz="1800" dirty="0" err="1">
                <a:solidFill>
                  <a:schemeClr val="tx1"/>
                </a:solidFill>
                <a:latin typeface="Times New Roman" panose="02020603050405020304" pitchFamily="18" charset="0"/>
                <a:cs typeface="Times New Roman" panose="02020603050405020304" pitchFamily="18" charset="0"/>
              </a:rPr>
              <a:t>OpenSource</a:t>
            </a:r>
            <a:r>
              <a:rPr lang="fr-FR" sz="1800" dirty="0" smtClean="0">
                <a:solidFill>
                  <a:schemeClr val="tx1"/>
                </a:solidFill>
                <a:latin typeface="Times New Roman" panose="02020603050405020304" pitchFamily="18" charset="0"/>
                <a:cs typeface="Times New Roman" panose="02020603050405020304" pitchFamily="18" charset="0"/>
              </a:rPr>
              <a:t>.</a:t>
            </a:r>
            <a:endParaRPr lang="fr-FR" sz="2400" b="1" dirty="0">
              <a:solidFill>
                <a:schemeClr val="tx1"/>
              </a:solidFill>
              <a:latin typeface="Times New Roman" panose="02020603050405020304" pitchFamily="18" charset="0"/>
              <a:cs typeface="Times New Roman" panose="02020603050405020304" pitchFamily="18" charset="0"/>
            </a:endParaRPr>
          </a:p>
          <a:p>
            <a:pPr marL="342900" lvl="2" indent="-342900"/>
            <a:r>
              <a:rPr lang="fr-FR" sz="2400" b="1" dirty="0" smtClean="0">
                <a:solidFill>
                  <a:srgbClr val="00B0F0"/>
                </a:solidFill>
                <a:latin typeface="Times New Roman" panose="02020603050405020304" pitchFamily="18" charset="0"/>
                <a:cs typeface="Times New Roman" panose="02020603050405020304" pitchFamily="18" charset="0"/>
              </a:rPr>
              <a:t>Java </a:t>
            </a:r>
            <a:r>
              <a:rPr lang="fr-FR" sz="2400" b="1" dirty="0" smtClean="0">
                <a:solidFill>
                  <a:srgbClr val="00B0F0"/>
                </a:solidFill>
                <a:latin typeface="Times New Roman" panose="02020603050405020304" pitchFamily="18" charset="0"/>
                <a:cs typeface="Times New Roman" panose="02020603050405020304" pitchFamily="18" charset="0"/>
              </a:rPr>
              <a:t>Foil</a:t>
            </a:r>
            <a:endParaRPr lang="en-US" sz="2400" dirty="0">
              <a:solidFill>
                <a:srgbClr val="00B0F0"/>
              </a:solidFill>
              <a:latin typeface="Times New Roman" panose="02020603050405020304" pitchFamily="18" charset="0"/>
              <a:cs typeface="Times New Roman" panose="02020603050405020304" pitchFamily="18" charset="0"/>
            </a:endParaRPr>
          </a:p>
          <a:p>
            <a:endParaRPr lang="en-US" dirty="0"/>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2108354" y="2356655"/>
            <a:ext cx="9089408" cy="3989554"/>
          </a:xfrm>
          <a:prstGeom prst="rect">
            <a:avLst/>
          </a:prstGeom>
        </p:spPr>
      </p:pic>
      <p:sp>
        <p:nvSpPr>
          <p:cNvPr id="6" name="Slide Number Placeholder 5"/>
          <p:cNvSpPr>
            <a:spLocks noGrp="1"/>
          </p:cNvSpPr>
          <p:nvPr>
            <p:ph type="sldNum" sz="quarter" idx="12"/>
          </p:nvPr>
        </p:nvSpPr>
        <p:spPr/>
        <p:txBody>
          <a:bodyPr/>
          <a:lstStyle/>
          <a:p>
            <a:fld id="{D57F1E4F-1CFF-5643-939E-02111984F565}" type="slidenum">
              <a:rPr lang="en-US" smtClean="0"/>
              <a:t>7</a:t>
            </a:fld>
            <a:endParaRPr lang="en-US" dirty="0"/>
          </a:p>
        </p:txBody>
      </p:sp>
    </p:spTree>
    <p:extLst>
      <p:ext uri="{BB962C8B-B14F-4D97-AF65-F5344CB8AC3E}">
        <p14:creationId xmlns:p14="http://schemas.microsoft.com/office/powerpoint/2010/main" val="4669772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4209" y="88101"/>
            <a:ext cx="9730403" cy="736979"/>
          </a:xfrm>
        </p:spPr>
        <p:txBody>
          <a:bodyPr/>
          <a:lstStyle/>
          <a:p>
            <a:pPr algn="ctr"/>
            <a:r>
              <a:rPr lang="fr-FR" b="1" dirty="0">
                <a:solidFill>
                  <a:schemeClr val="accent1"/>
                </a:solidFill>
                <a:latin typeface="Times New Roman" panose="02020603050405020304" pitchFamily="18" charset="0"/>
                <a:cs typeface="Times New Roman" panose="02020603050405020304" pitchFamily="18" charset="0"/>
              </a:rPr>
              <a:t>Conception</a:t>
            </a:r>
            <a:endParaRPr lang="en-US" dirty="0"/>
          </a:p>
        </p:txBody>
      </p:sp>
      <p:sp>
        <p:nvSpPr>
          <p:cNvPr id="3" name="Content Placeholder 2"/>
          <p:cNvSpPr>
            <a:spLocks noGrp="1"/>
          </p:cNvSpPr>
          <p:nvPr>
            <p:ph idx="1"/>
          </p:nvPr>
        </p:nvSpPr>
        <p:spPr>
          <a:xfrm>
            <a:off x="1978925" y="1119116"/>
            <a:ext cx="9525687" cy="4792106"/>
          </a:xfrm>
        </p:spPr>
        <p:txBody>
          <a:bodyPr/>
          <a:lstStyle/>
          <a:p>
            <a:pPr marL="342900" lvl="2" indent="-342900"/>
            <a:r>
              <a:rPr lang="fr-FR" sz="2400" b="1" dirty="0" smtClean="0">
                <a:solidFill>
                  <a:srgbClr val="00B0F0"/>
                </a:solidFill>
                <a:latin typeface="Times New Roman" panose="02020603050405020304" pitchFamily="18" charset="0"/>
                <a:cs typeface="Times New Roman" panose="02020603050405020304" pitchFamily="18" charset="0"/>
              </a:rPr>
              <a:t>GIMP</a:t>
            </a:r>
            <a:endParaRPr lang="en-US" sz="2400" dirty="0">
              <a:solidFill>
                <a:srgbClr val="00B0F0"/>
              </a:solidFill>
              <a:latin typeface="Times New Roman" panose="02020603050405020304" pitchFamily="18" charset="0"/>
              <a:cs typeface="Times New Roman" panose="02020603050405020304" pitchFamily="18" charset="0"/>
            </a:endParaRPr>
          </a:p>
          <a:p>
            <a:endParaRPr lang="en-US" dirty="0"/>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1978925" y="1707188"/>
            <a:ext cx="9812741" cy="4816442"/>
          </a:xfrm>
          <a:prstGeom prst="rect">
            <a:avLst/>
          </a:prstGeom>
        </p:spPr>
      </p:pic>
      <p:sp>
        <p:nvSpPr>
          <p:cNvPr id="5" name="Slide Number Placeholder 4"/>
          <p:cNvSpPr>
            <a:spLocks noGrp="1"/>
          </p:cNvSpPr>
          <p:nvPr>
            <p:ph type="sldNum" sz="quarter" idx="12"/>
          </p:nvPr>
        </p:nvSpPr>
        <p:spPr/>
        <p:txBody>
          <a:bodyPr/>
          <a:lstStyle/>
          <a:p>
            <a:fld id="{D57F1E4F-1CFF-5643-939E-02111984F565}" type="slidenum">
              <a:rPr lang="en-US" smtClean="0"/>
              <a:t>8</a:t>
            </a:fld>
            <a:endParaRPr lang="en-US" dirty="0"/>
          </a:p>
        </p:txBody>
      </p:sp>
    </p:spTree>
    <p:extLst>
      <p:ext uri="{BB962C8B-B14F-4D97-AF65-F5344CB8AC3E}">
        <p14:creationId xmlns:p14="http://schemas.microsoft.com/office/powerpoint/2010/main" val="9032158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4356" y="60764"/>
            <a:ext cx="9471096" cy="727018"/>
          </a:xfrm>
        </p:spPr>
        <p:txBody>
          <a:bodyPr/>
          <a:lstStyle/>
          <a:p>
            <a:pPr algn="ctr"/>
            <a:r>
              <a:rPr lang="fr-FR" b="1" dirty="0">
                <a:solidFill>
                  <a:srgbClr val="0070C0"/>
                </a:solidFill>
                <a:latin typeface="Times New Roman" panose="02020603050405020304" pitchFamily="18" charset="0"/>
                <a:cs typeface="Times New Roman" panose="02020603050405020304" pitchFamily="18" charset="0"/>
              </a:rPr>
              <a:t>Conception</a:t>
            </a:r>
            <a:endParaRPr lang="en-US" dirty="0">
              <a:solidFill>
                <a:srgbClr val="0070C0"/>
              </a:solidFill>
            </a:endParaRPr>
          </a:p>
        </p:txBody>
      </p:sp>
      <p:sp>
        <p:nvSpPr>
          <p:cNvPr id="3" name="Content Placeholder 2"/>
          <p:cNvSpPr>
            <a:spLocks noGrp="1"/>
          </p:cNvSpPr>
          <p:nvPr>
            <p:ph idx="1"/>
          </p:nvPr>
        </p:nvSpPr>
        <p:spPr>
          <a:xfrm>
            <a:off x="1569493" y="859808"/>
            <a:ext cx="5445455" cy="5691116"/>
          </a:xfrm>
        </p:spPr>
        <p:txBody>
          <a:bodyPr>
            <a:normAutofit/>
          </a:bodyPr>
          <a:lstStyle/>
          <a:p>
            <a:pPr marL="342900" lvl="3" indent="-342900">
              <a:lnSpc>
                <a:spcPct val="150000"/>
              </a:lnSpc>
              <a:buFont typeface="Wingdings" panose="05000000000000000000" pitchFamily="2" charset="2"/>
              <a:buChar char="§"/>
            </a:pPr>
            <a:r>
              <a:rPr lang="fr-FR" sz="2400" b="1" dirty="0" smtClean="0">
                <a:solidFill>
                  <a:schemeClr val="tx1"/>
                </a:solidFill>
                <a:latin typeface="Times New Roman" panose="02020603050405020304" pitchFamily="18" charset="0"/>
                <a:cs typeface="Times New Roman" panose="02020603050405020304" pitchFamily="18" charset="0"/>
              </a:rPr>
              <a:t>Dimensions </a:t>
            </a:r>
            <a:r>
              <a:rPr lang="fr-FR" sz="2400" b="1" dirty="0">
                <a:solidFill>
                  <a:schemeClr val="tx1"/>
                </a:solidFill>
                <a:latin typeface="Times New Roman" panose="02020603050405020304" pitchFamily="18" charset="0"/>
                <a:cs typeface="Times New Roman" panose="02020603050405020304" pitchFamily="18" charset="0"/>
              </a:rPr>
              <a:t>de </a:t>
            </a:r>
            <a:r>
              <a:rPr lang="fr-FR" sz="2400" b="1" dirty="0" smtClean="0">
                <a:solidFill>
                  <a:schemeClr val="tx1"/>
                </a:solidFill>
                <a:latin typeface="Times New Roman" panose="02020603050405020304" pitchFamily="18" charset="0"/>
                <a:cs typeface="Times New Roman" panose="02020603050405020304" pitchFamily="18" charset="0"/>
              </a:rPr>
              <a:t>l’aile</a:t>
            </a:r>
            <a:endParaRPr lang="fr-FR" sz="2400" b="1" dirty="0" smtClean="0">
              <a:solidFill>
                <a:schemeClr val="tx1"/>
              </a:solidFill>
              <a:latin typeface="Times New Roman" panose="02020603050405020304" pitchFamily="18" charset="0"/>
              <a:cs typeface="Times New Roman" panose="02020603050405020304" pitchFamily="18" charset="0"/>
            </a:endParaRPr>
          </a:p>
          <a:p>
            <a:pPr marL="285750" lvl="3" indent="-285750" algn="justLow">
              <a:lnSpc>
                <a:spcPct val="150000"/>
              </a:lnSpc>
            </a:pPr>
            <a:r>
              <a:rPr lang="fr-FR" sz="1800" dirty="0">
                <a:solidFill>
                  <a:schemeClr val="tx1"/>
                </a:solidFill>
                <a:latin typeface="Times New Roman" panose="02020603050405020304" pitchFamily="18" charset="0"/>
                <a:cs typeface="Times New Roman" panose="02020603050405020304" pitchFamily="18" charset="0"/>
              </a:rPr>
              <a:t>Les repères </a:t>
            </a:r>
            <a:r>
              <a:rPr lang="fr-FR" sz="1800" b="1" dirty="0">
                <a:solidFill>
                  <a:schemeClr val="tx1"/>
                </a:solidFill>
                <a:latin typeface="Times New Roman" panose="02020603050405020304" pitchFamily="18" charset="0"/>
                <a:cs typeface="Times New Roman" panose="02020603050405020304" pitchFamily="18" charset="0"/>
              </a:rPr>
              <a:t>(1, 2, 3, 4)</a:t>
            </a:r>
            <a:r>
              <a:rPr lang="fr-FR" sz="1800" dirty="0">
                <a:solidFill>
                  <a:schemeClr val="tx1"/>
                </a:solidFill>
                <a:latin typeface="Times New Roman" panose="02020603050405020304" pitchFamily="18" charset="0"/>
                <a:cs typeface="Times New Roman" panose="02020603050405020304" pitchFamily="18" charset="0"/>
              </a:rPr>
              <a:t> donnent les positions des quatre profils NACA 2412 dont nous possédons les longueurs des cordes. Nous définissons un facteur d’échelle pour ces longueurs et chaque fois qu’on prend une mesure avec « </a:t>
            </a:r>
            <a:r>
              <a:rPr lang="fr-FR" sz="1800" i="1" dirty="0">
                <a:solidFill>
                  <a:schemeClr val="tx1"/>
                </a:solidFill>
                <a:latin typeface="Times New Roman" panose="02020603050405020304" pitchFamily="18" charset="0"/>
                <a:cs typeface="Times New Roman" panose="02020603050405020304" pitchFamily="18" charset="0"/>
              </a:rPr>
              <a:t>GIMP</a:t>
            </a:r>
            <a:r>
              <a:rPr lang="fr-FR" sz="1800" dirty="0">
                <a:solidFill>
                  <a:schemeClr val="tx1"/>
                </a:solidFill>
                <a:latin typeface="Times New Roman" panose="02020603050405020304" pitchFamily="18" charset="0"/>
                <a:cs typeface="Times New Roman" panose="02020603050405020304" pitchFamily="18" charset="0"/>
              </a:rPr>
              <a:t> » on multiple le nombre indiqué par le facteur d’échelle déjà défini</a:t>
            </a:r>
            <a:r>
              <a:rPr lang="fr-FR" sz="1800" dirty="0" smtClean="0">
                <a:solidFill>
                  <a:schemeClr val="tx1"/>
                </a:solidFill>
                <a:latin typeface="Times New Roman" panose="02020603050405020304" pitchFamily="18" charset="0"/>
                <a:cs typeface="Times New Roman" panose="02020603050405020304" pitchFamily="18" charset="0"/>
              </a:rPr>
              <a:t>.</a:t>
            </a:r>
          </a:p>
          <a:p>
            <a:pPr marL="285750" lvl="3" indent="-285750" algn="justLow">
              <a:lnSpc>
                <a:spcPct val="150000"/>
              </a:lnSpc>
            </a:pPr>
            <a:r>
              <a:rPr lang="fr-FR" sz="1800" dirty="0">
                <a:solidFill>
                  <a:schemeClr val="tx1"/>
                </a:solidFill>
                <a:latin typeface="Times New Roman" panose="02020603050405020304" pitchFamily="18" charset="0"/>
                <a:cs typeface="Times New Roman" panose="02020603050405020304" pitchFamily="18" charset="0"/>
              </a:rPr>
              <a:t>Les </a:t>
            </a:r>
            <a:r>
              <a:rPr lang="fr-FR" sz="1800" dirty="0" smtClean="0">
                <a:solidFill>
                  <a:schemeClr val="tx1"/>
                </a:solidFill>
                <a:latin typeface="Times New Roman" panose="02020603050405020304" pitchFamily="18" charset="0"/>
                <a:cs typeface="Times New Roman" panose="02020603050405020304" pitchFamily="18" charset="0"/>
              </a:rPr>
              <a:t>repères </a:t>
            </a:r>
            <a:r>
              <a:rPr lang="fr-FR" sz="1800" b="1" dirty="0">
                <a:solidFill>
                  <a:schemeClr val="tx1"/>
                </a:solidFill>
                <a:latin typeface="Times New Roman" panose="02020603050405020304" pitchFamily="18" charset="0"/>
                <a:cs typeface="Times New Roman" panose="02020603050405020304" pitchFamily="18" charset="0"/>
              </a:rPr>
              <a:t>(5, 6, 7, 8, 9, 10)</a:t>
            </a:r>
            <a:r>
              <a:rPr lang="fr-FR" sz="1800" dirty="0">
                <a:solidFill>
                  <a:schemeClr val="tx1"/>
                </a:solidFill>
                <a:latin typeface="Times New Roman" panose="02020603050405020304" pitchFamily="18" charset="0"/>
                <a:cs typeface="Times New Roman" panose="02020603050405020304" pitchFamily="18" charset="0"/>
              </a:rPr>
              <a:t> </a:t>
            </a:r>
            <a:r>
              <a:rPr lang="fr-FR" sz="1800" dirty="0" smtClean="0">
                <a:solidFill>
                  <a:schemeClr val="tx1"/>
                </a:solidFill>
                <a:latin typeface="Times New Roman" panose="02020603050405020304" pitchFamily="18" charset="0"/>
                <a:cs typeface="Times New Roman" panose="02020603050405020304" pitchFamily="18" charset="0"/>
              </a:rPr>
              <a:t>permettent </a:t>
            </a:r>
            <a:r>
              <a:rPr lang="fr-FR" sz="1800" dirty="0">
                <a:solidFill>
                  <a:schemeClr val="tx1"/>
                </a:solidFill>
                <a:latin typeface="Times New Roman" panose="02020603050405020304" pitchFamily="18" charset="0"/>
                <a:cs typeface="Times New Roman" panose="02020603050405020304" pitchFamily="18" charset="0"/>
              </a:rPr>
              <a:t>de définir l’envergure de l’aile</a:t>
            </a:r>
            <a:r>
              <a:rPr lang="fr-FR" sz="1800" dirty="0" smtClean="0">
                <a:solidFill>
                  <a:schemeClr val="tx1"/>
                </a:solidFill>
                <a:latin typeface="Times New Roman" panose="02020603050405020304" pitchFamily="18" charset="0"/>
                <a:cs typeface="Times New Roman" panose="02020603050405020304" pitchFamily="18" charset="0"/>
              </a:rPr>
              <a:t>.</a:t>
            </a:r>
          </a:p>
          <a:p>
            <a:pPr marL="285750" lvl="3" indent="-285750" algn="justLow">
              <a:lnSpc>
                <a:spcPct val="150000"/>
              </a:lnSpc>
            </a:pPr>
            <a:r>
              <a:rPr lang="fr-FR" sz="1800" dirty="0">
                <a:solidFill>
                  <a:schemeClr val="tx1"/>
                </a:solidFill>
                <a:latin typeface="Times New Roman" panose="02020603050405020304" pitchFamily="18" charset="0"/>
                <a:cs typeface="Times New Roman" panose="02020603050405020304" pitchFamily="18" charset="0"/>
              </a:rPr>
              <a:t>Le décalage est celui entre le profil </a:t>
            </a:r>
            <a:r>
              <a:rPr lang="fr-FR" sz="1800" b="1" dirty="0">
                <a:solidFill>
                  <a:schemeClr val="tx1"/>
                </a:solidFill>
                <a:latin typeface="Times New Roman" panose="02020603050405020304" pitchFamily="18" charset="0"/>
                <a:cs typeface="Times New Roman" panose="02020603050405020304" pitchFamily="18" charset="0"/>
              </a:rPr>
              <a:t>1</a:t>
            </a:r>
            <a:r>
              <a:rPr lang="fr-FR" sz="1800" dirty="0">
                <a:solidFill>
                  <a:schemeClr val="tx1"/>
                </a:solidFill>
                <a:latin typeface="Times New Roman" panose="02020603050405020304" pitchFamily="18" charset="0"/>
                <a:cs typeface="Times New Roman" panose="02020603050405020304" pitchFamily="18" charset="0"/>
              </a:rPr>
              <a:t> et les autres profils de l’aile.</a:t>
            </a:r>
            <a:endParaRPr lang="en-US" sz="1800" dirty="0">
              <a:solidFill>
                <a:schemeClr val="tx1"/>
              </a:solidFill>
              <a:latin typeface="Times New Roman" panose="02020603050405020304" pitchFamily="18" charset="0"/>
              <a:cs typeface="Times New Roman" panose="02020603050405020304" pitchFamily="18" charset="0"/>
            </a:endParaRPr>
          </a:p>
          <a:p>
            <a:pPr marL="285750" lvl="3" indent="-285750" algn="justLow">
              <a:lnSpc>
                <a:spcPct val="150000"/>
              </a:lnSpc>
            </a:pPr>
            <a:endParaRPr lang="en-US" sz="1800" dirty="0">
              <a:solidFill>
                <a:schemeClr val="tx1"/>
              </a:solidFill>
              <a:latin typeface="Times New Roman" panose="02020603050405020304" pitchFamily="18" charset="0"/>
              <a:cs typeface="Times New Roman" panose="02020603050405020304" pitchFamily="18" charset="0"/>
            </a:endParaRPr>
          </a:p>
          <a:p>
            <a:pPr marL="285750" lvl="3" indent="-285750" algn="justLow">
              <a:lnSpc>
                <a:spcPct val="150000"/>
              </a:lnSpc>
            </a:pPr>
            <a:endParaRPr lang="en-US" sz="1800" dirty="0">
              <a:solidFill>
                <a:schemeClr val="tx1"/>
              </a:solidFill>
              <a:latin typeface="Times New Roman" panose="02020603050405020304" pitchFamily="18" charset="0"/>
              <a:cs typeface="Times New Roman" panose="02020603050405020304" pitchFamily="18" charset="0"/>
            </a:endParaRPr>
          </a:p>
          <a:p>
            <a:pPr marL="0" lvl="3" indent="0">
              <a:buNone/>
            </a:pPr>
            <a:endParaRPr lang="en-US" sz="2400" b="1" dirty="0" smtClean="0">
              <a:solidFill>
                <a:schemeClr val="tx1"/>
              </a:solidFill>
              <a:latin typeface="Times New Roman" panose="02020603050405020304" pitchFamily="18" charset="0"/>
              <a:cs typeface="Times New Roman" panose="02020603050405020304" pitchFamily="18" charset="0"/>
            </a:endParaRPr>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7206018" y="859809"/>
            <a:ext cx="4831307" cy="5691116"/>
          </a:xfrm>
          <a:prstGeom prst="rect">
            <a:avLst/>
          </a:prstGeom>
        </p:spPr>
      </p:pic>
      <p:sp>
        <p:nvSpPr>
          <p:cNvPr id="5" name="Slide Number Placeholder 4"/>
          <p:cNvSpPr>
            <a:spLocks noGrp="1"/>
          </p:cNvSpPr>
          <p:nvPr>
            <p:ph type="sldNum" sz="quarter" idx="12"/>
          </p:nvPr>
        </p:nvSpPr>
        <p:spPr/>
        <p:txBody>
          <a:bodyPr/>
          <a:lstStyle/>
          <a:p>
            <a:fld id="{D57F1E4F-1CFF-5643-939E-02111984F565}" type="slidenum">
              <a:rPr lang="en-US" smtClean="0"/>
              <a:t>9</a:t>
            </a:fld>
            <a:endParaRPr lang="en-US" dirty="0"/>
          </a:p>
        </p:txBody>
      </p:sp>
    </p:spTree>
    <p:extLst>
      <p:ext uri="{BB962C8B-B14F-4D97-AF65-F5344CB8AC3E}">
        <p14:creationId xmlns:p14="http://schemas.microsoft.com/office/powerpoint/2010/main" val="1356899870"/>
      </p:ext>
    </p:extLst>
  </p:cSld>
  <p:clrMapOvr>
    <a:masterClrMapping/>
  </p:clrMapOvr>
  <p:timing>
    <p:tnLst>
      <p:par>
        <p:cTn id="1" dur="indefinite" restart="never" nodeType="tmRoot"/>
      </p:par>
    </p:tnLst>
  </p:timing>
</p:sld>
</file>

<file path=ppt/theme/theme1.xml><?xml version="1.0" encoding="utf-8"?>
<a:theme xmlns:a="http://schemas.openxmlformats.org/drawingml/2006/main" name="Wisp">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1174</TotalTime>
  <Words>1415</Words>
  <Application>Microsoft Office PowerPoint</Application>
  <PresentationFormat>Widescreen</PresentationFormat>
  <Paragraphs>293</Paragraphs>
  <Slides>31</Slides>
  <Notes>2</Notes>
  <HiddenSlides>0</HiddenSlides>
  <MMClips>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Arial</vt:lpstr>
      <vt:lpstr>Calibri</vt:lpstr>
      <vt:lpstr>Century Gothic</vt:lpstr>
      <vt:lpstr>Times New Roman</vt:lpstr>
      <vt:lpstr>Wingdings</vt:lpstr>
      <vt:lpstr>Wingdings 3</vt:lpstr>
      <vt:lpstr>Wisp</vt:lpstr>
      <vt:lpstr>  MEMOIRE  DE  FIN  D’ETUDES  THEME     Amélioration de l’écoulement autour d’une aile d’avion par l’utilisation de winglets de type trapézoidale.    </vt:lpstr>
      <vt:lpstr>Plan de l’exposé</vt:lpstr>
      <vt:lpstr>Introduction</vt:lpstr>
      <vt:lpstr>Introduction</vt:lpstr>
      <vt:lpstr>Introduction</vt:lpstr>
      <vt:lpstr>Objectifs</vt:lpstr>
      <vt:lpstr>Conception </vt:lpstr>
      <vt:lpstr>Conception</vt:lpstr>
      <vt:lpstr>Conception</vt:lpstr>
      <vt:lpstr>Conception</vt:lpstr>
      <vt:lpstr>Conception</vt:lpstr>
      <vt:lpstr>Conception</vt:lpstr>
      <vt:lpstr>Conception</vt:lpstr>
      <vt:lpstr>Conception</vt:lpstr>
      <vt:lpstr>Conception</vt:lpstr>
      <vt:lpstr>Conception</vt:lpstr>
      <vt:lpstr>Maillage</vt:lpstr>
      <vt:lpstr>Maillage</vt:lpstr>
      <vt:lpstr>Maillage</vt:lpstr>
      <vt:lpstr>Maillage</vt:lpstr>
      <vt:lpstr>Résultat</vt:lpstr>
      <vt:lpstr>Résultat</vt:lpstr>
      <vt:lpstr>Résultats</vt:lpstr>
      <vt:lpstr>Résultats</vt:lpstr>
      <vt:lpstr>Résultat</vt:lpstr>
      <vt:lpstr>Résultat</vt:lpstr>
      <vt:lpstr>Résultat</vt:lpstr>
      <vt:lpstr>Résultat</vt:lpstr>
      <vt:lpstr>Résultat</vt:lpstr>
      <vt:lpstr>Résultat</vt:lpstr>
      <vt:lpstr>Conclusion et perspectives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KiKa-PC</dc:creator>
  <cp:lastModifiedBy>Laïd MESSAOUDI</cp:lastModifiedBy>
  <cp:revision>105</cp:revision>
  <dcterms:created xsi:type="dcterms:W3CDTF">2016-06-18T10:27:35Z</dcterms:created>
  <dcterms:modified xsi:type="dcterms:W3CDTF">2016-06-21T13:35:31Z</dcterms:modified>
</cp:coreProperties>
</file>