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diagrams/quickStyle2.xml" ContentType="application/vnd.openxmlformats-officedocument.drawingml.diagramStyl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2" r:id="rId2"/>
    <p:sldId id="257" r:id="rId3"/>
    <p:sldId id="285" r:id="rId4"/>
    <p:sldId id="295" r:id="rId5"/>
    <p:sldId id="286" r:id="rId6"/>
    <p:sldId id="287" r:id="rId7"/>
    <p:sldId id="288" r:id="rId8"/>
    <p:sldId id="289" r:id="rId9"/>
    <p:sldId id="293" r:id="rId10"/>
    <p:sldId id="304" r:id="rId11"/>
    <p:sldId id="310" r:id="rId12"/>
    <p:sldId id="290" r:id="rId13"/>
    <p:sldId id="291" r:id="rId14"/>
    <p:sldId id="258" r:id="rId15"/>
    <p:sldId id="311" r:id="rId16"/>
    <p:sldId id="312" r:id="rId17"/>
    <p:sldId id="313" r:id="rId18"/>
    <p:sldId id="321" r:id="rId19"/>
    <p:sldId id="305" r:id="rId20"/>
    <p:sldId id="320" r:id="rId21"/>
    <p:sldId id="318" r:id="rId22"/>
    <p:sldId id="322" r:id="rId23"/>
    <p:sldId id="324" r:id="rId24"/>
    <p:sldId id="343" r:id="rId25"/>
    <p:sldId id="325" r:id="rId26"/>
    <p:sldId id="326" r:id="rId27"/>
    <p:sldId id="327" r:id="rId28"/>
    <p:sldId id="328" r:id="rId29"/>
    <p:sldId id="329" r:id="rId30"/>
    <p:sldId id="330" r:id="rId31"/>
    <p:sldId id="331" r:id="rId32"/>
    <p:sldId id="334" r:id="rId33"/>
    <p:sldId id="339" r:id="rId34"/>
    <p:sldId id="333" r:id="rId35"/>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1" autoAdjust="0"/>
    <p:restoredTop sz="51026" autoAdjust="0"/>
  </p:normalViewPr>
  <p:slideViewPr>
    <p:cSldViewPr>
      <p:cViewPr varScale="1">
        <p:scale>
          <a:sx n="23" d="100"/>
          <a:sy n="23" d="100"/>
        </p:scale>
        <p:origin x="-1878"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955579-4D58-4E79-A269-0A2F373F9FFA}" type="doc">
      <dgm:prSet loTypeId="urn:microsoft.com/office/officeart/2005/8/layout/hierarchy1" loCatId="hierarchy" qsTypeId="urn:microsoft.com/office/officeart/2005/8/quickstyle/simple4" qsCatId="simple" csTypeId="urn:microsoft.com/office/officeart/2005/8/colors/colorful3" csCatId="colorful" phldr="1"/>
      <dgm:spPr/>
      <dgm:t>
        <a:bodyPr/>
        <a:lstStyle/>
        <a:p>
          <a:endParaRPr lang="fr-FR"/>
        </a:p>
      </dgm:t>
    </dgm:pt>
    <dgm:pt modelId="{C4B227AB-2319-4C66-B246-7EEA3B7EBC2E}">
      <dgm:prSet phldrT="[Texte]" custT="1"/>
      <dgm:spPr/>
      <dgm:t>
        <a:bodyPr/>
        <a:lstStyle/>
        <a:p>
          <a:r>
            <a:rPr lang="fr-FR" sz="1800" dirty="0" smtClean="0"/>
            <a:t>Critères de classification </a:t>
          </a:r>
          <a:endParaRPr lang="fr-FR" sz="1800" dirty="0"/>
        </a:p>
      </dgm:t>
    </dgm:pt>
    <dgm:pt modelId="{79F88263-39E8-483B-A753-4EAAF266E614}" type="parTrans" cxnId="{562BE86A-9364-4686-A768-94AE0A45FA75}">
      <dgm:prSet/>
      <dgm:spPr/>
      <dgm:t>
        <a:bodyPr/>
        <a:lstStyle/>
        <a:p>
          <a:endParaRPr lang="fr-FR" sz="2400"/>
        </a:p>
      </dgm:t>
    </dgm:pt>
    <dgm:pt modelId="{E3AA856A-D9BA-4232-8B70-EEECC23A2ED3}" type="sibTrans" cxnId="{562BE86A-9364-4686-A768-94AE0A45FA75}">
      <dgm:prSet/>
      <dgm:spPr/>
      <dgm:t>
        <a:bodyPr/>
        <a:lstStyle/>
        <a:p>
          <a:endParaRPr lang="fr-FR" sz="2400"/>
        </a:p>
      </dgm:t>
    </dgm:pt>
    <dgm:pt modelId="{1188B03E-48D0-47A2-85F9-6BD123A1DCFE}">
      <dgm:prSet phldrT="[Texte]" custT="1"/>
      <dgm:spPr/>
      <dgm:t>
        <a:bodyPr/>
        <a:lstStyle/>
        <a:p>
          <a:r>
            <a:rPr lang="fr-FR" sz="1800" dirty="0" smtClean="0"/>
            <a:t>Physiques</a:t>
          </a:r>
          <a:endParaRPr lang="fr-FR" sz="1800" dirty="0"/>
        </a:p>
      </dgm:t>
    </dgm:pt>
    <dgm:pt modelId="{5B7D293F-8847-421C-A039-60470DD9B151}" type="parTrans" cxnId="{DCD854C7-832E-4331-BE52-6B071C36926D}">
      <dgm:prSet/>
      <dgm:spPr/>
      <dgm:t>
        <a:bodyPr/>
        <a:lstStyle/>
        <a:p>
          <a:endParaRPr lang="fr-FR" sz="2400"/>
        </a:p>
      </dgm:t>
    </dgm:pt>
    <dgm:pt modelId="{E7435E58-A8E4-40DD-BA0F-6225F587E7C1}" type="sibTrans" cxnId="{DCD854C7-832E-4331-BE52-6B071C36926D}">
      <dgm:prSet/>
      <dgm:spPr/>
      <dgm:t>
        <a:bodyPr/>
        <a:lstStyle/>
        <a:p>
          <a:endParaRPr lang="fr-FR" sz="2400"/>
        </a:p>
      </dgm:t>
    </dgm:pt>
    <dgm:pt modelId="{4C0C35BD-7204-47DC-8B34-4B1002C4CF2A}">
      <dgm:prSet phldrT="[Texte]" custT="1"/>
      <dgm:spPr/>
      <dgm:t>
        <a:bodyPr/>
        <a:lstStyle/>
        <a:p>
          <a:r>
            <a:rPr lang="fr-FR" sz="1800" dirty="0" smtClean="0"/>
            <a:t>Logiques</a:t>
          </a:r>
          <a:endParaRPr lang="fr-FR" sz="1800" dirty="0"/>
        </a:p>
      </dgm:t>
    </dgm:pt>
    <dgm:pt modelId="{A41D0707-F826-4A92-A49B-EECA5A5EFF5B}" type="parTrans" cxnId="{47C8C761-4A10-439A-A2A4-56695BABDD18}">
      <dgm:prSet/>
      <dgm:spPr/>
      <dgm:t>
        <a:bodyPr/>
        <a:lstStyle/>
        <a:p>
          <a:endParaRPr lang="fr-FR" sz="2400"/>
        </a:p>
      </dgm:t>
    </dgm:pt>
    <dgm:pt modelId="{59C4090F-98FB-4690-99E7-554A0DD4F196}" type="sibTrans" cxnId="{47C8C761-4A10-439A-A2A4-56695BABDD18}">
      <dgm:prSet/>
      <dgm:spPr/>
      <dgm:t>
        <a:bodyPr/>
        <a:lstStyle/>
        <a:p>
          <a:endParaRPr lang="fr-FR" sz="2400"/>
        </a:p>
      </dgm:t>
    </dgm:pt>
    <dgm:pt modelId="{86EE124E-A95A-4FE2-8AA1-97E7BAB29D4B}">
      <dgm:prSet phldrT="[Texte]" custT="1"/>
      <dgm:spPr/>
      <dgm:t>
        <a:bodyPr/>
        <a:lstStyle/>
        <a:p>
          <a:r>
            <a:rPr lang="fr-FR" sz="1800" dirty="0" smtClean="0"/>
            <a:t>Portée géographique</a:t>
          </a:r>
          <a:endParaRPr lang="fr-FR" sz="1800" dirty="0"/>
        </a:p>
      </dgm:t>
    </dgm:pt>
    <dgm:pt modelId="{4B2453A5-35C9-473A-A7B4-23C3B5B8FCD3}" type="parTrans" cxnId="{012B12A9-9E1D-44DC-9D24-EBF5B23F09D8}">
      <dgm:prSet/>
      <dgm:spPr/>
      <dgm:t>
        <a:bodyPr/>
        <a:lstStyle/>
        <a:p>
          <a:endParaRPr lang="fr-FR" sz="2400"/>
        </a:p>
      </dgm:t>
    </dgm:pt>
    <dgm:pt modelId="{B566A3F6-450A-44E5-BC1A-8C3121988B1A}" type="sibTrans" cxnId="{012B12A9-9E1D-44DC-9D24-EBF5B23F09D8}">
      <dgm:prSet/>
      <dgm:spPr/>
      <dgm:t>
        <a:bodyPr/>
        <a:lstStyle/>
        <a:p>
          <a:endParaRPr lang="fr-FR" sz="2400"/>
        </a:p>
      </dgm:t>
    </dgm:pt>
    <dgm:pt modelId="{D4F3939D-45FF-46C2-9639-EEB067D40D89}">
      <dgm:prSet phldrT="[Texte]" custT="1"/>
      <dgm:spPr/>
      <dgm:t>
        <a:bodyPr/>
        <a:lstStyle/>
        <a:p>
          <a:r>
            <a:rPr lang="fr-FR" sz="1800" dirty="0" smtClean="0"/>
            <a:t>Nature</a:t>
          </a:r>
          <a:endParaRPr lang="fr-FR" sz="1800" dirty="0"/>
        </a:p>
      </dgm:t>
    </dgm:pt>
    <dgm:pt modelId="{CAA5988F-641B-4A83-B0EF-9DFBE1417161}" type="parTrans" cxnId="{6AB943C9-789E-4B9F-8414-0C0E17E2B48B}">
      <dgm:prSet/>
      <dgm:spPr/>
      <dgm:t>
        <a:bodyPr/>
        <a:lstStyle/>
        <a:p>
          <a:endParaRPr lang="fr-FR" sz="2400"/>
        </a:p>
      </dgm:t>
    </dgm:pt>
    <dgm:pt modelId="{68250946-948A-4939-B762-9A80A5727452}" type="sibTrans" cxnId="{6AB943C9-789E-4B9F-8414-0C0E17E2B48B}">
      <dgm:prSet/>
      <dgm:spPr/>
      <dgm:t>
        <a:bodyPr/>
        <a:lstStyle/>
        <a:p>
          <a:endParaRPr lang="fr-FR" sz="2400"/>
        </a:p>
      </dgm:t>
    </dgm:pt>
    <dgm:pt modelId="{9B7877BC-DAEE-4D4E-9D49-21D7C9BF6CA3}">
      <dgm:prSet phldrT="[Texte]" custT="1"/>
      <dgm:spPr/>
      <dgm:t>
        <a:bodyPr/>
        <a:lstStyle/>
        <a:p>
          <a:r>
            <a:rPr lang="fr-FR" sz="1800" dirty="0" smtClean="0"/>
            <a:t>Economiques</a:t>
          </a:r>
          <a:endParaRPr lang="fr-FR" sz="1800" dirty="0"/>
        </a:p>
      </dgm:t>
    </dgm:pt>
    <dgm:pt modelId="{7DD44C4C-6844-4D04-AB2A-65F8932264FC}" type="parTrans" cxnId="{666510C6-FCAD-44AB-A6CB-13B9CD4F6D47}">
      <dgm:prSet/>
      <dgm:spPr/>
      <dgm:t>
        <a:bodyPr/>
        <a:lstStyle/>
        <a:p>
          <a:endParaRPr lang="fr-FR" sz="2400"/>
        </a:p>
      </dgm:t>
    </dgm:pt>
    <dgm:pt modelId="{975F40E4-D026-4E99-86E5-5842675EFDA2}" type="sibTrans" cxnId="{666510C6-FCAD-44AB-A6CB-13B9CD4F6D47}">
      <dgm:prSet/>
      <dgm:spPr/>
      <dgm:t>
        <a:bodyPr/>
        <a:lstStyle/>
        <a:p>
          <a:endParaRPr lang="fr-FR" sz="2400"/>
        </a:p>
      </dgm:t>
    </dgm:pt>
    <dgm:pt modelId="{EFF39278-890E-48CB-B3C3-FDF7BFCA6A05}">
      <dgm:prSet phldrT="[Texte]" custT="1"/>
      <dgm:spPr/>
      <dgm:t>
        <a:bodyPr/>
        <a:lstStyle/>
        <a:p>
          <a:r>
            <a:rPr lang="fr-FR" sz="1800" dirty="0" smtClean="0"/>
            <a:t>support, </a:t>
          </a:r>
          <a:r>
            <a:rPr lang="fr-FR" sz="1800" dirty="0" err="1" smtClean="0"/>
            <a:t>debit</a:t>
          </a:r>
          <a:r>
            <a:rPr lang="fr-FR" sz="1800" dirty="0" smtClean="0"/>
            <a:t>, </a:t>
          </a:r>
          <a:r>
            <a:rPr lang="fr-FR" sz="1800" dirty="0" err="1" smtClean="0"/>
            <a:t>delai</a:t>
          </a:r>
          <a:r>
            <a:rPr lang="fr-FR" sz="1800" dirty="0" smtClean="0"/>
            <a:t>, </a:t>
          </a:r>
          <a:r>
            <a:rPr lang="fr-FR" sz="1800" dirty="0" err="1" smtClean="0"/>
            <a:t>etc</a:t>
          </a:r>
          <a:endParaRPr lang="fr-FR" sz="1800" dirty="0"/>
        </a:p>
      </dgm:t>
    </dgm:pt>
    <dgm:pt modelId="{C476BC72-1EFB-4499-9995-406FC55B65A7}" type="parTrans" cxnId="{5CCBDD62-D433-4C8E-9309-D62040B859A7}">
      <dgm:prSet/>
      <dgm:spPr/>
      <dgm:t>
        <a:bodyPr/>
        <a:lstStyle/>
        <a:p>
          <a:endParaRPr lang="fr-FR"/>
        </a:p>
      </dgm:t>
    </dgm:pt>
    <dgm:pt modelId="{A4DD6F3B-367F-448A-A41D-9ABF6589D760}" type="sibTrans" cxnId="{5CCBDD62-D433-4C8E-9309-D62040B859A7}">
      <dgm:prSet/>
      <dgm:spPr/>
      <dgm:t>
        <a:bodyPr/>
        <a:lstStyle/>
        <a:p>
          <a:endParaRPr lang="fr-FR"/>
        </a:p>
      </dgm:t>
    </dgm:pt>
    <dgm:pt modelId="{B4386C43-ADE2-40F3-8D7B-9C0FBDDAFFF8}">
      <dgm:prSet phldrT="[Texte]" custT="1"/>
      <dgm:spPr/>
      <dgm:t>
        <a:bodyPr/>
        <a:lstStyle/>
        <a:p>
          <a:r>
            <a:rPr lang="fr-FR" sz="1800" dirty="0" smtClean="0"/>
            <a:t>protocoles, </a:t>
          </a:r>
          <a:r>
            <a:rPr lang="fr-FR" sz="1800" dirty="0" err="1" smtClean="0"/>
            <a:t>synchronisme,</a:t>
          </a:r>
          <a:r>
            <a:rPr lang="fr-FR" dirty="0" err="1" smtClean="0"/>
            <a:t>qualit</a:t>
          </a:r>
          <a:r>
            <a:rPr lang="fr-FR" dirty="0" smtClean="0"/>
            <a:t>´e de service, </a:t>
          </a:r>
          <a:r>
            <a:rPr lang="fr-FR" dirty="0" err="1" smtClean="0"/>
            <a:t>etc</a:t>
          </a:r>
          <a:r>
            <a:rPr lang="fr-FR" sz="1800" dirty="0" smtClean="0"/>
            <a:t> </a:t>
          </a:r>
          <a:endParaRPr lang="fr-FR" sz="1800" dirty="0"/>
        </a:p>
      </dgm:t>
    </dgm:pt>
    <dgm:pt modelId="{C55013E6-2429-4329-82A5-E5724BD4A910}" type="parTrans" cxnId="{1A1474AF-C887-4281-9DAF-6DA94675E98E}">
      <dgm:prSet/>
      <dgm:spPr/>
      <dgm:t>
        <a:bodyPr/>
        <a:lstStyle/>
        <a:p>
          <a:endParaRPr lang="fr-FR"/>
        </a:p>
      </dgm:t>
    </dgm:pt>
    <dgm:pt modelId="{D746F1EC-F24B-4BD4-BBAB-A96642C2F720}" type="sibTrans" cxnId="{1A1474AF-C887-4281-9DAF-6DA94675E98E}">
      <dgm:prSet/>
      <dgm:spPr/>
      <dgm:t>
        <a:bodyPr/>
        <a:lstStyle/>
        <a:p>
          <a:endParaRPr lang="fr-FR"/>
        </a:p>
      </dgm:t>
    </dgm:pt>
    <dgm:pt modelId="{A47092B6-5EA7-4EBE-A23D-6B875FA343EE}">
      <dgm:prSet phldrT="[Texte]" custT="1"/>
      <dgm:spPr/>
      <dgm:t>
        <a:bodyPr/>
        <a:lstStyle/>
        <a:p>
          <a:r>
            <a:rPr lang="fr-FR" sz="1800" smtClean="0"/>
            <a:t>locale, nationale, internationale,</a:t>
          </a:r>
          <a:r>
            <a:rPr lang="fr-FR" smtClean="0"/>
            <a:t>etc</a:t>
          </a:r>
          <a:endParaRPr lang="fr-FR" sz="1800" dirty="0"/>
        </a:p>
      </dgm:t>
    </dgm:pt>
    <dgm:pt modelId="{15FC344E-8BB0-4EE7-8972-6615D5B495F5}" type="parTrans" cxnId="{9D283C6C-9E07-4E21-9455-04EBC63678FB}">
      <dgm:prSet/>
      <dgm:spPr/>
      <dgm:t>
        <a:bodyPr/>
        <a:lstStyle/>
        <a:p>
          <a:endParaRPr lang="fr-FR"/>
        </a:p>
      </dgm:t>
    </dgm:pt>
    <dgm:pt modelId="{7DE5DFB1-0D4D-47EC-84EA-706B49E0D376}" type="sibTrans" cxnId="{9D283C6C-9E07-4E21-9455-04EBC63678FB}">
      <dgm:prSet/>
      <dgm:spPr/>
      <dgm:t>
        <a:bodyPr/>
        <a:lstStyle/>
        <a:p>
          <a:endParaRPr lang="fr-FR"/>
        </a:p>
      </dgm:t>
    </dgm:pt>
    <dgm:pt modelId="{BDFE8B10-62DB-4B58-9582-A19D43C7A113}">
      <dgm:prSet phldrT="[Texte]" custT="1"/>
      <dgm:spPr/>
      <dgm:t>
        <a:bodyPr/>
        <a:lstStyle/>
        <a:p>
          <a:r>
            <a:rPr lang="fr-FR" sz="1800" smtClean="0"/>
            <a:t>public, privatif, prive</a:t>
          </a:r>
          <a:endParaRPr lang="fr-FR" sz="1800" dirty="0"/>
        </a:p>
      </dgm:t>
    </dgm:pt>
    <dgm:pt modelId="{13A85CC6-3007-4E3D-8F53-2CFBF1EBEBA2}" type="parTrans" cxnId="{F8271D4D-5FEA-4AD3-90E0-BF8289C52627}">
      <dgm:prSet/>
      <dgm:spPr/>
      <dgm:t>
        <a:bodyPr/>
        <a:lstStyle/>
        <a:p>
          <a:endParaRPr lang="fr-FR"/>
        </a:p>
      </dgm:t>
    </dgm:pt>
    <dgm:pt modelId="{B3038282-A915-4334-9066-32430B7CB128}" type="sibTrans" cxnId="{F8271D4D-5FEA-4AD3-90E0-BF8289C52627}">
      <dgm:prSet/>
      <dgm:spPr/>
      <dgm:t>
        <a:bodyPr/>
        <a:lstStyle/>
        <a:p>
          <a:endParaRPr lang="fr-FR"/>
        </a:p>
      </dgm:t>
    </dgm:pt>
    <dgm:pt modelId="{0CBACB90-4508-464B-BF45-2CA48F69E279}">
      <dgm:prSet phldrT="[Texte]" custT="1"/>
      <dgm:spPr/>
      <dgm:t>
        <a:bodyPr/>
        <a:lstStyle/>
        <a:p>
          <a:r>
            <a:rPr lang="fr-FR" sz="1800" dirty="0" smtClean="0"/>
            <a:t>cout de:  connexion, communication</a:t>
          </a:r>
          <a:r>
            <a:rPr lang="fr-FR" dirty="0" smtClean="0"/>
            <a:t>, installation</a:t>
          </a:r>
          <a:endParaRPr lang="fr-FR" sz="1800" dirty="0"/>
        </a:p>
      </dgm:t>
    </dgm:pt>
    <dgm:pt modelId="{8D6E1FB2-23EB-4C9A-B546-EFF0F0B2DFC4}" type="parTrans" cxnId="{F23D00FF-CF7A-4D0F-AB91-D9FC0975432A}">
      <dgm:prSet/>
      <dgm:spPr/>
      <dgm:t>
        <a:bodyPr/>
        <a:lstStyle/>
        <a:p>
          <a:endParaRPr lang="fr-FR"/>
        </a:p>
      </dgm:t>
    </dgm:pt>
    <dgm:pt modelId="{369CDD3E-B009-4A37-91A4-36818992FF14}" type="sibTrans" cxnId="{F23D00FF-CF7A-4D0F-AB91-D9FC0975432A}">
      <dgm:prSet/>
      <dgm:spPr/>
      <dgm:t>
        <a:bodyPr/>
        <a:lstStyle/>
        <a:p>
          <a:endParaRPr lang="fr-FR"/>
        </a:p>
      </dgm:t>
    </dgm:pt>
    <dgm:pt modelId="{DE4CBEF3-274A-47E1-90B7-DB7DEB9A460D}" type="pres">
      <dgm:prSet presAssocID="{B3955579-4D58-4E79-A269-0A2F373F9FFA}" presName="hierChild1" presStyleCnt="0">
        <dgm:presLayoutVars>
          <dgm:chPref val="1"/>
          <dgm:dir/>
          <dgm:animOne val="branch"/>
          <dgm:animLvl val="lvl"/>
          <dgm:resizeHandles/>
        </dgm:presLayoutVars>
      </dgm:prSet>
      <dgm:spPr/>
      <dgm:t>
        <a:bodyPr/>
        <a:lstStyle/>
        <a:p>
          <a:endParaRPr lang="fr-FR"/>
        </a:p>
      </dgm:t>
    </dgm:pt>
    <dgm:pt modelId="{F5166E4C-FB74-49B4-975B-F9FA09778ED5}" type="pres">
      <dgm:prSet presAssocID="{C4B227AB-2319-4C66-B246-7EEA3B7EBC2E}" presName="hierRoot1" presStyleCnt="0"/>
      <dgm:spPr/>
    </dgm:pt>
    <dgm:pt modelId="{D15ABB63-8BD6-4A76-B4E5-BE6EDA173F52}" type="pres">
      <dgm:prSet presAssocID="{C4B227AB-2319-4C66-B246-7EEA3B7EBC2E}" presName="composite" presStyleCnt="0"/>
      <dgm:spPr/>
    </dgm:pt>
    <dgm:pt modelId="{2537D48B-000C-4E6C-B945-AAD3FB834771}" type="pres">
      <dgm:prSet presAssocID="{C4B227AB-2319-4C66-B246-7EEA3B7EBC2E}" presName="background" presStyleLbl="node0" presStyleIdx="0" presStyleCnt="1"/>
      <dgm:spPr/>
    </dgm:pt>
    <dgm:pt modelId="{057AEBF3-693A-4A3A-BF8D-855212F37D6F}" type="pres">
      <dgm:prSet presAssocID="{C4B227AB-2319-4C66-B246-7EEA3B7EBC2E}" presName="text" presStyleLbl="fgAcc0" presStyleIdx="0" presStyleCnt="1">
        <dgm:presLayoutVars>
          <dgm:chPref val="3"/>
        </dgm:presLayoutVars>
      </dgm:prSet>
      <dgm:spPr/>
      <dgm:t>
        <a:bodyPr/>
        <a:lstStyle/>
        <a:p>
          <a:endParaRPr lang="fr-FR"/>
        </a:p>
      </dgm:t>
    </dgm:pt>
    <dgm:pt modelId="{536162E5-7F23-4833-AEDC-73E72C0EFD9A}" type="pres">
      <dgm:prSet presAssocID="{C4B227AB-2319-4C66-B246-7EEA3B7EBC2E}" presName="hierChild2" presStyleCnt="0"/>
      <dgm:spPr/>
    </dgm:pt>
    <dgm:pt modelId="{B3E249DD-AF42-4EF4-B736-C1227FB86F32}" type="pres">
      <dgm:prSet presAssocID="{5B7D293F-8847-421C-A039-60470DD9B151}" presName="Name10" presStyleLbl="parChTrans1D2" presStyleIdx="0" presStyleCnt="5"/>
      <dgm:spPr/>
      <dgm:t>
        <a:bodyPr/>
        <a:lstStyle/>
        <a:p>
          <a:endParaRPr lang="fr-FR"/>
        </a:p>
      </dgm:t>
    </dgm:pt>
    <dgm:pt modelId="{11B9F5E4-DA88-4C04-988C-3A73A7CB4F21}" type="pres">
      <dgm:prSet presAssocID="{1188B03E-48D0-47A2-85F9-6BD123A1DCFE}" presName="hierRoot2" presStyleCnt="0"/>
      <dgm:spPr/>
    </dgm:pt>
    <dgm:pt modelId="{DB04E313-F1D4-48D7-8A88-D286C98D70A8}" type="pres">
      <dgm:prSet presAssocID="{1188B03E-48D0-47A2-85F9-6BD123A1DCFE}" presName="composite2" presStyleCnt="0"/>
      <dgm:spPr/>
    </dgm:pt>
    <dgm:pt modelId="{E9DCB8CF-E219-47E9-86BE-81B0283B01DB}" type="pres">
      <dgm:prSet presAssocID="{1188B03E-48D0-47A2-85F9-6BD123A1DCFE}" presName="background2" presStyleLbl="node2" presStyleIdx="0" presStyleCnt="5"/>
      <dgm:spPr/>
    </dgm:pt>
    <dgm:pt modelId="{4E5216CD-A3D3-4FFC-AFC7-BA7471B351C6}" type="pres">
      <dgm:prSet presAssocID="{1188B03E-48D0-47A2-85F9-6BD123A1DCFE}" presName="text2" presStyleLbl="fgAcc2" presStyleIdx="0" presStyleCnt="5">
        <dgm:presLayoutVars>
          <dgm:chPref val="3"/>
        </dgm:presLayoutVars>
      </dgm:prSet>
      <dgm:spPr/>
      <dgm:t>
        <a:bodyPr/>
        <a:lstStyle/>
        <a:p>
          <a:endParaRPr lang="fr-FR"/>
        </a:p>
      </dgm:t>
    </dgm:pt>
    <dgm:pt modelId="{1611FBC5-13C9-4E2B-9120-D3CE0641A32E}" type="pres">
      <dgm:prSet presAssocID="{1188B03E-48D0-47A2-85F9-6BD123A1DCFE}" presName="hierChild3" presStyleCnt="0"/>
      <dgm:spPr/>
    </dgm:pt>
    <dgm:pt modelId="{5CDD8950-DE6A-488F-A7EC-FD4A46EF9406}" type="pres">
      <dgm:prSet presAssocID="{C476BC72-1EFB-4499-9995-406FC55B65A7}" presName="Name17" presStyleLbl="parChTrans1D3" presStyleIdx="0" presStyleCnt="5"/>
      <dgm:spPr/>
      <dgm:t>
        <a:bodyPr/>
        <a:lstStyle/>
        <a:p>
          <a:endParaRPr lang="fr-FR"/>
        </a:p>
      </dgm:t>
    </dgm:pt>
    <dgm:pt modelId="{1008448D-F6F6-4EF9-AD61-C370FF61F16B}" type="pres">
      <dgm:prSet presAssocID="{EFF39278-890E-48CB-B3C3-FDF7BFCA6A05}" presName="hierRoot3" presStyleCnt="0"/>
      <dgm:spPr/>
    </dgm:pt>
    <dgm:pt modelId="{749FEF61-8C2C-4751-83F4-BCDC6E054770}" type="pres">
      <dgm:prSet presAssocID="{EFF39278-890E-48CB-B3C3-FDF7BFCA6A05}" presName="composite3" presStyleCnt="0"/>
      <dgm:spPr/>
    </dgm:pt>
    <dgm:pt modelId="{E9A40B30-E280-4761-A9A4-889D2C8BE500}" type="pres">
      <dgm:prSet presAssocID="{EFF39278-890E-48CB-B3C3-FDF7BFCA6A05}" presName="background3" presStyleLbl="node3" presStyleIdx="0" presStyleCnt="5"/>
      <dgm:spPr/>
    </dgm:pt>
    <dgm:pt modelId="{1A545F79-727D-412E-AAB8-9AA5AE5CCFB7}" type="pres">
      <dgm:prSet presAssocID="{EFF39278-890E-48CB-B3C3-FDF7BFCA6A05}" presName="text3" presStyleLbl="fgAcc3" presStyleIdx="0" presStyleCnt="5">
        <dgm:presLayoutVars>
          <dgm:chPref val="3"/>
        </dgm:presLayoutVars>
      </dgm:prSet>
      <dgm:spPr/>
      <dgm:t>
        <a:bodyPr/>
        <a:lstStyle/>
        <a:p>
          <a:endParaRPr lang="fr-FR"/>
        </a:p>
      </dgm:t>
    </dgm:pt>
    <dgm:pt modelId="{BA09272D-6B83-4361-BEC0-94D7EE9C6543}" type="pres">
      <dgm:prSet presAssocID="{EFF39278-890E-48CB-B3C3-FDF7BFCA6A05}" presName="hierChild4" presStyleCnt="0"/>
      <dgm:spPr/>
    </dgm:pt>
    <dgm:pt modelId="{3CC414B2-2587-43C6-96D5-C130066B9102}" type="pres">
      <dgm:prSet presAssocID="{A41D0707-F826-4A92-A49B-EECA5A5EFF5B}" presName="Name10" presStyleLbl="parChTrans1D2" presStyleIdx="1" presStyleCnt="5"/>
      <dgm:spPr/>
      <dgm:t>
        <a:bodyPr/>
        <a:lstStyle/>
        <a:p>
          <a:endParaRPr lang="fr-FR"/>
        </a:p>
      </dgm:t>
    </dgm:pt>
    <dgm:pt modelId="{3F7D4A23-DF11-4108-B67E-08A21D7D68A6}" type="pres">
      <dgm:prSet presAssocID="{4C0C35BD-7204-47DC-8B34-4B1002C4CF2A}" presName="hierRoot2" presStyleCnt="0"/>
      <dgm:spPr/>
    </dgm:pt>
    <dgm:pt modelId="{E18B12C0-874B-4619-9B91-86C5AB112F08}" type="pres">
      <dgm:prSet presAssocID="{4C0C35BD-7204-47DC-8B34-4B1002C4CF2A}" presName="composite2" presStyleCnt="0"/>
      <dgm:spPr/>
    </dgm:pt>
    <dgm:pt modelId="{7588CFBD-0025-48F9-8715-593FAAAB649F}" type="pres">
      <dgm:prSet presAssocID="{4C0C35BD-7204-47DC-8B34-4B1002C4CF2A}" presName="background2" presStyleLbl="node2" presStyleIdx="1" presStyleCnt="5"/>
      <dgm:spPr/>
    </dgm:pt>
    <dgm:pt modelId="{A7284390-3F0B-419B-ABB4-1FFAD99B3D41}" type="pres">
      <dgm:prSet presAssocID="{4C0C35BD-7204-47DC-8B34-4B1002C4CF2A}" presName="text2" presStyleLbl="fgAcc2" presStyleIdx="1" presStyleCnt="5">
        <dgm:presLayoutVars>
          <dgm:chPref val="3"/>
        </dgm:presLayoutVars>
      </dgm:prSet>
      <dgm:spPr/>
      <dgm:t>
        <a:bodyPr/>
        <a:lstStyle/>
        <a:p>
          <a:endParaRPr lang="fr-FR"/>
        </a:p>
      </dgm:t>
    </dgm:pt>
    <dgm:pt modelId="{91F3CE32-73EC-43FE-BD98-0D09F9011A4D}" type="pres">
      <dgm:prSet presAssocID="{4C0C35BD-7204-47DC-8B34-4B1002C4CF2A}" presName="hierChild3" presStyleCnt="0"/>
      <dgm:spPr/>
    </dgm:pt>
    <dgm:pt modelId="{97F8E17E-8389-46C4-8187-E70758AF5BB2}" type="pres">
      <dgm:prSet presAssocID="{C55013E6-2429-4329-82A5-E5724BD4A910}" presName="Name17" presStyleLbl="parChTrans1D3" presStyleIdx="1" presStyleCnt="5"/>
      <dgm:spPr/>
      <dgm:t>
        <a:bodyPr/>
        <a:lstStyle/>
        <a:p>
          <a:endParaRPr lang="fr-FR"/>
        </a:p>
      </dgm:t>
    </dgm:pt>
    <dgm:pt modelId="{CCF3B820-C2A0-4BCD-9AC8-50E4EB5064AD}" type="pres">
      <dgm:prSet presAssocID="{B4386C43-ADE2-40F3-8D7B-9C0FBDDAFFF8}" presName="hierRoot3" presStyleCnt="0"/>
      <dgm:spPr/>
    </dgm:pt>
    <dgm:pt modelId="{E58A2894-A8B1-4546-B118-960B49BF3344}" type="pres">
      <dgm:prSet presAssocID="{B4386C43-ADE2-40F3-8D7B-9C0FBDDAFFF8}" presName="composite3" presStyleCnt="0"/>
      <dgm:spPr/>
    </dgm:pt>
    <dgm:pt modelId="{C439AC56-7BC9-4ACC-BF01-5A613B0FB86A}" type="pres">
      <dgm:prSet presAssocID="{B4386C43-ADE2-40F3-8D7B-9C0FBDDAFFF8}" presName="background3" presStyleLbl="node3" presStyleIdx="1" presStyleCnt="5"/>
      <dgm:spPr/>
    </dgm:pt>
    <dgm:pt modelId="{5D05EA57-2A8C-4A19-95DB-55535793CF97}" type="pres">
      <dgm:prSet presAssocID="{B4386C43-ADE2-40F3-8D7B-9C0FBDDAFFF8}" presName="text3" presStyleLbl="fgAcc3" presStyleIdx="1" presStyleCnt="5">
        <dgm:presLayoutVars>
          <dgm:chPref val="3"/>
        </dgm:presLayoutVars>
      </dgm:prSet>
      <dgm:spPr/>
      <dgm:t>
        <a:bodyPr/>
        <a:lstStyle/>
        <a:p>
          <a:endParaRPr lang="fr-FR"/>
        </a:p>
      </dgm:t>
    </dgm:pt>
    <dgm:pt modelId="{63B8059C-116E-4028-AF91-3E8AB3C141C8}" type="pres">
      <dgm:prSet presAssocID="{B4386C43-ADE2-40F3-8D7B-9C0FBDDAFFF8}" presName="hierChild4" presStyleCnt="0"/>
      <dgm:spPr/>
    </dgm:pt>
    <dgm:pt modelId="{48F401E3-73D5-4C66-BE66-22804705E24B}" type="pres">
      <dgm:prSet presAssocID="{4B2453A5-35C9-473A-A7B4-23C3B5B8FCD3}" presName="Name10" presStyleLbl="parChTrans1D2" presStyleIdx="2" presStyleCnt="5"/>
      <dgm:spPr/>
      <dgm:t>
        <a:bodyPr/>
        <a:lstStyle/>
        <a:p>
          <a:endParaRPr lang="fr-FR"/>
        </a:p>
      </dgm:t>
    </dgm:pt>
    <dgm:pt modelId="{5ACFFCE6-EC09-4397-968A-B90254AA2459}" type="pres">
      <dgm:prSet presAssocID="{86EE124E-A95A-4FE2-8AA1-97E7BAB29D4B}" presName="hierRoot2" presStyleCnt="0"/>
      <dgm:spPr/>
    </dgm:pt>
    <dgm:pt modelId="{4F41FC00-BD18-4147-8941-D76970073224}" type="pres">
      <dgm:prSet presAssocID="{86EE124E-A95A-4FE2-8AA1-97E7BAB29D4B}" presName="composite2" presStyleCnt="0"/>
      <dgm:spPr/>
    </dgm:pt>
    <dgm:pt modelId="{B9871406-9A0F-4A20-8548-8F6896A94F59}" type="pres">
      <dgm:prSet presAssocID="{86EE124E-A95A-4FE2-8AA1-97E7BAB29D4B}" presName="background2" presStyleLbl="node2" presStyleIdx="2" presStyleCnt="5"/>
      <dgm:spPr/>
    </dgm:pt>
    <dgm:pt modelId="{66902DAB-46CD-4920-87DC-C2BCC92B6724}" type="pres">
      <dgm:prSet presAssocID="{86EE124E-A95A-4FE2-8AA1-97E7BAB29D4B}" presName="text2" presStyleLbl="fgAcc2" presStyleIdx="2" presStyleCnt="5">
        <dgm:presLayoutVars>
          <dgm:chPref val="3"/>
        </dgm:presLayoutVars>
      </dgm:prSet>
      <dgm:spPr/>
      <dgm:t>
        <a:bodyPr/>
        <a:lstStyle/>
        <a:p>
          <a:endParaRPr lang="fr-FR"/>
        </a:p>
      </dgm:t>
    </dgm:pt>
    <dgm:pt modelId="{4ECF8EE1-DA40-4EBC-9714-49A52CC840A4}" type="pres">
      <dgm:prSet presAssocID="{86EE124E-A95A-4FE2-8AA1-97E7BAB29D4B}" presName="hierChild3" presStyleCnt="0"/>
      <dgm:spPr/>
    </dgm:pt>
    <dgm:pt modelId="{744451CD-14A2-4E2C-B0B5-AE01A767C1FB}" type="pres">
      <dgm:prSet presAssocID="{15FC344E-8BB0-4EE7-8972-6615D5B495F5}" presName="Name17" presStyleLbl="parChTrans1D3" presStyleIdx="2" presStyleCnt="5"/>
      <dgm:spPr/>
      <dgm:t>
        <a:bodyPr/>
        <a:lstStyle/>
        <a:p>
          <a:endParaRPr lang="fr-FR"/>
        </a:p>
      </dgm:t>
    </dgm:pt>
    <dgm:pt modelId="{8A166EE8-C2C0-4D63-8632-5BEE57086079}" type="pres">
      <dgm:prSet presAssocID="{A47092B6-5EA7-4EBE-A23D-6B875FA343EE}" presName="hierRoot3" presStyleCnt="0"/>
      <dgm:spPr/>
    </dgm:pt>
    <dgm:pt modelId="{566B6695-6E6B-4C9A-8C78-B26FD22CE72B}" type="pres">
      <dgm:prSet presAssocID="{A47092B6-5EA7-4EBE-A23D-6B875FA343EE}" presName="composite3" presStyleCnt="0"/>
      <dgm:spPr/>
    </dgm:pt>
    <dgm:pt modelId="{1DF53895-AA6E-4E26-BF43-3E4A372CA4EF}" type="pres">
      <dgm:prSet presAssocID="{A47092B6-5EA7-4EBE-A23D-6B875FA343EE}" presName="background3" presStyleLbl="node3" presStyleIdx="2" presStyleCnt="5"/>
      <dgm:spPr/>
    </dgm:pt>
    <dgm:pt modelId="{DA890E65-3EF4-4C85-B78C-CA6F0B680FF5}" type="pres">
      <dgm:prSet presAssocID="{A47092B6-5EA7-4EBE-A23D-6B875FA343EE}" presName="text3" presStyleLbl="fgAcc3" presStyleIdx="2" presStyleCnt="5">
        <dgm:presLayoutVars>
          <dgm:chPref val="3"/>
        </dgm:presLayoutVars>
      </dgm:prSet>
      <dgm:spPr/>
      <dgm:t>
        <a:bodyPr/>
        <a:lstStyle/>
        <a:p>
          <a:endParaRPr lang="fr-FR"/>
        </a:p>
      </dgm:t>
    </dgm:pt>
    <dgm:pt modelId="{4189AB48-9427-4226-8935-9E8FAEB1679F}" type="pres">
      <dgm:prSet presAssocID="{A47092B6-5EA7-4EBE-A23D-6B875FA343EE}" presName="hierChild4" presStyleCnt="0"/>
      <dgm:spPr/>
    </dgm:pt>
    <dgm:pt modelId="{04930093-3669-460F-9F7C-FBB667D3A85C}" type="pres">
      <dgm:prSet presAssocID="{CAA5988F-641B-4A83-B0EF-9DFBE1417161}" presName="Name10" presStyleLbl="parChTrans1D2" presStyleIdx="3" presStyleCnt="5"/>
      <dgm:spPr/>
      <dgm:t>
        <a:bodyPr/>
        <a:lstStyle/>
        <a:p>
          <a:endParaRPr lang="fr-FR"/>
        </a:p>
      </dgm:t>
    </dgm:pt>
    <dgm:pt modelId="{E874F740-DDFE-4089-9408-A41536CAF550}" type="pres">
      <dgm:prSet presAssocID="{D4F3939D-45FF-46C2-9639-EEB067D40D89}" presName="hierRoot2" presStyleCnt="0"/>
      <dgm:spPr/>
    </dgm:pt>
    <dgm:pt modelId="{0344A721-B103-4A42-8146-F77D2F6EEA51}" type="pres">
      <dgm:prSet presAssocID="{D4F3939D-45FF-46C2-9639-EEB067D40D89}" presName="composite2" presStyleCnt="0"/>
      <dgm:spPr/>
    </dgm:pt>
    <dgm:pt modelId="{522497AF-0E44-4B4B-8315-F38B349B007B}" type="pres">
      <dgm:prSet presAssocID="{D4F3939D-45FF-46C2-9639-EEB067D40D89}" presName="background2" presStyleLbl="node2" presStyleIdx="3" presStyleCnt="5"/>
      <dgm:spPr/>
    </dgm:pt>
    <dgm:pt modelId="{4336F558-5873-4B7D-B7BF-98BFB1A68B50}" type="pres">
      <dgm:prSet presAssocID="{D4F3939D-45FF-46C2-9639-EEB067D40D89}" presName="text2" presStyleLbl="fgAcc2" presStyleIdx="3" presStyleCnt="5">
        <dgm:presLayoutVars>
          <dgm:chPref val="3"/>
        </dgm:presLayoutVars>
      </dgm:prSet>
      <dgm:spPr/>
      <dgm:t>
        <a:bodyPr/>
        <a:lstStyle/>
        <a:p>
          <a:endParaRPr lang="fr-FR"/>
        </a:p>
      </dgm:t>
    </dgm:pt>
    <dgm:pt modelId="{5EDD9E5B-608A-4FAE-886C-CABE7E8D66B2}" type="pres">
      <dgm:prSet presAssocID="{D4F3939D-45FF-46C2-9639-EEB067D40D89}" presName="hierChild3" presStyleCnt="0"/>
      <dgm:spPr/>
    </dgm:pt>
    <dgm:pt modelId="{76811073-35EF-4018-A81D-28ED22A2D79A}" type="pres">
      <dgm:prSet presAssocID="{13A85CC6-3007-4E3D-8F53-2CFBF1EBEBA2}" presName="Name17" presStyleLbl="parChTrans1D3" presStyleIdx="3" presStyleCnt="5"/>
      <dgm:spPr/>
      <dgm:t>
        <a:bodyPr/>
        <a:lstStyle/>
        <a:p>
          <a:endParaRPr lang="fr-FR"/>
        </a:p>
      </dgm:t>
    </dgm:pt>
    <dgm:pt modelId="{26B6D430-1570-4F83-842D-DB50EFAB72A6}" type="pres">
      <dgm:prSet presAssocID="{BDFE8B10-62DB-4B58-9582-A19D43C7A113}" presName="hierRoot3" presStyleCnt="0"/>
      <dgm:spPr/>
    </dgm:pt>
    <dgm:pt modelId="{10EBCBD7-773D-4212-B4FF-4BF451EDD7E7}" type="pres">
      <dgm:prSet presAssocID="{BDFE8B10-62DB-4B58-9582-A19D43C7A113}" presName="composite3" presStyleCnt="0"/>
      <dgm:spPr/>
    </dgm:pt>
    <dgm:pt modelId="{FF57C7E8-3E87-4DB8-BB07-0F1FE8EC92E4}" type="pres">
      <dgm:prSet presAssocID="{BDFE8B10-62DB-4B58-9582-A19D43C7A113}" presName="background3" presStyleLbl="node3" presStyleIdx="3" presStyleCnt="5"/>
      <dgm:spPr/>
    </dgm:pt>
    <dgm:pt modelId="{0AA9E889-FA60-4360-82A1-C2E58D8690B6}" type="pres">
      <dgm:prSet presAssocID="{BDFE8B10-62DB-4B58-9582-A19D43C7A113}" presName="text3" presStyleLbl="fgAcc3" presStyleIdx="3" presStyleCnt="5">
        <dgm:presLayoutVars>
          <dgm:chPref val="3"/>
        </dgm:presLayoutVars>
      </dgm:prSet>
      <dgm:spPr/>
      <dgm:t>
        <a:bodyPr/>
        <a:lstStyle/>
        <a:p>
          <a:endParaRPr lang="fr-FR"/>
        </a:p>
      </dgm:t>
    </dgm:pt>
    <dgm:pt modelId="{3E74953B-FA8C-4B0C-B576-7DCB77DC3BAD}" type="pres">
      <dgm:prSet presAssocID="{BDFE8B10-62DB-4B58-9582-A19D43C7A113}" presName="hierChild4" presStyleCnt="0"/>
      <dgm:spPr/>
    </dgm:pt>
    <dgm:pt modelId="{37A38CA7-1122-474A-85B7-692A1D885B87}" type="pres">
      <dgm:prSet presAssocID="{7DD44C4C-6844-4D04-AB2A-65F8932264FC}" presName="Name10" presStyleLbl="parChTrans1D2" presStyleIdx="4" presStyleCnt="5"/>
      <dgm:spPr/>
      <dgm:t>
        <a:bodyPr/>
        <a:lstStyle/>
        <a:p>
          <a:endParaRPr lang="fr-FR"/>
        </a:p>
      </dgm:t>
    </dgm:pt>
    <dgm:pt modelId="{7B11A33B-BC0C-4110-8745-E9B67100228B}" type="pres">
      <dgm:prSet presAssocID="{9B7877BC-DAEE-4D4E-9D49-21D7C9BF6CA3}" presName="hierRoot2" presStyleCnt="0"/>
      <dgm:spPr/>
    </dgm:pt>
    <dgm:pt modelId="{9485D4B6-1ABE-498A-AD0B-4860F50AF00E}" type="pres">
      <dgm:prSet presAssocID="{9B7877BC-DAEE-4D4E-9D49-21D7C9BF6CA3}" presName="composite2" presStyleCnt="0"/>
      <dgm:spPr/>
    </dgm:pt>
    <dgm:pt modelId="{BAF6D86A-C487-42AA-8EFC-D2B2DF5BE10E}" type="pres">
      <dgm:prSet presAssocID="{9B7877BC-DAEE-4D4E-9D49-21D7C9BF6CA3}" presName="background2" presStyleLbl="node2" presStyleIdx="4" presStyleCnt="5"/>
      <dgm:spPr/>
    </dgm:pt>
    <dgm:pt modelId="{AB85F05B-A768-466E-8803-18A7350BB86B}" type="pres">
      <dgm:prSet presAssocID="{9B7877BC-DAEE-4D4E-9D49-21D7C9BF6CA3}" presName="text2" presStyleLbl="fgAcc2" presStyleIdx="4" presStyleCnt="5">
        <dgm:presLayoutVars>
          <dgm:chPref val="3"/>
        </dgm:presLayoutVars>
      </dgm:prSet>
      <dgm:spPr/>
      <dgm:t>
        <a:bodyPr/>
        <a:lstStyle/>
        <a:p>
          <a:endParaRPr lang="fr-FR"/>
        </a:p>
      </dgm:t>
    </dgm:pt>
    <dgm:pt modelId="{536602DC-5A26-468D-9943-28D70CF7A67F}" type="pres">
      <dgm:prSet presAssocID="{9B7877BC-DAEE-4D4E-9D49-21D7C9BF6CA3}" presName="hierChild3" presStyleCnt="0"/>
      <dgm:spPr/>
    </dgm:pt>
    <dgm:pt modelId="{60941792-221A-487D-AAA0-B3C3356F6771}" type="pres">
      <dgm:prSet presAssocID="{8D6E1FB2-23EB-4C9A-B546-EFF0F0B2DFC4}" presName="Name17" presStyleLbl="parChTrans1D3" presStyleIdx="4" presStyleCnt="5"/>
      <dgm:spPr/>
      <dgm:t>
        <a:bodyPr/>
        <a:lstStyle/>
        <a:p>
          <a:endParaRPr lang="fr-FR"/>
        </a:p>
      </dgm:t>
    </dgm:pt>
    <dgm:pt modelId="{074261A9-CC98-48D7-B401-FE556FE918CE}" type="pres">
      <dgm:prSet presAssocID="{0CBACB90-4508-464B-BF45-2CA48F69E279}" presName="hierRoot3" presStyleCnt="0"/>
      <dgm:spPr/>
    </dgm:pt>
    <dgm:pt modelId="{746C324A-E928-4AE9-9520-8EB443FA1A4B}" type="pres">
      <dgm:prSet presAssocID="{0CBACB90-4508-464B-BF45-2CA48F69E279}" presName="composite3" presStyleCnt="0"/>
      <dgm:spPr/>
    </dgm:pt>
    <dgm:pt modelId="{E10A30B0-5F4E-46AF-94EB-2C2D9923EDC6}" type="pres">
      <dgm:prSet presAssocID="{0CBACB90-4508-464B-BF45-2CA48F69E279}" presName="background3" presStyleLbl="node3" presStyleIdx="4" presStyleCnt="5"/>
      <dgm:spPr/>
    </dgm:pt>
    <dgm:pt modelId="{CB7AB1F4-542B-4835-99EF-E7691A2DAD92}" type="pres">
      <dgm:prSet presAssocID="{0CBACB90-4508-464B-BF45-2CA48F69E279}" presName="text3" presStyleLbl="fgAcc3" presStyleIdx="4" presStyleCnt="5" custScaleX="100411">
        <dgm:presLayoutVars>
          <dgm:chPref val="3"/>
        </dgm:presLayoutVars>
      </dgm:prSet>
      <dgm:spPr/>
      <dgm:t>
        <a:bodyPr/>
        <a:lstStyle/>
        <a:p>
          <a:endParaRPr lang="fr-FR"/>
        </a:p>
      </dgm:t>
    </dgm:pt>
    <dgm:pt modelId="{3B4CB35F-F896-42F1-A56E-52AD6EB9BEB1}" type="pres">
      <dgm:prSet presAssocID="{0CBACB90-4508-464B-BF45-2CA48F69E279}" presName="hierChild4" presStyleCnt="0"/>
      <dgm:spPr/>
    </dgm:pt>
  </dgm:ptLst>
  <dgm:cxnLst>
    <dgm:cxn modelId="{B5414850-2D92-47A9-B5FA-C860B962BB85}" type="presOf" srcId="{0CBACB90-4508-464B-BF45-2CA48F69E279}" destId="{CB7AB1F4-542B-4835-99EF-E7691A2DAD92}" srcOrd="0" destOrd="0" presId="urn:microsoft.com/office/officeart/2005/8/layout/hierarchy1"/>
    <dgm:cxn modelId="{F8271D4D-5FEA-4AD3-90E0-BF8289C52627}" srcId="{D4F3939D-45FF-46C2-9639-EEB067D40D89}" destId="{BDFE8B10-62DB-4B58-9582-A19D43C7A113}" srcOrd="0" destOrd="0" parTransId="{13A85CC6-3007-4E3D-8F53-2CFBF1EBEBA2}" sibTransId="{B3038282-A915-4334-9066-32430B7CB128}"/>
    <dgm:cxn modelId="{D1E74339-46DC-4206-97FD-9C6295201326}" type="presOf" srcId="{4B2453A5-35C9-473A-A7B4-23C3B5B8FCD3}" destId="{48F401E3-73D5-4C66-BE66-22804705E24B}" srcOrd="0" destOrd="0" presId="urn:microsoft.com/office/officeart/2005/8/layout/hierarchy1"/>
    <dgm:cxn modelId="{403B0FEF-94E0-42CA-AD91-56457405E30C}" type="presOf" srcId="{13A85CC6-3007-4E3D-8F53-2CFBF1EBEBA2}" destId="{76811073-35EF-4018-A81D-28ED22A2D79A}" srcOrd="0" destOrd="0" presId="urn:microsoft.com/office/officeart/2005/8/layout/hierarchy1"/>
    <dgm:cxn modelId="{5CCBDD62-D433-4C8E-9309-D62040B859A7}" srcId="{1188B03E-48D0-47A2-85F9-6BD123A1DCFE}" destId="{EFF39278-890E-48CB-B3C3-FDF7BFCA6A05}" srcOrd="0" destOrd="0" parTransId="{C476BC72-1EFB-4499-9995-406FC55B65A7}" sibTransId="{A4DD6F3B-367F-448A-A41D-9ABF6589D760}"/>
    <dgm:cxn modelId="{666510C6-FCAD-44AB-A6CB-13B9CD4F6D47}" srcId="{C4B227AB-2319-4C66-B246-7EEA3B7EBC2E}" destId="{9B7877BC-DAEE-4D4E-9D49-21D7C9BF6CA3}" srcOrd="4" destOrd="0" parTransId="{7DD44C4C-6844-4D04-AB2A-65F8932264FC}" sibTransId="{975F40E4-D026-4E99-86E5-5842675EFDA2}"/>
    <dgm:cxn modelId="{7390AAEA-4868-4F14-82EC-8AE443ECD0CC}" type="presOf" srcId="{15FC344E-8BB0-4EE7-8972-6615D5B495F5}" destId="{744451CD-14A2-4E2C-B0B5-AE01A767C1FB}" srcOrd="0" destOrd="0" presId="urn:microsoft.com/office/officeart/2005/8/layout/hierarchy1"/>
    <dgm:cxn modelId="{CBE9CB56-ED29-4325-B2C9-BA0EC2F1E342}" type="presOf" srcId="{EFF39278-890E-48CB-B3C3-FDF7BFCA6A05}" destId="{1A545F79-727D-412E-AAB8-9AA5AE5CCFB7}" srcOrd="0" destOrd="0" presId="urn:microsoft.com/office/officeart/2005/8/layout/hierarchy1"/>
    <dgm:cxn modelId="{B88ABF39-1B96-4750-AD3A-651584CC2325}" type="presOf" srcId="{B4386C43-ADE2-40F3-8D7B-9C0FBDDAFFF8}" destId="{5D05EA57-2A8C-4A19-95DB-55535793CF97}" srcOrd="0" destOrd="0" presId="urn:microsoft.com/office/officeart/2005/8/layout/hierarchy1"/>
    <dgm:cxn modelId="{8727327B-F321-481E-A046-938C29236AEE}" type="presOf" srcId="{C4B227AB-2319-4C66-B246-7EEA3B7EBC2E}" destId="{057AEBF3-693A-4A3A-BF8D-855212F37D6F}" srcOrd="0" destOrd="0" presId="urn:microsoft.com/office/officeart/2005/8/layout/hierarchy1"/>
    <dgm:cxn modelId="{DCD854C7-832E-4331-BE52-6B071C36926D}" srcId="{C4B227AB-2319-4C66-B246-7EEA3B7EBC2E}" destId="{1188B03E-48D0-47A2-85F9-6BD123A1DCFE}" srcOrd="0" destOrd="0" parTransId="{5B7D293F-8847-421C-A039-60470DD9B151}" sibTransId="{E7435E58-A8E4-40DD-BA0F-6225F587E7C1}"/>
    <dgm:cxn modelId="{562BE86A-9364-4686-A768-94AE0A45FA75}" srcId="{B3955579-4D58-4E79-A269-0A2F373F9FFA}" destId="{C4B227AB-2319-4C66-B246-7EEA3B7EBC2E}" srcOrd="0" destOrd="0" parTransId="{79F88263-39E8-483B-A753-4EAAF266E614}" sibTransId="{E3AA856A-D9BA-4232-8B70-EEECC23A2ED3}"/>
    <dgm:cxn modelId="{4E50C71C-C2C0-44D3-B3A8-D7E8395B0565}" type="presOf" srcId="{9B7877BC-DAEE-4D4E-9D49-21D7C9BF6CA3}" destId="{AB85F05B-A768-466E-8803-18A7350BB86B}" srcOrd="0" destOrd="0" presId="urn:microsoft.com/office/officeart/2005/8/layout/hierarchy1"/>
    <dgm:cxn modelId="{AFABC215-5410-40A3-81E0-22F62B3E4A81}" type="presOf" srcId="{BDFE8B10-62DB-4B58-9582-A19D43C7A113}" destId="{0AA9E889-FA60-4360-82A1-C2E58D8690B6}" srcOrd="0" destOrd="0" presId="urn:microsoft.com/office/officeart/2005/8/layout/hierarchy1"/>
    <dgm:cxn modelId="{47C8C761-4A10-439A-A2A4-56695BABDD18}" srcId="{C4B227AB-2319-4C66-B246-7EEA3B7EBC2E}" destId="{4C0C35BD-7204-47DC-8B34-4B1002C4CF2A}" srcOrd="1" destOrd="0" parTransId="{A41D0707-F826-4A92-A49B-EECA5A5EFF5B}" sibTransId="{59C4090F-98FB-4690-99E7-554A0DD4F196}"/>
    <dgm:cxn modelId="{9098A96C-D57E-48D3-9B0A-9D690D61E824}" type="presOf" srcId="{D4F3939D-45FF-46C2-9639-EEB067D40D89}" destId="{4336F558-5873-4B7D-B7BF-98BFB1A68B50}" srcOrd="0" destOrd="0" presId="urn:microsoft.com/office/officeart/2005/8/layout/hierarchy1"/>
    <dgm:cxn modelId="{E39220AF-F02B-4BB1-8F25-83651D7A892F}" type="presOf" srcId="{C476BC72-1EFB-4499-9995-406FC55B65A7}" destId="{5CDD8950-DE6A-488F-A7EC-FD4A46EF9406}" srcOrd="0" destOrd="0" presId="urn:microsoft.com/office/officeart/2005/8/layout/hierarchy1"/>
    <dgm:cxn modelId="{844B791D-9A32-4683-A7BD-0066BFE9DD8A}" type="presOf" srcId="{5B7D293F-8847-421C-A039-60470DD9B151}" destId="{B3E249DD-AF42-4EF4-B736-C1227FB86F32}" srcOrd="0" destOrd="0" presId="urn:microsoft.com/office/officeart/2005/8/layout/hierarchy1"/>
    <dgm:cxn modelId="{2D5FDAF1-4F7B-49EE-AEF1-7A8811A04871}" type="presOf" srcId="{4C0C35BD-7204-47DC-8B34-4B1002C4CF2A}" destId="{A7284390-3F0B-419B-ABB4-1FFAD99B3D41}" srcOrd="0" destOrd="0" presId="urn:microsoft.com/office/officeart/2005/8/layout/hierarchy1"/>
    <dgm:cxn modelId="{F23D00FF-CF7A-4D0F-AB91-D9FC0975432A}" srcId="{9B7877BC-DAEE-4D4E-9D49-21D7C9BF6CA3}" destId="{0CBACB90-4508-464B-BF45-2CA48F69E279}" srcOrd="0" destOrd="0" parTransId="{8D6E1FB2-23EB-4C9A-B546-EFF0F0B2DFC4}" sibTransId="{369CDD3E-B009-4A37-91A4-36818992FF14}"/>
    <dgm:cxn modelId="{06053F64-EE3E-4CCB-B800-BFD6B32026A2}" type="presOf" srcId="{CAA5988F-641B-4A83-B0EF-9DFBE1417161}" destId="{04930093-3669-460F-9F7C-FBB667D3A85C}" srcOrd="0" destOrd="0" presId="urn:microsoft.com/office/officeart/2005/8/layout/hierarchy1"/>
    <dgm:cxn modelId="{9D283C6C-9E07-4E21-9455-04EBC63678FB}" srcId="{86EE124E-A95A-4FE2-8AA1-97E7BAB29D4B}" destId="{A47092B6-5EA7-4EBE-A23D-6B875FA343EE}" srcOrd="0" destOrd="0" parTransId="{15FC344E-8BB0-4EE7-8972-6615D5B495F5}" sibTransId="{7DE5DFB1-0D4D-47EC-84EA-706B49E0D376}"/>
    <dgm:cxn modelId="{49A8E2EB-7F94-4CFB-8564-287F2C586FDA}" type="presOf" srcId="{A41D0707-F826-4A92-A49B-EECA5A5EFF5B}" destId="{3CC414B2-2587-43C6-96D5-C130066B9102}" srcOrd="0" destOrd="0" presId="urn:microsoft.com/office/officeart/2005/8/layout/hierarchy1"/>
    <dgm:cxn modelId="{DC9ECC1A-5A94-40EE-A9F8-C2772151F7EA}" type="presOf" srcId="{B3955579-4D58-4E79-A269-0A2F373F9FFA}" destId="{DE4CBEF3-274A-47E1-90B7-DB7DEB9A460D}" srcOrd="0" destOrd="0" presId="urn:microsoft.com/office/officeart/2005/8/layout/hierarchy1"/>
    <dgm:cxn modelId="{1A1474AF-C887-4281-9DAF-6DA94675E98E}" srcId="{4C0C35BD-7204-47DC-8B34-4B1002C4CF2A}" destId="{B4386C43-ADE2-40F3-8D7B-9C0FBDDAFFF8}" srcOrd="0" destOrd="0" parTransId="{C55013E6-2429-4329-82A5-E5724BD4A910}" sibTransId="{D746F1EC-F24B-4BD4-BBAB-A96642C2F720}"/>
    <dgm:cxn modelId="{65189F01-CCDF-43EF-AD9A-3DE85F4BF00F}" type="presOf" srcId="{A47092B6-5EA7-4EBE-A23D-6B875FA343EE}" destId="{DA890E65-3EF4-4C85-B78C-CA6F0B680FF5}" srcOrd="0" destOrd="0" presId="urn:microsoft.com/office/officeart/2005/8/layout/hierarchy1"/>
    <dgm:cxn modelId="{DD8DEEC1-87D8-4C07-9A0B-687F338463A7}" type="presOf" srcId="{8D6E1FB2-23EB-4C9A-B546-EFF0F0B2DFC4}" destId="{60941792-221A-487D-AAA0-B3C3356F6771}" srcOrd="0" destOrd="0" presId="urn:microsoft.com/office/officeart/2005/8/layout/hierarchy1"/>
    <dgm:cxn modelId="{6AB943C9-789E-4B9F-8414-0C0E17E2B48B}" srcId="{C4B227AB-2319-4C66-B246-7EEA3B7EBC2E}" destId="{D4F3939D-45FF-46C2-9639-EEB067D40D89}" srcOrd="3" destOrd="0" parTransId="{CAA5988F-641B-4A83-B0EF-9DFBE1417161}" sibTransId="{68250946-948A-4939-B762-9A80A5727452}"/>
    <dgm:cxn modelId="{D818DA42-AB03-4221-9F5F-C6AC84D94C35}" type="presOf" srcId="{1188B03E-48D0-47A2-85F9-6BD123A1DCFE}" destId="{4E5216CD-A3D3-4FFC-AFC7-BA7471B351C6}" srcOrd="0" destOrd="0" presId="urn:microsoft.com/office/officeart/2005/8/layout/hierarchy1"/>
    <dgm:cxn modelId="{85DB7E82-61E1-41BC-912F-14DCCB2D7996}" type="presOf" srcId="{7DD44C4C-6844-4D04-AB2A-65F8932264FC}" destId="{37A38CA7-1122-474A-85B7-692A1D885B87}" srcOrd="0" destOrd="0" presId="urn:microsoft.com/office/officeart/2005/8/layout/hierarchy1"/>
    <dgm:cxn modelId="{CD2C39BF-344A-4E74-A430-B20943869703}" type="presOf" srcId="{C55013E6-2429-4329-82A5-E5724BD4A910}" destId="{97F8E17E-8389-46C4-8187-E70758AF5BB2}" srcOrd="0" destOrd="0" presId="urn:microsoft.com/office/officeart/2005/8/layout/hierarchy1"/>
    <dgm:cxn modelId="{806E1904-C8DC-4ED0-9F40-F283BCCF3F96}" type="presOf" srcId="{86EE124E-A95A-4FE2-8AA1-97E7BAB29D4B}" destId="{66902DAB-46CD-4920-87DC-C2BCC92B6724}" srcOrd="0" destOrd="0" presId="urn:microsoft.com/office/officeart/2005/8/layout/hierarchy1"/>
    <dgm:cxn modelId="{012B12A9-9E1D-44DC-9D24-EBF5B23F09D8}" srcId="{C4B227AB-2319-4C66-B246-7EEA3B7EBC2E}" destId="{86EE124E-A95A-4FE2-8AA1-97E7BAB29D4B}" srcOrd="2" destOrd="0" parTransId="{4B2453A5-35C9-473A-A7B4-23C3B5B8FCD3}" sibTransId="{B566A3F6-450A-44E5-BC1A-8C3121988B1A}"/>
    <dgm:cxn modelId="{BA1F5F93-AD7C-4F3E-AB7C-F43BC22038ED}" type="presParOf" srcId="{DE4CBEF3-274A-47E1-90B7-DB7DEB9A460D}" destId="{F5166E4C-FB74-49B4-975B-F9FA09778ED5}" srcOrd="0" destOrd="0" presId="urn:microsoft.com/office/officeart/2005/8/layout/hierarchy1"/>
    <dgm:cxn modelId="{42477650-37D0-46BC-9AC6-92E3EC7E2BB2}" type="presParOf" srcId="{F5166E4C-FB74-49B4-975B-F9FA09778ED5}" destId="{D15ABB63-8BD6-4A76-B4E5-BE6EDA173F52}" srcOrd="0" destOrd="0" presId="urn:microsoft.com/office/officeart/2005/8/layout/hierarchy1"/>
    <dgm:cxn modelId="{D62A6AAF-2EF7-4C45-AB21-6ACE3A56882C}" type="presParOf" srcId="{D15ABB63-8BD6-4A76-B4E5-BE6EDA173F52}" destId="{2537D48B-000C-4E6C-B945-AAD3FB834771}" srcOrd="0" destOrd="0" presId="urn:microsoft.com/office/officeart/2005/8/layout/hierarchy1"/>
    <dgm:cxn modelId="{3752FE59-B513-4FDF-9EBC-BD693A6031E5}" type="presParOf" srcId="{D15ABB63-8BD6-4A76-B4E5-BE6EDA173F52}" destId="{057AEBF3-693A-4A3A-BF8D-855212F37D6F}" srcOrd="1" destOrd="0" presId="urn:microsoft.com/office/officeart/2005/8/layout/hierarchy1"/>
    <dgm:cxn modelId="{7E3751AB-0154-40D1-820B-A6DB42007888}" type="presParOf" srcId="{F5166E4C-FB74-49B4-975B-F9FA09778ED5}" destId="{536162E5-7F23-4833-AEDC-73E72C0EFD9A}" srcOrd="1" destOrd="0" presId="urn:microsoft.com/office/officeart/2005/8/layout/hierarchy1"/>
    <dgm:cxn modelId="{6DA13828-E489-4596-A97C-5FA3F515342E}" type="presParOf" srcId="{536162E5-7F23-4833-AEDC-73E72C0EFD9A}" destId="{B3E249DD-AF42-4EF4-B736-C1227FB86F32}" srcOrd="0" destOrd="0" presId="urn:microsoft.com/office/officeart/2005/8/layout/hierarchy1"/>
    <dgm:cxn modelId="{A639EAB0-14FF-4D9C-A7D5-279424CAEEE9}" type="presParOf" srcId="{536162E5-7F23-4833-AEDC-73E72C0EFD9A}" destId="{11B9F5E4-DA88-4C04-988C-3A73A7CB4F21}" srcOrd="1" destOrd="0" presId="urn:microsoft.com/office/officeart/2005/8/layout/hierarchy1"/>
    <dgm:cxn modelId="{A00A018B-95CD-41B2-B613-DD8E723E3640}" type="presParOf" srcId="{11B9F5E4-DA88-4C04-988C-3A73A7CB4F21}" destId="{DB04E313-F1D4-48D7-8A88-D286C98D70A8}" srcOrd="0" destOrd="0" presId="urn:microsoft.com/office/officeart/2005/8/layout/hierarchy1"/>
    <dgm:cxn modelId="{171974BF-6D3F-4EEA-8804-AD16CEC1F590}" type="presParOf" srcId="{DB04E313-F1D4-48D7-8A88-D286C98D70A8}" destId="{E9DCB8CF-E219-47E9-86BE-81B0283B01DB}" srcOrd="0" destOrd="0" presId="urn:microsoft.com/office/officeart/2005/8/layout/hierarchy1"/>
    <dgm:cxn modelId="{EF8BCC87-517D-4B08-B2FA-601F51908973}" type="presParOf" srcId="{DB04E313-F1D4-48D7-8A88-D286C98D70A8}" destId="{4E5216CD-A3D3-4FFC-AFC7-BA7471B351C6}" srcOrd="1" destOrd="0" presId="urn:microsoft.com/office/officeart/2005/8/layout/hierarchy1"/>
    <dgm:cxn modelId="{582A2130-D960-4F39-BE93-7CA5C438920B}" type="presParOf" srcId="{11B9F5E4-DA88-4C04-988C-3A73A7CB4F21}" destId="{1611FBC5-13C9-4E2B-9120-D3CE0641A32E}" srcOrd="1" destOrd="0" presId="urn:microsoft.com/office/officeart/2005/8/layout/hierarchy1"/>
    <dgm:cxn modelId="{995D1D59-70A5-4938-9DEC-4940A8E3D9AB}" type="presParOf" srcId="{1611FBC5-13C9-4E2B-9120-D3CE0641A32E}" destId="{5CDD8950-DE6A-488F-A7EC-FD4A46EF9406}" srcOrd="0" destOrd="0" presId="urn:microsoft.com/office/officeart/2005/8/layout/hierarchy1"/>
    <dgm:cxn modelId="{E3BAF465-7032-4F2F-BB5C-98412CEF31C9}" type="presParOf" srcId="{1611FBC5-13C9-4E2B-9120-D3CE0641A32E}" destId="{1008448D-F6F6-4EF9-AD61-C370FF61F16B}" srcOrd="1" destOrd="0" presId="urn:microsoft.com/office/officeart/2005/8/layout/hierarchy1"/>
    <dgm:cxn modelId="{E6F50A65-7314-4B60-890D-DFA4D6B79A61}" type="presParOf" srcId="{1008448D-F6F6-4EF9-AD61-C370FF61F16B}" destId="{749FEF61-8C2C-4751-83F4-BCDC6E054770}" srcOrd="0" destOrd="0" presId="urn:microsoft.com/office/officeart/2005/8/layout/hierarchy1"/>
    <dgm:cxn modelId="{D208BB32-31BD-45C1-B569-9B9F8088D26F}" type="presParOf" srcId="{749FEF61-8C2C-4751-83F4-BCDC6E054770}" destId="{E9A40B30-E280-4761-A9A4-889D2C8BE500}" srcOrd="0" destOrd="0" presId="urn:microsoft.com/office/officeart/2005/8/layout/hierarchy1"/>
    <dgm:cxn modelId="{BC674FCF-7BD3-4E55-8333-60987DCA63C2}" type="presParOf" srcId="{749FEF61-8C2C-4751-83F4-BCDC6E054770}" destId="{1A545F79-727D-412E-AAB8-9AA5AE5CCFB7}" srcOrd="1" destOrd="0" presId="urn:microsoft.com/office/officeart/2005/8/layout/hierarchy1"/>
    <dgm:cxn modelId="{3EB817D0-8ABB-4499-8528-52B5E4A09494}" type="presParOf" srcId="{1008448D-F6F6-4EF9-AD61-C370FF61F16B}" destId="{BA09272D-6B83-4361-BEC0-94D7EE9C6543}" srcOrd="1" destOrd="0" presId="urn:microsoft.com/office/officeart/2005/8/layout/hierarchy1"/>
    <dgm:cxn modelId="{16BDD7C5-A215-439E-A7A9-DA4EFEC2564B}" type="presParOf" srcId="{536162E5-7F23-4833-AEDC-73E72C0EFD9A}" destId="{3CC414B2-2587-43C6-96D5-C130066B9102}" srcOrd="2" destOrd="0" presId="urn:microsoft.com/office/officeart/2005/8/layout/hierarchy1"/>
    <dgm:cxn modelId="{8A5F6524-89CF-4893-AF11-71C4D08C7CF6}" type="presParOf" srcId="{536162E5-7F23-4833-AEDC-73E72C0EFD9A}" destId="{3F7D4A23-DF11-4108-B67E-08A21D7D68A6}" srcOrd="3" destOrd="0" presId="urn:microsoft.com/office/officeart/2005/8/layout/hierarchy1"/>
    <dgm:cxn modelId="{1B0E2971-0B9F-4BBF-B82B-81DD732FD7FE}" type="presParOf" srcId="{3F7D4A23-DF11-4108-B67E-08A21D7D68A6}" destId="{E18B12C0-874B-4619-9B91-86C5AB112F08}" srcOrd="0" destOrd="0" presId="urn:microsoft.com/office/officeart/2005/8/layout/hierarchy1"/>
    <dgm:cxn modelId="{640774E8-FAE4-4260-A705-3396D01C0430}" type="presParOf" srcId="{E18B12C0-874B-4619-9B91-86C5AB112F08}" destId="{7588CFBD-0025-48F9-8715-593FAAAB649F}" srcOrd="0" destOrd="0" presId="urn:microsoft.com/office/officeart/2005/8/layout/hierarchy1"/>
    <dgm:cxn modelId="{223D0DFD-D76B-41B6-903A-BCAB8A59F475}" type="presParOf" srcId="{E18B12C0-874B-4619-9B91-86C5AB112F08}" destId="{A7284390-3F0B-419B-ABB4-1FFAD99B3D41}" srcOrd="1" destOrd="0" presId="urn:microsoft.com/office/officeart/2005/8/layout/hierarchy1"/>
    <dgm:cxn modelId="{32880953-D6B2-4550-8020-4B0B30093183}" type="presParOf" srcId="{3F7D4A23-DF11-4108-B67E-08A21D7D68A6}" destId="{91F3CE32-73EC-43FE-BD98-0D09F9011A4D}" srcOrd="1" destOrd="0" presId="urn:microsoft.com/office/officeart/2005/8/layout/hierarchy1"/>
    <dgm:cxn modelId="{E7FD8BB8-A716-440A-8843-68F609118A38}" type="presParOf" srcId="{91F3CE32-73EC-43FE-BD98-0D09F9011A4D}" destId="{97F8E17E-8389-46C4-8187-E70758AF5BB2}" srcOrd="0" destOrd="0" presId="urn:microsoft.com/office/officeart/2005/8/layout/hierarchy1"/>
    <dgm:cxn modelId="{49557992-37B9-43C9-9712-0795BD4FF8C7}" type="presParOf" srcId="{91F3CE32-73EC-43FE-BD98-0D09F9011A4D}" destId="{CCF3B820-C2A0-4BCD-9AC8-50E4EB5064AD}" srcOrd="1" destOrd="0" presId="urn:microsoft.com/office/officeart/2005/8/layout/hierarchy1"/>
    <dgm:cxn modelId="{F54B14C6-564D-4141-A9FE-D91D1AB97CF5}" type="presParOf" srcId="{CCF3B820-C2A0-4BCD-9AC8-50E4EB5064AD}" destId="{E58A2894-A8B1-4546-B118-960B49BF3344}" srcOrd="0" destOrd="0" presId="urn:microsoft.com/office/officeart/2005/8/layout/hierarchy1"/>
    <dgm:cxn modelId="{5AA24343-0EB2-4BCC-B9A7-D7D62F31DFE3}" type="presParOf" srcId="{E58A2894-A8B1-4546-B118-960B49BF3344}" destId="{C439AC56-7BC9-4ACC-BF01-5A613B0FB86A}" srcOrd="0" destOrd="0" presId="urn:microsoft.com/office/officeart/2005/8/layout/hierarchy1"/>
    <dgm:cxn modelId="{06F26074-A22E-485C-A779-D318C8794AF1}" type="presParOf" srcId="{E58A2894-A8B1-4546-B118-960B49BF3344}" destId="{5D05EA57-2A8C-4A19-95DB-55535793CF97}" srcOrd="1" destOrd="0" presId="urn:microsoft.com/office/officeart/2005/8/layout/hierarchy1"/>
    <dgm:cxn modelId="{09136579-ACB1-4709-98D6-FB26DC003BE5}" type="presParOf" srcId="{CCF3B820-C2A0-4BCD-9AC8-50E4EB5064AD}" destId="{63B8059C-116E-4028-AF91-3E8AB3C141C8}" srcOrd="1" destOrd="0" presId="urn:microsoft.com/office/officeart/2005/8/layout/hierarchy1"/>
    <dgm:cxn modelId="{7ABFBC5C-A787-4CAB-A00F-5E0B619C9A8B}" type="presParOf" srcId="{536162E5-7F23-4833-AEDC-73E72C0EFD9A}" destId="{48F401E3-73D5-4C66-BE66-22804705E24B}" srcOrd="4" destOrd="0" presId="urn:microsoft.com/office/officeart/2005/8/layout/hierarchy1"/>
    <dgm:cxn modelId="{48F0615B-378B-483C-B970-0DE49ABE807F}" type="presParOf" srcId="{536162E5-7F23-4833-AEDC-73E72C0EFD9A}" destId="{5ACFFCE6-EC09-4397-968A-B90254AA2459}" srcOrd="5" destOrd="0" presId="urn:microsoft.com/office/officeart/2005/8/layout/hierarchy1"/>
    <dgm:cxn modelId="{5EBF2A2D-7E63-4E05-BEA0-903FF52CF88F}" type="presParOf" srcId="{5ACFFCE6-EC09-4397-968A-B90254AA2459}" destId="{4F41FC00-BD18-4147-8941-D76970073224}" srcOrd="0" destOrd="0" presId="urn:microsoft.com/office/officeart/2005/8/layout/hierarchy1"/>
    <dgm:cxn modelId="{6ADCDD5A-53A3-47F1-A2C6-BEB6E3B3A79B}" type="presParOf" srcId="{4F41FC00-BD18-4147-8941-D76970073224}" destId="{B9871406-9A0F-4A20-8548-8F6896A94F59}" srcOrd="0" destOrd="0" presId="urn:microsoft.com/office/officeart/2005/8/layout/hierarchy1"/>
    <dgm:cxn modelId="{75E17982-6AEA-4816-AB21-C3BFF5AA63F5}" type="presParOf" srcId="{4F41FC00-BD18-4147-8941-D76970073224}" destId="{66902DAB-46CD-4920-87DC-C2BCC92B6724}" srcOrd="1" destOrd="0" presId="urn:microsoft.com/office/officeart/2005/8/layout/hierarchy1"/>
    <dgm:cxn modelId="{DFAFF096-EA9F-4497-A0D3-0D02C0DFB060}" type="presParOf" srcId="{5ACFFCE6-EC09-4397-968A-B90254AA2459}" destId="{4ECF8EE1-DA40-4EBC-9714-49A52CC840A4}" srcOrd="1" destOrd="0" presId="urn:microsoft.com/office/officeart/2005/8/layout/hierarchy1"/>
    <dgm:cxn modelId="{AB8B98E2-2A96-41BC-A7E8-4A930B91D0F8}" type="presParOf" srcId="{4ECF8EE1-DA40-4EBC-9714-49A52CC840A4}" destId="{744451CD-14A2-4E2C-B0B5-AE01A767C1FB}" srcOrd="0" destOrd="0" presId="urn:microsoft.com/office/officeart/2005/8/layout/hierarchy1"/>
    <dgm:cxn modelId="{92E08AF6-18AA-459E-AE39-B62296660260}" type="presParOf" srcId="{4ECF8EE1-DA40-4EBC-9714-49A52CC840A4}" destId="{8A166EE8-C2C0-4D63-8632-5BEE57086079}" srcOrd="1" destOrd="0" presId="urn:microsoft.com/office/officeart/2005/8/layout/hierarchy1"/>
    <dgm:cxn modelId="{DF808CC9-E4F8-4294-B5A4-F1ED81698F94}" type="presParOf" srcId="{8A166EE8-C2C0-4D63-8632-5BEE57086079}" destId="{566B6695-6E6B-4C9A-8C78-B26FD22CE72B}" srcOrd="0" destOrd="0" presId="urn:microsoft.com/office/officeart/2005/8/layout/hierarchy1"/>
    <dgm:cxn modelId="{F77E8A14-3042-4473-84D6-62753B434C85}" type="presParOf" srcId="{566B6695-6E6B-4C9A-8C78-B26FD22CE72B}" destId="{1DF53895-AA6E-4E26-BF43-3E4A372CA4EF}" srcOrd="0" destOrd="0" presId="urn:microsoft.com/office/officeart/2005/8/layout/hierarchy1"/>
    <dgm:cxn modelId="{C4A6539C-4E16-46E8-873F-A6F77575938A}" type="presParOf" srcId="{566B6695-6E6B-4C9A-8C78-B26FD22CE72B}" destId="{DA890E65-3EF4-4C85-B78C-CA6F0B680FF5}" srcOrd="1" destOrd="0" presId="urn:microsoft.com/office/officeart/2005/8/layout/hierarchy1"/>
    <dgm:cxn modelId="{4597D568-3F30-4A26-810B-5474B23065C9}" type="presParOf" srcId="{8A166EE8-C2C0-4D63-8632-5BEE57086079}" destId="{4189AB48-9427-4226-8935-9E8FAEB1679F}" srcOrd="1" destOrd="0" presId="urn:microsoft.com/office/officeart/2005/8/layout/hierarchy1"/>
    <dgm:cxn modelId="{BD3718FC-A456-4034-B3B6-FC3B0E6AEEF4}" type="presParOf" srcId="{536162E5-7F23-4833-AEDC-73E72C0EFD9A}" destId="{04930093-3669-460F-9F7C-FBB667D3A85C}" srcOrd="6" destOrd="0" presId="urn:microsoft.com/office/officeart/2005/8/layout/hierarchy1"/>
    <dgm:cxn modelId="{CEA5B58C-E707-4BCB-8476-DF53A521B455}" type="presParOf" srcId="{536162E5-7F23-4833-AEDC-73E72C0EFD9A}" destId="{E874F740-DDFE-4089-9408-A41536CAF550}" srcOrd="7" destOrd="0" presId="urn:microsoft.com/office/officeart/2005/8/layout/hierarchy1"/>
    <dgm:cxn modelId="{7D529E0F-82AB-4AC9-BF2B-709751307D94}" type="presParOf" srcId="{E874F740-DDFE-4089-9408-A41536CAF550}" destId="{0344A721-B103-4A42-8146-F77D2F6EEA51}" srcOrd="0" destOrd="0" presId="urn:microsoft.com/office/officeart/2005/8/layout/hierarchy1"/>
    <dgm:cxn modelId="{B32EE6CA-CB23-4CF7-841F-9AEB49BBDA67}" type="presParOf" srcId="{0344A721-B103-4A42-8146-F77D2F6EEA51}" destId="{522497AF-0E44-4B4B-8315-F38B349B007B}" srcOrd="0" destOrd="0" presId="urn:microsoft.com/office/officeart/2005/8/layout/hierarchy1"/>
    <dgm:cxn modelId="{956C6B90-26C4-4CCF-91BA-188A55F85967}" type="presParOf" srcId="{0344A721-B103-4A42-8146-F77D2F6EEA51}" destId="{4336F558-5873-4B7D-B7BF-98BFB1A68B50}" srcOrd="1" destOrd="0" presId="urn:microsoft.com/office/officeart/2005/8/layout/hierarchy1"/>
    <dgm:cxn modelId="{629B8239-FB0C-4120-A0C7-F84E534FFBA1}" type="presParOf" srcId="{E874F740-DDFE-4089-9408-A41536CAF550}" destId="{5EDD9E5B-608A-4FAE-886C-CABE7E8D66B2}" srcOrd="1" destOrd="0" presId="urn:microsoft.com/office/officeart/2005/8/layout/hierarchy1"/>
    <dgm:cxn modelId="{9FBE2017-3031-41D1-980F-E32B3E290731}" type="presParOf" srcId="{5EDD9E5B-608A-4FAE-886C-CABE7E8D66B2}" destId="{76811073-35EF-4018-A81D-28ED22A2D79A}" srcOrd="0" destOrd="0" presId="urn:microsoft.com/office/officeart/2005/8/layout/hierarchy1"/>
    <dgm:cxn modelId="{CFBEEB42-3438-4440-9669-8E7E4739B225}" type="presParOf" srcId="{5EDD9E5B-608A-4FAE-886C-CABE7E8D66B2}" destId="{26B6D430-1570-4F83-842D-DB50EFAB72A6}" srcOrd="1" destOrd="0" presId="urn:microsoft.com/office/officeart/2005/8/layout/hierarchy1"/>
    <dgm:cxn modelId="{C7073E05-7CB4-4E42-B3F4-DC25A5B9F647}" type="presParOf" srcId="{26B6D430-1570-4F83-842D-DB50EFAB72A6}" destId="{10EBCBD7-773D-4212-B4FF-4BF451EDD7E7}" srcOrd="0" destOrd="0" presId="urn:microsoft.com/office/officeart/2005/8/layout/hierarchy1"/>
    <dgm:cxn modelId="{FA8E71E4-2C84-426B-B9E3-E2C041B9F089}" type="presParOf" srcId="{10EBCBD7-773D-4212-B4FF-4BF451EDD7E7}" destId="{FF57C7E8-3E87-4DB8-BB07-0F1FE8EC92E4}" srcOrd="0" destOrd="0" presId="urn:microsoft.com/office/officeart/2005/8/layout/hierarchy1"/>
    <dgm:cxn modelId="{BE5274F4-87DF-4F8E-A32F-BEFA29D8EC96}" type="presParOf" srcId="{10EBCBD7-773D-4212-B4FF-4BF451EDD7E7}" destId="{0AA9E889-FA60-4360-82A1-C2E58D8690B6}" srcOrd="1" destOrd="0" presId="urn:microsoft.com/office/officeart/2005/8/layout/hierarchy1"/>
    <dgm:cxn modelId="{18C955B5-C520-45F6-8E04-87A744E2A7C6}" type="presParOf" srcId="{26B6D430-1570-4F83-842D-DB50EFAB72A6}" destId="{3E74953B-FA8C-4B0C-B576-7DCB77DC3BAD}" srcOrd="1" destOrd="0" presId="urn:microsoft.com/office/officeart/2005/8/layout/hierarchy1"/>
    <dgm:cxn modelId="{FAE6CB83-9A00-465C-9100-F62F52321EB0}" type="presParOf" srcId="{536162E5-7F23-4833-AEDC-73E72C0EFD9A}" destId="{37A38CA7-1122-474A-85B7-692A1D885B87}" srcOrd="8" destOrd="0" presId="urn:microsoft.com/office/officeart/2005/8/layout/hierarchy1"/>
    <dgm:cxn modelId="{D25DEC76-C1B3-4435-84AC-C8908DC435E0}" type="presParOf" srcId="{536162E5-7F23-4833-AEDC-73E72C0EFD9A}" destId="{7B11A33B-BC0C-4110-8745-E9B67100228B}" srcOrd="9" destOrd="0" presId="urn:microsoft.com/office/officeart/2005/8/layout/hierarchy1"/>
    <dgm:cxn modelId="{60702229-7464-463B-B510-95D57730C22E}" type="presParOf" srcId="{7B11A33B-BC0C-4110-8745-E9B67100228B}" destId="{9485D4B6-1ABE-498A-AD0B-4860F50AF00E}" srcOrd="0" destOrd="0" presId="urn:microsoft.com/office/officeart/2005/8/layout/hierarchy1"/>
    <dgm:cxn modelId="{36525EE9-6F2B-4FD5-AB3E-B55209D2E257}" type="presParOf" srcId="{9485D4B6-1ABE-498A-AD0B-4860F50AF00E}" destId="{BAF6D86A-C487-42AA-8EFC-D2B2DF5BE10E}" srcOrd="0" destOrd="0" presId="urn:microsoft.com/office/officeart/2005/8/layout/hierarchy1"/>
    <dgm:cxn modelId="{AD5322C2-CF07-42F5-88B7-DCFE9758724A}" type="presParOf" srcId="{9485D4B6-1ABE-498A-AD0B-4860F50AF00E}" destId="{AB85F05B-A768-466E-8803-18A7350BB86B}" srcOrd="1" destOrd="0" presId="urn:microsoft.com/office/officeart/2005/8/layout/hierarchy1"/>
    <dgm:cxn modelId="{C1C5DB15-6425-4F7F-90A7-750E177078D8}" type="presParOf" srcId="{7B11A33B-BC0C-4110-8745-E9B67100228B}" destId="{536602DC-5A26-468D-9943-28D70CF7A67F}" srcOrd="1" destOrd="0" presId="urn:microsoft.com/office/officeart/2005/8/layout/hierarchy1"/>
    <dgm:cxn modelId="{B83101B0-CA1D-4287-BC88-065C0048FCED}" type="presParOf" srcId="{536602DC-5A26-468D-9943-28D70CF7A67F}" destId="{60941792-221A-487D-AAA0-B3C3356F6771}" srcOrd="0" destOrd="0" presId="urn:microsoft.com/office/officeart/2005/8/layout/hierarchy1"/>
    <dgm:cxn modelId="{BEE2BD7F-8871-43C7-A784-55CBAA45A502}" type="presParOf" srcId="{536602DC-5A26-468D-9943-28D70CF7A67F}" destId="{074261A9-CC98-48D7-B401-FE556FE918CE}" srcOrd="1" destOrd="0" presId="urn:microsoft.com/office/officeart/2005/8/layout/hierarchy1"/>
    <dgm:cxn modelId="{AF0181AA-9439-4EA3-B4B5-AC8F631686D1}" type="presParOf" srcId="{074261A9-CC98-48D7-B401-FE556FE918CE}" destId="{746C324A-E928-4AE9-9520-8EB443FA1A4B}" srcOrd="0" destOrd="0" presId="urn:microsoft.com/office/officeart/2005/8/layout/hierarchy1"/>
    <dgm:cxn modelId="{5A55F54D-FA2E-4325-8DF0-B8B135A2EAD7}" type="presParOf" srcId="{746C324A-E928-4AE9-9520-8EB443FA1A4B}" destId="{E10A30B0-5F4E-46AF-94EB-2C2D9923EDC6}" srcOrd="0" destOrd="0" presId="urn:microsoft.com/office/officeart/2005/8/layout/hierarchy1"/>
    <dgm:cxn modelId="{81085402-2F67-4A80-9AB0-294682C5CD69}" type="presParOf" srcId="{746C324A-E928-4AE9-9520-8EB443FA1A4B}" destId="{CB7AB1F4-542B-4835-99EF-E7691A2DAD92}" srcOrd="1" destOrd="0" presId="urn:microsoft.com/office/officeart/2005/8/layout/hierarchy1"/>
    <dgm:cxn modelId="{CA5D2194-0EEA-4C0E-A1D7-39750DC61209}" type="presParOf" srcId="{074261A9-CC98-48D7-B401-FE556FE918CE}" destId="{3B4CB35F-F896-42F1-A56E-52AD6EB9BEB1}"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9E90D7-A40F-46B0-B217-E7D79C89A580}"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fr-FR"/>
        </a:p>
      </dgm:t>
    </dgm:pt>
    <dgm:pt modelId="{63D8F42F-F7A5-4B17-9234-B82D7D7CEF77}">
      <dgm:prSet phldrT="[Texte]"/>
      <dgm:spPr/>
      <dgm:t>
        <a:bodyPr/>
        <a:lstStyle/>
        <a:p>
          <a:r>
            <a:rPr lang="fr-FR" dirty="0" smtClean="0"/>
            <a:t>Réseau</a:t>
          </a:r>
          <a:endParaRPr lang="fr-FR" dirty="0"/>
        </a:p>
      </dgm:t>
    </dgm:pt>
    <dgm:pt modelId="{EFEE9BF7-EDF3-4B4D-8F46-F458FCBCA3D4}" type="parTrans" cxnId="{B34D434E-DCFD-43A6-9A96-8B271177DA15}">
      <dgm:prSet/>
      <dgm:spPr/>
      <dgm:t>
        <a:bodyPr/>
        <a:lstStyle/>
        <a:p>
          <a:endParaRPr lang="fr-FR"/>
        </a:p>
      </dgm:t>
    </dgm:pt>
    <dgm:pt modelId="{030C5432-96FB-4C1C-9D5E-46CDC7E5F231}" type="sibTrans" cxnId="{B34D434E-DCFD-43A6-9A96-8B271177DA15}">
      <dgm:prSet/>
      <dgm:spPr/>
      <dgm:t>
        <a:bodyPr/>
        <a:lstStyle/>
        <a:p>
          <a:endParaRPr lang="fr-FR"/>
        </a:p>
      </dgm:t>
    </dgm:pt>
    <dgm:pt modelId="{3DE6B291-BC63-4191-89F9-7A4A289D2CA1}">
      <dgm:prSet phldrT="[Texte]"/>
      <dgm:spPr/>
      <dgm:t>
        <a:bodyPr/>
        <a:lstStyle/>
        <a:p>
          <a:r>
            <a:rPr lang="fr-FR" b="1" dirty="0" smtClean="0"/>
            <a:t>étoile </a:t>
          </a:r>
          <a:endParaRPr lang="fr-FR" dirty="0"/>
        </a:p>
      </dgm:t>
    </dgm:pt>
    <dgm:pt modelId="{92FE7FC7-EBA4-4609-911B-EA7B04519BED}" type="parTrans" cxnId="{7A262F2B-1B7D-402B-BB93-5130237D014C}">
      <dgm:prSet/>
      <dgm:spPr/>
      <dgm:t>
        <a:bodyPr/>
        <a:lstStyle/>
        <a:p>
          <a:endParaRPr lang="fr-FR"/>
        </a:p>
      </dgm:t>
    </dgm:pt>
    <dgm:pt modelId="{B8D23FB2-D7E9-443E-82B8-3B8234C705B5}" type="sibTrans" cxnId="{7A262F2B-1B7D-402B-BB93-5130237D014C}">
      <dgm:prSet/>
      <dgm:spPr/>
      <dgm:t>
        <a:bodyPr/>
        <a:lstStyle/>
        <a:p>
          <a:endParaRPr lang="fr-FR"/>
        </a:p>
      </dgm:t>
    </dgm:pt>
    <dgm:pt modelId="{C98F0346-B7BC-426E-91D6-79A59A71761C}">
      <dgm:prSet phldrT="[Texte]"/>
      <dgm:spPr/>
      <dgm:t>
        <a:bodyPr/>
        <a:lstStyle/>
        <a:p>
          <a:r>
            <a:rPr lang="fr-FR" b="1" dirty="0" smtClean="0"/>
            <a:t>bus </a:t>
          </a:r>
          <a:endParaRPr lang="fr-FR" dirty="0"/>
        </a:p>
      </dgm:t>
    </dgm:pt>
    <dgm:pt modelId="{5D0C2FF8-1AC6-45A0-8FE9-FFA2D0A4490A}" type="parTrans" cxnId="{172067A6-AF4B-4CCF-9A7D-4A18E2F69A5B}">
      <dgm:prSet/>
      <dgm:spPr/>
      <dgm:t>
        <a:bodyPr/>
        <a:lstStyle/>
        <a:p>
          <a:endParaRPr lang="fr-FR"/>
        </a:p>
      </dgm:t>
    </dgm:pt>
    <dgm:pt modelId="{323CEAF8-A24A-4149-B6E0-5C71392295B5}" type="sibTrans" cxnId="{172067A6-AF4B-4CCF-9A7D-4A18E2F69A5B}">
      <dgm:prSet/>
      <dgm:spPr/>
      <dgm:t>
        <a:bodyPr/>
        <a:lstStyle/>
        <a:p>
          <a:endParaRPr lang="fr-FR"/>
        </a:p>
      </dgm:t>
    </dgm:pt>
    <dgm:pt modelId="{BCF3FF7B-3722-4533-968F-0B7751D3BD7E}">
      <dgm:prSet phldrT="[Texte]"/>
      <dgm:spPr/>
      <dgm:t>
        <a:bodyPr/>
        <a:lstStyle/>
        <a:p>
          <a:r>
            <a:rPr lang="fr-FR" b="1" dirty="0" smtClean="0"/>
            <a:t>Anneau</a:t>
          </a:r>
          <a:endParaRPr lang="fr-FR" dirty="0"/>
        </a:p>
      </dgm:t>
    </dgm:pt>
    <dgm:pt modelId="{315CB7C0-B7B8-4C16-A1D6-B6659A5B35DB}" type="parTrans" cxnId="{D59F2CC6-1B57-4E7D-8862-B6550609FA0B}">
      <dgm:prSet/>
      <dgm:spPr/>
      <dgm:t>
        <a:bodyPr/>
        <a:lstStyle/>
        <a:p>
          <a:endParaRPr lang="fr-FR"/>
        </a:p>
      </dgm:t>
    </dgm:pt>
    <dgm:pt modelId="{43A34A42-C8F5-4424-8FA1-A5E3A82E35ED}" type="sibTrans" cxnId="{D59F2CC6-1B57-4E7D-8862-B6550609FA0B}">
      <dgm:prSet/>
      <dgm:spPr/>
      <dgm:t>
        <a:bodyPr/>
        <a:lstStyle/>
        <a:p>
          <a:endParaRPr lang="fr-FR"/>
        </a:p>
      </dgm:t>
    </dgm:pt>
    <dgm:pt modelId="{EBB41316-75DA-4E03-968A-66434FE5E40E}">
      <dgm:prSet phldrT="[Texte]"/>
      <dgm:spPr/>
      <dgm:t>
        <a:bodyPr/>
        <a:lstStyle/>
        <a:p>
          <a:r>
            <a:rPr lang="fr-FR" b="1" dirty="0" smtClean="0"/>
            <a:t>maillé</a:t>
          </a:r>
        </a:p>
      </dgm:t>
    </dgm:pt>
    <dgm:pt modelId="{A7D1BBF6-5A29-449D-A2E7-815727A8E548}" type="parTrans" cxnId="{3D8A018F-1037-4F04-9AC9-B393FB769931}">
      <dgm:prSet/>
      <dgm:spPr/>
      <dgm:t>
        <a:bodyPr/>
        <a:lstStyle/>
        <a:p>
          <a:endParaRPr lang="fr-FR"/>
        </a:p>
      </dgm:t>
    </dgm:pt>
    <dgm:pt modelId="{EB84ED87-CD7A-48E0-A3FA-F2ABF7A8C1D4}" type="sibTrans" cxnId="{3D8A018F-1037-4F04-9AC9-B393FB769931}">
      <dgm:prSet/>
      <dgm:spPr/>
      <dgm:t>
        <a:bodyPr/>
        <a:lstStyle/>
        <a:p>
          <a:endParaRPr lang="fr-FR"/>
        </a:p>
      </dgm:t>
    </dgm:pt>
    <dgm:pt modelId="{0C560D5B-0AFC-48DA-9BCE-D69CD4E3BE7A}" type="pres">
      <dgm:prSet presAssocID="{029E90D7-A40F-46B0-B217-E7D79C89A580}" presName="hierChild1" presStyleCnt="0">
        <dgm:presLayoutVars>
          <dgm:chPref val="1"/>
          <dgm:dir/>
          <dgm:animOne val="branch"/>
          <dgm:animLvl val="lvl"/>
          <dgm:resizeHandles/>
        </dgm:presLayoutVars>
      </dgm:prSet>
      <dgm:spPr/>
      <dgm:t>
        <a:bodyPr/>
        <a:lstStyle/>
        <a:p>
          <a:endParaRPr lang="fr-FR"/>
        </a:p>
      </dgm:t>
    </dgm:pt>
    <dgm:pt modelId="{9236E0BE-FBC6-4FA6-BFD6-439D58692254}" type="pres">
      <dgm:prSet presAssocID="{63D8F42F-F7A5-4B17-9234-B82D7D7CEF77}" presName="hierRoot1" presStyleCnt="0"/>
      <dgm:spPr/>
    </dgm:pt>
    <dgm:pt modelId="{8FD8650B-F962-486B-BE48-7DDA035D8258}" type="pres">
      <dgm:prSet presAssocID="{63D8F42F-F7A5-4B17-9234-B82D7D7CEF77}" presName="composite" presStyleCnt="0"/>
      <dgm:spPr/>
    </dgm:pt>
    <dgm:pt modelId="{547CAF90-8712-4A02-8CB9-CF150F8F8554}" type="pres">
      <dgm:prSet presAssocID="{63D8F42F-F7A5-4B17-9234-B82D7D7CEF77}" presName="background" presStyleLbl="node0" presStyleIdx="0" presStyleCnt="1"/>
      <dgm:spPr/>
    </dgm:pt>
    <dgm:pt modelId="{2AB8EC43-B630-48CF-AFD1-4DF7E0ECF971}" type="pres">
      <dgm:prSet presAssocID="{63D8F42F-F7A5-4B17-9234-B82D7D7CEF77}" presName="text" presStyleLbl="fgAcc0" presStyleIdx="0" presStyleCnt="1">
        <dgm:presLayoutVars>
          <dgm:chPref val="3"/>
        </dgm:presLayoutVars>
      </dgm:prSet>
      <dgm:spPr/>
      <dgm:t>
        <a:bodyPr/>
        <a:lstStyle/>
        <a:p>
          <a:endParaRPr lang="fr-FR"/>
        </a:p>
      </dgm:t>
    </dgm:pt>
    <dgm:pt modelId="{A97592A3-65AF-44A2-8919-2A43FEA7DA60}" type="pres">
      <dgm:prSet presAssocID="{63D8F42F-F7A5-4B17-9234-B82D7D7CEF77}" presName="hierChild2" presStyleCnt="0"/>
      <dgm:spPr/>
    </dgm:pt>
    <dgm:pt modelId="{65E0DE76-C397-4CB5-A32F-117CB33E8AA5}" type="pres">
      <dgm:prSet presAssocID="{92FE7FC7-EBA4-4609-911B-EA7B04519BED}" presName="Name10" presStyleLbl="parChTrans1D2" presStyleIdx="0" presStyleCnt="4"/>
      <dgm:spPr/>
      <dgm:t>
        <a:bodyPr/>
        <a:lstStyle/>
        <a:p>
          <a:endParaRPr lang="fr-FR"/>
        </a:p>
      </dgm:t>
    </dgm:pt>
    <dgm:pt modelId="{32EC2D3B-2318-448C-9B82-D2A156679538}" type="pres">
      <dgm:prSet presAssocID="{3DE6B291-BC63-4191-89F9-7A4A289D2CA1}" presName="hierRoot2" presStyleCnt="0"/>
      <dgm:spPr/>
    </dgm:pt>
    <dgm:pt modelId="{D98B35C6-3395-4223-B10D-910DF42B3643}" type="pres">
      <dgm:prSet presAssocID="{3DE6B291-BC63-4191-89F9-7A4A289D2CA1}" presName="composite2" presStyleCnt="0"/>
      <dgm:spPr/>
    </dgm:pt>
    <dgm:pt modelId="{1D1AF9DB-9FFE-4633-94A5-1876BFC58F12}" type="pres">
      <dgm:prSet presAssocID="{3DE6B291-BC63-4191-89F9-7A4A289D2CA1}" presName="background2" presStyleLbl="node2" presStyleIdx="0" presStyleCnt="4"/>
      <dgm:spPr/>
    </dgm:pt>
    <dgm:pt modelId="{61E5C302-217B-4AC3-8439-4E64B82469BE}" type="pres">
      <dgm:prSet presAssocID="{3DE6B291-BC63-4191-89F9-7A4A289D2CA1}" presName="text2" presStyleLbl="fgAcc2" presStyleIdx="0" presStyleCnt="4">
        <dgm:presLayoutVars>
          <dgm:chPref val="3"/>
        </dgm:presLayoutVars>
      </dgm:prSet>
      <dgm:spPr/>
      <dgm:t>
        <a:bodyPr/>
        <a:lstStyle/>
        <a:p>
          <a:endParaRPr lang="fr-FR"/>
        </a:p>
      </dgm:t>
    </dgm:pt>
    <dgm:pt modelId="{88B4F38A-5F08-492F-A497-0E3CF26E0A24}" type="pres">
      <dgm:prSet presAssocID="{3DE6B291-BC63-4191-89F9-7A4A289D2CA1}" presName="hierChild3" presStyleCnt="0"/>
      <dgm:spPr/>
    </dgm:pt>
    <dgm:pt modelId="{1BD8C55C-D0B4-4CD5-9B74-E47AECF19F13}" type="pres">
      <dgm:prSet presAssocID="{5D0C2FF8-1AC6-45A0-8FE9-FFA2D0A4490A}" presName="Name10" presStyleLbl="parChTrans1D2" presStyleIdx="1" presStyleCnt="4"/>
      <dgm:spPr/>
      <dgm:t>
        <a:bodyPr/>
        <a:lstStyle/>
        <a:p>
          <a:endParaRPr lang="fr-FR"/>
        </a:p>
      </dgm:t>
    </dgm:pt>
    <dgm:pt modelId="{6EB80550-AD2A-4059-A0B7-74C9EB88BBBA}" type="pres">
      <dgm:prSet presAssocID="{C98F0346-B7BC-426E-91D6-79A59A71761C}" presName="hierRoot2" presStyleCnt="0"/>
      <dgm:spPr/>
    </dgm:pt>
    <dgm:pt modelId="{ABDE71DA-519B-4B73-92D9-DB575E6DD940}" type="pres">
      <dgm:prSet presAssocID="{C98F0346-B7BC-426E-91D6-79A59A71761C}" presName="composite2" presStyleCnt="0"/>
      <dgm:spPr/>
    </dgm:pt>
    <dgm:pt modelId="{1E12E2A8-EC7F-4562-A355-EA93616ABE1B}" type="pres">
      <dgm:prSet presAssocID="{C98F0346-B7BC-426E-91D6-79A59A71761C}" presName="background2" presStyleLbl="node2" presStyleIdx="1" presStyleCnt="4"/>
      <dgm:spPr/>
    </dgm:pt>
    <dgm:pt modelId="{AE09CDD3-B1E0-40AD-BFBB-BDE12EFB2EB5}" type="pres">
      <dgm:prSet presAssocID="{C98F0346-B7BC-426E-91D6-79A59A71761C}" presName="text2" presStyleLbl="fgAcc2" presStyleIdx="1" presStyleCnt="4">
        <dgm:presLayoutVars>
          <dgm:chPref val="3"/>
        </dgm:presLayoutVars>
      </dgm:prSet>
      <dgm:spPr/>
      <dgm:t>
        <a:bodyPr/>
        <a:lstStyle/>
        <a:p>
          <a:endParaRPr lang="fr-FR"/>
        </a:p>
      </dgm:t>
    </dgm:pt>
    <dgm:pt modelId="{D5DDC085-014A-4523-B5D2-D5A99151310D}" type="pres">
      <dgm:prSet presAssocID="{C98F0346-B7BC-426E-91D6-79A59A71761C}" presName="hierChild3" presStyleCnt="0"/>
      <dgm:spPr/>
    </dgm:pt>
    <dgm:pt modelId="{3FBCF97A-80DA-41FC-B30F-B04368BB8E31}" type="pres">
      <dgm:prSet presAssocID="{315CB7C0-B7B8-4C16-A1D6-B6659A5B35DB}" presName="Name10" presStyleLbl="parChTrans1D2" presStyleIdx="2" presStyleCnt="4"/>
      <dgm:spPr/>
      <dgm:t>
        <a:bodyPr/>
        <a:lstStyle/>
        <a:p>
          <a:endParaRPr lang="fr-FR"/>
        </a:p>
      </dgm:t>
    </dgm:pt>
    <dgm:pt modelId="{C7D2F55B-CCD5-4CE5-AB36-EADBC625A757}" type="pres">
      <dgm:prSet presAssocID="{BCF3FF7B-3722-4533-968F-0B7751D3BD7E}" presName="hierRoot2" presStyleCnt="0"/>
      <dgm:spPr/>
    </dgm:pt>
    <dgm:pt modelId="{3D3EA9DF-D24E-4773-A0C9-A94360D4607D}" type="pres">
      <dgm:prSet presAssocID="{BCF3FF7B-3722-4533-968F-0B7751D3BD7E}" presName="composite2" presStyleCnt="0"/>
      <dgm:spPr/>
    </dgm:pt>
    <dgm:pt modelId="{D2824C4C-F9AB-46E5-97D5-C6B50E994DE6}" type="pres">
      <dgm:prSet presAssocID="{BCF3FF7B-3722-4533-968F-0B7751D3BD7E}" presName="background2" presStyleLbl="node2" presStyleIdx="2" presStyleCnt="4"/>
      <dgm:spPr/>
    </dgm:pt>
    <dgm:pt modelId="{EC85923F-3900-4C70-AB1A-0CCD705B542B}" type="pres">
      <dgm:prSet presAssocID="{BCF3FF7B-3722-4533-968F-0B7751D3BD7E}" presName="text2" presStyleLbl="fgAcc2" presStyleIdx="2" presStyleCnt="4">
        <dgm:presLayoutVars>
          <dgm:chPref val="3"/>
        </dgm:presLayoutVars>
      </dgm:prSet>
      <dgm:spPr/>
      <dgm:t>
        <a:bodyPr/>
        <a:lstStyle/>
        <a:p>
          <a:endParaRPr lang="fr-FR"/>
        </a:p>
      </dgm:t>
    </dgm:pt>
    <dgm:pt modelId="{37CE958A-7459-4D57-A10F-56E37646FD4E}" type="pres">
      <dgm:prSet presAssocID="{BCF3FF7B-3722-4533-968F-0B7751D3BD7E}" presName="hierChild3" presStyleCnt="0"/>
      <dgm:spPr/>
    </dgm:pt>
    <dgm:pt modelId="{C7E9326F-3EA0-4A64-A4DE-2B2CE8726AE5}" type="pres">
      <dgm:prSet presAssocID="{A7D1BBF6-5A29-449D-A2E7-815727A8E548}" presName="Name10" presStyleLbl="parChTrans1D2" presStyleIdx="3" presStyleCnt="4"/>
      <dgm:spPr/>
      <dgm:t>
        <a:bodyPr/>
        <a:lstStyle/>
        <a:p>
          <a:endParaRPr lang="fr-FR"/>
        </a:p>
      </dgm:t>
    </dgm:pt>
    <dgm:pt modelId="{0B3E66A5-82DA-4908-AB8E-3CE221843FEE}" type="pres">
      <dgm:prSet presAssocID="{EBB41316-75DA-4E03-968A-66434FE5E40E}" presName="hierRoot2" presStyleCnt="0"/>
      <dgm:spPr/>
    </dgm:pt>
    <dgm:pt modelId="{67727E5F-B00C-41FD-8705-79DF8B1D0EAE}" type="pres">
      <dgm:prSet presAssocID="{EBB41316-75DA-4E03-968A-66434FE5E40E}" presName="composite2" presStyleCnt="0"/>
      <dgm:spPr/>
    </dgm:pt>
    <dgm:pt modelId="{F4A8FC08-B53C-4649-BF20-EED529DF79E6}" type="pres">
      <dgm:prSet presAssocID="{EBB41316-75DA-4E03-968A-66434FE5E40E}" presName="background2" presStyleLbl="node2" presStyleIdx="3" presStyleCnt="4"/>
      <dgm:spPr/>
    </dgm:pt>
    <dgm:pt modelId="{FE8A3595-DD69-4332-8DAE-E012A298D902}" type="pres">
      <dgm:prSet presAssocID="{EBB41316-75DA-4E03-968A-66434FE5E40E}" presName="text2" presStyleLbl="fgAcc2" presStyleIdx="3" presStyleCnt="4">
        <dgm:presLayoutVars>
          <dgm:chPref val="3"/>
        </dgm:presLayoutVars>
      </dgm:prSet>
      <dgm:spPr/>
      <dgm:t>
        <a:bodyPr/>
        <a:lstStyle/>
        <a:p>
          <a:endParaRPr lang="fr-FR"/>
        </a:p>
      </dgm:t>
    </dgm:pt>
    <dgm:pt modelId="{592A76BD-BB17-4B2F-873E-1A547426AA50}" type="pres">
      <dgm:prSet presAssocID="{EBB41316-75DA-4E03-968A-66434FE5E40E}" presName="hierChild3" presStyleCnt="0"/>
      <dgm:spPr/>
    </dgm:pt>
  </dgm:ptLst>
  <dgm:cxnLst>
    <dgm:cxn modelId="{C3F2535E-011B-406D-8A57-B00F6DDBD401}" type="presOf" srcId="{92FE7FC7-EBA4-4609-911B-EA7B04519BED}" destId="{65E0DE76-C397-4CB5-A32F-117CB33E8AA5}" srcOrd="0" destOrd="0" presId="urn:microsoft.com/office/officeart/2005/8/layout/hierarchy1"/>
    <dgm:cxn modelId="{2098DB8C-C3F0-4F9B-B88F-F4A563E62C34}" type="presOf" srcId="{BCF3FF7B-3722-4533-968F-0B7751D3BD7E}" destId="{EC85923F-3900-4C70-AB1A-0CCD705B542B}" srcOrd="0" destOrd="0" presId="urn:microsoft.com/office/officeart/2005/8/layout/hierarchy1"/>
    <dgm:cxn modelId="{B0634BF3-7466-47C1-91F0-B51379266404}" type="presOf" srcId="{315CB7C0-B7B8-4C16-A1D6-B6659A5B35DB}" destId="{3FBCF97A-80DA-41FC-B30F-B04368BB8E31}" srcOrd="0" destOrd="0" presId="urn:microsoft.com/office/officeart/2005/8/layout/hierarchy1"/>
    <dgm:cxn modelId="{DFB85B5E-3432-49A8-87B2-162871451341}" type="presOf" srcId="{3DE6B291-BC63-4191-89F9-7A4A289D2CA1}" destId="{61E5C302-217B-4AC3-8439-4E64B82469BE}" srcOrd="0" destOrd="0" presId="urn:microsoft.com/office/officeart/2005/8/layout/hierarchy1"/>
    <dgm:cxn modelId="{B34D434E-DCFD-43A6-9A96-8B271177DA15}" srcId="{029E90D7-A40F-46B0-B217-E7D79C89A580}" destId="{63D8F42F-F7A5-4B17-9234-B82D7D7CEF77}" srcOrd="0" destOrd="0" parTransId="{EFEE9BF7-EDF3-4B4D-8F46-F458FCBCA3D4}" sibTransId="{030C5432-96FB-4C1C-9D5E-46CDC7E5F231}"/>
    <dgm:cxn modelId="{172067A6-AF4B-4CCF-9A7D-4A18E2F69A5B}" srcId="{63D8F42F-F7A5-4B17-9234-B82D7D7CEF77}" destId="{C98F0346-B7BC-426E-91D6-79A59A71761C}" srcOrd="1" destOrd="0" parTransId="{5D0C2FF8-1AC6-45A0-8FE9-FFA2D0A4490A}" sibTransId="{323CEAF8-A24A-4149-B6E0-5C71392295B5}"/>
    <dgm:cxn modelId="{C578E3EC-6F32-4E40-A80E-E92690DB7863}" type="presOf" srcId="{029E90D7-A40F-46B0-B217-E7D79C89A580}" destId="{0C560D5B-0AFC-48DA-9BCE-D69CD4E3BE7A}" srcOrd="0" destOrd="0" presId="urn:microsoft.com/office/officeart/2005/8/layout/hierarchy1"/>
    <dgm:cxn modelId="{3D8A018F-1037-4F04-9AC9-B393FB769931}" srcId="{63D8F42F-F7A5-4B17-9234-B82D7D7CEF77}" destId="{EBB41316-75DA-4E03-968A-66434FE5E40E}" srcOrd="3" destOrd="0" parTransId="{A7D1BBF6-5A29-449D-A2E7-815727A8E548}" sibTransId="{EB84ED87-CD7A-48E0-A3FA-F2ABF7A8C1D4}"/>
    <dgm:cxn modelId="{D59F2CC6-1B57-4E7D-8862-B6550609FA0B}" srcId="{63D8F42F-F7A5-4B17-9234-B82D7D7CEF77}" destId="{BCF3FF7B-3722-4533-968F-0B7751D3BD7E}" srcOrd="2" destOrd="0" parTransId="{315CB7C0-B7B8-4C16-A1D6-B6659A5B35DB}" sibTransId="{43A34A42-C8F5-4424-8FA1-A5E3A82E35ED}"/>
    <dgm:cxn modelId="{BE93CC0A-9E91-4CE7-8330-EDC6FF92C520}" type="presOf" srcId="{EBB41316-75DA-4E03-968A-66434FE5E40E}" destId="{FE8A3595-DD69-4332-8DAE-E012A298D902}" srcOrd="0" destOrd="0" presId="urn:microsoft.com/office/officeart/2005/8/layout/hierarchy1"/>
    <dgm:cxn modelId="{7A262F2B-1B7D-402B-BB93-5130237D014C}" srcId="{63D8F42F-F7A5-4B17-9234-B82D7D7CEF77}" destId="{3DE6B291-BC63-4191-89F9-7A4A289D2CA1}" srcOrd="0" destOrd="0" parTransId="{92FE7FC7-EBA4-4609-911B-EA7B04519BED}" sibTransId="{B8D23FB2-D7E9-443E-82B8-3B8234C705B5}"/>
    <dgm:cxn modelId="{8F45ABB9-17EB-4EC3-99A4-E6631092D7CF}" type="presOf" srcId="{63D8F42F-F7A5-4B17-9234-B82D7D7CEF77}" destId="{2AB8EC43-B630-48CF-AFD1-4DF7E0ECF971}" srcOrd="0" destOrd="0" presId="urn:microsoft.com/office/officeart/2005/8/layout/hierarchy1"/>
    <dgm:cxn modelId="{778D222D-63C4-42D6-81B7-3369E3A6486E}" type="presOf" srcId="{C98F0346-B7BC-426E-91D6-79A59A71761C}" destId="{AE09CDD3-B1E0-40AD-BFBB-BDE12EFB2EB5}" srcOrd="0" destOrd="0" presId="urn:microsoft.com/office/officeart/2005/8/layout/hierarchy1"/>
    <dgm:cxn modelId="{080DD5A4-F212-46B3-A3BA-1D144551555B}" type="presOf" srcId="{5D0C2FF8-1AC6-45A0-8FE9-FFA2D0A4490A}" destId="{1BD8C55C-D0B4-4CD5-9B74-E47AECF19F13}" srcOrd="0" destOrd="0" presId="urn:microsoft.com/office/officeart/2005/8/layout/hierarchy1"/>
    <dgm:cxn modelId="{8C8567FF-862B-4C2A-9B5A-18A3B0C122AF}" type="presOf" srcId="{A7D1BBF6-5A29-449D-A2E7-815727A8E548}" destId="{C7E9326F-3EA0-4A64-A4DE-2B2CE8726AE5}" srcOrd="0" destOrd="0" presId="urn:microsoft.com/office/officeart/2005/8/layout/hierarchy1"/>
    <dgm:cxn modelId="{8FB02BAE-5F2C-4F78-92E6-18D531366C53}" type="presParOf" srcId="{0C560D5B-0AFC-48DA-9BCE-D69CD4E3BE7A}" destId="{9236E0BE-FBC6-4FA6-BFD6-439D58692254}" srcOrd="0" destOrd="0" presId="urn:microsoft.com/office/officeart/2005/8/layout/hierarchy1"/>
    <dgm:cxn modelId="{381A99D8-80E4-4C5F-9C54-370923DDCACD}" type="presParOf" srcId="{9236E0BE-FBC6-4FA6-BFD6-439D58692254}" destId="{8FD8650B-F962-486B-BE48-7DDA035D8258}" srcOrd="0" destOrd="0" presId="urn:microsoft.com/office/officeart/2005/8/layout/hierarchy1"/>
    <dgm:cxn modelId="{0A59C649-8E04-4E7B-BCD1-3A1E47309844}" type="presParOf" srcId="{8FD8650B-F962-486B-BE48-7DDA035D8258}" destId="{547CAF90-8712-4A02-8CB9-CF150F8F8554}" srcOrd="0" destOrd="0" presId="urn:microsoft.com/office/officeart/2005/8/layout/hierarchy1"/>
    <dgm:cxn modelId="{57727145-19D8-41A3-AFD7-3CDEA21D36AD}" type="presParOf" srcId="{8FD8650B-F962-486B-BE48-7DDA035D8258}" destId="{2AB8EC43-B630-48CF-AFD1-4DF7E0ECF971}" srcOrd="1" destOrd="0" presId="urn:microsoft.com/office/officeart/2005/8/layout/hierarchy1"/>
    <dgm:cxn modelId="{98144665-423F-441A-B0BE-9B4F9BAAC729}" type="presParOf" srcId="{9236E0BE-FBC6-4FA6-BFD6-439D58692254}" destId="{A97592A3-65AF-44A2-8919-2A43FEA7DA60}" srcOrd="1" destOrd="0" presId="urn:microsoft.com/office/officeart/2005/8/layout/hierarchy1"/>
    <dgm:cxn modelId="{FAE8BC14-3F18-40DC-864C-E2B3E50A4C55}" type="presParOf" srcId="{A97592A3-65AF-44A2-8919-2A43FEA7DA60}" destId="{65E0DE76-C397-4CB5-A32F-117CB33E8AA5}" srcOrd="0" destOrd="0" presId="urn:microsoft.com/office/officeart/2005/8/layout/hierarchy1"/>
    <dgm:cxn modelId="{6CBAB4F5-E033-450D-BC18-472B1AEB1BF5}" type="presParOf" srcId="{A97592A3-65AF-44A2-8919-2A43FEA7DA60}" destId="{32EC2D3B-2318-448C-9B82-D2A156679538}" srcOrd="1" destOrd="0" presId="urn:microsoft.com/office/officeart/2005/8/layout/hierarchy1"/>
    <dgm:cxn modelId="{C2A47587-92DD-4A8A-BCD4-886B85865CBD}" type="presParOf" srcId="{32EC2D3B-2318-448C-9B82-D2A156679538}" destId="{D98B35C6-3395-4223-B10D-910DF42B3643}" srcOrd="0" destOrd="0" presId="urn:microsoft.com/office/officeart/2005/8/layout/hierarchy1"/>
    <dgm:cxn modelId="{60EEF463-1234-475A-B6C2-87E21AE939FB}" type="presParOf" srcId="{D98B35C6-3395-4223-B10D-910DF42B3643}" destId="{1D1AF9DB-9FFE-4633-94A5-1876BFC58F12}" srcOrd="0" destOrd="0" presId="urn:microsoft.com/office/officeart/2005/8/layout/hierarchy1"/>
    <dgm:cxn modelId="{484E05C5-8A13-4355-9699-5F0FE057D7A0}" type="presParOf" srcId="{D98B35C6-3395-4223-B10D-910DF42B3643}" destId="{61E5C302-217B-4AC3-8439-4E64B82469BE}" srcOrd="1" destOrd="0" presId="urn:microsoft.com/office/officeart/2005/8/layout/hierarchy1"/>
    <dgm:cxn modelId="{CFCA9F61-7D7E-4767-9129-77AE83E50D4E}" type="presParOf" srcId="{32EC2D3B-2318-448C-9B82-D2A156679538}" destId="{88B4F38A-5F08-492F-A497-0E3CF26E0A24}" srcOrd="1" destOrd="0" presId="urn:microsoft.com/office/officeart/2005/8/layout/hierarchy1"/>
    <dgm:cxn modelId="{679AB9B3-E985-46D2-B522-347805CD10B2}" type="presParOf" srcId="{A97592A3-65AF-44A2-8919-2A43FEA7DA60}" destId="{1BD8C55C-D0B4-4CD5-9B74-E47AECF19F13}" srcOrd="2" destOrd="0" presId="urn:microsoft.com/office/officeart/2005/8/layout/hierarchy1"/>
    <dgm:cxn modelId="{DA51C23F-9586-445C-9720-9C8063EFDCBB}" type="presParOf" srcId="{A97592A3-65AF-44A2-8919-2A43FEA7DA60}" destId="{6EB80550-AD2A-4059-A0B7-74C9EB88BBBA}" srcOrd="3" destOrd="0" presId="urn:microsoft.com/office/officeart/2005/8/layout/hierarchy1"/>
    <dgm:cxn modelId="{F9F61F0B-5C29-4571-A7D6-57168B8DF3F4}" type="presParOf" srcId="{6EB80550-AD2A-4059-A0B7-74C9EB88BBBA}" destId="{ABDE71DA-519B-4B73-92D9-DB575E6DD940}" srcOrd="0" destOrd="0" presId="urn:microsoft.com/office/officeart/2005/8/layout/hierarchy1"/>
    <dgm:cxn modelId="{4C3C26A5-BE5F-4589-9CD2-06E121A382EF}" type="presParOf" srcId="{ABDE71DA-519B-4B73-92D9-DB575E6DD940}" destId="{1E12E2A8-EC7F-4562-A355-EA93616ABE1B}" srcOrd="0" destOrd="0" presId="urn:microsoft.com/office/officeart/2005/8/layout/hierarchy1"/>
    <dgm:cxn modelId="{B8D6BECD-B0FC-40CB-9BCD-B9057A15435F}" type="presParOf" srcId="{ABDE71DA-519B-4B73-92D9-DB575E6DD940}" destId="{AE09CDD3-B1E0-40AD-BFBB-BDE12EFB2EB5}" srcOrd="1" destOrd="0" presId="urn:microsoft.com/office/officeart/2005/8/layout/hierarchy1"/>
    <dgm:cxn modelId="{E30217AA-D72B-4C1A-9650-AD511F97AB08}" type="presParOf" srcId="{6EB80550-AD2A-4059-A0B7-74C9EB88BBBA}" destId="{D5DDC085-014A-4523-B5D2-D5A99151310D}" srcOrd="1" destOrd="0" presId="urn:microsoft.com/office/officeart/2005/8/layout/hierarchy1"/>
    <dgm:cxn modelId="{E5350FE1-EB5A-4C65-8D0F-B8CEEA16027E}" type="presParOf" srcId="{A97592A3-65AF-44A2-8919-2A43FEA7DA60}" destId="{3FBCF97A-80DA-41FC-B30F-B04368BB8E31}" srcOrd="4" destOrd="0" presId="urn:microsoft.com/office/officeart/2005/8/layout/hierarchy1"/>
    <dgm:cxn modelId="{8B95BB13-9A80-4307-BEC6-A465A57856BD}" type="presParOf" srcId="{A97592A3-65AF-44A2-8919-2A43FEA7DA60}" destId="{C7D2F55B-CCD5-4CE5-AB36-EADBC625A757}" srcOrd="5" destOrd="0" presId="urn:microsoft.com/office/officeart/2005/8/layout/hierarchy1"/>
    <dgm:cxn modelId="{7B5E8420-5E4A-4176-B11C-01CD0FF5F17D}" type="presParOf" srcId="{C7D2F55B-CCD5-4CE5-AB36-EADBC625A757}" destId="{3D3EA9DF-D24E-4773-A0C9-A94360D4607D}" srcOrd="0" destOrd="0" presId="urn:microsoft.com/office/officeart/2005/8/layout/hierarchy1"/>
    <dgm:cxn modelId="{6B9FC657-AB87-4911-9AA2-504657724591}" type="presParOf" srcId="{3D3EA9DF-D24E-4773-A0C9-A94360D4607D}" destId="{D2824C4C-F9AB-46E5-97D5-C6B50E994DE6}" srcOrd="0" destOrd="0" presId="urn:microsoft.com/office/officeart/2005/8/layout/hierarchy1"/>
    <dgm:cxn modelId="{7FC8611D-0301-4DCA-8B4B-AB170D447DBA}" type="presParOf" srcId="{3D3EA9DF-D24E-4773-A0C9-A94360D4607D}" destId="{EC85923F-3900-4C70-AB1A-0CCD705B542B}" srcOrd="1" destOrd="0" presId="urn:microsoft.com/office/officeart/2005/8/layout/hierarchy1"/>
    <dgm:cxn modelId="{C1CB163F-07A4-4A81-B95E-3DF2271ABF31}" type="presParOf" srcId="{C7D2F55B-CCD5-4CE5-AB36-EADBC625A757}" destId="{37CE958A-7459-4D57-A10F-56E37646FD4E}" srcOrd="1" destOrd="0" presId="urn:microsoft.com/office/officeart/2005/8/layout/hierarchy1"/>
    <dgm:cxn modelId="{A693F74F-465E-4614-8520-892EDAA34803}" type="presParOf" srcId="{A97592A3-65AF-44A2-8919-2A43FEA7DA60}" destId="{C7E9326F-3EA0-4A64-A4DE-2B2CE8726AE5}" srcOrd="6" destOrd="0" presId="urn:microsoft.com/office/officeart/2005/8/layout/hierarchy1"/>
    <dgm:cxn modelId="{7CBE241E-51C5-4BF2-960C-F2369508019F}" type="presParOf" srcId="{A97592A3-65AF-44A2-8919-2A43FEA7DA60}" destId="{0B3E66A5-82DA-4908-AB8E-3CE221843FEE}" srcOrd="7" destOrd="0" presId="urn:microsoft.com/office/officeart/2005/8/layout/hierarchy1"/>
    <dgm:cxn modelId="{2422D763-9766-47DD-BE70-EE94C1E012A2}" type="presParOf" srcId="{0B3E66A5-82DA-4908-AB8E-3CE221843FEE}" destId="{67727E5F-B00C-41FD-8705-79DF8B1D0EAE}" srcOrd="0" destOrd="0" presId="urn:microsoft.com/office/officeart/2005/8/layout/hierarchy1"/>
    <dgm:cxn modelId="{30DD9C40-53EF-4012-AAD3-549CD6C0FE7C}" type="presParOf" srcId="{67727E5F-B00C-41FD-8705-79DF8B1D0EAE}" destId="{F4A8FC08-B53C-4649-BF20-EED529DF79E6}" srcOrd="0" destOrd="0" presId="urn:microsoft.com/office/officeart/2005/8/layout/hierarchy1"/>
    <dgm:cxn modelId="{1C639A63-8210-4496-9059-65FB054C5297}" type="presParOf" srcId="{67727E5F-B00C-41FD-8705-79DF8B1D0EAE}" destId="{FE8A3595-DD69-4332-8DAE-E012A298D902}" srcOrd="1" destOrd="0" presId="urn:microsoft.com/office/officeart/2005/8/layout/hierarchy1"/>
    <dgm:cxn modelId="{9888E35C-7E96-4568-B428-2E87209BCE30}" type="presParOf" srcId="{0B3E66A5-82DA-4908-AB8E-3CE221843FEE}" destId="{592A76BD-BB17-4B2F-873E-1A547426AA50}"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E2C711-7F0C-4AEB-AF07-03B82E169515}" type="doc">
      <dgm:prSet loTypeId="urn:microsoft.com/office/officeart/2005/8/layout/hierarchy2" loCatId="hierarchy" qsTypeId="urn:microsoft.com/office/officeart/2005/8/quickstyle/3d3" qsCatId="3D" csTypeId="urn:microsoft.com/office/officeart/2005/8/colors/colorful3" csCatId="colorful" phldr="1"/>
      <dgm:spPr/>
      <dgm:t>
        <a:bodyPr/>
        <a:lstStyle/>
        <a:p>
          <a:endParaRPr lang="fr-FR"/>
        </a:p>
      </dgm:t>
    </dgm:pt>
    <dgm:pt modelId="{1620B1FD-BDC4-476C-BD9A-B2AE270133B4}">
      <dgm:prSet phldrT="[Texte]"/>
      <dgm:spPr/>
      <dgm:t>
        <a:bodyPr/>
        <a:lstStyle/>
        <a:p>
          <a:r>
            <a:rPr lang="fr-FR" b="1" spc="-5" dirty="0" smtClean="0">
              <a:latin typeface="Arial"/>
              <a:ea typeface="+mj-ea"/>
              <a:cs typeface="Arial"/>
            </a:rPr>
            <a:t>Modèles de référence</a:t>
          </a:r>
          <a:endParaRPr lang="fr-FR" dirty="0"/>
        </a:p>
      </dgm:t>
    </dgm:pt>
    <dgm:pt modelId="{32A186A6-E29C-4C54-914F-921F1DBF34AD}" type="parTrans" cxnId="{9EFE835E-71A6-4694-9FE2-3394DDE19AC4}">
      <dgm:prSet/>
      <dgm:spPr/>
      <dgm:t>
        <a:bodyPr/>
        <a:lstStyle/>
        <a:p>
          <a:endParaRPr lang="fr-FR"/>
        </a:p>
      </dgm:t>
    </dgm:pt>
    <dgm:pt modelId="{56A883D9-6EA6-4A44-8065-4FBEA11BC528}" type="sibTrans" cxnId="{9EFE835E-71A6-4694-9FE2-3394DDE19AC4}">
      <dgm:prSet/>
      <dgm:spPr/>
      <dgm:t>
        <a:bodyPr/>
        <a:lstStyle/>
        <a:p>
          <a:endParaRPr lang="fr-FR"/>
        </a:p>
      </dgm:t>
    </dgm:pt>
    <dgm:pt modelId="{B9C0048C-897A-47B5-962F-E7DC87A1F260}">
      <dgm:prSet phldrT="[Texte]"/>
      <dgm:spPr/>
      <dgm:t>
        <a:bodyPr/>
        <a:lstStyle/>
        <a:p>
          <a:r>
            <a:rPr lang="fr-FR" b="1" dirty="0" smtClean="0"/>
            <a:t>modèle OSI</a:t>
          </a:r>
          <a:endParaRPr lang="fr-FR" dirty="0"/>
        </a:p>
      </dgm:t>
    </dgm:pt>
    <dgm:pt modelId="{3449CF6F-2C60-48D7-9EEE-FEE5B0ADCF9E}" type="parTrans" cxnId="{284E9720-D20D-4D97-96FD-E5BAEA605AE9}">
      <dgm:prSet/>
      <dgm:spPr/>
      <dgm:t>
        <a:bodyPr/>
        <a:lstStyle/>
        <a:p>
          <a:endParaRPr lang="fr-FR"/>
        </a:p>
      </dgm:t>
    </dgm:pt>
    <dgm:pt modelId="{174A0335-2BF1-44FB-B546-DD1BE1A151A0}" type="sibTrans" cxnId="{284E9720-D20D-4D97-96FD-E5BAEA605AE9}">
      <dgm:prSet/>
      <dgm:spPr/>
      <dgm:t>
        <a:bodyPr/>
        <a:lstStyle/>
        <a:p>
          <a:endParaRPr lang="fr-FR"/>
        </a:p>
      </dgm:t>
    </dgm:pt>
    <dgm:pt modelId="{10AD335C-E7C0-4240-A13C-611F1AE66ADE}">
      <dgm:prSet phldrT="[Texte]"/>
      <dgm:spPr/>
      <dgm:t>
        <a:bodyPr/>
        <a:lstStyle/>
        <a:p>
          <a:r>
            <a:rPr lang="fr-FR" b="1" smtClean="0"/>
            <a:t>modèle DoD </a:t>
          </a:r>
          <a:endParaRPr lang="fr-FR" dirty="0"/>
        </a:p>
      </dgm:t>
    </dgm:pt>
    <dgm:pt modelId="{13B94948-AFC2-4862-B9E0-B3153AF5A09A}" type="parTrans" cxnId="{776C419F-9043-4329-89B8-8FC6076C7299}">
      <dgm:prSet/>
      <dgm:spPr/>
      <dgm:t>
        <a:bodyPr/>
        <a:lstStyle/>
        <a:p>
          <a:endParaRPr lang="fr-FR"/>
        </a:p>
      </dgm:t>
    </dgm:pt>
    <dgm:pt modelId="{C15C157D-8AF5-476F-A57C-2D8B9B539F90}" type="sibTrans" cxnId="{776C419F-9043-4329-89B8-8FC6076C7299}">
      <dgm:prSet/>
      <dgm:spPr/>
      <dgm:t>
        <a:bodyPr/>
        <a:lstStyle/>
        <a:p>
          <a:endParaRPr lang="fr-FR"/>
        </a:p>
      </dgm:t>
    </dgm:pt>
    <dgm:pt modelId="{85FC3426-8D36-4245-B382-E32A4AD98C75}" type="pres">
      <dgm:prSet presAssocID="{23E2C711-7F0C-4AEB-AF07-03B82E169515}" presName="diagram" presStyleCnt="0">
        <dgm:presLayoutVars>
          <dgm:chPref val="1"/>
          <dgm:dir/>
          <dgm:animOne val="branch"/>
          <dgm:animLvl val="lvl"/>
          <dgm:resizeHandles val="exact"/>
        </dgm:presLayoutVars>
      </dgm:prSet>
      <dgm:spPr/>
      <dgm:t>
        <a:bodyPr/>
        <a:lstStyle/>
        <a:p>
          <a:endParaRPr lang="fr-FR"/>
        </a:p>
      </dgm:t>
    </dgm:pt>
    <dgm:pt modelId="{EC78B60C-4E1E-4E02-A93D-383283866C8B}" type="pres">
      <dgm:prSet presAssocID="{1620B1FD-BDC4-476C-BD9A-B2AE270133B4}" presName="root1" presStyleCnt="0"/>
      <dgm:spPr/>
    </dgm:pt>
    <dgm:pt modelId="{8ECAA2CB-AC38-4E1B-932E-62974FAE18AD}" type="pres">
      <dgm:prSet presAssocID="{1620B1FD-BDC4-476C-BD9A-B2AE270133B4}" presName="LevelOneTextNode" presStyleLbl="node0" presStyleIdx="0" presStyleCnt="1">
        <dgm:presLayoutVars>
          <dgm:chPref val="3"/>
        </dgm:presLayoutVars>
      </dgm:prSet>
      <dgm:spPr/>
      <dgm:t>
        <a:bodyPr/>
        <a:lstStyle/>
        <a:p>
          <a:endParaRPr lang="fr-FR"/>
        </a:p>
      </dgm:t>
    </dgm:pt>
    <dgm:pt modelId="{E7B277B8-8A9E-468D-8B87-CDA95860022D}" type="pres">
      <dgm:prSet presAssocID="{1620B1FD-BDC4-476C-BD9A-B2AE270133B4}" presName="level2hierChild" presStyleCnt="0"/>
      <dgm:spPr/>
    </dgm:pt>
    <dgm:pt modelId="{DD869584-47A0-4A37-A753-685AE3F5621B}" type="pres">
      <dgm:prSet presAssocID="{3449CF6F-2C60-48D7-9EEE-FEE5B0ADCF9E}" presName="conn2-1" presStyleLbl="parChTrans1D2" presStyleIdx="0" presStyleCnt="2"/>
      <dgm:spPr/>
      <dgm:t>
        <a:bodyPr/>
        <a:lstStyle/>
        <a:p>
          <a:endParaRPr lang="fr-FR"/>
        </a:p>
      </dgm:t>
    </dgm:pt>
    <dgm:pt modelId="{1DD27954-BEF5-49F5-9448-A6D99254F580}" type="pres">
      <dgm:prSet presAssocID="{3449CF6F-2C60-48D7-9EEE-FEE5B0ADCF9E}" presName="connTx" presStyleLbl="parChTrans1D2" presStyleIdx="0" presStyleCnt="2"/>
      <dgm:spPr/>
      <dgm:t>
        <a:bodyPr/>
        <a:lstStyle/>
        <a:p>
          <a:endParaRPr lang="fr-FR"/>
        </a:p>
      </dgm:t>
    </dgm:pt>
    <dgm:pt modelId="{DCB95722-5655-49A1-BF2A-00E15D6FA6C1}" type="pres">
      <dgm:prSet presAssocID="{B9C0048C-897A-47B5-962F-E7DC87A1F260}" presName="root2" presStyleCnt="0"/>
      <dgm:spPr/>
    </dgm:pt>
    <dgm:pt modelId="{C73F015A-3776-46A7-AB04-471834218F0E}" type="pres">
      <dgm:prSet presAssocID="{B9C0048C-897A-47B5-962F-E7DC87A1F260}" presName="LevelTwoTextNode" presStyleLbl="node2" presStyleIdx="0" presStyleCnt="2">
        <dgm:presLayoutVars>
          <dgm:chPref val="3"/>
        </dgm:presLayoutVars>
      </dgm:prSet>
      <dgm:spPr/>
      <dgm:t>
        <a:bodyPr/>
        <a:lstStyle/>
        <a:p>
          <a:endParaRPr lang="fr-FR"/>
        </a:p>
      </dgm:t>
    </dgm:pt>
    <dgm:pt modelId="{4E6309C3-B3E6-4BED-B9E2-FF1F2C79F465}" type="pres">
      <dgm:prSet presAssocID="{B9C0048C-897A-47B5-962F-E7DC87A1F260}" presName="level3hierChild" presStyleCnt="0"/>
      <dgm:spPr/>
    </dgm:pt>
    <dgm:pt modelId="{C1C91710-FF9F-473B-AF03-C9617728B170}" type="pres">
      <dgm:prSet presAssocID="{13B94948-AFC2-4862-B9E0-B3153AF5A09A}" presName="conn2-1" presStyleLbl="parChTrans1D2" presStyleIdx="1" presStyleCnt="2"/>
      <dgm:spPr/>
      <dgm:t>
        <a:bodyPr/>
        <a:lstStyle/>
        <a:p>
          <a:endParaRPr lang="fr-FR"/>
        </a:p>
      </dgm:t>
    </dgm:pt>
    <dgm:pt modelId="{BD5856FA-E16F-46A6-9307-C07A9BDC7B67}" type="pres">
      <dgm:prSet presAssocID="{13B94948-AFC2-4862-B9E0-B3153AF5A09A}" presName="connTx" presStyleLbl="parChTrans1D2" presStyleIdx="1" presStyleCnt="2"/>
      <dgm:spPr/>
      <dgm:t>
        <a:bodyPr/>
        <a:lstStyle/>
        <a:p>
          <a:endParaRPr lang="fr-FR"/>
        </a:p>
      </dgm:t>
    </dgm:pt>
    <dgm:pt modelId="{B800AC53-BEA1-4CE5-8B56-6728ECF1C1F0}" type="pres">
      <dgm:prSet presAssocID="{10AD335C-E7C0-4240-A13C-611F1AE66ADE}" presName="root2" presStyleCnt="0"/>
      <dgm:spPr/>
    </dgm:pt>
    <dgm:pt modelId="{B75C0E4D-786D-4441-AEDF-545BC133F77D}" type="pres">
      <dgm:prSet presAssocID="{10AD335C-E7C0-4240-A13C-611F1AE66ADE}" presName="LevelTwoTextNode" presStyleLbl="node2" presStyleIdx="1" presStyleCnt="2">
        <dgm:presLayoutVars>
          <dgm:chPref val="3"/>
        </dgm:presLayoutVars>
      </dgm:prSet>
      <dgm:spPr/>
      <dgm:t>
        <a:bodyPr/>
        <a:lstStyle/>
        <a:p>
          <a:endParaRPr lang="fr-FR"/>
        </a:p>
      </dgm:t>
    </dgm:pt>
    <dgm:pt modelId="{6B63130E-662C-4B63-A8BF-3042A06788DC}" type="pres">
      <dgm:prSet presAssocID="{10AD335C-E7C0-4240-A13C-611F1AE66ADE}" presName="level3hierChild" presStyleCnt="0"/>
      <dgm:spPr/>
    </dgm:pt>
  </dgm:ptLst>
  <dgm:cxnLst>
    <dgm:cxn modelId="{7E4B62CE-02A9-45C2-B6C3-F8D969D6B041}" type="presOf" srcId="{23E2C711-7F0C-4AEB-AF07-03B82E169515}" destId="{85FC3426-8D36-4245-B382-E32A4AD98C75}" srcOrd="0" destOrd="0" presId="urn:microsoft.com/office/officeart/2005/8/layout/hierarchy2"/>
    <dgm:cxn modelId="{E60FB734-E327-4E43-B6FD-3BC546743195}" type="presOf" srcId="{B9C0048C-897A-47B5-962F-E7DC87A1F260}" destId="{C73F015A-3776-46A7-AB04-471834218F0E}" srcOrd="0" destOrd="0" presId="urn:microsoft.com/office/officeart/2005/8/layout/hierarchy2"/>
    <dgm:cxn modelId="{2A2E7CE4-E012-47CA-AF0A-20C69AC8D803}" type="presOf" srcId="{13B94948-AFC2-4862-B9E0-B3153AF5A09A}" destId="{C1C91710-FF9F-473B-AF03-C9617728B170}" srcOrd="0" destOrd="0" presId="urn:microsoft.com/office/officeart/2005/8/layout/hierarchy2"/>
    <dgm:cxn modelId="{9EFE835E-71A6-4694-9FE2-3394DDE19AC4}" srcId="{23E2C711-7F0C-4AEB-AF07-03B82E169515}" destId="{1620B1FD-BDC4-476C-BD9A-B2AE270133B4}" srcOrd="0" destOrd="0" parTransId="{32A186A6-E29C-4C54-914F-921F1DBF34AD}" sibTransId="{56A883D9-6EA6-4A44-8065-4FBEA11BC528}"/>
    <dgm:cxn modelId="{284E9720-D20D-4D97-96FD-E5BAEA605AE9}" srcId="{1620B1FD-BDC4-476C-BD9A-B2AE270133B4}" destId="{B9C0048C-897A-47B5-962F-E7DC87A1F260}" srcOrd="0" destOrd="0" parTransId="{3449CF6F-2C60-48D7-9EEE-FEE5B0ADCF9E}" sibTransId="{174A0335-2BF1-44FB-B546-DD1BE1A151A0}"/>
    <dgm:cxn modelId="{654BB0DA-A486-4694-8F60-0DF6A73AFAAD}" type="presOf" srcId="{3449CF6F-2C60-48D7-9EEE-FEE5B0ADCF9E}" destId="{DD869584-47A0-4A37-A753-685AE3F5621B}" srcOrd="0" destOrd="0" presId="urn:microsoft.com/office/officeart/2005/8/layout/hierarchy2"/>
    <dgm:cxn modelId="{776C419F-9043-4329-89B8-8FC6076C7299}" srcId="{1620B1FD-BDC4-476C-BD9A-B2AE270133B4}" destId="{10AD335C-E7C0-4240-A13C-611F1AE66ADE}" srcOrd="1" destOrd="0" parTransId="{13B94948-AFC2-4862-B9E0-B3153AF5A09A}" sibTransId="{C15C157D-8AF5-476F-A57C-2D8B9B539F90}"/>
    <dgm:cxn modelId="{17BE77AD-5AC1-4CAE-87D4-ACFCD7156515}" type="presOf" srcId="{3449CF6F-2C60-48D7-9EEE-FEE5B0ADCF9E}" destId="{1DD27954-BEF5-49F5-9448-A6D99254F580}" srcOrd="1" destOrd="0" presId="urn:microsoft.com/office/officeart/2005/8/layout/hierarchy2"/>
    <dgm:cxn modelId="{88F0E8EB-8A3C-4FE7-BA9D-1C9C115F4783}" type="presOf" srcId="{1620B1FD-BDC4-476C-BD9A-B2AE270133B4}" destId="{8ECAA2CB-AC38-4E1B-932E-62974FAE18AD}" srcOrd="0" destOrd="0" presId="urn:microsoft.com/office/officeart/2005/8/layout/hierarchy2"/>
    <dgm:cxn modelId="{54D3976C-4717-4A33-AD9F-6260E8BF526A}" type="presOf" srcId="{10AD335C-E7C0-4240-A13C-611F1AE66ADE}" destId="{B75C0E4D-786D-4441-AEDF-545BC133F77D}" srcOrd="0" destOrd="0" presId="urn:microsoft.com/office/officeart/2005/8/layout/hierarchy2"/>
    <dgm:cxn modelId="{6E61353D-D6AF-4D45-B17A-DA5453D7039D}" type="presOf" srcId="{13B94948-AFC2-4862-B9E0-B3153AF5A09A}" destId="{BD5856FA-E16F-46A6-9307-C07A9BDC7B67}" srcOrd="1" destOrd="0" presId="urn:microsoft.com/office/officeart/2005/8/layout/hierarchy2"/>
    <dgm:cxn modelId="{9685269C-F1BA-4CFF-90CB-702E012A3073}" type="presParOf" srcId="{85FC3426-8D36-4245-B382-E32A4AD98C75}" destId="{EC78B60C-4E1E-4E02-A93D-383283866C8B}" srcOrd="0" destOrd="0" presId="urn:microsoft.com/office/officeart/2005/8/layout/hierarchy2"/>
    <dgm:cxn modelId="{F6492A77-180B-4D78-BC56-94CCB6126063}" type="presParOf" srcId="{EC78B60C-4E1E-4E02-A93D-383283866C8B}" destId="{8ECAA2CB-AC38-4E1B-932E-62974FAE18AD}" srcOrd="0" destOrd="0" presId="urn:microsoft.com/office/officeart/2005/8/layout/hierarchy2"/>
    <dgm:cxn modelId="{51A4718A-0A81-4428-85D2-C67175F08DB3}" type="presParOf" srcId="{EC78B60C-4E1E-4E02-A93D-383283866C8B}" destId="{E7B277B8-8A9E-468D-8B87-CDA95860022D}" srcOrd="1" destOrd="0" presId="urn:microsoft.com/office/officeart/2005/8/layout/hierarchy2"/>
    <dgm:cxn modelId="{ED3A5FCB-CE3E-432E-88CE-48C5D5A7764F}" type="presParOf" srcId="{E7B277B8-8A9E-468D-8B87-CDA95860022D}" destId="{DD869584-47A0-4A37-A753-685AE3F5621B}" srcOrd="0" destOrd="0" presId="urn:microsoft.com/office/officeart/2005/8/layout/hierarchy2"/>
    <dgm:cxn modelId="{ADC60140-9115-44B1-B79C-B8D206C65379}" type="presParOf" srcId="{DD869584-47A0-4A37-A753-685AE3F5621B}" destId="{1DD27954-BEF5-49F5-9448-A6D99254F580}" srcOrd="0" destOrd="0" presId="urn:microsoft.com/office/officeart/2005/8/layout/hierarchy2"/>
    <dgm:cxn modelId="{A3640EFE-8404-4631-8383-AD36F532CDBB}" type="presParOf" srcId="{E7B277B8-8A9E-468D-8B87-CDA95860022D}" destId="{DCB95722-5655-49A1-BF2A-00E15D6FA6C1}" srcOrd="1" destOrd="0" presId="urn:microsoft.com/office/officeart/2005/8/layout/hierarchy2"/>
    <dgm:cxn modelId="{822221B8-18E2-4C7D-A82E-1F709B3B72EB}" type="presParOf" srcId="{DCB95722-5655-49A1-BF2A-00E15D6FA6C1}" destId="{C73F015A-3776-46A7-AB04-471834218F0E}" srcOrd="0" destOrd="0" presId="urn:microsoft.com/office/officeart/2005/8/layout/hierarchy2"/>
    <dgm:cxn modelId="{3C560739-AF0A-4EA9-ABD7-2CCB941A5A60}" type="presParOf" srcId="{DCB95722-5655-49A1-BF2A-00E15D6FA6C1}" destId="{4E6309C3-B3E6-4BED-B9E2-FF1F2C79F465}" srcOrd="1" destOrd="0" presId="urn:microsoft.com/office/officeart/2005/8/layout/hierarchy2"/>
    <dgm:cxn modelId="{24A64D38-BA8A-43E6-B717-1535D4CC450B}" type="presParOf" srcId="{E7B277B8-8A9E-468D-8B87-CDA95860022D}" destId="{C1C91710-FF9F-473B-AF03-C9617728B170}" srcOrd="2" destOrd="0" presId="urn:microsoft.com/office/officeart/2005/8/layout/hierarchy2"/>
    <dgm:cxn modelId="{F40A202B-73D2-4409-872A-3A59F164364A}" type="presParOf" srcId="{C1C91710-FF9F-473B-AF03-C9617728B170}" destId="{BD5856FA-E16F-46A6-9307-C07A9BDC7B67}" srcOrd="0" destOrd="0" presId="urn:microsoft.com/office/officeart/2005/8/layout/hierarchy2"/>
    <dgm:cxn modelId="{BEC13544-F8E9-47D8-8E4C-F78799270E94}" type="presParOf" srcId="{E7B277B8-8A9E-468D-8B87-CDA95860022D}" destId="{B800AC53-BEA1-4CE5-8B56-6728ECF1C1F0}" srcOrd="3" destOrd="0" presId="urn:microsoft.com/office/officeart/2005/8/layout/hierarchy2"/>
    <dgm:cxn modelId="{967F4D1F-52BB-476F-B80E-96EABCC84C81}" type="presParOf" srcId="{B800AC53-BEA1-4CE5-8B56-6728ECF1C1F0}" destId="{B75C0E4D-786D-4441-AEDF-545BC133F77D}" srcOrd="0" destOrd="0" presId="urn:microsoft.com/office/officeart/2005/8/layout/hierarchy2"/>
    <dgm:cxn modelId="{A4931973-0F6D-4962-9544-41D880C41838}" type="presParOf" srcId="{B800AC53-BEA1-4CE5-8B56-6728ECF1C1F0}" destId="{6B63130E-662C-4B63-A8BF-3042A06788DC}"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941792-221A-487D-AAA0-B3C3356F6771}">
      <dsp:nvSpPr>
        <dsp:cNvPr id="0" name=""/>
        <dsp:cNvSpPr/>
      </dsp:nvSpPr>
      <dsp:spPr>
        <a:xfrm>
          <a:off x="8159658" y="3133129"/>
          <a:ext cx="91440" cy="442342"/>
        </a:xfrm>
        <a:custGeom>
          <a:avLst/>
          <a:gdLst/>
          <a:ahLst/>
          <a:cxnLst/>
          <a:rect l="0" t="0" r="0" b="0"/>
          <a:pathLst>
            <a:path>
              <a:moveTo>
                <a:pt x="45720" y="0"/>
              </a:moveTo>
              <a:lnTo>
                <a:pt x="45720" y="442342"/>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7A38CA7-1122-474A-85B7-692A1D885B87}">
      <dsp:nvSpPr>
        <dsp:cNvPr id="0" name=""/>
        <dsp:cNvSpPr/>
      </dsp:nvSpPr>
      <dsp:spPr>
        <a:xfrm>
          <a:off x="4485940" y="1724983"/>
          <a:ext cx="3719438" cy="442342"/>
        </a:xfrm>
        <a:custGeom>
          <a:avLst/>
          <a:gdLst/>
          <a:ahLst/>
          <a:cxnLst/>
          <a:rect l="0" t="0" r="0" b="0"/>
          <a:pathLst>
            <a:path>
              <a:moveTo>
                <a:pt x="0" y="0"/>
              </a:moveTo>
              <a:lnTo>
                <a:pt x="0" y="301443"/>
              </a:lnTo>
              <a:lnTo>
                <a:pt x="3719438" y="301443"/>
              </a:lnTo>
              <a:lnTo>
                <a:pt x="3719438" y="44234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811073-35EF-4018-A81D-28ED22A2D79A}">
      <dsp:nvSpPr>
        <dsp:cNvPr id="0" name=""/>
        <dsp:cNvSpPr/>
      </dsp:nvSpPr>
      <dsp:spPr>
        <a:xfrm>
          <a:off x="6297594" y="3133129"/>
          <a:ext cx="91440" cy="442342"/>
        </a:xfrm>
        <a:custGeom>
          <a:avLst/>
          <a:gdLst/>
          <a:ahLst/>
          <a:cxnLst/>
          <a:rect l="0" t="0" r="0" b="0"/>
          <a:pathLst>
            <a:path>
              <a:moveTo>
                <a:pt x="45720" y="0"/>
              </a:moveTo>
              <a:lnTo>
                <a:pt x="45720" y="442342"/>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4930093-3669-460F-9F7C-FBB667D3A85C}">
      <dsp:nvSpPr>
        <dsp:cNvPr id="0" name=""/>
        <dsp:cNvSpPr/>
      </dsp:nvSpPr>
      <dsp:spPr>
        <a:xfrm>
          <a:off x="4485940" y="1724983"/>
          <a:ext cx="1857374" cy="442342"/>
        </a:xfrm>
        <a:custGeom>
          <a:avLst/>
          <a:gdLst/>
          <a:ahLst/>
          <a:cxnLst/>
          <a:rect l="0" t="0" r="0" b="0"/>
          <a:pathLst>
            <a:path>
              <a:moveTo>
                <a:pt x="0" y="0"/>
              </a:moveTo>
              <a:lnTo>
                <a:pt x="0" y="301443"/>
              </a:lnTo>
              <a:lnTo>
                <a:pt x="1857374" y="301443"/>
              </a:lnTo>
              <a:lnTo>
                <a:pt x="1857374" y="44234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44451CD-14A2-4E2C-B0B5-AE01A767C1FB}">
      <dsp:nvSpPr>
        <dsp:cNvPr id="0" name=""/>
        <dsp:cNvSpPr/>
      </dsp:nvSpPr>
      <dsp:spPr>
        <a:xfrm>
          <a:off x="4438657" y="3133129"/>
          <a:ext cx="91440" cy="442342"/>
        </a:xfrm>
        <a:custGeom>
          <a:avLst/>
          <a:gdLst/>
          <a:ahLst/>
          <a:cxnLst/>
          <a:rect l="0" t="0" r="0" b="0"/>
          <a:pathLst>
            <a:path>
              <a:moveTo>
                <a:pt x="45720" y="0"/>
              </a:moveTo>
              <a:lnTo>
                <a:pt x="45720" y="442342"/>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F401E3-73D5-4C66-BE66-22804705E24B}">
      <dsp:nvSpPr>
        <dsp:cNvPr id="0" name=""/>
        <dsp:cNvSpPr/>
      </dsp:nvSpPr>
      <dsp:spPr>
        <a:xfrm>
          <a:off x="4438657" y="1724983"/>
          <a:ext cx="91440" cy="442342"/>
        </a:xfrm>
        <a:custGeom>
          <a:avLst/>
          <a:gdLst/>
          <a:ahLst/>
          <a:cxnLst/>
          <a:rect l="0" t="0" r="0" b="0"/>
          <a:pathLst>
            <a:path>
              <a:moveTo>
                <a:pt x="47282" y="0"/>
              </a:moveTo>
              <a:lnTo>
                <a:pt x="47282" y="301443"/>
              </a:lnTo>
              <a:lnTo>
                <a:pt x="45720" y="301443"/>
              </a:lnTo>
              <a:lnTo>
                <a:pt x="45720" y="44234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F8E17E-8389-46C4-8187-E70758AF5BB2}">
      <dsp:nvSpPr>
        <dsp:cNvPr id="0" name=""/>
        <dsp:cNvSpPr/>
      </dsp:nvSpPr>
      <dsp:spPr>
        <a:xfrm>
          <a:off x="2579719" y="3133129"/>
          <a:ext cx="91440" cy="442342"/>
        </a:xfrm>
        <a:custGeom>
          <a:avLst/>
          <a:gdLst/>
          <a:ahLst/>
          <a:cxnLst/>
          <a:rect l="0" t="0" r="0" b="0"/>
          <a:pathLst>
            <a:path>
              <a:moveTo>
                <a:pt x="45720" y="0"/>
              </a:moveTo>
              <a:lnTo>
                <a:pt x="45720" y="442342"/>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C414B2-2587-43C6-96D5-C130066B9102}">
      <dsp:nvSpPr>
        <dsp:cNvPr id="0" name=""/>
        <dsp:cNvSpPr/>
      </dsp:nvSpPr>
      <dsp:spPr>
        <a:xfrm>
          <a:off x="2625439" y="1724983"/>
          <a:ext cx="1860500" cy="442342"/>
        </a:xfrm>
        <a:custGeom>
          <a:avLst/>
          <a:gdLst/>
          <a:ahLst/>
          <a:cxnLst/>
          <a:rect l="0" t="0" r="0" b="0"/>
          <a:pathLst>
            <a:path>
              <a:moveTo>
                <a:pt x="1860500" y="0"/>
              </a:moveTo>
              <a:lnTo>
                <a:pt x="1860500" y="301443"/>
              </a:lnTo>
              <a:lnTo>
                <a:pt x="0" y="301443"/>
              </a:lnTo>
              <a:lnTo>
                <a:pt x="0" y="44234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CDD8950-DE6A-488F-A7EC-FD4A46EF9406}">
      <dsp:nvSpPr>
        <dsp:cNvPr id="0" name=""/>
        <dsp:cNvSpPr/>
      </dsp:nvSpPr>
      <dsp:spPr>
        <a:xfrm>
          <a:off x="720781" y="3133129"/>
          <a:ext cx="91440" cy="442342"/>
        </a:xfrm>
        <a:custGeom>
          <a:avLst/>
          <a:gdLst/>
          <a:ahLst/>
          <a:cxnLst/>
          <a:rect l="0" t="0" r="0" b="0"/>
          <a:pathLst>
            <a:path>
              <a:moveTo>
                <a:pt x="45720" y="0"/>
              </a:moveTo>
              <a:lnTo>
                <a:pt x="45720" y="442342"/>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E249DD-AF42-4EF4-B736-C1227FB86F32}">
      <dsp:nvSpPr>
        <dsp:cNvPr id="0" name=""/>
        <dsp:cNvSpPr/>
      </dsp:nvSpPr>
      <dsp:spPr>
        <a:xfrm>
          <a:off x="766501" y="1724983"/>
          <a:ext cx="3719438" cy="442342"/>
        </a:xfrm>
        <a:custGeom>
          <a:avLst/>
          <a:gdLst/>
          <a:ahLst/>
          <a:cxnLst/>
          <a:rect l="0" t="0" r="0" b="0"/>
          <a:pathLst>
            <a:path>
              <a:moveTo>
                <a:pt x="3719438" y="0"/>
              </a:moveTo>
              <a:lnTo>
                <a:pt x="3719438" y="301443"/>
              </a:lnTo>
              <a:lnTo>
                <a:pt x="0" y="301443"/>
              </a:lnTo>
              <a:lnTo>
                <a:pt x="0" y="442342"/>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37D48B-000C-4E6C-B945-AAD3FB834771}">
      <dsp:nvSpPr>
        <dsp:cNvPr id="0" name=""/>
        <dsp:cNvSpPr/>
      </dsp:nvSpPr>
      <dsp:spPr>
        <a:xfrm>
          <a:off x="3725465" y="759181"/>
          <a:ext cx="1520949" cy="96580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7AEBF3-693A-4A3A-BF8D-855212F37D6F}">
      <dsp:nvSpPr>
        <dsp:cNvPr id="0" name=""/>
        <dsp:cNvSpPr/>
      </dsp:nvSpPr>
      <dsp:spPr>
        <a:xfrm>
          <a:off x="3894459" y="919725"/>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Critères de classification </a:t>
          </a:r>
          <a:endParaRPr lang="fr-FR" sz="1800" kern="1200" dirty="0"/>
        </a:p>
      </dsp:txBody>
      <dsp:txXfrm>
        <a:off x="3894459" y="919725"/>
        <a:ext cx="1520949" cy="965802"/>
      </dsp:txXfrm>
    </dsp:sp>
    <dsp:sp modelId="{E9DCB8CF-E219-47E9-86BE-81B0283B01DB}">
      <dsp:nvSpPr>
        <dsp:cNvPr id="0" name=""/>
        <dsp:cNvSpPr/>
      </dsp:nvSpPr>
      <dsp:spPr>
        <a:xfrm>
          <a:off x="6027" y="2167326"/>
          <a:ext cx="1520949" cy="96580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E5216CD-A3D3-4FFC-AFC7-BA7471B351C6}">
      <dsp:nvSpPr>
        <dsp:cNvPr id="0" name=""/>
        <dsp:cNvSpPr/>
      </dsp:nvSpPr>
      <dsp:spPr>
        <a:xfrm>
          <a:off x="175021" y="2327870"/>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Physiques</a:t>
          </a:r>
          <a:endParaRPr lang="fr-FR" sz="1800" kern="1200" dirty="0"/>
        </a:p>
      </dsp:txBody>
      <dsp:txXfrm>
        <a:off x="175021" y="2327870"/>
        <a:ext cx="1520949" cy="965802"/>
      </dsp:txXfrm>
    </dsp:sp>
    <dsp:sp modelId="{E9A40B30-E280-4761-A9A4-889D2C8BE500}">
      <dsp:nvSpPr>
        <dsp:cNvPr id="0" name=""/>
        <dsp:cNvSpPr/>
      </dsp:nvSpPr>
      <dsp:spPr>
        <a:xfrm>
          <a:off x="6027" y="3575471"/>
          <a:ext cx="1520949" cy="96580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A545F79-727D-412E-AAB8-9AA5AE5CCFB7}">
      <dsp:nvSpPr>
        <dsp:cNvPr id="0" name=""/>
        <dsp:cNvSpPr/>
      </dsp:nvSpPr>
      <dsp:spPr>
        <a:xfrm>
          <a:off x="175021" y="3736016"/>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support, </a:t>
          </a:r>
          <a:r>
            <a:rPr lang="fr-FR" sz="1800" kern="1200" dirty="0" err="1" smtClean="0"/>
            <a:t>debit</a:t>
          </a:r>
          <a:r>
            <a:rPr lang="fr-FR" sz="1800" kern="1200" dirty="0" smtClean="0"/>
            <a:t>, </a:t>
          </a:r>
          <a:r>
            <a:rPr lang="fr-FR" sz="1800" kern="1200" dirty="0" err="1" smtClean="0"/>
            <a:t>delai</a:t>
          </a:r>
          <a:r>
            <a:rPr lang="fr-FR" sz="1800" kern="1200" dirty="0" smtClean="0"/>
            <a:t>, </a:t>
          </a:r>
          <a:r>
            <a:rPr lang="fr-FR" sz="1800" kern="1200" dirty="0" err="1" smtClean="0"/>
            <a:t>etc</a:t>
          </a:r>
          <a:endParaRPr lang="fr-FR" sz="1800" kern="1200" dirty="0"/>
        </a:p>
      </dsp:txBody>
      <dsp:txXfrm>
        <a:off x="175021" y="3736016"/>
        <a:ext cx="1520949" cy="965802"/>
      </dsp:txXfrm>
    </dsp:sp>
    <dsp:sp modelId="{7588CFBD-0025-48F9-8715-593FAAAB649F}">
      <dsp:nvSpPr>
        <dsp:cNvPr id="0" name=""/>
        <dsp:cNvSpPr/>
      </dsp:nvSpPr>
      <dsp:spPr>
        <a:xfrm>
          <a:off x="1864965" y="2167326"/>
          <a:ext cx="1520949" cy="96580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7284390-3F0B-419B-ABB4-1FFAD99B3D41}">
      <dsp:nvSpPr>
        <dsp:cNvPr id="0" name=""/>
        <dsp:cNvSpPr/>
      </dsp:nvSpPr>
      <dsp:spPr>
        <a:xfrm>
          <a:off x="2033959" y="2327870"/>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Logiques</a:t>
          </a:r>
          <a:endParaRPr lang="fr-FR" sz="1800" kern="1200" dirty="0"/>
        </a:p>
      </dsp:txBody>
      <dsp:txXfrm>
        <a:off x="2033959" y="2327870"/>
        <a:ext cx="1520949" cy="965802"/>
      </dsp:txXfrm>
    </dsp:sp>
    <dsp:sp modelId="{C439AC56-7BC9-4ACC-BF01-5A613B0FB86A}">
      <dsp:nvSpPr>
        <dsp:cNvPr id="0" name=""/>
        <dsp:cNvSpPr/>
      </dsp:nvSpPr>
      <dsp:spPr>
        <a:xfrm>
          <a:off x="1864965" y="3575471"/>
          <a:ext cx="1520949" cy="96580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D05EA57-2A8C-4A19-95DB-55535793CF97}">
      <dsp:nvSpPr>
        <dsp:cNvPr id="0" name=""/>
        <dsp:cNvSpPr/>
      </dsp:nvSpPr>
      <dsp:spPr>
        <a:xfrm>
          <a:off x="2033959" y="3736016"/>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protocoles, </a:t>
          </a:r>
          <a:r>
            <a:rPr lang="fr-FR" sz="1800" kern="1200" dirty="0" err="1" smtClean="0"/>
            <a:t>synchronisme,</a:t>
          </a:r>
          <a:r>
            <a:rPr lang="fr-FR" kern="1200" dirty="0" err="1" smtClean="0"/>
            <a:t>qualit</a:t>
          </a:r>
          <a:r>
            <a:rPr lang="fr-FR" kern="1200" dirty="0" smtClean="0"/>
            <a:t>´e de service, </a:t>
          </a:r>
          <a:r>
            <a:rPr lang="fr-FR" kern="1200" dirty="0" err="1" smtClean="0"/>
            <a:t>etc</a:t>
          </a:r>
          <a:r>
            <a:rPr lang="fr-FR" sz="1800" kern="1200" dirty="0" smtClean="0"/>
            <a:t> </a:t>
          </a:r>
          <a:endParaRPr lang="fr-FR" sz="1800" kern="1200" dirty="0"/>
        </a:p>
      </dsp:txBody>
      <dsp:txXfrm>
        <a:off x="2033959" y="3736016"/>
        <a:ext cx="1520949" cy="965802"/>
      </dsp:txXfrm>
    </dsp:sp>
    <dsp:sp modelId="{B9871406-9A0F-4A20-8548-8F6896A94F59}">
      <dsp:nvSpPr>
        <dsp:cNvPr id="0" name=""/>
        <dsp:cNvSpPr/>
      </dsp:nvSpPr>
      <dsp:spPr>
        <a:xfrm>
          <a:off x="3723902" y="2167326"/>
          <a:ext cx="1520949" cy="96580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6902DAB-46CD-4920-87DC-C2BCC92B6724}">
      <dsp:nvSpPr>
        <dsp:cNvPr id="0" name=""/>
        <dsp:cNvSpPr/>
      </dsp:nvSpPr>
      <dsp:spPr>
        <a:xfrm>
          <a:off x="3892897" y="2327870"/>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Portée géographique</a:t>
          </a:r>
          <a:endParaRPr lang="fr-FR" sz="1800" kern="1200" dirty="0"/>
        </a:p>
      </dsp:txBody>
      <dsp:txXfrm>
        <a:off x="3892897" y="2327870"/>
        <a:ext cx="1520949" cy="965802"/>
      </dsp:txXfrm>
    </dsp:sp>
    <dsp:sp modelId="{1DF53895-AA6E-4E26-BF43-3E4A372CA4EF}">
      <dsp:nvSpPr>
        <dsp:cNvPr id="0" name=""/>
        <dsp:cNvSpPr/>
      </dsp:nvSpPr>
      <dsp:spPr>
        <a:xfrm>
          <a:off x="3723902" y="3575471"/>
          <a:ext cx="1520949" cy="96580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A890E65-3EF4-4C85-B78C-CA6F0B680FF5}">
      <dsp:nvSpPr>
        <dsp:cNvPr id="0" name=""/>
        <dsp:cNvSpPr/>
      </dsp:nvSpPr>
      <dsp:spPr>
        <a:xfrm>
          <a:off x="3892897" y="3736016"/>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smtClean="0"/>
            <a:t>locale, nationale, internationale,</a:t>
          </a:r>
          <a:r>
            <a:rPr lang="fr-FR" kern="1200" smtClean="0"/>
            <a:t>etc</a:t>
          </a:r>
          <a:endParaRPr lang="fr-FR" sz="1800" kern="1200" dirty="0"/>
        </a:p>
      </dsp:txBody>
      <dsp:txXfrm>
        <a:off x="3892897" y="3736016"/>
        <a:ext cx="1520949" cy="965802"/>
      </dsp:txXfrm>
    </dsp:sp>
    <dsp:sp modelId="{522497AF-0E44-4B4B-8315-F38B349B007B}">
      <dsp:nvSpPr>
        <dsp:cNvPr id="0" name=""/>
        <dsp:cNvSpPr/>
      </dsp:nvSpPr>
      <dsp:spPr>
        <a:xfrm>
          <a:off x="5582840" y="2167326"/>
          <a:ext cx="1520949" cy="96580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336F558-5873-4B7D-B7BF-98BFB1A68B50}">
      <dsp:nvSpPr>
        <dsp:cNvPr id="0" name=""/>
        <dsp:cNvSpPr/>
      </dsp:nvSpPr>
      <dsp:spPr>
        <a:xfrm>
          <a:off x="5751834" y="2327870"/>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Nature</a:t>
          </a:r>
          <a:endParaRPr lang="fr-FR" sz="1800" kern="1200" dirty="0"/>
        </a:p>
      </dsp:txBody>
      <dsp:txXfrm>
        <a:off x="5751834" y="2327870"/>
        <a:ext cx="1520949" cy="965802"/>
      </dsp:txXfrm>
    </dsp:sp>
    <dsp:sp modelId="{FF57C7E8-3E87-4DB8-BB07-0F1FE8EC92E4}">
      <dsp:nvSpPr>
        <dsp:cNvPr id="0" name=""/>
        <dsp:cNvSpPr/>
      </dsp:nvSpPr>
      <dsp:spPr>
        <a:xfrm>
          <a:off x="5582840" y="3575471"/>
          <a:ext cx="1520949" cy="96580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AA9E889-FA60-4360-82A1-C2E58D8690B6}">
      <dsp:nvSpPr>
        <dsp:cNvPr id="0" name=""/>
        <dsp:cNvSpPr/>
      </dsp:nvSpPr>
      <dsp:spPr>
        <a:xfrm>
          <a:off x="5751834" y="3736016"/>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smtClean="0"/>
            <a:t>public, privatif, prive</a:t>
          </a:r>
          <a:endParaRPr lang="fr-FR" sz="1800" kern="1200" dirty="0"/>
        </a:p>
      </dsp:txBody>
      <dsp:txXfrm>
        <a:off x="5751834" y="3736016"/>
        <a:ext cx="1520949" cy="965802"/>
      </dsp:txXfrm>
    </dsp:sp>
    <dsp:sp modelId="{BAF6D86A-C487-42AA-8EFC-D2B2DF5BE10E}">
      <dsp:nvSpPr>
        <dsp:cNvPr id="0" name=""/>
        <dsp:cNvSpPr/>
      </dsp:nvSpPr>
      <dsp:spPr>
        <a:xfrm>
          <a:off x="7444903" y="2167326"/>
          <a:ext cx="1520949" cy="965802"/>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85F05B-A768-466E-8803-18A7350BB86B}">
      <dsp:nvSpPr>
        <dsp:cNvPr id="0" name=""/>
        <dsp:cNvSpPr/>
      </dsp:nvSpPr>
      <dsp:spPr>
        <a:xfrm>
          <a:off x="7613898" y="2327870"/>
          <a:ext cx="1520949" cy="96580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Economiques</a:t>
          </a:r>
          <a:endParaRPr lang="fr-FR" sz="1800" kern="1200" dirty="0"/>
        </a:p>
      </dsp:txBody>
      <dsp:txXfrm>
        <a:off x="7613898" y="2327870"/>
        <a:ext cx="1520949" cy="965802"/>
      </dsp:txXfrm>
    </dsp:sp>
    <dsp:sp modelId="{E10A30B0-5F4E-46AF-94EB-2C2D9923EDC6}">
      <dsp:nvSpPr>
        <dsp:cNvPr id="0" name=""/>
        <dsp:cNvSpPr/>
      </dsp:nvSpPr>
      <dsp:spPr>
        <a:xfrm>
          <a:off x="7441778" y="3575471"/>
          <a:ext cx="1527200" cy="96580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B7AB1F4-542B-4835-99EF-E7691A2DAD92}">
      <dsp:nvSpPr>
        <dsp:cNvPr id="0" name=""/>
        <dsp:cNvSpPr/>
      </dsp:nvSpPr>
      <dsp:spPr>
        <a:xfrm>
          <a:off x="7610772" y="3736016"/>
          <a:ext cx="1527200" cy="96580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cout de:  connexion, communication</a:t>
          </a:r>
          <a:r>
            <a:rPr lang="fr-FR" kern="1200" dirty="0" smtClean="0"/>
            <a:t>, installation</a:t>
          </a:r>
          <a:endParaRPr lang="fr-FR" sz="1800" kern="1200" dirty="0"/>
        </a:p>
      </dsp:txBody>
      <dsp:txXfrm>
        <a:off x="7610772" y="3736016"/>
        <a:ext cx="1527200" cy="9658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E9326F-3EA0-4A64-A4DE-2B2CE8726AE5}">
      <dsp:nvSpPr>
        <dsp:cNvPr id="0" name=""/>
        <dsp:cNvSpPr/>
      </dsp:nvSpPr>
      <dsp:spPr>
        <a:xfrm>
          <a:off x="4465736" y="2351405"/>
          <a:ext cx="3506688" cy="556288"/>
        </a:xfrm>
        <a:custGeom>
          <a:avLst/>
          <a:gdLst/>
          <a:ahLst/>
          <a:cxnLst/>
          <a:rect l="0" t="0" r="0" b="0"/>
          <a:pathLst>
            <a:path>
              <a:moveTo>
                <a:pt x="0" y="0"/>
              </a:moveTo>
              <a:lnTo>
                <a:pt x="0" y="379094"/>
              </a:lnTo>
              <a:lnTo>
                <a:pt x="3506688" y="379094"/>
              </a:lnTo>
              <a:lnTo>
                <a:pt x="3506688" y="5562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CF97A-80DA-41FC-B30F-B04368BB8E31}">
      <dsp:nvSpPr>
        <dsp:cNvPr id="0" name=""/>
        <dsp:cNvSpPr/>
      </dsp:nvSpPr>
      <dsp:spPr>
        <a:xfrm>
          <a:off x="4465736" y="2351405"/>
          <a:ext cx="1168896" cy="556288"/>
        </a:xfrm>
        <a:custGeom>
          <a:avLst/>
          <a:gdLst/>
          <a:ahLst/>
          <a:cxnLst/>
          <a:rect l="0" t="0" r="0" b="0"/>
          <a:pathLst>
            <a:path>
              <a:moveTo>
                <a:pt x="0" y="0"/>
              </a:moveTo>
              <a:lnTo>
                <a:pt x="0" y="379094"/>
              </a:lnTo>
              <a:lnTo>
                <a:pt x="1168896" y="379094"/>
              </a:lnTo>
              <a:lnTo>
                <a:pt x="1168896" y="5562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D8C55C-D0B4-4CD5-9B74-E47AECF19F13}">
      <dsp:nvSpPr>
        <dsp:cNvPr id="0" name=""/>
        <dsp:cNvSpPr/>
      </dsp:nvSpPr>
      <dsp:spPr>
        <a:xfrm>
          <a:off x="3296840" y="2351405"/>
          <a:ext cx="1168896" cy="556288"/>
        </a:xfrm>
        <a:custGeom>
          <a:avLst/>
          <a:gdLst/>
          <a:ahLst/>
          <a:cxnLst/>
          <a:rect l="0" t="0" r="0" b="0"/>
          <a:pathLst>
            <a:path>
              <a:moveTo>
                <a:pt x="1168896" y="0"/>
              </a:moveTo>
              <a:lnTo>
                <a:pt x="1168896" y="379094"/>
              </a:lnTo>
              <a:lnTo>
                <a:pt x="0" y="379094"/>
              </a:lnTo>
              <a:lnTo>
                <a:pt x="0" y="5562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E0DE76-C397-4CB5-A32F-117CB33E8AA5}">
      <dsp:nvSpPr>
        <dsp:cNvPr id="0" name=""/>
        <dsp:cNvSpPr/>
      </dsp:nvSpPr>
      <dsp:spPr>
        <a:xfrm>
          <a:off x="959048" y="2351405"/>
          <a:ext cx="3506688" cy="556288"/>
        </a:xfrm>
        <a:custGeom>
          <a:avLst/>
          <a:gdLst/>
          <a:ahLst/>
          <a:cxnLst/>
          <a:rect l="0" t="0" r="0" b="0"/>
          <a:pathLst>
            <a:path>
              <a:moveTo>
                <a:pt x="3506688" y="0"/>
              </a:moveTo>
              <a:lnTo>
                <a:pt x="3506688" y="379094"/>
              </a:lnTo>
              <a:lnTo>
                <a:pt x="0" y="379094"/>
              </a:lnTo>
              <a:lnTo>
                <a:pt x="0" y="55628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7CAF90-8712-4A02-8CB9-CF150F8F8554}">
      <dsp:nvSpPr>
        <dsp:cNvPr id="0" name=""/>
        <dsp:cNvSpPr/>
      </dsp:nvSpPr>
      <dsp:spPr>
        <a:xfrm>
          <a:off x="3509367" y="1136816"/>
          <a:ext cx="1912739" cy="121458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B8EC43-B630-48CF-AFD1-4DF7E0ECF971}">
      <dsp:nvSpPr>
        <dsp:cNvPr id="0" name=""/>
        <dsp:cNvSpPr/>
      </dsp:nvSpPr>
      <dsp:spPr>
        <a:xfrm>
          <a:off x="3721893" y="1338716"/>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kern="1200" dirty="0" smtClean="0"/>
            <a:t>Réseau</a:t>
          </a:r>
          <a:endParaRPr lang="fr-FR" sz="3800" kern="1200" dirty="0"/>
        </a:p>
      </dsp:txBody>
      <dsp:txXfrm>
        <a:off x="3721893" y="1338716"/>
        <a:ext cx="1912739" cy="1214589"/>
      </dsp:txXfrm>
    </dsp:sp>
    <dsp:sp modelId="{1D1AF9DB-9FFE-4633-94A5-1876BFC58F12}">
      <dsp:nvSpPr>
        <dsp:cNvPr id="0" name=""/>
        <dsp:cNvSpPr/>
      </dsp:nvSpPr>
      <dsp:spPr>
        <a:xfrm>
          <a:off x="2678" y="2907694"/>
          <a:ext cx="1912739" cy="121458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E5C302-217B-4AC3-8439-4E64B82469BE}">
      <dsp:nvSpPr>
        <dsp:cNvPr id="0" name=""/>
        <dsp:cNvSpPr/>
      </dsp:nvSpPr>
      <dsp:spPr>
        <a:xfrm>
          <a:off x="215205" y="3109594"/>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b="1" kern="1200" dirty="0" smtClean="0"/>
            <a:t>étoile </a:t>
          </a:r>
          <a:endParaRPr lang="fr-FR" sz="3800" kern="1200" dirty="0"/>
        </a:p>
      </dsp:txBody>
      <dsp:txXfrm>
        <a:off x="215205" y="3109594"/>
        <a:ext cx="1912739" cy="1214589"/>
      </dsp:txXfrm>
    </dsp:sp>
    <dsp:sp modelId="{1E12E2A8-EC7F-4562-A355-EA93616ABE1B}">
      <dsp:nvSpPr>
        <dsp:cNvPr id="0" name=""/>
        <dsp:cNvSpPr/>
      </dsp:nvSpPr>
      <dsp:spPr>
        <a:xfrm>
          <a:off x="2340471" y="2907694"/>
          <a:ext cx="1912739" cy="121458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09CDD3-B1E0-40AD-BFBB-BDE12EFB2EB5}">
      <dsp:nvSpPr>
        <dsp:cNvPr id="0" name=""/>
        <dsp:cNvSpPr/>
      </dsp:nvSpPr>
      <dsp:spPr>
        <a:xfrm>
          <a:off x="2552997" y="3109594"/>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b="1" kern="1200" dirty="0" smtClean="0"/>
            <a:t>bus </a:t>
          </a:r>
          <a:endParaRPr lang="fr-FR" sz="3800" kern="1200" dirty="0"/>
        </a:p>
      </dsp:txBody>
      <dsp:txXfrm>
        <a:off x="2552997" y="3109594"/>
        <a:ext cx="1912739" cy="1214589"/>
      </dsp:txXfrm>
    </dsp:sp>
    <dsp:sp modelId="{D2824C4C-F9AB-46E5-97D5-C6B50E994DE6}">
      <dsp:nvSpPr>
        <dsp:cNvPr id="0" name=""/>
        <dsp:cNvSpPr/>
      </dsp:nvSpPr>
      <dsp:spPr>
        <a:xfrm>
          <a:off x="4678263" y="2907694"/>
          <a:ext cx="1912739" cy="121458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85923F-3900-4C70-AB1A-0CCD705B542B}">
      <dsp:nvSpPr>
        <dsp:cNvPr id="0" name=""/>
        <dsp:cNvSpPr/>
      </dsp:nvSpPr>
      <dsp:spPr>
        <a:xfrm>
          <a:off x="4890789" y="3109594"/>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b="1" kern="1200" dirty="0" smtClean="0"/>
            <a:t>Anneau</a:t>
          </a:r>
          <a:endParaRPr lang="fr-FR" sz="3800" kern="1200" dirty="0"/>
        </a:p>
      </dsp:txBody>
      <dsp:txXfrm>
        <a:off x="4890789" y="3109594"/>
        <a:ext cx="1912739" cy="1214589"/>
      </dsp:txXfrm>
    </dsp:sp>
    <dsp:sp modelId="{F4A8FC08-B53C-4649-BF20-EED529DF79E6}">
      <dsp:nvSpPr>
        <dsp:cNvPr id="0" name=""/>
        <dsp:cNvSpPr/>
      </dsp:nvSpPr>
      <dsp:spPr>
        <a:xfrm>
          <a:off x="7016055" y="2907694"/>
          <a:ext cx="1912739" cy="121458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8A3595-DD69-4332-8DAE-E012A298D902}">
      <dsp:nvSpPr>
        <dsp:cNvPr id="0" name=""/>
        <dsp:cNvSpPr/>
      </dsp:nvSpPr>
      <dsp:spPr>
        <a:xfrm>
          <a:off x="7228582" y="3109594"/>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fr-FR" sz="3800" b="1" kern="1200" dirty="0" smtClean="0"/>
            <a:t>maillé</a:t>
          </a:r>
        </a:p>
      </dsp:txBody>
      <dsp:txXfrm>
        <a:off x="7228582" y="3109594"/>
        <a:ext cx="1912739" cy="121458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CAA2CB-AC38-4E1B-932E-62974FAE18AD}">
      <dsp:nvSpPr>
        <dsp:cNvPr id="0" name=""/>
        <dsp:cNvSpPr/>
      </dsp:nvSpPr>
      <dsp:spPr>
        <a:xfrm>
          <a:off x="2619" y="1499145"/>
          <a:ext cx="2537817" cy="1268908"/>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fr-FR" sz="3500" b="1" kern="1200" spc="-5" dirty="0" smtClean="0">
              <a:latin typeface="Arial"/>
              <a:ea typeface="+mj-ea"/>
              <a:cs typeface="Arial"/>
            </a:rPr>
            <a:t>Modèles de référence</a:t>
          </a:r>
          <a:endParaRPr lang="fr-FR" sz="3500" kern="1200" dirty="0"/>
        </a:p>
      </dsp:txBody>
      <dsp:txXfrm>
        <a:off x="2619" y="1499145"/>
        <a:ext cx="2537817" cy="1268908"/>
      </dsp:txXfrm>
    </dsp:sp>
    <dsp:sp modelId="{DD869584-47A0-4A37-A753-685AE3F5621B}">
      <dsp:nvSpPr>
        <dsp:cNvPr id="0" name=""/>
        <dsp:cNvSpPr/>
      </dsp:nvSpPr>
      <dsp:spPr>
        <a:xfrm rot="19457599">
          <a:off x="2422933" y="1742026"/>
          <a:ext cx="1250132" cy="53525"/>
        </a:xfrm>
        <a:custGeom>
          <a:avLst/>
          <a:gdLst/>
          <a:ahLst/>
          <a:cxnLst/>
          <a:rect l="0" t="0" r="0" b="0"/>
          <a:pathLst>
            <a:path>
              <a:moveTo>
                <a:pt x="0" y="26762"/>
              </a:moveTo>
              <a:lnTo>
                <a:pt x="1250132" y="26762"/>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9457599">
        <a:off x="3016746" y="1737535"/>
        <a:ext cx="62506" cy="62506"/>
      </dsp:txXfrm>
    </dsp:sp>
    <dsp:sp modelId="{C73F015A-3776-46A7-AB04-471834218F0E}">
      <dsp:nvSpPr>
        <dsp:cNvPr id="0" name=""/>
        <dsp:cNvSpPr/>
      </dsp:nvSpPr>
      <dsp:spPr>
        <a:xfrm>
          <a:off x="3555563" y="769523"/>
          <a:ext cx="2537817" cy="1268908"/>
        </a:xfrm>
        <a:prstGeom prst="roundRect">
          <a:avLst>
            <a:gd name="adj" fmla="val 1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fr-FR" sz="3500" b="1" kern="1200" dirty="0" smtClean="0"/>
            <a:t>modèle OSI</a:t>
          </a:r>
          <a:endParaRPr lang="fr-FR" sz="3500" kern="1200" dirty="0"/>
        </a:p>
      </dsp:txBody>
      <dsp:txXfrm>
        <a:off x="3555563" y="769523"/>
        <a:ext cx="2537817" cy="1268908"/>
      </dsp:txXfrm>
    </dsp:sp>
    <dsp:sp modelId="{C1C91710-FF9F-473B-AF03-C9617728B170}">
      <dsp:nvSpPr>
        <dsp:cNvPr id="0" name=""/>
        <dsp:cNvSpPr/>
      </dsp:nvSpPr>
      <dsp:spPr>
        <a:xfrm rot="2142401">
          <a:off x="2422933" y="2471648"/>
          <a:ext cx="1250132" cy="53525"/>
        </a:xfrm>
        <a:custGeom>
          <a:avLst/>
          <a:gdLst/>
          <a:ahLst/>
          <a:cxnLst/>
          <a:rect l="0" t="0" r="0" b="0"/>
          <a:pathLst>
            <a:path>
              <a:moveTo>
                <a:pt x="0" y="26762"/>
              </a:moveTo>
              <a:lnTo>
                <a:pt x="1250132" y="26762"/>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2142401">
        <a:off x="3016746" y="2467157"/>
        <a:ext cx="62506" cy="62506"/>
      </dsp:txXfrm>
    </dsp:sp>
    <dsp:sp modelId="{B75C0E4D-786D-4441-AEDF-545BC133F77D}">
      <dsp:nvSpPr>
        <dsp:cNvPr id="0" name=""/>
        <dsp:cNvSpPr/>
      </dsp:nvSpPr>
      <dsp:spPr>
        <a:xfrm>
          <a:off x="3555563" y="2228768"/>
          <a:ext cx="2537817" cy="1268908"/>
        </a:xfrm>
        <a:prstGeom prst="roundRect">
          <a:avLst>
            <a:gd name="adj" fmla="val 1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fr-FR" sz="3500" b="1" kern="1200" smtClean="0"/>
            <a:t>modèle DoD </a:t>
          </a:r>
          <a:endParaRPr lang="fr-FR" sz="3500" kern="1200" dirty="0"/>
        </a:p>
      </dsp:txBody>
      <dsp:txXfrm>
        <a:off x="3555563" y="2228768"/>
        <a:ext cx="2537817" cy="12689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8579CB61-D793-4FB2-96E0-526853A7DB5E}" type="datetimeFigureOut">
              <a:rPr lang="fr-FR" smtClean="0"/>
              <a:pPr/>
              <a:t>11/11/2018</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33FB0FD8-73E0-4123-B75D-6B8380464368}"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fr.wikipedia.org/wiki/IEEE"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fr.wikipedia.org/wiki/Metropolitan_area_network" TargetMode="External"/><Relationship Id="rId4" Type="http://schemas.openxmlformats.org/officeDocument/2006/relationships/hyperlink" Target="https://fr.wikipedia.org/wiki/R%C3%A9seau_local"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fr.wikipedia.org/wiki/Logical_Link_Control" TargetMode="External"/><Relationship Id="rId13" Type="http://schemas.openxmlformats.org/officeDocument/2006/relationships/hyperlink" Target="https://fr.wikipedia.org/wiki/Token_Bus" TargetMode="External"/><Relationship Id="rId18" Type="http://schemas.openxmlformats.org/officeDocument/2006/relationships/hyperlink" Target="https://fr.wikipedia.org/w/index.php?title=IEEE_802.6&amp;action=edit&amp;redlink=1" TargetMode="External"/><Relationship Id="rId26" Type="http://schemas.openxmlformats.org/officeDocument/2006/relationships/hyperlink" Target="https://fr.wikipedia.org/w/index.php?title=IEEE_802.10&amp;action=edit&amp;redlink=1" TargetMode="External"/><Relationship Id="rId39" Type="http://schemas.openxmlformats.org/officeDocument/2006/relationships/hyperlink" Target="https://fr.wikipedia.org/w/index.php?title=IEEE_802.18&amp;action=edit&amp;redlink=1" TargetMode="External"/><Relationship Id="rId3" Type="http://schemas.openxmlformats.org/officeDocument/2006/relationships/hyperlink" Target="https://fr.wikipedia.org/w/index.php?title=IEEE_802&amp;veaction=edit&amp;section=4" TargetMode="External"/><Relationship Id="rId21" Type="http://schemas.openxmlformats.org/officeDocument/2006/relationships/hyperlink" Target="https://fr.wikipedia.org/wiki/Large_bande" TargetMode="External"/><Relationship Id="rId34" Type="http://schemas.openxmlformats.org/officeDocument/2006/relationships/hyperlink" Target="https://fr.wikipedia.org/wiki/WPAN" TargetMode="External"/><Relationship Id="rId42" Type="http://schemas.openxmlformats.org/officeDocument/2006/relationships/hyperlink" Target="https://fr.wikipedia.org/w/index.php?title=IEEE_802.21&amp;action=edit&amp;redlink=1" TargetMode="External"/><Relationship Id="rId7" Type="http://schemas.openxmlformats.org/officeDocument/2006/relationships/hyperlink" Target="https://fr.wikipedia.org/wiki/IEEE_802.2" TargetMode="External"/><Relationship Id="rId12" Type="http://schemas.openxmlformats.org/officeDocument/2006/relationships/hyperlink" Target="https://fr.wikipedia.org/wiki/IEEE_802.4" TargetMode="External"/><Relationship Id="rId17" Type="http://schemas.openxmlformats.org/officeDocument/2006/relationships/hyperlink" Target="https://fr.wikipedia.org/wiki/Token_Ring" TargetMode="External"/><Relationship Id="rId25" Type="http://schemas.openxmlformats.org/officeDocument/2006/relationships/hyperlink" Target="https://fr.wikipedia.org/wiki/RNIS" TargetMode="External"/><Relationship Id="rId33" Type="http://schemas.openxmlformats.org/officeDocument/2006/relationships/hyperlink" Target="https://fr.wikipedia.org/w/index.php?title=IEEE_802.15&amp;action=edit&amp;redlink=1" TargetMode="External"/><Relationship Id="rId38" Type="http://schemas.openxmlformats.org/officeDocument/2006/relationships/hyperlink" Target="https://fr.wikipedia.org/w/index.php?title=IEEE_802.17&amp;action=edit&amp;redlink=1" TargetMode="External"/><Relationship Id="rId2" Type="http://schemas.openxmlformats.org/officeDocument/2006/relationships/slide" Target="../slides/slide21.xml"/><Relationship Id="rId16" Type="http://schemas.openxmlformats.org/officeDocument/2006/relationships/hyperlink" Target="https://fr.wikipedia.org/wiki/IEEE_802.5" TargetMode="External"/><Relationship Id="rId20" Type="http://schemas.openxmlformats.org/officeDocument/2006/relationships/hyperlink" Target="https://fr.wikipedia.org/w/index.php?title=IEEE_802.7&amp;action=edit&amp;redlink=1" TargetMode="External"/><Relationship Id="rId29" Type="http://schemas.openxmlformats.org/officeDocument/2006/relationships/hyperlink" Target="https://fr.wikipedia.org/wiki/Wi-Fi" TargetMode="External"/><Relationship Id="rId41" Type="http://schemas.openxmlformats.org/officeDocument/2006/relationships/hyperlink" Target="https://fr.wikipedia.org/w/index.php?title=IEEE_802.20&amp;action=edit&amp;redlink=1" TargetMode="External"/><Relationship Id="rId1" Type="http://schemas.openxmlformats.org/officeDocument/2006/relationships/notesMaster" Target="../notesMasters/notesMaster1.xml"/><Relationship Id="rId6" Type="http://schemas.openxmlformats.org/officeDocument/2006/relationships/hyperlink" Target="https://fr.wikipedia.org/wiki/VLAN" TargetMode="External"/><Relationship Id="rId11" Type="http://schemas.openxmlformats.org/officeDocument/2006/relationships/hyperlink" Target="https://fr.wikipedia.org/wiki/Ethernet" TargetMode="External"/><Relationship Id="rId24" Type="http://schemas.openxmlformats.org/officeDocument/2006/relationships/hyperlink" Target="https://fr.wikipedia.org/w/index.php?title=IEEE_802.9&amp;action=edit&amp;redlink=1" TargetMode="External"/><Relationship Id="rId32" Type="http://schemas.openxmlformats.org/officeDocument/2006/relationships/hyperlink" Target="https://fr.wikipedia.org/wiki/Modem" TargetMode="External"/><Relationship Id="rId37" Type="http://schemas.openxmlformats.org/officeDocument/2006/relationships/hyperlink" Target="https://fr.wikipedia.org/wiki/WiMAX" TargetMode="External"/><Relationship Id="rId40" Type="http://schemas.openxmlformats.org/officeDocument/2006/relationships/hyperlink" Target="https://fr.wikipedia.org/w/index.php?title=IEEE_802.19&amp;action=edit&amp;redlink=1" TargetMode="External"/><Relationship Id="rId5" Type="http://schemas.openxmlformats.org/officeDocument/2006/relationships/hyperlink" Target="https://fr.wikipedia.org/wiki/IEEE_802.1" TargetMode="External"/><Relationship Id="rId15" Type="http://schemas.openxmlformats.org/officeDocument/2006/relationships/hyperlink" Target="https://fr.wikipedia.org/wiki/Informatique_industrielle" TargetMode="External"/><Relationship Id="rId23" Type="http://schemas.openxmlformats.org/officeDocument/2006/relationships/hyperlink" Target="https://fr.wikipedia.org/wiki/Fibre_optique" TargetMode="External"/><Relationship Id="rId28" Type="http://schemas.openxmlformats.org/officeDocument/2006/relationships/hyperlink" Target="https://fr.wikipedia.org/wiki/R%C3%A9seau_sans_fil" TargetMode="External"/><Relationship Id="rId36" Type="http://schemas.openxmlformats.org/officeDocument/2006/relationships/hyperlink" Target="https://fr.wikipedia.org/wiki/IEEE_802.16" TargetMode="External"/><Relationship Id="rId10" Type="http://schemas.openxmlformats.org/officeDocument/2006/relationships/hyperlink" Target="https://fr.wikipedia.org/wiki/IEEE_802.3" TargetMode="External"/><Relationship Id="rId19" Type="http://schemas.openxmlformats.org/officeDocument/2006/relationships/hyperlink" Target="https://fr.wikipedia.org/wiki/R%C3%A9seau_m%C3%A9tropolitain" TargetMode="External"/><Relationship Id="rId31" Type="http://schemas.openxmlformats.org/officeDocument/2006/relationships/hyperlink" Target="https://fr.wikipedia.org/w/index.php?title=IEEE_802.14&amp;action=edit&amp;redlink=1" TargetMode="External"/><Relationship Id="rId4" Type="http://schemas.openxmlformats.org/officeDocument/2006/relationships/hyperlink" Target="https://fr.wikipedia.org/w/index.php?title=IEEE_802&amp;action=edit&amp;section=4" TargetMode="External"/><Relationship Id="rId9" Type="http://schemas.openxmlformats.org/officeDocument/2006/relationships/hyperlink" Target="https://fr.wikipedia.org/wiki/Media_Access_Control" TargetMode="External"/><Relationship Id="rId14" Type="http://schemas.openxmlformats.org/officeDocument/2006/relationships/hyperlink" Target="https://fr.wikipedia.org/wiki/AppleTalk" TargetMode="External"/><Relationship Id="rId22" Type="http://schemas.openxmlformats.org/officeDocument/2006/relationships/hyperlink" Target="https://fr.wikipedia.org/w/index.php?title=IEEE_802.8&amp;action=edit&amp;redlink=1" TargetMode="External"/><Relationship Id="rId27" Type="http://schemas.openxmlformats.org/officeDocument/2006/relationships/hyperlink" Target="https://fr.wikipedia.org/wiki/IEEE_802.11" TargetMode="External"/><Relationship Id="rId30" Type="http://schemas.openxmlformats.org/officeDocument/2006/relationships/hyperlink" Target="https://fr.wikipedia.org/wiki/IEEE_802.12" TargetMode="External"/><Relationship Id="rId35" Type="http://schemas.openxmlformats.org/officeDocument/2006/relationships/hyperlink" Target="https://fr.wikipedia.org/wiki/Bluetooth" TargetMode="External"/><Relationship Id="rId43" Type="http://schemas.openxmlformats.org/officeDocument/2006/relationships/hyperlink" Target="https://fr.wikipedia.org/wiki/IEEE_802.22" TargetMode="Externa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fr.wikipedia.org/wiki/Logical_Link_Control" TargetMode="External"/><Relationship Id="rId13" Type="http://schemas.openxmlformats.org/officeDocument/2006/relationships/hyperlink" Target="https://fr.wikipedia.org/wiki/Token_Bus" TargetMode="External"/><Relationship Id="rId18" Type="http://schemas.openxmlformats.org/officeDocument/2006/relationships/hyperlink" Target="https://fr.wikipedia.org/w/index.php?title=IEEE_802.6&amp;action=edit&amp;redlink=1" TargetMode="External"/><Relationship Id="rId26" Type="http://schemas.openxmlformats.org/officeDocument/2006/relationships/hyperlink" Target="https://fr.wikipedia.org/w/index.php?title=IEEE_802.10&amp;action=edit&amp;redlink=1" TargetMode="External"/><Relationship Id="rId39" Type="http://schemas.openxmlformats.org/officeDocument/2006/relationships/hyperlink" Target="https://fr.wikipedia.org/w/index.php?title=IEEE_802.18&amp;action=edit&amp;redlink=1" TargetMode="External"/><Relationship Id="rId3" Type="http://schemas.openxmlformats.org/officeDocument/2006/relationships/hyperlink" Target="https://fr.wikipedia.org/w/index.php?title=IEEE_802&amp;veaction=edit&amp;section=4" TargetMode="External"/><Relationship Id="rId21" Type="http://schemas.openxmlformats.org/officeDocument/2006/relationships/hyperlink" Target="https://fr.wikipedia.org/wiki/Large_bande" TargetMode="External"/><Relationship Id="rId34" Type="http://schemas.openxmlformats.org/officeDocument/2006/relationships/hyperlink" Target="https://fr.wikipedia.org/wiki/WPAN" TargetMode="External"/><Relationship Id="rId42" Type="http://schemas.openxmlformats.org/officeDocument/2006/relationships/hyperlink" Target="https://fr.wikipedia.org/w/index.php?title=IEEE_802.21&amp;action=edit&amp;redlink=1" TargetMode="External"/><Relationship Id="rId7" Type="http://schemas.openxmlformats.org/officeDocument/2006/relationships/hyperlink" Target="https://fr.wikipedia.org/wiki/IEEE_802.2" TargetMode="External"/><Relationship Id="rId12" Type="http://schemas.openxmlformats.org/officeDocument/2006/relationships/hyperlink" Target="https://fr.wikipedia.org/wiki/IEEE_802.4" TargetMode="External"/><Relationship Id="rId17" Type="http://schemas.openxmlformats.org/officeDocument/2006/relationships/hyperlink" Target="https://fr.wikipedia.org/wiki/Token_Ring" TargetMode="External"/><Relationship Id="rId25" Type="http://schemas.openxmlformats.org/officeDocument/2006/relationships/hyperlink" Target="https://fr.wikipedia.org/wiki/RNIS" TargetMode="External"/><Relationship Id="rId33" Type="http://schemas.openxmlformats.org/officeDocument/2006/relationships/hyperlink" Target="https://fr.wikipedia.org/w/index.php?title=IEEE_802.15&amp;action=edit&amp;redlink=1" TargetMode="External"/><Relationship Id="rId38" Type="http://schemas.openxmlformats.org/officeDocument/2006/relationships/hyperlink" Target="https://fr.wikipedia.org/w/index.php?title=IEEE_802.17&amp;action=edit&amp;redlink=1" TargetMode="External"/><Relationship Id="rId2" Type="http://schemas.openxmlformats.org/officeDocument/2006/relationships/slide" Target="../slides/slide22.xml"/><Relationship Id="rId16" Type="http://schemas.openxmlformats.org/officeDocument/2006/relationships/hyperlink" Target="https://fr.wikipedia.org/wiki/IEEE_802.5" TargetMode="External"/><Relationship Id="rId20" Type="http://schemas.openxmlformats.org/officeDocument/2006/relationships/hyperlink" Target="https://fr.wikipedia.org/w/index.php?title=IEEE_802.7&amp;action=edit&amp;redlink=1" TargetMode="External"/><Relationship Id="rId29" Type="http://schemas.openxmlformats.org/officeDocument/2006/relationships/hyperlink" Target="https://fr.wikipedia.org/wiki/Wi-Fi" TargetMode="External"/><Relationship Id="rId41" Type="http://schemas.openxmlformats.org/officeDocument/2006/relationships/hyperlink" Target="https://fr.wikipedia.org/w/index.php?title=IEEE_802.20&amp;action=edit&amp;redlink=1" TargetMode="External"/><Relationship Id="rId1" Type="http://schemas.openxmlformats.org/officeDocument/2006/relationships/notesMaster" Target="../notesMasters/notesMaster1.xml"/><Relationship Id="rId6" Type="http://schemas.openxmlformats.org/officeDocument/2006/relationships/hyperlink" Target="https://fr.wikipedia.org/wiki/VLAN" TargetMode="External"/><Relationship Id="rId11" Type="http://schemas.openxmlformats.org/officeDocument/2006/relationships/hyperlink" Target="https://fr.wikipedia.org/wiki/Ethernet" TargetMode="External"/><Relationship Id="rId24" Type="http://schemas.openxmlformats.org/officeDocument/2006/relationships/hyperlink" Target="https://fr.wikipedia.org/w/index.php?title=IEEE_802.9&amp;action=edit&amp;redlink=1" TargetMode="External"/><Relationship Id="rId32" Type="http://schemas.openxmlformats.org/officeDocument/2006/relationships/hyperlink" Target="https://fr.wikipedia.org/wiki/Modem" TargetMode="External"/><Relationship Id="rId37" Type="http://schemas.openxmlformats.org/officeDocument/2006/relationships/hyperlink" Target="https://fr.wikipedia.org/wiki/WiMAX" TargetMode="External"/><Relationship Id="rId40" Type="http://schemas.openxmlformats.org/officeDocument/2006/relationships/hyperlink" Target="https://fr.wikipedia.org/w/index.php?title=IEEE_802.19&amp;action=edit&amp;redlink=1" TargetMode="External"/><Relationship Id="rId5" Type="http://schemas.openxmlformats.org/officeDocument/2006/relationships/hyperlink" Target="https://fr.wikipedia.org/wiki/IEEE_802.1" TargetMode="External"/><Relationship Id="rId15" Type="http://schemas.openxmlformats.org/officeDocument/2006/relationships/hyperlink" Target="https://fr.wikipedia.org/wiki/Informatique_industrielle" TargetMode="External"/><Relationship Id="rId23" Type="http://schemas.openxmlformats.org/officeDocument/2006/relationships/hyperlink" Target="https://fr.wikipedia.org/wiki/Fibre_optique" TargetMode="External"/><Relationship Id="rId28" Type="http://schemas.openxmlformats.org/officeDocument/2006/relationships/hyperlink" Target="https://fr.wikipedia.org/wiki/R%C3%A9seau_sans_fil" TargetMode="External"/><Relationship Id="rId36" Type="http://schemas.openxmlformats.org/officeDocument/2006/relationships/hyperlink" Target="https://fr.wikipedia.org/wiki/IEEE_802.16" TargetMode="External"/><Relationship Id="rId10" Type="http://schemas.openxmlformats.org/officeDocument/2006/relationships/hyperlink" Target="https://fr.wikipedia.org/wiki/IEEE_802.3" TargetMode="External"/><Relationship Id="rId19" Type="http://schemas.openxmlformats.org/officeDocument/2006/relationships/hyperlink" Target="https://fr.wikipedia.org/wiki/R%C3%A9seau_m%C3%A9tropolitain" TargetMode="External"/><Relationship Id="rId31" Type="http://schemas.openxmlformats.org/officeDocument/2006/relationships/hyperlink" Target="https://fr.wikipedia.org/w/index.php?title=IEEE_802.14&amp;action=edit&amp;redlink=1" TargetMode="External"/><Relationship Id="rId4" Type="http://schemas.openxmlformats.org/officeDocument/2006/relationships/hyperlink" Target="https://fr.wikipedia.org/w/index.php?title=IEEE_802&amp;action=edit&amp;section=4" TargetMode="External"/><Relationship Id="rId9" Type="http://schemas.openxmlformats.org/officeDocument/2006/relationships/hyperlink" Target="https://fr.wikipedia.org/wiki/Media_Access_Control" TargetMode="External"/><Relationship Id="rId14" Type="http://schemas.openxmlformats.org/officeDocument/2006/relationships/hyperlink" Target="https://fr.wikipedia.org/wiki/AppleTalk" TargetMode="External"/><Relationship Id="rId22" Type="http://schemas.openxmlformats.org/officeDocument/2006/relationships/hyperlink" Target="https://fr.wikipedia.org/w/index.php?title=IEEE_802.8&amp;action=edit&amp;redlink=1" TargetMode="External"/><Relationship Id="rId27" Type="http://schemas.openxmlformats.org/officeDocument/2006/relationships/hyperlink" Target="https://fr.wikipedia.org/wiki/IEEE_802.11" TargetMode="External"/><Relationship Id="rId30" Type="http://schemas.openxmlformats.org/officeDocument/2006/relationships/hyperlink" Target="https://fr.wikipedia.org/wiki/IEEE_802.12" TargetMode="External"/><Relationship Id="rId35" Type="http://schemas.openxmlformats.org/officeDocument/2006/relationships/hyperlink" Target="https://fr.wikipedia.org/wiki/Bluetooth" TargetMode="External"/><Relationship Id="rId43" Type="http://schemas.openxmlformats.org/officeDocument/2006/relationships/hyperlink" Target="https://fr.wikipedia.org/wiki/IEEE_802.22" TargetMode="Externa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www.mysti2d.net/polynesie2/ETT/C041/32/SimulateurHub/Cblerseau.html" TargetMode="External"/><Relationship Id="rId3" Type="http://schemas.openxmlformats.org/officeDocument/2006/relationships/hyperlink" Target="http://fr.wikipedia.org/wiki/%C3%89quipement_informatique" TargetMode="External"/><Relationship Id="rId7" Type="http://schemas.openxmlformats.org/officeDocument/2006/relationships/hyperlink" Target="http://www.mysti2d.net/polynesie2/ETT/C041/32/SimulateurHub/Commutateur.html"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www.mysti2d.net/polynesie2/ETT/C041/32/SimulateurHub/Concentrateur.html" TargetMode="External"/><Relationship Id="rId5" Type="http://schemas.openxmlformats.org/officeDocument/2006/relationships/hyperlink" Target="http://www.mysti2d.net/polynesie2/ETT/C041/32/SimulateurHub/Routeur.html" TargetMode="External"/><Relationship Id="rId4" Type="http://schemas.openxmlformats.org/officeDocument/2006/relationships/hyperlink" Target="http://www.mysti2d.net/polynesie2/ETT/C041/32/SimulateurHub/Ordinateur.html" TargetMode="External"/><Relationship Id="rId9" Type="http://schemas.openxmlformats.org/officeDocument/2006/relationships/hyperlink" Target="http://www.samomoi-technos.com/reseaux/lesprincipauxcomposantsdinterconnections.php"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www.mysti2d.net/polynesie2/ETT/C041/32/SimulateurHub/Cblerseau.html" TargetMode="External"/><Relationship Id="rId3" Type="http://schemas.openxmlformats.org/officeDocument/2006/relationships/hyperlink" Target="http://fr.wikipedia.org/wiki/%C3%89quipement_informatique" TargetMode="External"/><Relationship Id="rId7" Type="http://schemas.openxmlformats.org/officeDocument/2006/relationships/hyperlink" Target="http://www.mysti2d.net/polynesie2/ETT/C041/32/SimulateurHub/Commutateur.html"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www.mysti2d.net/polynesie2/ETT/C041/32/SimulateurHub/Concentrateur.html" TargetMode="External"/><Relationship Id="rId5" Type="http://schemas.openxmlformats.org/officeDocument/2006/relationships/hyperlink" Target="http://www.mysti2d.net/polynesie2/ETT/C041/32/SimulateurHub/Routeur.html" TargetMode="External"/><Relationship Id="rId4" Type="http://schemas.openxmlformats.org/officeDocument/2006/relationships/hyperlink" Target="http://www.mysti2d.net/polynesie2/ETT/C041/32/SimulateurHub/Ordinateur.html" TargetMode="External"/><Relationship Id="rId9" Type="http://schemas.openxmlformats.org/officeDocument/2006/relationships/hyperlink" Target="http://www.samomoi-technos.com/reseaux/lesprincipauxcomposantsdinterconnections.php"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Ensemble d'équipements informatiques ou informatisés (ordinateurs, terminaux, automates , robots, ...) interconnectés implantés dans une zone géographique restreinte</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3</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latin typeface="Arial" pitchFamily="34" charset="0"/>
                <a:cs typeface="Arial" pitchFamily="34" charset="0"/>
              </a:rPr>
              <a:t>Modèle à 7 couches :</a:t>
            </a:r>
          </a:p>
          <a:p>
            <a:r>
              <a:rPr lang="fr-FR" sz="1200" dirty="0" smtClean="0">
                <a:latin typeface="Arial" pitchFamily="34" charset="0"/>
                <a:cs typeface="Arial" pitchFamily="34" charset="0"/>
              </a:rPr>
              <a:t>- Les couches 1, 2, 3 et 4 sont orientées vers le transport d’informations.</a:t>
            </a:r>
          </a:p>
          <a:p>
            <a:r>
              <a:rPr lang="fr-FR" sz="1200" dirty="0" smtClean="0">
                <a:latin typeface="Arial" pitchFamily="34" charset="0"/>
                <a:cs typeface="Arial" pitchFamily="34" charset="0"/>
              </a:rPr>
              <a:t>- Les couches 5, 6 et 7 fournissent des services d’accès à la communication pour différents types</a:t>
            </a:r>
          </a:p>
          <a:p>
            <a:r>
              <a:rPr lang="fr-FR" sz="1200" dirty="0" smtClean="0">
                <a:latin typeface="Arial" pitchFamily="34" charset="0"/>
                <a:cs typeface="Arial" pitchFamily="34" charset="0"/>
              </a:rPr>
              <a:t>d’applications.</a:t>
            </a:r>
            <a:endParaRPr lang="fr-FR" sz="12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14</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r>
              <a:rPr lang="fr-FR" sz="1200" b="1" kern="1200" baseline="0" dirty="0" smtClean="0">
                <a:solidFill>
                  <a:schemeClr val="tx1"/>
                </a:solidFill>
                <a:latin typeface="+mn-lt"/>
                <a:ea typeface="+mn-ea"/>
                <a:cs typeface="+mn-cs"/>
              </a:rPr>
              <a:t>2 Couche liaison de données</a:t>
            </a:r>
          </a:p>
          <a:p>
            <a:r>
              <a:rPr lang="fr-FR" sz="1200" kern="1200" baseline="0" dirty="0" smtClean="0">
                <a:solidFill>
                  <a:schemeClr val="tx1"/>
                </a:solidFill>
                <a:latin typeface="+mn-lt"/>
                <a:ea typeface="+mn-ea"/>
                <a:cs typeface="+mn-cs"/>
              </a:rPr>
              <a:t>- Son rôle est d’établir, de maintenir et de terminer des connexions logiques entre deux entités</a:t>
            </a:r>
          </a:p>
          <a:p>
            <a:r>
              <a:rPr lang="fr-FR" sz="1200" kern="1200" baseline="0" dirty="0" smtClean="0">
                <a:solidFill>
                  <a:schemeClr val="tx1"/>
                </a:solidFill>
                <a:latin typeface="+mn-lt"/>
                <a:ea typeface="+mn-ea"/>
                <a:cs typeface="+mn-cs"/>
              </a:rPr>
              <a:t>communicantes.</a:t>
            </a:r>
          </a:p>
          <a:p>
            <a:r>
              <a:rPr lang="fr-FR" sz="1200" kern="1200" baseline="0" dirty="0" smtClean="0">
                <a:solidFill>
                  <a:schemeClr val="tx1"/>
                </a:solidFill>
                <a:latin typeface="+mn-lt"/>
                <a:ea typeface="+mn-ea"/>
                <a:cs typeface="+mn-cs"/>
              </a:rPr>
              <a:t>- Elle permet de détecter les erreurs de transmission, de demander les retransmissions, de contrôler le</a:t>
            </a:r>
          </a:p>
          <a:p>
            <a:r>
              <a:rPr lang="fr-FR" sz="1200" kern="1200" baseline="0" dirty="0" smtClean="0">
                <a:solidFill>
                  <a:schemeClr val="tx1"/>
                </a:solidFill>
                <a:latin typeface="+mn-lt"/>
                <a:ea typeface="+mn-ea"/>
                <a:cs typeface="+mn-cs"/>
              </a:rPr>
              <a:t>flux, …</a:t>
            </a:r>
          </a:p>
          <a:p>
            <a:r>
              <a:rPr lang="fr-FR" sz="1200" b="1" kern="1200" baseline="0" dirty="0" smtClean="0">
                <a:solidFill>
                  <a:schemeClr val="tx1"/>
                </a:solidFill>
                <a:latin typeface="+mn-lt"/>
                <a:ea typeface="+mn-ea"/>
                <a:cs typeface="+mn-cs"/>
              </a:rPr>
              <a:t>3 Couche réseau</a:t>
            </a:r>
          </a:p>
          <a:p>
            <a:r>
              <a:rPr lang="fr-FR" sz="1200" kern="1200" baseline="0" dirty="0" smtClean="0">
                <a:solidFill>
                  <a:schemeClr val="tx1"/>
                </a:solidFill>
                <a:latin typeface="+mn-lt"/>
                <a:ea typeface="+mn-ea"/>
                <a:cs typeface="+mn-cs"/>
              </a:rPr>
              <a:t>- Elle assure l’acheminement de paquets dans les réseaux maillés.</a:t>
            </a:r>
          </a:p>
          <a:p>
            <a:r>
              <a:rPr lang="fr-FR" sz="1200" kern="1200" baseline="0" dirty="0" smtClean="0">
                <a:solidFill>
                  <a:schemeClr val="tx1"/>
                </a:solidFill>
                <a:latin typeface="+mn-lt"/>
                <a:ea typeface="+mn-ea"/>
                <a:cs typeface="+mn-cs"/>
              </a:rPr>
              <a:t>- Elle détermine le chemin optimal pour les paquets de manière dynamique ou non.</a:t>
            </a:r>
          </a:p>
          <a:p>
            <a:r>
              <a:rPr lang="fr-FR" sz="1200" kern="1200" baseline="0" dirty="0" smtClean="0">
                <a:solidFill>
                  <a:schemeClr val="tx1"/>
                </a:solidFill>
                <a:latin typeface="+mn-lt"/>
                <a:ea typeface="+mn-ea"/>
                <a:cs typeface="+mn-cs"/>
              </a:rPr>
              <a:t>- Exemples : X25 et IP.</a:t>
            </a:r>
          </a:p>
          <a:p>
            <a:r>
              <a:rPr lang="fr-FR" sz="1200" b="1" kern="1200" baseline="0" dirty="0" smtClean="0">
                <a:solidFill>
                  <a:schemeClr val="tx1"/>
                </a:solidFill>
                <a:latin typeface="+mn-lt"/>
                <a:ea typeface="+mn-ea"/>
                <a:cs typeface="+mn-cs"/>
              </a:rPr>
              <a:t>4 Couche transport</a:t>
            </a:r>
          </a:p>
          <a:p>
            <a:r>
              <a:rPr lang="fr-FR" sz="1200" kern="1200" baseline="0" dirty="0" smtClean="0">
                <a:solidFill>
                  <a:schemeClr val="tx1"/>
                </a:solidFill>
                <a:latin typeface="+mn-lt"/>
                <a:ea typeface="+mn-ea"/>
                <a:cs typeface="+mn-cs"/>
              </a:rPr>
              <a:t>- Elle sert d’intermédiaire entre les couches orientées traitement et celles orientées communication.</a:t>
            </a:r>
          </a:p>
          <a:p>
            <a:r>
              <a:rPr lang="fr-FR" sz="1200" kern="1200" baseline="0" dirty="0" smtClean="0">
                <a:solidFill>
                  <a:schemeClr val="tx1"/>
                </a:solidFill>
                <a:latin typeface="+mn-lt"/>
                <a:ea typeface="+mn-ea"/>
                <a:cs typeface="+mn-cs"/>
              </a:rPr>
              <a:t>- Elle fournit un mécanisme fiable de communication.</a:t>
            </a:r>
          </a:p>
          <a:p>
            <a:r>
              <a:rPr lang="fr-FR" sz="1200" kern="1200" baseline="0" dirty="0" smtClean="0">
                <a:solidFill>
                  <a:schemeClr val="tx1"/>
                </a:solidFill>
                <a:latin typeface="+mn-lt"/>
                <a:ea typeface="+mn-ea"/>
                <a:cs typeface="+mn-cs"/>
              </a:rPr>
              <a:t>- Elle assure le contrôle d’erreurs et de flux de bout en bout.</a:t>
            </a:r>
          </a:p>
          <a:p>
            <a:r>
              <a:rPr lang="fr-FR" sz="1200" kern="1200" baseline="0" dirty="0" smtClean="0">
                <a:solidFill>
                  <a:schemeClr val="tx1"/>
                </a:solidFill>
                <a:latin typeface="+mn-lt"/>
                <a:ea typeface="+mn-ea"/>
                <a:cs typeface="+mn-cs"/>
              </a:rPr>
              <a:t>- Elle adapte les paquets selon les réseaux (fragmentation et réassemblage, multiplexage des</a:t>
            </a:r>
          </a:p>
          <a:p>
            <a:r>
              <a:rPr lang="fr-FR" sz="1200" kern="1200" baseline="0" dirty="0" smtClean="0">
                <a:solidFill>
                  <a:schemeClr val="tx1"/>
                </a:solidFill>
                <a:latin typeface="+mn-lt"/>
                <a:ea typeface="+mn-ea"/>
                <a:cs typeface="+mn-cs"/>
              </a:rPr>
              <a:t>connexions, …).</a:t>
            </a:r>
          </a:p>
          <a:p>
            <a:r>
              <a:rPr lang="fr-FR" sz="1200" b="1" kern="1200" baseline="0" dirty="0" smtClean="0">
                <a:solidFill>
                  <a:schemeClr val="tx1"/>
                </a:solidFill>
                <a:latin typeface="+mn-lt"/>
                <a:ea typeface="+mn-ea"/>
                <a:cs typeface="+mn-cs"/>
              </a:rPr>
              <a:t>5 Couche session</a:t>
            </a:r>
          </a:p>
          <a:p>
            <a:r>
              <a:rPr lang="fr-FR" sz="1200" kern="1200" baseline="0" dirty="0" smtClean="0">
                <a:solidFill>
                  <a:schemeClr val="tx1"/>
                </a:solidFill>
                <a:latin typeface="+mn-lt"/>
                <a:ea typeface="+mn-ea"/>
                <a:cs typeface="+mn-cs"/>
              </a:rPr>
              <a:t>- Elle offre les moyens d’organiser et de synchroniser le dialogue entre applications.</a:t>
            </a:r>
          </a:p>
          <a:p>
            <a:r>
              <a:rPr lang="fr-FR" sz="1200" kern="1200" baseline="0" dirty="0" smtClean="0">
                <a:solidFill>
                  <a:schemeClr val="tx1"/>
                </a:solidFill>
                <a:latin typeface="+mn-lt"/>
                <a:ea typeface="+mn-ea"/>
                <a:cs typeface="+mn-cs"/>
              </a:rPr>
              <a:t>- Elle offre les mécanismes de reprise en cas d’anomalies.</a:t>
            </a:r>
          </a:p>
          <a:p>
            <a:r>
              <a:rPr lang="fr-FR" sz="1200" b="1" kern="1200" baseline="0" dirty="0" smtClean="0">
                <a:solidFill>
                  <a:schemeClr val="tx1"/>
                </a:solidFill>
                <a:latin typeface="+mn-lt"/>
                <a:ea typeface="+mn-ea"/>
                <a:cs typeface="+mn-cs"/>
              </a:rPr>
              <a:t>6 Couche présentation</a:t>
            </a:r>
          </a:p>
          <a:p>
            <a:r>
              <a:rPr lang="fr-FR" sz="1200" kern="1200" baseline="0" dirty="0" smtClean="0">
                <a:solidFill>
                  <a:schemeClr val="tx1"/>
                </a:solidFill>
                <a:latin typeface="+mn-lt"/>
                <a:ea typeface="+mn-ea"/>
                <a:cs typeface="+mn-cs"/>
              </a:rPr>
              <a:t>Elle est chargée des problèmes liés à la diversité de codage des informations, de formats de fichiers, …</a:t>
            </a:r>
          </a:p>
          <a:p>
            <a:r>
              <a:rPr lang="fr-FR" sz="1200" b="1" kern="1200" baseline="0" dirty="0" smtClean="0">
                <a:solidFill>
                  <a:schemeClr val="tx1"/>
                </a:solidFill>
                <a:latin typeface="+mn-lt"/>
                <a:ea typeface="+mn-ea"/>
                <a:cs typeface="+mn-cs"/>
              </a:rPr>
              <a:t>7 Couche application</a:t>
            </a:r>
          </a:p>
          <a:p>
            <a:r>
              <a:rPr lang="fr-FR" sz="1200" kern="1200" baseline="0" dirty="0" smtClean="0">
                <a:solidFill>
                  <a:schemeClr val="tx1"/>
                </a:solidFill>
                <a:latin typeface="+mn-lt"/>
                <a:ea typeface="+mn-ea"/>
                <a:cs typeface="+mn-cs"/>
              </a:rPr>
              <a:t>- C’est la source et la destination des données, toutes les autres couches n’existent que pour la servir.</a:t>
            </a:r>
          </a:p>
          <a:p>
            <a:r>
              <a:rPr lang="fr-FR" sz="1200" kern="1200" baseline="0" dirty="0" smtClean="0">
                <a:solidFill>
                  <a:schemeClr val="tx1"/>
                </a:solidFill>
                <a:latin typeface="+mn-lt"/>
                <a:ea typeface="+mn-ea"/>
                <a:cs typeface="+mn-cs"/>
              </a:rPr>
              <a:t>- Elle offre à l’usager les moyens lui permettant d’accéder à l’environnement OSI.</a:t>
            </a:r>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15</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r>
              <a:rPr lang="fr-FR" sz="1200" b="1" kern="1200" baseline="0" dirty="0" smtClean="0">
                <a:solidFill>
                  <a:schemeClr val="tx1"/>
                </a:solidFill>
                <a:latin typeface="+mn-lt"/>
                <a:ea typeface="+mn-ea"/>
                <a:cs typeface="+mn-cs"/>
              </a:rPr>
              <a:t>2 Couche liaison de données</a:t>
            </a:r>
          </a:p>
          <a:p>
            <a:r>
              <a:rPr lang="fr-FR" sz="1200" kern="1200" baseline="0" dirty="0" smtClean="0">
                <a:solidFill>
                  <a:schemeClr val="tx1"/>
                </a:solidFill>
                <a:latin typeface="+mn-lt"/>
                <a:ea typeface="+mn-ea"/>
                <a:cs typeface="+mn-cs"/>
              </a:rPr>
              <a:t>- Son rôle est d’établir, de maintenir et de terminer des connexions logiques entre deux entités</a:t>
            </a:r>
          </a:p>
          <a:p>
            <a:r>
              <a:rPr lang="fr-FR" sz="1200" kern="1200" baseline="0" dirty="0" smtClean="0">
                <a:solidFill>
                  <a:schemeClr val="tx1"/>
                </a:solidFill>
                <a:latin typeface="+mn-lt"/>
                <a:ea typeface="+mn-ea"/>
                <a:cs typeface="+mn-cs"/>
              </a:rPr>
              <a:t>communicantes.</a:t>
            </a:r>
          </a:p>
          <a:p>
            <a:r>
              <a:rPr lang="fr-FR" sz="1200" kern="1200" baseline="0" dirty="0" smtClean="0">
                <a:solidFill>
                  <a:schemeClr val="tx1"/>
                </a:solidFill>
                <a:latin typeface="+mn-lt"/>
                <a:ea typeface="+mn-ea"/>
                <a:cs typeface="+mn-cs"/>
              </a:rPr>
              <a:t>- Elle permet de détecter les erreurs de transmission, de demander les retransmissions, de contrôler le</a:t>
            </a:r>
          </a:p>
          <a:p>
            <a:r>
              <a:rPr lang="fr-FR" sz="1200" kern="1200" baseline="0" dirty="0" smtClean="0">
                <a:solidFill>
                  <a:schemeClr val="tx1"/>
                </a:solidFill>
                <a:latin typeface="+mn-lt"/>
                <a:ea typeface="+mn-ea"/>
                <a:cs typeface="+mn-cs"/>
              </a:rPr>
              <a:t>flux, …</a:t>
            </a:r>
          </a:p>
          <a:p>
            <a:r>
              <a:rPr lang="fr-FR" sz="1200" b="1" kern="1200" baseline="0" dirty="0" smtClean="0">
                <a:solidFill>
                  <a:schemeClr val="tx1"/>
                </a:solidFill>
                <a:latin typeface="+mn-lt"/>
                <a:ea typeface="+mn-ea"/>
                <a:cs typeface="+mn-cs"/>
              </a:rPr>
              <a:t>3 Couche réseau</a:t>
            </a:r>
          </a:p>
          <a:p>
            <a:r>
              <a:rPr lang="fr-FR" sz="1200" kern="1200" baseline="0" dirty="0" smtClean="0">
                <a:solidFill>
                  <a:schemeClr val="tx1"/>
                </a:solidFill>
                <a:latin typeface="+mn-lt"/>
                <a:ea typeface="+mn-ea"/>
                <a:cs typeface="+mn-cs"/>
              </a:rPr>
              <a:t>- Elle assure l’acheminement de paquets dans les réseaux maillés.</a:t>
            </a:r>
          </a:p>
          <a:p>
            <a:r>
              <a:rPr lang="fr-FR" sz="1200" kern="1200" baseline="0" dirty="0" smtClean="0">
                <a:solidFill>
                  <a:schemeClr val="tx1"/>
                </a:solidFill>
                <a:latin typeface="+mn-lt"/>
                <a:ea typeface="+mn-ea"/>
                <a:cs typeface="+mn-cs"/>
              </a:rPr>
              <a:t>- Elle détermine le chemin optimal pour les paquets de manière dynamique ou non.</a:t>
            </a:r>
          </a:p>
          <a:p>
            <a:r>
              <a:rPr lang="fr-FR" sz="1200" kern="1200" baseline="0" dirty="0" smtClean="0">
                <a:solidFill>
                  <a:schemeClr val="tx1"/>
                </a:solidFill>
                <a:latin typeface="+mn-lt"/>
                <a:ea typeface="+mn-ea"/>
                <a:cs typeface="+mn-cs"/>
              </a:rPr>
              <a:t>- Exemples : X25 et IP.</a:t>
            </a:r>
          </a:p>
          <a:p>
            <a:r>
              <a:rPr lang="fr-FR" sz="1200" b="1" kern="1200" baseline="0" dirty="0" smtClean="0">
                <a:solidFill>
                  <a:schemeClr val="tx1"/>
                </a:solidFill>
                <a:latin typeface="+mn-lt"/>
                <a:ea typeface="+mn-ea"/>
                <a:cs typeface="+mn-cs"/>
              </a:rPr>
              <a:t>4 Couche transport</a:t>
            </a:r>
          </a:p>
          <a:p>
            <a:r>
              <a:rPr lang="fr-FR" sz="1200" kern="1200" baseline="0" dirty="0" smtClean="0">
                <a:solidFill>
                  <a:schemeClr val="tx1"/>
                </a:solidFill>
                <a:latin typeface="+mn-lt"/>
                <a:ea typeface="+mn-ea"/>
                <a:cs typeface="+mn-cs"/>
              </a:rPr>
              <a:t>- Elle sert d’intermédiaire entre les couches orientées traitement et celles orientées communication.</a:t>
            </a:r>
          </a:p>
          <a:p>
            <a:r>
              <a:rPr lang="fr-FR" sz="1200" kern="1200" baseline="0" dirty="0" smtClean="0">
                <a:solidFill>
                  <a:schemeClr val="tx1"/>
                </a:solidFill>
                <a:latin typeface="+mn-lt"/>
                <a:ea typeface="+mn-ea"/>
                <a:cs typeface="+mn-cs"/>
              </a:rPr>
              <a:t>- Elle fournit un mécanisme fiable de communication.</a:t>
            </a:r>
          </a:p>
          <a:p>
            <a:r>
              <a:rPr lang="fr-FR" sz="1200" kern="1200" baseline="0" dirty="0" smtClean="0">
                <a:solidFill>
                  <a:schemeClr val="tx1"/>
                </a:solidFill>
                <a:latin typeface="+mn-lt"/>
                <a:ea typeface="+mn-ea"/>
                <a:cs typeface="+mn-cs"/>
              </a:rPr>
              <a:t>- Elle assure le contrôle d’erreurs et de flux de bout en bout.</a:t>
            </a:r>
          </a:p>
          <a:p>
            <a:r>
              <a:rPr lang="fr-FR" sz="1200" kern="1200" baseline="0" dirty="0" smtClean="0">
                <a:solidFill>
                  <a:schemeClr val="tx1"/>
                </a:solidFill>
                <a:latin typeface="+mn-lt"/>
                <a:ea typeface="+mn-ea"/>
                <a:cs typeface="+mn-cs"/>
              </a:rPr>
              <a:t>- Elle adapte les paquets selon les réseaux (fragmentation et réassemblage, multiplexage des</a:t>
            </a:r>
          </a:p>
          <a:p>
            <a:r>
              <a:rPr lang="fr-FR" sz="1200" kern="1200" baseline="0" dirty="0" smtClean="0">
                <a:solidFill>
                  <a:schemeClr val="tx1"/>
                </a:solidFill>
                <a:latin typeface="+mn-lt"/>
                <a:ea typeface="+mn-ea"/>
                <a:cs typeface="+mn-cs"/>
              </a:rPr>
              <a:t>connexions, …).</a:t>
            </a:r>
          </a:p>
          <a:p>
            <a:r>
              <a:rPr lang="fr-FR" sz="1200" b="1" kern="1200" baseline="0" dirty="0" smtClean="0">
                <a:solidFill>
                  <a:schemeClr val="tx1"/>
                </a:solidFill>
                <a:latin typeface="+mn-lt"/>
                <a:ea typeface="+mn-ea"/>
                <a:cs typeface="+mn-cs"/>
              </a:rPr>
              <a:t>5 Couche session</a:t>
            </a:r>
          </a:p>
          <a:p>
            <a:r>
              <a:rPr lang="fr-FR" sz="1200" kern="1200" baseline="0" dirty="0" smtClean="0">
                <a:solidFill>
                  <a:schemeClr val="tx1"/>
                </a:solidFill>
                <a:latin typeface="+mn-lt"/>
                <a:ea typeface="+mn-ea"/>
                <a:cs typeface="+mn-cs"/>
              </a:rPr>
              <a:t>- Elle offre les moyens d’organiser et de synchroniser le dialogue entre applications.</a:t>
            </a:r>
          </a:p>
          <a:p>
            <a:r>
              <a:rPr lang="fr-FR" sz="1200" kern="1200" baseline="0" dirty="0" smtClean="0">
                <a:solidFill>
                  <a:schemeClr val="tx1"/>
                </a:solidFill>
                <a:latin typeface="+mn-lt"/>
                <a:ea typeface="+mn-ea"/>
                <a:cs typeface="+mn-cs"/>
              </a:rPr>
              <a:t>- Elle offre les mécanismes de reprise en cas d’anomalies.</a:t>
            </a:r>
          </a:p>
          <a:p>
            <a:r>
              <a:rPr lang="fr-FR" sz="1200" b="1" kern="1200" baseline="0" dirty="0" smtClean="0">
                <a:solidFill>
                  <a:schemeClr val="tx1"/>
                </a:solidFill>
                <a:latin typeface="+mn-lt"/>
                <a:ea typeface="+mn-ea"/>
                <a:cs typeface="+mn-cs"/>
              </a:rPr>
              <a:t>6 Couche présentation</a:t>
            </a:r>
          </a:p>
          <a:p>
            <a:r>
              <a:rPr lang="fr-FR" sz="1200" kern="1200" baseline="0" dirty="0" smtClean="0">
                <a:solidFill>
                  <a:schemeClr val="tx1"/>
                </a:solidFill>
                <a:latin typeface="+mn-lt"/>
                <a:ea typeface="+mn-ea"/>
                <a:cs typeface="+mn-cs"/>
              </a:rPr>
              <a:t>Elle est chargée des problèmes liés à la diversité de codage des informations, de formats de fichiers, …</a:t>
            </a:r>
          </a:p>
          <a:p>
            <a:r>
              <a:rPr lang="fr-FR" sz="1200" b="1" kern="1200" baseline="0" dirty="0" smtClean="0">
                <a:solidFill>
                  <a:schemeClr val="tx1"/>
                </a:solidFill>
                <a:latin typeface="+mn-lt"/>
                <a:ea typeface="+mn-ea"/>
                <a:cs typeface="+mn-cs"/>
              </a:rPr>
              <a:t>7 Couche application</a:t>
            </a:r>
          </a:p>
          <a:p>
            <a:r>
              <a:rPr lang="fr-FR" sz="1200" kern="1200" baseline="0" dirty="0" smtClean="0">
                <a:solidFill>
                  <a:schemeClr val="tx1"/>
                </a:solidFill>
                <a:latin typeface="+mn-lt"/>
                <a:ea typeface="+mn-ea"/>
                <a:cs typeface="+mn-cs"/>
              </a:rPr>
              <a:t>- C’est la source et la destination des données, toutes les autres couches n’existent que pour la servir.</a:t>
            </a:r>
          </a:p>
          <a:p>
            <a:r>
              <a:rPr lang="fr-FR" sz="1200" kern="1200" baseline="0" dirty="0" smtClean="0">
                <a:solidFill>
                  <a:schemeClr val="tx1"/>
                </a:solidFill>
                <a:latin typeface="+mn-lt"/>
                <a:ea typeface="+mn-ea"/>
                <a:cs typeface="+mn-cs"/>
              </a:rPr>
              <a:t>- Elle offre à l’usager les moyens lui permettant d’accéder à l’environnement OSI.</a:t>
            </a:r>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16</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r>
              <a:rPr lang="fr-FR" sz="1200" b="1" kern="1200" baseline="0" dirty="0" smtClean="0">
                <a:solidFill>
                  <a:schemeClr val="tx1"/>
                </a:solidFill>
                <a:latin typeface="+mn-lt"/>
                <a:ea typeface="+mn-ea"/>
                <a:cs typeface="+mn-cs"/>
              </a:rPr>
              <a:t>2 Couche liaison de données</a:t>
            </a:r>
          </a:p>
          <a:p>
            <a:r>
              <a:rPr lang="fr-FR" sz="1200" kern="1200" baseline="0" dirty="0" smtClean="0">
                <a:solidFill>
                  <a:schemeClr val="tx1"/>
                </a:solidFill>
                <a:latin typeface="+mn-lt"/>
                <a:ea typeface="+mn-ea"/>
                <a:cs typeface="+mn-cs"/>
              </a:rPr>
              <a:t>- Son rôle est d’établir, de maintenir et de terminer des connexions logiques entre deux entités</a:t>
            </a:r>
          </a:p>
          <a:p>
            <a:r>
              <a:rPr lang="fr-FR" sz="1200" kern="1200" baseline="0" dirty="0" smtClean="0">
                <a:solidFill>
                  <a:schemeClr val="tx1"/>
                </a:solidFill>
                <a:latin typeface="+mn-lt"/>
                <a:ea typeface="+mn-ea"/>
                <a:cs typeface="+mn-cs"/>
              </a:rPr>
              <a:t>communicantes.</a:t>
            </a:r>
          </a:p>
          <a:p>
            <a:r>
              <a:rPr lang="fr-FR" sz="1200" kern="1200" baseline="0" dirty="0" smtClean="0">
                <a:solidFill>
                  <a:schemeClr val="tx1"/>
                </a:solidFill>
                <a:latin typeface="+mn-lt"/>
                <a:ea typeface="+mn-ea"/>
                <a:cs typeface="+mn-cs"/>
              </a:rPr>
              <a:t>- Elle permet de détecter les erreurs de transmission, de demander les retransmissions, de contrôler le</a:t>
            </a:r>
          </a:p>
          <a:p>
            <a:r>
              <a:rPr lang="fr-FR" sz="1200" kern="1200" baseline="0" dirty="0" smtClean="0">
                <a:solidFill>
                  <a:schemeClr val="tx1"/>
                </a:solidFill>
                <a:latin typeface="+mn-lt"/>
                <a:ea typeface="+mn-ea"/>
                <a:cs typeface="+mn-cs"/>
              </a:rPr>
              <a:t>flux, …</a:t>
            </a:r>
          </a:p>
          <a:p>
            <a:r>
              <a:rPr lang="fr-FR" sz="1200" b="1" kern="1200" baseline="0" dirty="0" smtClean="0">
                <a:solidFill>
                  <a:schemeClr val="tx1"/>
                </a:solidFill>
                <a:latin typeface="+mn-lt"/>
                <a:ea typeface="+mn-ea"/>
                <a:cs typeface="+mn-cs"/>
              </a:rPr>
              <a:t>3 Couche réseau</a:t>
            </a:r>
          </a:p>
          <a:p>
            <a:r>
              <a:rPr lang="fr-FR" sz="1200" kern="1200" baseline="0" dirty="0" smtClean="0">
                <a:solidFill>
                  <a:schemeClr val="tx1"/>
                </a:solidFill>
                <a:latin typeface="+mn-lt"/>
                <a:ea typeface="+mn-ea"/>
                <a:cs typeface="+mn-cs"/>
              </a:rPr>
              <a:t>- Elle assure l’acheminement de paquets dans les réseaux maillés.</a:t>
            </a:r>
          </a:p>
          <a:p>
            <a:r>
              <a:rPr lang="fr-FR" sz="1200" kern="1200" baseline="0" dirty="0" smtClean="0">
                <a:solidFill>
                  <a:schemeClr val="tx1"/>
                </a:solidFill>
                <a:latin typeface="+mn-lt"/>
                <a:ea typeface="+mn-ea"/>
                <a:cs typeface="+mn-cs"/>
              </a:rPr>
              <a:t>- Elle détermine le chemin optimal pour les paquets de manière dynamique ou non.</a:t>
            </a:r>
          </a:p>
          <a:p>
            <a:r>
              <a:rPr lang="fr-FR" sz="1200" kern="1200" baseline="0" dirty="0" smtClean="0">
                <a:solidFill>
                  <a:schemeClr val="tx1"/>
                </a:solidFill>
                <a:latin typeface="+mn-lt"/>
                <a:ea typeface="+mn-ea"/>
                <a:cs typeface="+mn-cs"/>
              </a:rPr>
              <a:t>- Exemples : X25 et IP.</a:t>
            </a:r>
          </a:p>
          <a:p>
            <a:r>
              <a:rPr lang="fr-FR" sz="1200" b="1" kern="1200" baseline="0" dirty="0" smtClean="0">
                <a:solidFill>
                  <a:schemeClr val="tx1"/>
                </a:solidFill>
                <a:latin typeface="+mn-lt"/>
                <a:ea typeface="+mn-ea"/>
                <a:cs typeface="+mn-cs"/>
              </a:rPr>
              <a:t>4 Couche transport</a:t>
            </a:r>
          </a:p>
          <a:p>
            <a:r>
              <a:rPr lang="fr-FR" sz="1200" kern="1200" baseline="0" dirty="0" smtClean="0">
                <a:solidFill>
                  <a:schemeClr val="tx1"/>
                </a:solidFill>
                <a:latin typeface="+mn-lt"/>
                <a:ea typeface="+mn-ea"/>
                <a:cs typeface="+mn-cs"/>
              </a:rPr>
              <a:t>- Elle sert d’intermédiaire entre les couches orientées traitement et celles orientées communication.</a:t>
            </a:r>
          </a:p>
          <a:p>
            <a:r>
              <a:rPr lang="fr-FR" sz="1200" kern="1200" baseline="0" dirty="0" smtClean="0">
                <a:solidFill>
                  <a:schemeClr val="tx1"/>
                </a:solidFill>
                <a:latin typeface="+mn-lt"/>
                <a:ea typeface="+mn-ea"/>
                <a:cs typeface="+mn-cs"/>
              </a:rPr>
              <a:t>- Elle fournit un mécanisme fiable de communication.</a:t>
            </a:r>
          </a:p>
          <a:p>
            <a:r>
              <a:rPr lang="fr-FR" sz="1200" kern="1200" baseline="0" dirty="0" smtClean="0">
                <a:solidFill>
                  <a:schemeClr val="tx1"/>
                </a:solidFill>
                <a:latin typeface="+mn-lt"/>
                <a:ea typeface="+mn-ea"/>
                <a:cs typeface="+mn-cs"/>
              </a:rPr>
              <a:t>- Elle assure le contrôle d’erreurs et de flux de bout en bout.</a:t>
            </a:r>
          </a:p>
          <a:p>
            <a:r>
              <a:rPr lang="fr-FR" sz="1200" kern="1200" baseline="0" dirty="0" smtClean="0">
                <a:solidFill>
                  <a:schemeClr val="tx1"/>
                </a:solidFill>
                <a:latin typeface="+mn-lt"/>
                <a:ea typeface="+mn-ea"/>
                <a:cs typeface="+mn-cs"/>
              </a:rPr>
              <a:t>- Elle adapte les paquets selon les réseaux (fragmentation et réassemblage, multiplexage des</a:t>
            </a:r>
          </a:p>
          <a:p>
            <a:r>
              <a:rPr lang="fr-FR" sz="1200" kern="1200" baseline="0" dirty="0" smtClean="0">
                <a:solidFill>
                  <a:schemeClr val="tx1"/>
                </a:solidFill>
                <a:latin typeface="+mn-lt"/>
                <a:ea typeface="+mn-ea"/>
                <a:cs typeface="+mn-cs"/>
              </a:rPr>
              <a:t>connexions, …).</a:t>
            </a:r>
          </a:p>
          <a:p>
            <a:r>
              <a:rPr lang="fr-FR" sz="1200" b="1" kern="1200" baseline="0" dirty="0" smtClean="0">
                <a:solidFill>
                  <a:schemeClr val="tx1"/>
                </a:solidFill>
                <a:latin typeface="+mn-lt"/>
                <a:ea typeface="+mn-ea"/>
                <a:cs typeface="+mn-cs"/>
              </a:rPr>
              <a:t>5 Couche session</a:t>
            </a:r>
          </a:p>
          <a:p>
            <a:r>
              <a:rPr lang="fr-FR" sz="1200" kern="1200" baseline="0" dirty="0" smtClean="0">
                <a:solidFill>
                  <a:schemeClr val="tx1"/>
                </a:solidFill>
                <a:latin typeface="+mn-lt"/>
                <a:ea typeface="+mn-ea"/>
                <a:cs typeface="+mn-cs"/>
              </a:rPr>
              <a:t>- Elle offre les moyens d’organiser et de synchroniser le dialogue entre applications.</a:t>
            </a:r>
          </a:p>
          <a:p>
            <a:r>
              <a:rPr lang="fr-FR" sz="1200" kern="1200" baseline="0" dirty="0" smtClean="0">
                <a:solidFill>
                  <a:schemeClr val="tx1"/>
                </a:solidFill>
                <a:latin typeface="+mn-lt"/>
                <a:ea typeface="+mn-ea"/>
                <a:cs typeface="+mn-cs"/>
              </a:rPr>
              <a:t>- Elle offre les mécanismes de reprise en cas d’anomalies.</a:t>
            </a:r>
          </a:p>
          <a:p>
            <a:r>
              <a:rPr lang="fr-FR" sz="1200" b="1" kern="1200" baseline="0" dirty="0" smtClean="0">
                <a:solidFill>
                  <a:schemeClr val="tx1"/>
                </a:solidFill>
                <a:latin typeface="+mn-lt"/>
                <a:ea typeface="+mn-ea"/>
                <a:cs typeface="+mn-cs"/>
              </a:rPr>
              <a:t>6 Couche présentation</a:t>
            </a:r>
          </a:p>
          <a:p>
            <a:r>
              <a:rPr lang="fr-FR" sz="1200" kern="1200" baseline="0" dirty="0" smtClean="0">
                <a:solidFill>
                  <a:schemeClr val="tx1"/>
                </a:solidFill>
                <a:latin typeface="+mn-lt"/>
                <a:ea typeface="+mn-ea"/>
                <a:cs typeface="+mn-cs"/>
              </a:rPr>
              <a:t>Elle est chargée des problèmes liés à la diversité de codage des informations, de formats de fichiers, …</a:t>
            </a:r>
          </a:p>
          <a:p>
            <a:r>
              <a:rPr lang="fr-FR" sz="1200" b="1" kern="1200" baseline="0" dirty="0" smtClean="0">
                <a:solidFill>
                  <a:schemeClr val="tx1"/>
                </a:solidFill>
                <a:latin typeface="+mn-lt"/>
                <a:ea typeface="+mn-ea"/>
                <a:cs typeface="+mn-cs"/>
              </a:rPr>
              <a:t>7 Couche application</a:t>
            </a:r>
          </a:p>
          <a:p>
            <a:r>
              <a:rPr lang="fr-FR" sz="1200" kern="1200" baseline="0" dirty="0" smtClean="0">
                <a:solidFill>
                  <a:schemeClr val="tx1"/>
                </a:solidFill>
                <a:latin typeface="+mn-lt"/>
                <a:ea typeface="+mn-ea"/>
                <a:cs typeface="+mn-cs"/>
              </a:rPr>
              <a:t>- C’est la source et la destination des données, toutes les autres couches n’existent que pour la servir.</a:t>
            </a:r>
          </a:p>
          <a:p>
            <a:r>
              <a:rPr lang="fr-FR" sz="1200" kern="1200" baseline="0" dirty="0" smtClean="0">
                <a:solidFill>
                  <a:schemeClr val="tx1"/>
                </a:solidFill>
                <a:latin typeface="+mn-lt"/>
                <a:ea typeface="+mn-ea"/>
                <a:cs typeface="+mn-cs"/>
              </a:rPr>
              <a:t>- Elle offre à l’usager les moyens lui permettant d’accéder à l’environnement OSI.</a:t>
            </a:r>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17</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0070C0"/>
                </a:solidFill>
                <a:latin typeface="Arial" pitchFamily="34" charset="0"/>
                <a:cs typeface="Arial" pitchFamily="34" charset="0"/>
              </a:rPr>
              <a:t>Problématiques des réseaux locaux par rapport au modèle OSI</a:t>
            </a:r>
            <a:endParaRPr lang="fr-FR"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IEEE 802</a:t>
            </a:r>
            <a:r>
              <a:rPr lang="fr-FR" sz="1200" dirty="0" smtClean="0"/>
              <a:t> est un comité de l'</a:t>
            </a:r>
            <a:r>
              <a:rPr lang="fr-FR" sz="1200" dirty="0" smtClean="0">
                <a:hlinkClick r:id="rId3" tooltip="IEEE"/>
              </a:rPr>
              <a:t>IEEE</a:t>
            </a:r>
            <a:r>
              <a:rPr lang="fr-FR" sz="1200" dirty="0" smtClean="0"/>
              <a:t> qui décrit une famille de normes relatives aux réseaux locaux (</a:t>
            </a:r>
            <a:r>
              <a:rPr lang="fr-FR" sz="1200" dirty="0" smtClean="0">
                <a:hlinkClick r:id="rId4" tooltip="Réseau local"/>
              </a:rPr>
              <a:t>LAN</a:t>
            </a:r>
            <a:r>
              <a:rPr lang="fr-FR" sz="1200" dirty="0" smtClean="0"/>
              <a:t>) et métropolitains (</a:t>
            </a:r>
            <a:r>
              <a:rPr lang="fr-FR" sz="1200" dirty="0" smtClean="0">
                <a:hlinkClick r:id="rId5" tooltip="Metropolitan area network"/>
              </a:rPr>
              <a:t>MAN</a:t>
            </a:r>
            <a:r>
              <a:rPr lang="fr-FR" sz="1200" dirty="0" smtClean="0"/>
              <a:t>) basés sur la transmission de données numériques par des liaisons filaires ou sans fil. Plus spécifiquement, les normes IEEE 802 sont limitées aux réseaux utilisant des paquets de tailles variables </a:t>
            </a:r>
            <a:r>
              <a:rPr lang="fr-FR" sz="1400" dirty="0" smtClean="0"/>
              <a:t>contrairement</a:t>
            </a:r>
            <a:r>
              <a:rPr lang="fr-FR" sz="1200" dirty="0" smtClean="0"/>
              <a:t> à ceux où les données sont transmises dans des cellules de taille fixe et généralement courtes. Également non traités par l'IEEE 802 : les réseaux </a:t>
            </a:r>
            <a:r>
              <a:rPr lang="fr-FR" sz="1200" dirty="0" err="1" smtClean="0"/>
              <a:t>isosynchrones</a:t>
            </a:r>
            <a:r>
              <a:rPr lang="fr-FR" sz="1200" dirty="0" smtClean="0"/>
              <a:t> où des données sont acheminées par groupes d'octets à intervalles réguliers.</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19</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 IEEE 802 est un comité de l'IEEE qui décrit une famille de normes relatives au réseaux locaux et réseaux métropolitains. Plus spécifiquement, les normes IEEE 802 sont limités aux réseaux utilisant des paquets de tailles variables contrairement aux réseaux dans lesquels les données sont transmises dans des cellules de taille fixe et généralement courtes.  Les services et les spécifications décrits par l'IEEE 802 se réfèrent aux deux couches inférieures du modèle OSI. Dans les faits, l'IEEE 802 découpe la couche liaison en deux sous-couches appelées </a:t>
            </a:r>
            <a:r>
              <a:rPr lang="fr-FR" dirty="0" err="1" smtClean="0"/>
              <a:t>Logical</a:t>
            </a:r>
            <a:r>
              <a:rPr lang="fr-FR" dirty="0" smtClean="0"/>
              <a:t> Link Control (LLC) et Media Access Control (MAC)</a:t>
            </a:r>
          </a:p>
          <a:p>
            <a:r>
              <a:rPr lang="fr-FR" sz="1200" kern="1200" baseline="0" dirty="0" smtClean="0">
                <a:solidFill>
                  <a:schemeClr val="tx1"/>
                </a:solidFill>
                <a:latin typeface="+mn-lt"/>
                <a:ea typeface="+mn-ea"/>
                <a:cs typeface="+mn-cs"/>
              </a:rPr>
              <a:t>La couche liaison de donnée des réseaux locaux est divisée en</a:t>
            </a:r>
          </a:p>
          <a:p>
            <a:r>
              <a:rPr lang="fr-FR" sz="1200" kern="1200" baseline="0" dirty="0" smtClean="0">
                <a:solidFill>
                  <a:schemeClr val="tx1"/>
                </a:solidFill>
                <a:latin typeface="+mn-lt"/>
                <a:ea typeface="+mn-ea"/>
                <a:cs typeface="+mn-cs"/>
              </a:rPr>
              <a:t>deux sous-couches:</a:t>
            </a:r>
          </a:p>
          <a:p>
            <a:r>
              <a:rPr lang="fr-FR" sz="1200" kern="1200" baseline="0" dirty="0" smtClean="0">
                <a:solidFill>
                  <a:schemeClr val="tx1"/>
                </a:solidFill>
                <a:latin typeface="+mn-lt"/>
                <a:ea typeface="+mn-ea"/>
                <a:cs typeface="+mn-cs"/>
              </a:rPr>
              <a:t>• La sous couche LLC (</a:t>
            </a:r>
            <a:r>
              <a:rPr lang="fr-FR" sz="1200" kern="1200" baseline="0" dirty="0" err="1" smtClean="0">
                <a:solidFill>
                  <a:schemeClr val="tx1"/>
                </a:solidFill>
                <a:latin typeface="+mn-lt"/>
                <a:ea typeface="+mn-ea"/>
                <a:cs typeface="+mn-cs"/>
              </a:rPr>
              <a:t>Logical</a:t>
            </a:r>
            <a:r>
              <a:rPr lang="fr-FR" sz="1200" kern="1200" baseline="0" dirty="0" smtClean="0">
                <a:solidFill>
                  <a:schemeClr val="tx1"/>
                </a:solidFill>
                <a:latin typeface="+mn-lt"/>
                <a:ea typeface="+mn-ea"/>
                <a:cs typeface="+mn-cs"/>
              </a:rPr>
              <a:t> Link control)</a:t>
            </a:r>
          </a:p>
          <a:p>
            <a:r>
              <a:rPr lang="fr-FR" sz="1200" kern="1200" baseline="0" dirty="0" smtClean="0">
                <a:solidFill>
                  <a:schemeClr val="tx1"/>
                </a:solidFill>
                <a:latin typeface="+mn-lt"/>
                <a:ea typeface="+mn-ea"/>
                <a:cs typeface="+mn-cs"/>
              </a:rPr>
              <a:t>• La sous couche MAC (Medium Access Control)</a:t>
            </a:r>
          </a:p>
          <a:p>
            <a:r>
              <a:rPr lang="fr-FR" sz="1200" kern="1200" baseline="0" dirty="0" smtClean="0">
                <a:solidFill>
                  <a:schemeClr val="tx1"/>
                </a:solidFill>
                <a:latin typeface="+mn-lt"/>
                <a:ea typeface="+mn-ea"/>
                <a:cs typeface="+mn-cs"/>
              </a:rPr>
              <a:t>La sous-couche MAC à fait l’objet de trois normes:</a:t>
            </a:r>
          </a:p>
          <a:p>
            <a:r>
              <a:rPr lang="fr-FR" sz="1200" kern="1200" baseline="0" dirty="0" smtClean="0">
                <a:solidFill>
                  <a:schemeClr val="tx1"/>
                </a:solidFill>
                <a:latin typeface="+mn-lt"/>
                <a:ea typeface="+mn-ea"/>
                <a:cs typeface="+mn-cs"/>
              </a:rPr>
              <a:t>• 802.3 : Réseau en bus CSMA/CD</a:t>
            </a:r>
          </a:p>
          <a:p>
            <a:r>
              <a:rPr lang="fr-FR" sz="1200" kern="1200" baseline="0" dirty="0" smtClean="0">
                <a:solidFill>
                  <a:schemeClr val="tx1"/>
                </a:solidFill>
                <a:latin typeface="+mn-lt"/>
                <a:ea typeface="+mn-ea"/>
                <a:cs typeface="+mn-cs"/>
              </a:rPr>
              <a:t>• 802.4 : </a:t>
            </a:r>
            <a:r>
              <a:rPr lang="fr-FR" sz="1200" kern="1200" baseline="0" dirty="0" err="1" smtClean="0">
                <a:solidFill>
                  <a:schemeClr val="tx1"/>
                </a:solidFill>
                <a:latin typeface="+mn-lt"/>
                <a:ea typeface="+mn-ea"/>
                <a:cs typeface="+mn-cs"/>
              </a:rPr>
              <a:t>Token</a:t>
            </a:r>
            <a:r>
              <a:rPr lang="fr-FR" sz="1200" kern="1200" baseline="0" dirty="0" smtClean="0">
                <a:solidFill>
                  <a:schemeClr val="tx1"/>
                </a:solidFill>
                <a:latin typeface="+mn-lt"/>
                <a:ea typeface="+mn-ea"/>
                <a:cs typeface="+mn-cs"/>
              </a:rPr>
              <a:t> Bus</a:t>
            </a:r>
          </a:p>
          <a:p>
            <a:r>
              <a:rPr lang="fr-FR" sz="1200" kern="1200" baseline="0" dirty="0" smtClean="0">
                <a:solidFill>
                  <a:schemeClr val="tx1"/>
                </a:solidFill>
                <a:latin typeface="+mn-lt"/>
                <a:ea typeface="+mn-ea"/>
                <a:cs typeface="+mn-cs"/>
              </a:rPr>
              <a:t>• 802.5 : </a:t>
            </a:r>
            <a:r>
              <a:rPr lang="fr-FR" sz="1200" kern="1200" baseline="0" dirty="0" err="1" smtClean="0">
                <a:solidFill>
                  <a:schemeClr val="tx1"/>
                </a:solidFill>
                <a:latin typeface="+mn-lt"/>
                <a:ea typeface="+mn-ea"/>
                <a:cs typeface="+mn-cs"/>
              </a:rPr>
              <a:t>Token</a:t>
            </a:r>
            <a:r>
              <a:rPr lang="fr-FR" sz="1200" kern="1200" baseline="0" dirty="0" smtClean="0">
                <a:solidFill>
                  <a:schemeClr val="tx1"/>
                </a:solidFill>
                <a:latin typeface="+mn-lt"/>
                <a:ea typeface="+mn-ea"/>
                <a:cs typeface="+mn-cs"/>
              </a:rPr>
              <a:t> Ring</a:t>
            </a:r>
          </a:p>
          <a:p>
            <a:endParaRPr lang="fr-F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CSMA/CD: Carrier Sense Multiple Access/Collision Detected</a:t>
            </a:r>
          </a:p>
          <a:p>
            <a:r>
              <a:rPr lang="fr-FR" sz="1200" kern="1200" baseline="0" dirty="0" smtClean="0">
                <a:solidFill>
                  <a:schemeClr val="tx1"/>
                </a:solidFill>
                <a:latin typeface="+mn-lt"/>
                <a:ea typeface="+mn-ea"/>
                <a:cs typeface="+mn-cs"/>
              </a:rPr>
              <a:t>CSMA/CD est une technique basée sur le principe d’écoute et de</a:t>
            </a:r>
          </a:p>
          <a:p>
            <a:r>
              <a:rPr lang="fr-FR" sz="1200" kern="1200" baseline="0" dirty="0" smtClean="0">
                <a:solidFill>
                  <a:schemeClr val="tx1"/>
                </a:solidFill>
                <a:latin typeface="+mn-lt"/>
                <a:ea typeface="+mn-ea"/>
                <a:cs typeface="+mn-cs"/>
              </a:rPr>
              <a:t>détection de collision</a:t>
            </a:r>
          </a:p>
          <a:p>
            <a:r>
              <a:rPr lang="fr-FR" sz="1200" kern="1200" baseline="0" dirty="0" smtClean="0">
                <a:solidFill>
                  <a:schemeClr val="tx1"/>
                </a:solidFill>
                <a:latin typeface="+mn-lt"/>
                <a:ea typeface="+mn-ea"/>
                <a:cs typeface="+mn-cs"/>
              </a:rPr>
              <a:t>Le principe d’accès au support est la compétition: un émetteur</a:t>
            </a:r>
          </a:p>
          <a:p>
            <a:r>
              <a:rPr lang="fr-FR" sz="1200" kern="1200" baseline="0" dirty="0" smtClean="0">
                <a:solidFill>
                  <a:schemeClr val="tx1"/>
                </a:solidFill>
                <a:latin typeface="+mn-lt"/>
                <a:ea typeface="+mn-ea"/>
                <a:cs typeface="+mn-cs"/>
              </a:rPr>
              <a:t>utilise la voie dès qu’il est prêt à émettre, Il ignore donc</a:t>
            </a:r>
          </a:p>
          <a:p>
            <a:r>
              <a:rPr lang="fr-FR" sz="1200" kern="1200" baseline="0" dirty="0" smtClean="0">
                <a:solidFill>
                  <a:schemeClr val="tx1"/>
                </a:solidFill>
                <a:latin typeface="+mn-lt"/>
                <a:ea typeface="+mn-ea"/>
                <a:cs typeface="+mn-cs"/>
              </a:rPr>
              <a:t>les autres émetteurs</a:t>
            </a:r>
          </a:p>
          <a:p>
            <a:r>
              <a:rPr lang="fr-FR" sz="1200" b="1" kern="1200" baseline="0" dirty="0" smtClean="0">
                <a:solidFill>
                  <a:schemeClr val="tx1"/>
                </a:solidFill>
                <a:latin typeface="+mn-lt"/>
                <a:ea typeface="+mn-ea"/>
                <a:cs typeface="+mn-cs"/>
              </a:rPr>
              <a:t>=&gt; Risque de collision</a:t>
            </a:r>
          </a:p>
          <a:p>
            <a:r>
              <a:rPr lang="fr-FR" sz="1200" kern="1200" baseline="0" dirty="0" smtClean="0">
                <a:solidFill>
                  <a:schemeClr val="tx1"/>
                </a:solidFill>
                <a:latin typeface="+mn-lt"/>
                <a:ea typeface="+mn-ea"/>
                <a:cs typeface="+mn-cs"/>
              </a:rPr>
              <a:t>Pour limiter le nombre de collision, cette technique utilise le</a:t>
            </a:r>
          </a:p>
          <a:p>
            <a:r>
              <a:rPr lang="fr-FR" sz="1200" kern="1200" baseline="0" dirty="0" smtClean="0">
                <a:solidFill>
                  <a:schemeClr val="tx1"/>
                </a:solidFill>
                <a:latin typeface="+mn-lt"/>
                <a:ea typeface="+mn-ea"/>
                <a:cs typeface="+mn-cs"/>
              </a:rPr>
              <a:t>principe d’écoute, c’est à dire un émetteur n’émet que s’il</a:t>
            </a:r>
          </a:p>
          <a:p>
            <a:r>
              <a:rPr lang="fr-FR" sz="1200" kern="1200" baseline="0" dirty="0" smtClean="0">
                <a:solidFill>
                  <a:schemeClr val="tx1"/>
                </a:solidFill>
                <a:latin typeface="+mn-lt"/>
                <a:ea typeface="+mn-ea"/>
                <a:cs typeface="+mn-cs"/>
              </a:rPr>
              <a:t>n ’y a pas de transmission en court</a:t>
            </a:r>
          </a:p>
          <a:p>
            <a:r>
              <a:rPr lang="fr-FR" sz="1200" kern="1200" baseline="0" dirty="0" smtClean="0">
                <a:solidFill>
                  <a:schemeClr val="tx1"/>
                </a:solidFill>
                <a:latin typeface="+mn-lt"/>
                <a:ea typeface="+mn-ea"/>
                <a:cs typeface="+mn-cs"/>
              </a:rPr>
              <a:t>Succinctement, le modèle de l’IEEE divise la </a:t>
            </a:r>
            <a:r>
              <a:rPr lang="fr-FR" sz="1200" b="1" kern="1200" baseline="0" dirty="0" smtClean="0">
                <a:solidFill>
                  <a:schemeClr val="tx1"/>
                </a:solidFill>
                <a:latin typeface="+mn-lt"/>
                <a:ea typeface="+mn-ea"/>
                <a:cs typeface="+mn-cs"/>
              </a:rPr>
              <a:t>couche liaison en une </a:t>
            </a:r>
            <a:r>
              <a:rPr lang="fr-FR" sz="1200" b="1" kern="1200" baseline="0" dirty="0" err="1" smtClean="0">
                <a:solidFill>
                  <a:schemeClr val="tx1"/>
                </a:solidFill>
                <a:latin typeface="+mn-lt"/>
                <a:ea typeface="+mn-ea"/>
                <a:cs typeface="+mn-cs"/>
              </a:rPr>
              <a:t>souscouche</a:t>
            </a:r>
            <a:endParaRPr lang="fr-FR" sz="1200" b="1" kern="1200" baseline="0" dirty="0" smtClean="0">
              <a:solidFill>
                <a:schemeClr val="tx1"/>
              </a:solidFill>
              <a:latin typeface="+mn-lt"/>
              <a:ea typeface="+mn-ea"/>
              <a:cs typeface="+mn-cs"/>
            </a:endParaRPr>
          </a:p>
          <a:p>
            <a:r>
              <a:rPr lang="fr-FR" sz="1200" b="1" kern="1200" baseline="0" dirty="0" smtClean="0">
                <a:solidFill>
                  <a:schemeClr val="tx1"/>
                </a:solidFill>
                <a:latin typeface="+mn-lt"/>
                <a:ea typeface="+mn-ea"/>
                <a:cs typeface="+mn-cs"/>
              </a:rPr>
              <a:t>MAC (</a:t>
            </a:r>
            <a:r>
              <a:rPr lang="fr-FR" sz="1200" b="1" i="1" kern="1200" baseline="0" dirty="0" smtClean="0">
                <a:solidFill>
                  <a:schemeClr val="tx1"/>
                </a:solidFill>
                <a:latin typeface="+mn-lt"/>
                <a:ea typeface="+mn-ea"/>
                <a:cs typeface="+mn-cs"/>
              </a:rPr>
              <a:t>Medium Access Control) et une sous-couche LLC (</a:t>
            </a:r>
            <a:r>
              <a:rPr lang="fr-FR" sz="1200" b="1" i="1" kern="1200" baseline="0" dirty="0" err="1" smtClean="0">
                <a:solidFill>
                  <a:schemeClr val="tx1"/>
                </a:solidFill>
                <a:latin typeface="+mn-lt"/>
                <a:ea typeface="+mn-ea"/>
                <a:cs typeface="+mn-cs"/>
              </a:rPr>
              <a:t>Logical</a:t>
            </a:r>
            <a:r>
              <a:rPr lang="fr-FR" sz="1200" b="1" i="1" kern="1200" baseline="0" dirty="0" smtClean="0">
                <a:solidFill>
                  <a:schemeClr val="tx1"/>
                </a:solidFill>
                <a:latin typeface="+mn-lt"/>
                <a:ea typeface="+mn-ea"/>
                <a:cs typeface="+mn-cs"/>
              </a:rPr>
              <a:t> Link</a:t>
            </a:r>
          </a:p>
          <a:p>
            <a:r>
              <a:rPr lang="fr-FR" sz="1200" i="1" kern="1200" baseline="0" dirty="0" smtClean="0">
                <a:solidFill>
                  <a:schemeClr val="tx1"/>
                </a:solidFill>
                <a:latin typeface="+mn-lt"/>
                <a:ea typeface="+mn-ea"/>
                <a:cs typeface="+mn-cs"/>
              </a:rPr>
              <a:t>Control). On a vu qu’une caractéristique fondamentale des réseaux locaux est</a:t>
            </a:r>
          </a:p>
          <a:p>
            <a:r>
              <a:rPr lang="fr-FR" sz="1200" kern="1200" baseline="0" dirty="0" smtClean="0">
                <a:solidFill>
                  <a:schemeClr val="tx1"/>
                </a:solidFill>
                <a:latin typeface="+mn-lt"/>
                <a:ea typeface="+mn-ea"/>
                <a:cs typeface="+mn-cs"/>
              </a:rPr>
              <a:t>l’utilisation d’un support de transmission partagé. En conséquence, si plusieurs</a:t>
            </a:r>
          </a:p>
          <a:p>
            <a:r>
              <a:rPr lang="fr-FR" sz="1200" kern="1200" baseline="0" dirty="0" smtClean="0">
                <a:solidFill>
                  <a:schemeClr val="tx1"/>
                </a:solidFill>
                <a:latin typeface="+mn-lt"/>
                <a:ea typeface="+mn-ea"/>
                <a:cs typeface="+mn-cs"/>
              </a:rPr>
              <a:t>équipements émettent en même temps, aucun des deux messages ne sera</a:t>
            </a:r>
          </a:p>
          <a:p>
            <a:r>
              <a:rPr lang="fr-FR" sz="1200" kern="1200" baseline="0" dirty="0" smtClean="0">
                <a:solidFill>
                  <a:schemeClr val="tx1"/>
                </a:solidFill>
                <a:latin typeface="+mn-lt"/>
                <a:ea typeface="+mn-ea"/>
                <a:cs typeface="+mn-cs"/>
              </a:rPr>
              <a:t>compréhensible. Pour éviter les conflits d’accès au support, plusieurs techniques</a:t>
            </a:r>
          </a:p>
          <a:p>
            <a:r>
              <a:rPr lang="fr-FR" sz="1200" kern="1200" baseline="0" dirty="0" smtClean="0">
                <a:solidFill>
                  <a:schemeClr val="tx1"/>
                </a:solidFill>
                <a:latin typeface="+mn-lt"/>
                <a:ea typeface="+mn-ea"/>
                <a:cs typeface="+mn-cs"/>
              </a:rPr>
              <a:t>sont possibles suivant la nature du support ou la topologie du réseau. Une fois que</a:t>
            </a:r>
          </a:p>
          <a:p>
            <a:r>
              <a:rPr lang="fr-FR" sz="1200" kern="1200" baseline="0" dirty="0" smtClean="0">
                <a:solidFill>
                  <a:schemeClr val="tx1"/>
                </a:solidFill>
                <a:latin typeface="+mn-lt"/>
                <a:ea typeface="+mn-ea"/>
                <a:cs typeface="+mn-cs"/>
              </a:rPr>
              <a:t>la sous-couche MAC a gagné l’accès au support, la sous-couche LLC est chargée</a:t>
            </a:r>
          </a:p>
          <a:p>
            <a:r>
              <a:rPr lang="fr-FR" sz="1200" kern="1200" baseline="0" dirty="0" smtClean="0">
                <a:solidFill>
                  <a:schemeClr val="tx1"/>
                </a:solidFill>
                <a:latin typeface="+mn-lt"/>
                <a:ea typeface="+mn-ea"/>
                <a:cs typeface="+mn-cs"/>
              </a:rPr>
              <a:t>de contrôler la transmission des données et d’indiquer le protocole utilisé au niveau</a:t>
            </a:r>
          </a:p>
          <a:p>
            <a:r>
              <a:rPr lang="fr-FR" sz="1200" kern="1200" baseline="0" dirty="0" smtClean="0">
                <a:solidFill>
                  <a:schemeClr val="tx1"/>
                </a:solidFill>
                <a:latin typeface="+mn-lt"/>
                <a:ea typeface="+mn-ea"/>
                <a:cs typeface="+mn-cs"/>
              </a:rPr>
              <a:t>supérieur.</a:t>
            </a:r>
          </a:p>
          <a:p>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20</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0000" lnSpcReduction="20000"/>
          </a:bodyPr>
          <a:lstStyle/>
          <a:p>
            <a:r>
              <a:rPr lang="fr-FR" sz="1200" b="0" i="0" kern="1200" dirty="0" smtClean="0">
                <a:solidFill>
                  <a:schemeClr val="tx1"/>
                </a:solidFill>
                <a:latin typeface="+mn-lt"/>
                <a:ea typeface="+mn-ea"/>
                <a:cs typeface="+mn-cs"/>
              </a:rPr>
              <a:t>Liste des secteurs relatifs à la famille de normes IEEE 802[</a:t>
            </a:r>
            <a:r>
              <a:rPr lang="fr-FR" sz="1200" b="0" i="0" u="none" strike="noStrike" kern="1200" dirty="0" smtClean="0">
                <a:solidFill>
                  <a:schemeClr val="tx1"/>
                </a:solidFill>
                <a:latin typeface="+mn-lt"/>
                <a:ea typeface="+mn-ea"/>
                <a:cs typeface="+mn-cs"/>
                <a:hlinkClick r:id="rId3" tooltip="Modifier la section : Liste des secteurs relatifs à la famille de normes IEEE 802"/>
              </a:rPr>
              <a:t>modifier</a:t>
            </a:r>
            <a:r>
              <a:rPr lang="fr-FR" sz="1200" b="0" i="0" kern="1200" dirty="0" smtClean="0">
                <a:solidFill>
                  <a:schemeClr val="tx1"/>
                </a:solidFill>
                <a:latin typeface="+mn-lt"/>
                <a:ea typeface="+mn-ea"/>
                <a:cs typeface="+mn-cs"/>
              </a:rPr>
              <a:t> | </a:t>
            </a:r>
            <a:r>
              <a:rPr lang="fr-FR" sz="1200" b="0" i="0" u="none" strike="noStrike" kern="1200" dirty="0" smtClean="0">
                <a:solidFill>
                  <a:schemeClr val="tx1"/>
                </a:solidFill>
                <a:latin typeface="+mn-lt"/>
                <a:ea typeface="+mn-ea"/>
                <a:cs typeface="+mn-cs"/>
                <a:hlinkClick r:id="rId4" tooltip="Modifier la section : Liste des secteurs relatifs à la famille de normes IEEE 802"/>
              </a:rPr>
              <a:t>modifier le code</a:t>
            </a:r>
            <a:r>
              <a:rPr lang="fr-FR" sz="1200" b="0" i="0"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Chaque secteur fait à l'attention d'un groupe de travail spécifique :</a:t>
            </a:r>
          </a:p>
          <a:p>
            <a:r>
              <a:rPr lang="fr-FR" sz="1200" b="0" i="0" u="none" strike="noStrike" kern="1200" dirty="0" smtClean="0">
                <a:solidFill>
                  <a:schemeClr val="tx1"/>
                </a:solidFill>
                <a:latin typeface="+mn-lt"/>
                <a:ea typeface="+mn-ea"/>
                <a:cs typeface="+mn-cs"/>
                <a:hlinkClick r:id="rId5" tooltip="IEEE 802.1"/>
              </a:rPr>
              <a:t>IEEE 802.1</a:t>
            </a:r>
            <a:r>
              <a:rPr lang="fr-FR" sz="1200" b="0" i="0" kern="1200" dirty="0" smtClean="0">
                <a:solidFill>
                  <a:schemeClr val="tx1"/>
                </a:solidFill>
                <a:latin typeface="+mn-lt"/>
                <a:ea typeface="+mn-ea"/>
                <a:cs typeface="+mn-cs"/>
              </a:rPr>
              <a:t>   : Gestion des réseaux locaux, </a:t>
            </a:r>
            <a:r>
              <a:rPr lang="fr-FR" sz="1200" b="0" i="0" u="none" strike="noStrike" kern="1200" dirty="0" smtClean="0">
                <a:solidFill>
                  <a:schemeClr val="tx1"/>
                </a:solidFill>
                <a:latin typeface="+mn-lt"/>
                <a:ea typeface="+mn-ea"/>
                <a:cs typeface="+mn-cs"/>
                <a:hlinkClick r:id="rId6" tooltip="VLAN"/>
              </a:rPr>
              <a:t>VLAN</a:t>
            </a:r>
            <a:r>
              <a:rPr lang="fr-FR" sz="1200" b="0" i="0" kern="1200" dirty="0" smtClean="0">
                <a:solidFill>
                  <a:schemeClr val="tx1"/>
                </a:solidFill>
                <a:latin typeface="+mn-lt"/>
                <a:ea typeface="+mn-ea"/>
                <a:cs typeface="+mn-cs"/>
              </a:rPr>
              <a:t>, authentification, etc.</a:t>
            </a:r>
          </a:p>
          <a:p>
            <a:r>
              <a:rPr lang="fr-FR" sz="1200" b="0" i="0" u="none" strike="noStrike" kern="1200" dirty="0" smtClean="0">
                <a:solidFill>
                  <a:schemeClr val="tx1"/>
                </a:solidFill>
                <a:latin typeface="+mn-lt"/>
                <a:ea typeface="+mn-ea"/>
                <a:cs typeface="+mn-cs"/>
                <a:hlinkClick r:id="rId7" tooltip="IEEE 802.2"/>
              </a:rPr>
              <a:t>IEEE 802.2</a:t>
            </a:r>
            <a:r>
              <a:rPr lang="fr-FR" sz="1200" b="0" i="0" kern="1200" dirty="0" smtClean="0">
                <a:solidFill>
                  <a:schemeClr val="tx1"/>
                </a:solidFill>
                <a:latin typeface="+mn-lt"/>
                <a:ea typeface="+mn-ea"/>
                <a:cs typeface="+mn-cs"/>
              </a:rPr>
              <a:t>   : Distinction entre couche </a:t>
            </a:r>
            <a:r>
              <a:rPr lang="fr-FR" sz="1200" b="0" i="0" u="none" strike="noStrike" kern="1200" dirty="0" err="1" smtClean="0">
                <a:solidFill>
                  <a:schemeClr val="tx1"/>
                </a:solidFill>
                <a:latin typeface="+mn-lt"/>
                <a:ea typeface="+mn-ea"/>
                <a:cs typeface="+mn-cs"/>
                <a:hlinkClick r:id="rId8" tooltip="Logical Link Control"/>
              </a:rPr>
              <a:t>Logical</a:t>
            </a:r>
            <a:r>
              <a:rPr lang="fr-FR" sz="1200" b="0" i="0" u="none" strike="noStrike" kern="1200" dirty="0" smtClean="0">
                <a:solidFill>
                  <a:schemeClr val="tx1"/>
                </a:solidFill>
                <a:latin typeface="+mn-lt"/>
                <a:ea typeface="+mn-ea"/>
                <a:cs typeface="+mn-cs"/>
                <a:hlinkClick r:id="rId8" tooltip="Logical Link Control"/>
              </a:rPr>
              <a:t> Link Control</a:t>
            </a:r>
            <a:r>
              <a:rPr lang="fr-FR" sz="1200" b="0" i="0" kern="1200" dirty="0" smtClean="0">
                <a:solidFill>
                  <a:schemeClr val="tx1"/>
                </a:solidFill>
                <a:latin typeface="+mn-lt"/>
                <a:ea typeface="+mn-ea"/>
                <a:cs typeface="+mn-cs"/>
              </a:rPr>
              <a:t> (LLC) et </a:t>
            </a:r>
            <a:r>
              <a:rPr lang="fr-FR" sz="1200" b="0" i="0" u="none" strike="noStrike" kern="1200" dirty="0" smtClean="0">
                <a:solidFill>
                  <a:schemeClr val="tx1"/>
                </a:solidFill>
                <a:latin typeface="+mn-lt"/>
                <a:ea typeface="+mn-ea"/>
                <a:cs typeface="+mn-cs"/>
                <a:hlinkClick r:id="rId9" tooltip="Media Access Control"/>
              </a:rPr>
              <a:t>Media Access Control</a:t>
            </a:r>
            <a:r>
              <a:rPr lang="fr-FR" sz="1200" b="0" i="0" kern="1200" dirty="0" smtClean="0">
                <a:solidFill>
                  <a:schemeClr val="tx1"/>
                </a:solidFill>
                <a:latin typeface="+mn-lt"/>
                <a:ea typeface="+mn-ea"/>
                <a:cs typeface="+mn-cs"/>
              </a:rPr>
              <a:t> (MAC)</a:t>
            </a:r>
          </a:p>
          <a:p>
            <a:r>
              <a:rPr lang="fr-FR" sz="1200" b="0" i="0" u="none" strike="noStrike" kern="1200" dirty="0" smtClean="0">
                <a:solidFill>
                  <a:schemeClr val="tx1"/>
                </a:solidFill>
                <a:latin typeface="+mn-lt"/>
                <a:ea typeface="+mn-ea"/>
                <a:cs typeface="+mn-cs"/>
                <a:hlinkClick r:id="rId10" tooltip="IEEE 802.3"/>
              </a:rPr>
              <a:t>IEEE 802.3</a:t>
            </a:r>
            <a:r>
              <a:rPr lang="fr-FR" sz="1200" b="0" i="0" kern="1200" dirty="0" smtClean="0">
                <a:solidFill>
                  <a:schemeClr val="tx1"/>
                </a:solidFill>
                <a:latin typeface="+mn-lt"/>
                <a:ea typeface="+mn-ea"/>
                <a:cs typeface="+mn-cs"/>
              </a:rPr>
              <a:t>   : Couche média CSMA/CD </a:t>
            </a:r>
            <a:r>
              <a:rPr lang="fr-FR" sz="1200" b="0" i="0" u="none" strike="noStrike" kern="1200" dirty="0" smtClean="0">
                <a:solidFill>
                  <a:schemeClr val="tx1"/>
                </a:solidFill>
                <a:latin typeface="+mn-lt"/>
                <a:ea typeface="+mn-ea"/>
                <a:cs typeface="+mn-cs"/>
                <a:hlinkClick r:id="rId11" tooltip="Ethernet"/>
              </a:rPr>
              <a:t>Ethernet</a:t>
            </a:r>
            <a:endParaRPr lang="fr-FR" sz="1200" b="0" i="0" kern="1200" dirty="0" smtClean="0">
              <a:solidFill>
                <a:schemeClr val="tx1"/>
              </a:solidFill>
              <a:latin typeface="+mn-lt"/>
              <a:ea typeface="+mn-ea"/>
              <a:cs typeface="+mn-cs"/>
            </a:endParaRPr>
          </a:p>
          <a:p>
            <a:r>
              <a:rPr lang="fr-FR" sz="1200" b="0" i="0" u="none" strike="noStrike" kern="1200" dirty="0" smtClean="0">
                <a:solidFill>
                  <a:schemeClr val="tx1"/>
                </a:solidFill>
                <a:latin typeface="+mn-lt"/>
                <a:ea typeface="+mn-ea"/>
                <a:cs typeface="+mn-cs"/>
                <a:hlinkClick r:id="rId12" tooltip="IEEE 802.4"/>
              </a:rPr>
              <a:t>IEEE 802.4</a:t>
            </a:r>
            <a:r>
              <a:rPr lang="fr-FR" sz="1200" b="0" i="0" kern="1200" dirty="0" smtClean="0">
                <a:solidFill>
                  <a:schemeClr val="tx1"/>
                </a:solidFill>
                <a:latin typeface="+mn-lt"/>
                <a:ea typeface="+mn-ea"/>
                <a:cs typeface="+mn-cs"/>
              </a:rPr>
              <a:t>   : Couche média CSMA/CA </a:t>
            </a:r>
            <a:r>
              <a:rPr lang="fr-FR" sz="1200" b="0" i="0" u="none" strike="noStrike" kern="1200" dirty="0" err="1" smtClean="0">
                <a:solidFill>
                  <a:schemeClr val="tx1"/>
                </a:solidFill>
                <a:latin typeface="+mn-lt"/>
                <a:ea typeface="+mn-ea"/>
                <a:cs typeface="+mn-cs"/>
                <a:hlinkClick r:id="rId13" tooltip="Token Bus"/>
              </a:rPr>
              <a:t>Token</a:t>
            </a:r>
            <a:r>
              <a:rPr lang="fr-FR" sz="1200" b="0" i="0" u="none" strike="noStrike" kern="1200" dirty="0" smtClean="0">
                <a:solidFill>
                  <a:schemeClr val="tx1"/>
                </a:solidFill>
                <a:latin typeface="+mn-lt"/>
                <a:ea typeface="+mn-ea"/>
                <a:cs typeface="+mn-cs"/>
                <a:hlinkClick r:id="rId13" tooltip="Token Bus"/>
              </a:rPr>
              <a:t> Bus</a:t>
            </a:r>
            <a:r>
              <a:rPr lang="fr-FR" sz="1200" b="0" i="0" kern="1200" dirty="0" smtClean="0">
                <a:solidFill>
                  <a:schemeClr val="tx1"/>
                </a:solidFill>
                <a:latin typeface="+mn-lt"/>
                <a:ea typeface="+mn-ea"/>
                <a:cs typeface="+mn-cs"/>
              </a:rPr>
              <a:t> et </a:t>
            </a:r>
            <a:r>
              <a:rPr lang="fr-FR" sz="1200" b="0" i="0" u="none" strike="noStrike" kern="1200" dirty="0" smtClean="0">
                <a:solidFill>
                  <a:schemeClr val="tx1"/>
                </a:solidFill>
                <a:latin typeface="+mn-lt"/>
                <a:ea typeface="+mn-ea"/>
                <a:cs typeface="+mn-cs"/>
                <a:hlinkClick r:id="rId14" tooltip="AppleTalk"/>
              </a:rPr>
              <a:t>AppleTalk</a:t>
            </a:r>
            <a:r>
              <a:rPr lang="fr-FR" sz="1200" b="0" i="0" kern="1200" dirty="0" smtClean="0">
                <a:solidFill>
                  <a:schemeClr val="tx1"/>
                </a:solidFill>
                <a:latin typeface="+mn-lt"/>
                <a:ea typeface="+mn-ea"/>
                <a:cs typeface="+mn-cs"/>
              </a:rPr>
              <a:t> (utilisée en </a:t>
            </a:r>
            <a:r>
              <a:rPr lang="fr-FR" sz="1200" b="0" i="0" u="none" strike="noStrike" kern="1200" dirty="0" smtClean="0">
                <a:solidFill>
                  <a:schemeClr val="tx1"/>
                </a:solidFill>
                <a:latin typeface="+mn-lt"/>
                <a:ea typeface="+mn-ea"/>
                <a:cs typeface="+mn-cs"/>
                <a:hlinkClick r:id="rId15" tooltip="Informatique industrielle"/>
              </a:rPr>
              <a:t>informatique industrielle</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16" tooltip="IEEE 802.5"/>
              </a:rPr>
              <a:t>IEEE 802.5</a:t>
            </a:r>
            <a:r>
              <a:rPr lang="fr-FR" sz="1200" b="0" i="0" kern="1200" dirty="0" smtClean="0">
                <a:solidFill>
                  <a:schemeClr val="tx1"/>
                </a:solidFill>
                <a:latin typeface="+mn-lt"/>
                <a:ea typeface="+mn-ea"/>
                <a:cs typeface="+mn-cs"/>
              </a:rPr>
              <a:t>   : Couche média </a:t>
            </a:r>
            <a:r>
              <a:rPr lang="fr-FR" sz="1200" b="0" i="0" u="none" strike="noStrike" kern="1200" dirty="0" err="1" smtClean="0">
                <a:solidFill>
                  <a:schemeClr val="tx1"/>
                </a:solidFill>
                <a:latin typeface="+mn-lt"/>
                <a:ea typeface="+mn-ea"/>
                <a:cs typeface="+mn-cs"/>
                <a:hlinkClick r:id="rId17" tooltip="Token Ring"/>
              </a:rPr>
              <a:t>Token</a:t>
            </a:r>
            <a:r>
              <a:rPr lang="fr-FR" sz="1200" b="0" i="0" u="none" strike="noStrike" kern="1200" dirty="0" smtClean="0">
                <a:solidFill>
                  <a:schemeClr val="tx1"/>
                </a:solidFill>
                <a:latin typeface="+mn-lt"/>
                <a:ea typeface="+mn-ea"/>
                <a:cs typeface="+mn-cs"/>
                <a:hlinkClick r:id="rId17" tooltip="Token Ring"/>
              </a:rPr>
              <a:t> Ring</a:t>
            </a:r>
            <a:r>
              <a:rPr lang="fr-FR" sz="1200" b="0" i="0" kern="1200" dirty="0" smtClean="0">
                <a:solidFill>
                  <a:schemeClr val="tx1"/>
                </a:solidFill>
                <a:latin typeface="+mn-lt"/>
                <a:ea typeface="+mn-ea"/>
                <a:cs typeface="+mn-cs"/>
              </a:rPr>
              <a:t> (IBM)</a:t>
            </a:r>
          </a:p>
          <a:p>
            <a:r>
              <a:rPr lang="fr-FR" sz="1200" b="0" i="0" u="none" strike="noStrike" kern="1200" dirty="0" smtClean="0">
                <a:solidFill>
                  <a:schemeClr val="tx1"/>
                </a:solidFill>
                <a:latin typeface="+mn-lt"/>
                <a:ea typeface="+mn-ea"/>
                <a:cs typeface="+mn-cs"/>
                <a:hlinkClick r:id="rId18" tooltip="IEEE 802.6 (page inexistante)"/>
              </a:rPr>
              <a:t>IEEE 802.6</a:t>
            </a:r>
            <a:r>
              <a:rPr lang="fr-FR" sz="1200" b="0" i="0" kern="1200" dirty="0" smtClean="0">
                <a:solidFill>
                  <a:schemeClr val="tx1"/>
                </a:solidFill>
                <a:latin typeface="+mn-lt"/>
                <a:ea typeface="+mn-ea"/>
                <a:cs typeface="+mn-cs"/>
              </a:rPr>
              <a:t>   : Groupe de conseils sur les réseaux à grande distance (</a:t>
            </a:r>
            <a:r>
              <a:rPr lang="fr-FR" sz="1200" b="0" i="0" u="none" strike="noStrike" kern="1200" dirty="0" smtClean="0">
                <a:solidFill>
                  <a:schemeClr val="tx1"/>
                </a:solidFill>
                <a:latin typeface="+mn-lt"/>
                <a:ea typeface="+mn-ea"/>
                <a:cs typeface="+mn-cs"/>
                <a:hlinkClick r:id="rId19" tooltip="Réseau métropolitain"/>
              </a:rPr>
              <a:t>Réseau métropolitain</a:t>
            </a:r>
            <a:r>
              <a:rPr lang="fr-FR" sz="1200" b="0" i="0" kern="1200" dirty="0" smtClean="0">
                <a:solidFill>
                  <a:schemeClr val="tx1"/>
                </a:solidFill>
                <a:latin typeface="+mn-lt"/>
                <a:ea typeface="+mn-ea"/>
                <a:cs typeface="+mn-cs"/>
              </a:rPr>
              <a:t> ou MAN) (dissous)</a:t>
            </a:r>
          </a:p>
          <a:p>
            <a:r>
              <a:rPr lang="fr-FR" sz="1200" b="0" i="0" u="none" strike="noStrike" kern="1200" dirty="0" smtClean="0">
                <a:solidFill>
                  <a:schemeClr val="tx1"/>
                </a:solidFill>
                <a:latin typeface="+mn-lt"/>
                <a:ea typeface="+mn-ea"/>
                <a:cs typeface="+mn-cs"/>
                <a:hlinkClick r:id="rId20" tooltip="IEEE 802.7 (page inexistante)"/>
              </a:rPr>
              <a:t>IEEE 802.7</a:t>
            </a:r>
            <a:r>
              <a:rPr lang="fr-FR" sz="1200" b="0" i="0" kern="1200" dirty="0" smtClean="0">
                <a:solidFill>
                  <a:schemeClr val="tx1"/>
                </a:solidFill>
                <a:latin typeface="+mn-lt"/>
                <a:ea typeface="+mn-ea"/>
                <a:cs typeface="+mn-cs"/>
              </a:rPr>
              <a:t>   : Groupe de conseils sur les réseaux à </a:t>
            </a:r>
            <a:r>
              <a:rPr lang="fr-FR" sz="1200" b="0" i="0" u="none" strike="noStrike" kern="1200" dirty="0" smtClean="0">
                <a:solidFill>
                  <a:schemeClr val="tx1"/>
                </a:solidFill>
                <a:latin typeface="+mn-lt"/>
                <a:ea typeface="+mn-ea"/>
                <a:cs typeface="+mn-cs"/>
                <a:hlinkClick r:id="rId21" tooltip="Large bande"/>
              </a:rPr>
              <a:t>large bande</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22" tooltip="IEEE 802.8 (page inexistante)"/>
              </a:rPr>
              <a:t>IEEE 802.8</a:t>
            </a:r>
            <a:r>
              <a:rPr lang="fr-FR" sz="1200" b="0" i="0" kern="1200" dirty="0" smtClean="0">
                <a:solidFill>
                  <a:schemeClr val="tx1"/>
                </a:solidFill>
                <a:latin typeface="+mn-lt"/>
                <a:ea typeface="+mn-ea"/>
                <a:cs typeface="+mn-cs"/>
              </a:rPr>
              <a:t>   : Groupe de conseils sur les réseaux sur </a:t>
            </a:r>
            <a:r>
              <a:rPr lang="fr-FR" sz="1200" b="0" i="0" u="none" strike="noStrike" kern="1200" dirty="0" smtClean="0">
                <a:solidFill>
                  <a:schemeClr val="tx1"/>
                </a:solidFill>
                <a:latin typeface="+mn-lt"/>
                <a:ea typeface="+mn-ea"/>
                <a:cs typeface="+mn-cs"/>
                <a:hlinkClick r:id="rId23" tooltip="Fibre optique"/>
              </a:rPr>
              <a:t>fibre optique</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24" tooltip="IEEE 802.9 (page inexistante)"/>
              </a:rPr>
              <a:t>IEEE 802.9</a:t>
            </a:r>
            <a:r>
              <a:rPr lang="fr-FR" sz="1200" b="0" i="0" kern="1200" dirty="0" smtClean="0">
                <a:solidFill>
                  <a:schemeClr val="tx1"/>
                </a:solidFill>
                <a:latin typeface="+mn-lt"/>
                <a:ea typeface="+mn-ea"/>
                <a:cs typeface="+mn-cs"/>
              </a:rPr>
              <a:t>   : Réseaux à intégration de services comme </a:t>
            </a:r>
            <a:r>
              <a:rPr lang="fr-FR" sz="1200" b="0" i="0" u="none" strike="noStrike" kern="1200" dirty="0" smtClean="0">
                <a:solidFill>
                  <a:schemeClr val="tx1"/>
                </a:solidFill>
                <a:latin typeface="+mn-lt"/>
                <a:ea typeface="+mn-ea"/>
                <a:cs typeface="+mn-cs"/>
                <a:hlinkClick r:id="rId25" tooltip="RNIS"/>
              </a:rPr>
              <a:t>RNIS</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26" tooltip="IEEE 802.10 (page inexistante)"/>
              </a:rPr>
              <a:t>IEEE 802.10</a:t>
            </a:r>
            <a:r>
              <a:rPr lang="fr-FR" sz="1200" b="0" i="0" kern="1200" dirty="0" smtClean="0">
                <a:solidFill>
                  <a:schemeClr val="tx1"/>
                </a:solidFill>
                <a:latin typeface="+mn-lt"/>
                <a:ea typeface="+mn-ea"/>
                <a:cs typeface="+mn-cs"/>
              </a:rPr>
              <a:t> : Interopérabilité de la sécurité des LAN/MAN (dissous)</a:t>
            </a:r>
          </a:p>
          <a:p>
            <a:r>
              <a:rPr lang="fr-FR" sz="1200" b="0" i="0" u="none" strike="noStrike" kern="1200" dirty="0" smtClean="0">
                <a:solidFill>
                  <a:schemeClr val="tx1"/>
                </a:solidFill>
                <a:latin typeface="+mn-lt"/>
                <a:ea typeface="+mn-ea"/>
                <a:cs typeface="+mn-cs"/>
                <a:hlinkClick r:id="rId27" tooltip="IEEE 802.11"/>
              </a:rPr>
              <a:t>IEEE 802.11</a:t>
            </a:r>
            <a:r>
              <a:rPr lang="fr-FR" sz="1200" b="0" i="0" kern="1200" dirty="0" smtClean="0">
                <a:solidFill>
                  <a:schemeClr val="tx1"/>
                </a:solidFill>
                <a:latin typeface="+mn-lt"/>
                <a:ea typeface="+mn-ea"/>
                <a:cs typeface="+mn-cs"/>
              </a:rPr>
              <a:t> : Réseaux sans fil : </a:t>
            </a:r>
            <a:r>
              <a:rPr lang="fr-FR" sz="1200" b="0" i="0" u="none" strike="noStrike" kern="1200" dirty="0" smtClean="0">
                <a:solidFill>
                  <a:schemeClr val="tx1"/>
                </a:solidFill>
                <a:latin typeface="+mn-lt"/>
                <a:ea typeface="+mn-ea"/>
                <a:cs typeface="+mn-cs"/>
                <a:hlinkClick r:id="rId28" tooltip="Réseau sans fil"/>
              </a:rPr>
              <a:t>réseau sans fil</a:t>
            </a:r>
            <a:r>
              <a:rPr lang="fr-FR" sz="1200" b="0" i="0" kern="1200" dirty="0" smtClean="0">
                <a:solidFill>
                  <a:schemeClr val="tx1"/>
                </a:solidFill>
                <a:latin typeface="+mn-lt"/>
                <a:ea typeface="+mn-ea"/>
                <a:cs typeface="+mn-cs"/>
              </a:rPr>
              <a:t>, </a:t>
            </a:r>
            <a:r>
              <a:rPr lang="fr-FR" sz="1200" b="0" i="0" u="none" strike="noStrike" kern="1200" dirty="0" err="1" smtClean="0">
                <a:solidFill>
                  <a:schemeClr val="tx1"/>
                </a:solidFill>
                <a:latin typeface="+mn-lt"/>
                <a:ea typeface="+mn-ea"/>
                <a:cs typeface="+mn-cs"/>
                <a:hlinkClick r:id="rId29" tooltip="Wi-Fi"/>
              </a:rPr>
              <a:t>Wi-Fi</a:t>
            </a:r>
            <a:endParaRPr lang="fr-FR" sz="1200" b="0" i="0" kern="1200" dirty="0" smtClean="0">
              <a:solidFill>
                <a:schemeClr val="tx1"/>
              </a:solidFill>
              <a:latin typeface="+mn-lt"/>
              <a:ea typeface="+mn-ea"/>
              <a:cs typeface="+mn-cs"/>
            </a:endParaRPr>
          </a:p>
          <a:p>
            <a:r>
              <a:rPr lang="fr-FR" sz="1200" b="0" i="0" u="none" strike="noStrike" kern="1200" dirty="0" smtClean="0">
                <a:solidFill>
                  <a:schemeClr val="tx1"/>
                </a:solidFill>
                <a:latin typeface="+mn-lt"/>
                <a:ea typeface="+mn-ea"/>
                <a:cs typeface="+mn-cs"/>
                <a:hlinkClick r:id="rId30" tooltip="IEEE 802.12"/>
              </a:rPr>
              <a:t>IEEE 802.12</a:t>
            </a:r>
            <a:r>
              <a:rPr lang="fr-FR" sz="1200" b="0" i="0" kern="1200" dirty="0" smtClean="0">
                <a:solidFill>
                  <a:schemeClr val="tx1"/>
                </a:solidFill>
                <a:latin typeface="+mn-lt"/>
                <a:ea typeface="+mn-ea"/>
                <a:cs typeface="+mn-cs"/>
              </a:rPr>
              <a:t> : Réseaux locaux utilisant le mécanisme de demande de priorité</a:t>
            </a:r>
          </a:p>
          <a:p>
            <a:r>
              <a:rPr lang="fr-FR" sz="1200" b="0" i="0" kern="1200" dirty="0" smtClean="0">
                <a:solidFill>
                  <a:schemeClr val="tx1"/>
                </a:solidFill>
                <a:latin typeface="+mn-lt"/>
                <a:ea typeface="+mn-ea"/>
                <a:cs typeface="+mn-cs"/>
              </a:rPr>
              <a:t>IEEE 802.13 : Inutilisé (À l'origine réseaux </a:t>
            </a:r>
            <a:r>
              <a:rPr lang="fr-FR" sz="1200" b="0" i="0" kern="1200" dirty="0" err="1" smtClean="0">
                <a:solidFill>
                  <a:schemeClr val="tx1"/>
                </a:solidFill>
                <a:latin typeface="+mn-lt"/>
                <a:ea typeface="+mn-ea"/>
                <a:cs typeface="+mn-cs"/>
              </a:rPr>
              <a:t>Mapway</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31" tooltip="IEEE 802.14 (page inexistante)"/>
              </a:rPr>
              <a:t>IEEE 802.14</a:t>
            </a:r>
            <a:r>
              <a:rPr lang="fr-FR" sz="1200" b="0" i="0" kern="1200" dirty="0" smtClean="0">
                <a:solidFill>
                  <a:schemeClr val="tx1"/>
                </a:solidFill>
                <a:latin typeface="+mn-lt"/>
                <a:ea typeface="+mn-ea"/>
                <a:cs typeface="+mn-cs"/>
              </a:rPr>
              <a:t> : Réseaux et </a:t>
            </a:r>
            <a:r>
              <a:rPr lang="fr-FR" sz="1200" b="0" i="0" u="none" strike="noStrike" kern="1200" dirty="0" smtClean="0">
                <a:solidFill>
                  <a:schemeClr val="tx1"/>
                </a:solidFill>
                <a:latin typeface="+mn-lt"/>
                <a:ea typeface="+mn-ea"/>
                <a:cs typeface="+mn-cs"/>
                <a:hlinkClick r:id="rId32" tooltip="Modem"/>
              </a:rPr>
              <a:t>modems</a:t>
            </a:r>
            <a:r>
              <a:rPr lang="fr-FR" sz="1200" b="0" i="0" kern="1200" dirty="0" smtClean="0">
                <a:solidFill>
                  <a:schemeClr val="tx1"/>
                </a:solidFill>
                <a:latin typeface="+mn-lt"/>
                <a:ea typeface="+mn-ea"/>
                <a:cs typeface="+mn-cs"/>
              </a:rPr>
              <a:t> câble (dissous)</a:t>
            </a:r>
          </a:p>
          <a:p>
            <a:r>
              <a:rPr lang="fr-FR" sz="1200" b="0" i="0" u="none" strike="noStrike" kern="1200" dirty="0" smtClean="0">
                <a:solidFill>
                  <a:schemeClr val="tx1"/>
                </a:solidFill>
                <a:latin typeface="+mn-lt"/>
                <a:ea typeface="+mn-ea"/>
                <a:cs typeface="+mn-cs"/>
                <a:hlinkClick r:id="rId33" tooltip="IEEE 802.15 (page inexistante)"/>
              </a:rPr>
              <a:t>IEEE 802.15</a:t>
            </a:r>
            <a:r>
              <a:rPr lang="fr-FR" sz="1200" b="0" i="0" kern="1200" dirty="0" smtClean="0">
                <a:solidFill>
                  <a:schemeClr val="tx1"/>
                </a:solidFill>
                <a:latin typeface="+mn-lt"/>
                <a:ea typeface="+mn-ea"/>
                <a:cs typeface="+mn-cs"/>
              </a:rPr>
              <a:t> : Réseaux privés sans fil (</a:t>
            </a:r>
            <a:r>
              <a:rPr lang="fr-FR" sz="1200" b="0" i="0" u="none" strike="noStrike" kern="1200" dirty="0" smtClean="0">
                <a:solidFill>
                  <a:schemeClr val="tx1"/>
                </a:solidFill>
                <a:latin typeface="+mn-lt"/>
                <a:ea typeface="+mn-ea"/>
                <a:cs typeface="+mn-cs"/>
                <a:hlinkClick r:id="rId34" tooltip="WPAN"/>
              </a:rPr>
              <a:t>WPAN</a:t>
            </a:r>
            <a:r>
              <a:rPr lang="fr-FR" sz="1200" b="0" i="0" kern="1200" dirty="0" smtClean="0">
                <a:solidFill>
                  <a:schemeClr val="tx1"/>
                </a:solidFill>
                <a:latin typeface="+mn-lt"/>
                <a:ea typeface="+mn-ea"/>
                <a:cs typeface="+mn-cs"/>
              </a:rPr>
              <a:t>) comme le </a:t>
            </a:r>
            <a:r>
              <a:rPr lang="fr-FR" sz="1200" b="0" i="0" u="none" strike="noStrike" kern="1200" dirty="0" smtClean="0">
                <a:solidFill>
                  <a:schemeClr val="tx1"/>
                </a:solidFill>
                <a:latin typeface="+mn-lt"/>
                <a:ea typeface="+mn-ea"/>
                <a:cs typeface="+mn-cs"/>
                <a:hlinkClick r:id="rId35" tooltip="Bluetooth"/>
              </a:rPr>
              <a:t>Bluetooth</a:t>
            </a:r>
            <a:endParaRPr lang="fr-FR" sz="1200" b="0" i="0" kern="1200" dirty="0" smtClean="0">
              <a:solidFill>
                <a:schemeClr val="tx1"/>
              </a:solidFill>
              <a:latin typeface="+mn-lt"/>
              <a:ea typeface="+mn-ea"/>
              <a:cs typeface="+mn-cs"/>
            </a:endParaRPr>
          </a:p>
          <a:p>
            <a:r>
              <a:rPr lang="fr-FR" sz="1200" b="0" i="0" u="none" strike="noStrike" kern="1200" dirty="0" smtClean="0">
                <a:solidFill>
                  <a:schemeClr val="tx1"/>
                </a:solidFill>
                <a:latin typeface="+mn-lt"/>
                <a:ea typeface="+mn-ea"/>
                <a:cs typeface="+mn-cs"/>
                <a:hlinkClick r:id="rId36" tooltip="IEEE 802.16"/>
              </a:rPr>
              <a:t>IEEE 802.16</a:t>
            </a:r>
            <a:r>
              <a:rPr lang="fr-FR" sz="1200" b="0" i="0" kern="1200" dirty="0" smtClean="0">
                <a:solidFill>
                  <a:schemeClr val="tx1"/>
                </a:solidFill>
                <a:latin typeface="+mn-lt"/>
                <a:ea typeface="+mn-ea"/>
                <a:cs typeface="+mn-cs"/>
              </a:rPr>
              <a:t> : Réseaux sans fil à large bande par exemple le </a:t>
            </a:r>
            <a:r>
              <a:rPr lang="fr-FR" sz="1200" b="0" i="0" u="none" strike="noStrike" kern="1200" dirty="0" err="1" smtClean="0">
                <a:solidFill>
                  <a:schemeClr val="tx1"/>
                </a:solidFill>
                <a:latin typeface="+mn-lt"/>
                <a:ea typeface="+mn-ea"/>
                <a:cs typeface="+mn-cs"/>
                <a:hlinkClick r:id="rId37" tooltip="WiMAX"/>
              </a:rPr>
              <a:t>WiMAX</a:t>
            </a:r>
            <a:endParaRPr lang="fr-FR" sz="1200" b="0" i="0" kern="1200" dirty="0" smtClean="0">
              <a:solidFill>
                <a:schemeClr val="tx1"/>
              </a:solidFill>
              <a:latin typeface="+mn-lt"/>
              <a:ea typeface="+mn-ea"/>
              <a:cs typeface="+mn-cs"/>
            </a:endParaRPr>
          </a:p>
          <a:p>
            <a:r>
              <a:rPr lang="fr-FR" sz="1200" b="0" i="0" u="none" strike="noStrike" kern="1200" dirty="0" smtClean="0">
                <a:solidFill>
                  <a:schemeClr val="tx1"/>
                </a:solidFill>
                <a:latin typeface="+mn-lt"/>
                <a:ea typeface="+mn-ea"/>
                <a:cs typeface="+mn-cs"/>
                <a:hlinkClick r:id="rId38" tooltip="IEEE 802.17 (page inexistante)"/>
              </a:rPr>
              <a:t>IEEE 802.17</a:t>
            </a:r>
            <a:r>
              <a:rPr lang="fr-FR" sz="1200" b="0" i="0" kern="1200" dirty="0" smtClean="0">
                <a:solidFill>
                  <a:schemeClr val="tx1"/>
                </a:solidFill>
                <a:latin typeface="+mn-lt"/>
                <a:ea typeface="+mn-ea"/>
                <a:cs typeface="+mn-cs"/>
              </a:rPr>
              <a:t> : Réseaux de fibres optiques en anneau (</a:t>
            </a:r>
            <a:r>
              <a:rPr lang="fr-FR" sz="1200" b="0" i="0" kern="1200" dirty="0" err="1" smtClean="0">
                <a:solidFill>
                  <a:schemeClr val="tx1"/>
                </a:solidFill>
                <a:latin typeface="+mn-lt"/>
                <a:ea typeface="+mn-ea"/>
                <a:cs typeface="+mn-cs"/>
              </a:rPr>
              <a:t>Resilient</a:t>
            </a:r>
            <a:r>
              <a:rPr lang="fr-FR" sz="1200" b="0" i="0" kern="1200" dirty="0" smtClean="0">
                <a:solidFill>
                  <a:schemeClr val="tx1"/>
                </a:solidFill>
                <a:latin typeface="+mn-lt"/>
                <a:ea typeface="+mn-ea"/>
                <a:cs typeface="+mn-cs"/>
              </a:rPr>
              <a:t> </a:t>
            </a:r>
            <a:r>
              <a:rPr lang="fr-FR" sz="1200" b="0" i="0" kern="1200" dirty="0" err="1" smtClean="0">
                <a:solidFill>
                  <a:schemeClr val="tx1"/>
                </a:solidFill>
                <a:latin typeface="+mn-lt"/>
                <a:ea typeface="+mn-ea"/>
                <a:cs typeface="+mn-cs"/>
              </a:rPr>
              <a:t>Packet</a:t>
            </a:r>
            <a:r>
              <a:rPr lang="fr-FR" sz="1200" b="0" i="0" kern="1200" dirty="0" smtClean="0">
                <a:solidFill>
                  <a:schemeClr val="tx1"/>
                </a:solidFill>
                <a:latin typeface="+mn-lt"/>
                <a:ea typeface="+mn-ea"/>
                <a:cs typeface="+mn-cs"/>
              </a:rPr>
              <a:t> Ring)</a:t>
            </a:r>
          </a:p>
          <a:p>
            <a:r>
              <a:rPr lang="fr-FR" sz="1200" b="0" i="0" u="none" strike="noStrike" kern="1200" dirty="0" smtClean="0">
                <a:solidFill>
                  <a:schemeClr val="tx1"/>
                </a:solidFill>
                <a:latin typeface="+mn-lt"/>
                <a:ea typeface="+mn-ea"/>
                <a:cs typeface="+mn-cs"/>
                <a:hlinkClick r:id="rId39" tooltip="IEEE 802.18 (page inexistante)"/>
              </a:rPr>
              <a:t>IEEE 802.18</a:t>
            </a:r>
            <a:r>
              <a:rPr lang="fr-FR" sz="1200" b="0" i="0" kern="1200" dirty="0" smtClean="0">
                <a:solidFill>
                  <a:schemeClr val="tx1"/>
                </a:solidFill>
                <a:latin typeface="+mn-lt"/>
                <a:ea typeface="+mn-ea"/>
                <a:cs typeface="+mn-cs"/>
              </a:rPr>
              <a:t> : Groupe de conseils pour la normalisation des communications radioélectriques</a:t>
            </a:r>
          </a:p>
          <a:p>
            <a:r>
              <a:rPr lang="fr-FR" sz="1200" b="0" i="0" u="none" strike="noStrike" kern="1200" dirty="0" smtClean="0">
                <a:solidFill>
                  <a:schemeClr val="tx1"/>
                </a:solidFill>
                <a:latin typeface="+mn-lt"/>
                <a:ea typeface="+mn-ea"/>
                <a:cs typeface="+mn-cs"/>
                <a:hlinkClick r:id="rId40" tooltip="IEEE 802.19 (page inexistante)"/>
              </a:rPr>
              <a:t>IEEE 802.19</a:t>
            </a:r>
            <a:r>
              <a:rPr lang="fr-FR" sz="1200" b="0" i="0" kern="1200" dirty="0" smtClean="0">
                <a:solidFill>
                  <a:schemeClr val="tx1"/>
                </a:solidFill>
                <a:latin typeface="+mn-lt"/>
                <a:ea typeface="+mn-ea"/>
                <a:cs typeface="+mn-cs"/>
              </a:rPr>
              <a:t> : Groupe de conseils sur la cohabitation avec les autres standards</a:t>
            </a:r>
          </a:p>
          <a:p>
            <a:r>
              <a:rPr lang="fr-FR" sz="1200" b="0" i="0" u="none" strike="noStrike" kern="1200" dirty="0" smtClean="0">
                <a:solidFill>
                  <a:schemeClr val="tx1"/>
                </a:solidFill>
                <a:latin typeface="+mn-lt"/>
                <a:ea typeface="+mn-ea"/>
                <a:cs typeface="+mn-cs"/>
                <a:hlinkClick r:id="rId41" tooltip="IEEE 802.20 (page inexistante)"/>
              </a:rPr>
              <a:t>IEEE 802.20</a:t>
            </a:r>
            <a:r>
              <a:rPr lang="fr-FR" sz="1200" b="0" i="0" kern="1200" dirty="0" smtClean="0">
                <a:solidFill>
                  <a:schemeClr val="tx1"/>
                </a:solidFill>
                <a:latin typeface="+mn-lt"/>
                <a:ea typeface="+mn-ea"/>
                <a:cs typeface="+mn-cs"/>
              </a:rPr>
              <a:t> : Accès sans fil à bande large</a:t>
            </a:r>
          </a:p>
          <a:p>
            <a:r>
              <a:rPr lang="fr-FR" sz="1200" b="0" i="0" u="none" strike="noStrike" kern="1200" dirty="0" smtClean="0">
                <a:solidFill>
                  <a:schemeClr val="tx1"/>
                </a:solidFill>
                <a:latin typeface="+mn-lt"/>
                <a:ea typeface="+mn-ea"/>
                <a:cs typeface="+mn-cs"/>
                <a:hlinkClick r:id="rId42" tooltip="IEEE 802.21 (page inexistante)"/>
              </a:rPr>
              <a:t>IEEE 802.21</a:t>
            </a:r>
            <a:r>
              <a:rPr lang="fr-FR" sz="1200" b="0" i="0" kern="1200" dirty="0" smtClean="0">
                <a:solidFill>
                  <a:schemeClr val="tx1"/>
                </a:solidFill>
                <a:latin typeface="+mn-lt"/>
                <a:ea typeface="+mn-ea"/>
                <a:cs typeface="+mn-cs"/>
              </a:rPr>
              <a:t> : Transfert automatique des liaisons indépendamment du média</a:t>
            </a:r>
          </a:p>
          <a:p>
            <a:r>
              <a:rPr lang="fr-FR" sz="1200" b="0" i="0" u="none" strike="noStrike" kern="1200" dirty="0" smtClean="0">
                <a:solidFill>
                  <a:schemeClr val="tx1"/>
                </a:solidFill>
                <a:latin typeface="+mn-lt"/>
                <a:ea typeface="+mn-ea"/>
                <a:cs typeface="+mn-cs"/>
                <a:hlinkClick r:id="rId43" tooltip="IEEE 802.22"/>
              </a:rPr>
              <a:t>IEEE 802.22</a:t>
            </a:r>
            <a:r>
              <a:rPr lang="fr-FR" sz="1200" b="0" i="0" kern="1200" dirty="0" smtClean="0">
                <a:solidFill>
                  <a:schemeClr val="tx1"/>
                </a:solidFill>
                <a:latin typeface="+mn-lt"/>
                <a:ea typeface="+mn-ea"/>
                <a:cs typeface="+mn-cs"/>
              </a:rPr>
              <a:t> : Réseaux régionaux sans fil</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21</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0000" lnSpcReduction="20000"/>
          </a:bodyPr>
          <a:lstStyle/>
          <a:p>
            <a:r>
              <a:rPr lang="fr-FR" sz="1200" b="0" i="0" kern="1200" dirty="0" smtClean="0">
                <a:solidFill>
                  <a:schemeClr val="tx1"/>
                </a:solidFill>
                <a:latin typeface="+mn-lt"/>
                <a:ea typeface="+mn-ea"/>
                <a:cs typeface="+mn-cs"/>
              </a:rPr>
              <a:t>Liste des secteurs relatifs à la famille de normes IEEE 802[</a:t>
            </a:r>
            <a:r>
              <a:rPr lang="fr-FR" sz="1200" b="0" i="0" u="none" strike="noStrike" kern="1200" dirty="0" smtClean="0">
                <a:solidFill>
                  <a:schemeClr val="tx1"/>
                </a:solidFill>
                <a:latin typeface="+mn-lt"/>
                <a:ea typeface="+mn-ea"/>
                <a:cs typeface="+mn-cs"/>
                <a:hlinkClick r:id="rId3" tooltip="Modifier la section : Liste des secteurs relatifs à la famille de normes IEEE 802"/>
              </a:rPr>
              <a:t>modifier</a:t>
            </a:r>
            <a:r>
              <a:rPr lang="fr-FR" sz="1200" b="0" i="0" kern="1200" dirty="0" smtClean="0">
                <a:solidFill>
                  <a:schemeClr val="tx1"/>
                </a:solidFill>
                <a:latin typeface="+mn-lt"/>
                <a:ea typeface="+mn-ea"/>
                <a:cs typeface="+mn-cs"/>
              </a:rPr>
              <a:t> | </a:t>
            </a:r>
            <a:r>
              <a:rPr lang="fr-FR" sz="1200" b="0" i="0" u="none" strike="noStrike" kern="1200" dirty="0" smtClean="0">
                <a:solidFill>
                  <a:schemeClr val="tx1"/>
                </a:solidFill>
                <a:latin typeface="+mn-lt"/>
                <a:ea typeface="+mn-ea"/>
                <a:cs typeface="+mn-cs"/>
                <a:hlinkClick r:id="rId4" tooltip="Modifier la section : Liste des secteurs relatifs à la famille de normes IEEE 802"/>
              </a:rPr>
              <a:t>modifier le code</a:t>
            </a:r>
            <a:r>
              <a:rPr lang="fr-FR" sz="1200" b="0" i="0"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Chaque secteur fait à l'attention d'un groupe de travail spécifique :</a:t>
            </a:r>
          </a:p>
          <a:p>
            <a:r>
              <a:rPr lang="fr-FR" sz="1200" b="0" i="0" u="none" strike="noStrike" kern="1200" dirty="0" smtClean="0">
                <a:solidFill>
                  <a:schemeClr val="tx1"/>
                </a:solidFill>
                <a:latin typeface="+mn-lt"/>
                <a:ea typeface="+mn-ea"/>
                <a:cs typeface="+mn-cs"/>
                <a:hlinkClick r:id="rId5" tooltip="IEEE 802.1"/>
              </a:rPr>
              <a:t>IEEE 802.1</a:t>
            </a:r>
            <a:r>
              <a:rPr lang="fr-FR" sz="1200" b="0" i="0" kern="1200" dirty="0" smtClean="0">
                <a:solidFill>
                  <a:schemeClr val="tx1"/>
                </a:solidFill>
                <a:latin typeface="+mn-lt"/>
                <a:ea typeface="+mn-ea"/>
                <a:cs typeface="+mn-cs"/>
              </a:rPr>
              <a:t>   : Gestion des réseaux locaux, </a:t>
            </a:r>
            <a:r>
              <a:rPr lang="fr-FR" sz="1200" b="0" i="0" u="none" strike="noStrike" kern="1200" dirty="0" smtClean="0">
                <a:solidFill>
                  <a:schemeClr val="tx1"/>
                </a:solidFill>
                <a:latin typeface="+mn-lt"/>
                <a:ea typeface="+mn-ea"/>
                <a:cs typeface="+mn-cs"/>
                <a:hlinkClick r:id="rId6" tooltip="VLAN"/>
              </a:rPr>
              <a:t>VLAN</a:t>
            </a:r>
            <a:r>
              <a:rPr lang="fr-FR" sz="1200" b="0" i="0" kern="1200" dirty="0" smtClean="0">
                <a:solidFill>
                  <a:schemeClr val="tx1"/>
                </a:solidFill>
                <a:latin typeface="+mn-lt"/>
                <a:ea typeface="+mn-ea"/>
                <a:cs typeface="+mn-cs"/>
              </a:rPr>
              <a:t>, authentification, etc.</a:t>
            </a:r>
          </a:p>
          <a:p>
            <a:r>
              <a:rPr lang="fr-FR" sz="1200" b="0" i="0" u="none" strike="noStrike" kern="1200" dirty="0" smtClean="0">
                <a:solidFill>
                  <a:schemeClr val="tx1"/>
                </a:solidFill>
                <a:latin typeface="+mn-lt"/>
                <a:ea typeface="+mn-ea"/>
                <a:cs typeface="+mn-cs"/>
                <a:hlinkClick r:id="rId7" tooltip="IEEE 802.2"/>
              </a:rPr>
              <a:t>IEEE 802.2</a:t>
            </a:r>
            <a:r>
              <a:rPr lang="fr-FR" sz="1200" b="0" i="0" kern="1200" dirty="0" smtClean="0">
                <a:solidFill>
                  <a:schemeClr val="tx1"/>
                </a:solidFill>
                <a:latin typeface="+mn-lt"/>
                <a:ea typeface="+mn-ea"/>
                <a:cs typeface="+mn-cs"/>
              </a:rPr>
              <a:t>   : Distinction entre couche </a:t>
            </a:r>
            <a:r>
              <a:rPr lang="fr-FR" sz="1200" b="0" i="0" u="none" strike="noStrike" kern="1200" dirty="0" err="1" smtClean="0">
                <a:solidFill>
                  <a:schemeClr val="tx1"/>
                </a:solidFill>
                <a:latin typeface="+mn-lt"/>
                <a:ea typeface="+mn-ea"/>
                <a:cs typeface="+mn-cs"/>
                <a:hlinkClick r:id="rId8" tooltip="Logical Link Control"/>
              </a:rPr>
              <a:t>Logical</a:t>
            </a:r>
            <a:r>
              <a:rPr lang="fr-FR" sz="1200" b="0" i="0" u="none" strike="noStrike" kern="1200" dirty="0" smtClean="0">
                <a:solidFill>
                  <a:schemeClr val="tx1"/>
                </a:solidFill>
                <a:latin typeface="+mn-lt"/>
                <a:ea typeface="+mn-ea"/>
                <a:cs typeface="+mn-cs"/>
                <a:hlinkClick r:id="rId8" tooltip="Logical Link Control"/>
              </a:rPr>
              <a:t> Link Control</a:t>
            </a:r>
            <a:r>
              <a:rPr lang="fr-FR" sz="1200" b="0" i="0" kern="1200" dirty="0" smtClean="0">
                <a:solidFill>
                  <a:schemeClr val="tx1"/>
                </a:solidFill>
                <a:latin typeface="+mn-lt"/>
                <a:ea typeface="+mn-ea"/>
                <a:cs typeface="+mn-cs"/>
              </a:rPr>
              <a:t> (LLC) et </a:t>
            </a:r>
            <a:r>
              <a:rPr lang="fr-FR" sz="1200" b="0" i="0" u="none" strike="noStrike" kern="1200" dirty="0" smtClean="0">
                <a:solidFill>
                  <a:schemeClr val="tx1"/>
                </a:solidFill>
                <a:latin typeface="+mn-lt"/>
                <a:ea typeface="+mn-ea"/>
                <a:cs typeface="+mn-cs"/>
                <a:hlinkClick r:id="rId9" tooltip="Media Access Control"/>
              </a:rPr>
              <a:t>Media Access Control</a:t>
            </a:r>
            <a:r>
              <a:rPr lang="fr-FR" sz="1200" b="0" i="0" kern="1200" dirty="0" smtClean="0">
                <a:solidFill>
                  <a:schemeClr val="tx1"/>
                </a:solidFill>
                <a:latin typeface="+mn-lt"/>
                <a:ea typeface="+mn-ea"/>
                <a:cs typeface="+mn-cs"/>
              </a:rPr>
              <a:t> (MAC)</a:t>
            </a:r>
          </a:p>
          <a:p>
            <a:r>
              <a:rPr lang="fr-FR" sz="1200" b="0" i="0" u="none" strike="noStrike" kern="1200" dirty="0" smtClean="0">
                <a:solidFill>
                  <a:schemeClr val="tx1"/>
                </a:solidFill>
                <a:latin typeface="+mn-lt"/>
                <a:ea typeface="+mn-ea"/>
                <a:cs typeface="+mn-cs"/>
                <a:hlinkClick r:id="rId10" tooltip="IEEE 802.3"/>
              </a:rPr>
              <a:t>IEEE 802.3</a:t>
            </a:r>
            <a:r>
              <a:rPr lang="fr-FR" sz="1200" b="0" i="0" kern="1200" dirty="0" smtClean="0">
                <a:solidFill>
                  <a:schemeClr val="tx1"/>
                </a:solidFill>
                <a:latin typeface="+mn-lt"/>
                <a:ea typeface="+mn-ea"/>
                <a:cs typeface="+mn-cs"/>
              </a:rPr>
              <a:t>   : Couche média CSMA/CD </a:t>
            </a:r>
            <a:r>
              <a:rPr lang="fr-FR" sz="1200" b="0" i="0" u="none" strike="noStrike" kern="1200" dirty="0" smtClean="0">
                <a:solidFill>
                  <a:schemeClr val="tx1"/>
                </a:solidFill>
                <a:latin typeface="+mn-lt"/>
                <a:ea typeface="+mn-ea"/>
                <a:cs typeface="+mn-cs"/>
                <a:hlinkClick r:id="rId11" tooltip="Ethernet"/>
              </a:rPr>
              <a:t>Ethernet</a:t>
            </a:r>
            <a:endParaRPr lang="fr-FR" sz="1200" b="0" i="0" kern="1200" dirty="0" smtClean="0">
              <a:solidFill>
                <a:schemeClr val="tx1"/>
              </a:solidFill>
              <a:latin typeface="+mn-lt"/>
              <a:ea typeface="+mn-ea"/>
              <a:cs typeface="+mn-cs"/>
            </a:endParaRPr>
          </a:p>
          <a:p>
            <a:r>
              <a:rPr lang="fr-FR" sz="1200" b="0" i="0" u="none" strike="noStrike" kern="1200" dirty="0" smtClean="0">
                <a:solidFill>
                  <a:schemeClr val="tx1"/>
                </a:solidFill>
                <a:latin typeface="+mn-lt"/>
                <a:ea typeface="+mn-ea"/>
                <a:cs typeface="+mn-cs"/>
                <a:hlinkClick r:id="rId12" tooltip="IEEE 802.4"/>
              </a:rPr>
              <a:t>IEEE 802.4</a:t>
            </a:r>
            <a:r>
              <a:rPr lang="fr-FR" sz="1200" b="0" i="0" kern="1200" dirty="0" smtClean="0">
                <a:solidFill>
                  <a:schemeClr val="tx1"/>
                </a:solidFill>
                <a:latin typeface="+mn-lt"/>
                <a:ea typeface="+mn-ea"/>
                <a:cs typeface="+mn-cs"/>
              </a:rPr>
              <a:t>   : Couche média CSMA/CA </a:t>
            </a:r>
            <a:r>
              <a:rPr lang="fr-FR" sz="1200" b="0" i="0" u="none" strike="noStrike" kern="1200" dirty="0" err="1" smtClean="0">
                <a:solidFill>
                  <a:schemeClr val="tx1"/>
                </a:solidFill>
                <a:latin typeface="+mn-lt"/>
                <a:ea typeface="+mn-ea"/>
                <a:cs typeface="+mn-cs"/>
                <a:hlinkClick r:id="rId13" tooltip="Token Bus"/>
              </a:rPr>
              <a:t>Token</a:t>
            </a:r>
            <a:r>
              <a:rPr lang="fr-FR" sz="1200" b="0" i="0" u="none" strike="noStrike" kern="1200" dirty="0" smtClean="0">
                <a:solidFill>
                  <a:schemeClr val="tx1"/>
                </a:solidFill>
                <a:latin typeface="+mn-lt"/>
                <a:ea typeface="+mn-ea"/>
                <a:cs typeface="+mn-cs"/>
                <a:hlinkClick r:id="rId13" tooltip="Token Bus"/>
              </a:rPr>
              <a:t> Bus</a:t>
            </a:r>
            <a:r>
              <a:rPr lang="fr-FR" sz="1200" b="0" i="0" kern="1200" dirty="0" smtClean="0">
                <a:solidFill>
                  <a:schemeClr val="tx1"/>
                </a:solidFill>
                <a:latin typeface="+mn-lt"/>
                <a:ea typeface="+mn-ea"/>
                <a:cs typeface="+mn-cs"/>
              </a:rPr>
              <a:t> et </a:t>
            </a:r>
            <a:r>
              <a:rPr lang="fr-FR" sz="1200" b="0" i="0" u="none" strike="noStrike" kern="1200" dirty="0" smtClean="0">
                <a:solidFill>
                  <a:schemeClr val="tx1"/>
                </a:solidFill>
                <a:latin typeface="+mn-lt"/>
                <a:ea typeface="+mn-ea"/>
                <a:cs typeface="+mn-cs"/>
                <a:hlinkClick r:id="rId14" tooltip="AppleTalk"/>
              </a:rPr>
              <a:t>AppleTalk</a:t>
            </a:r>
            <a:r>
              <a:rPr lang="fr-FR" sz="1200" b="0" i="0" kern="1200" dirty="0" smtClean="0">
                <a:solidFill>
                  <a:schemeClr val="tx1"/>
                </a:solidFill>
                <a:latin typeface="+mn-lt"/>
                <a:ea typeface="+mn-ea"/>
                <a:cs typeface="+mn-cs"/>
              </a:rPr>
              <a:t> (utilisée en </a:t>
            </a:r>
            <a:r>
              <a:rPr lang="fr-FR" sz="1200" b="0" i="0" u="none" strike="noStrike" kern="1200" dirty="0" smtClean="0">
                <a:solidFill>
                  <a:schemeClr val="tx1"/>
                </a:solidFill>
                <a:latin typeface="+mn-lt"/>
                <a:ea typeface="+mn-ea"/>
                <a:cs typeface="+mn-cs"/>
                <a:hlinkClick r:id="rId15" tooltip="Informatique industrielle"/>
              </a:rPr>
              <a:t>informatique industrielle</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16" tooltip="IEEE 802.5"/>
              </a:rPr>
              <a:t>IEEE 802.5</a:t>
            </a:r>
            <a:r>
              <a:rPr lang="fr-FR" sz="1200" b="0" i="0" kern="1200" dirty="0" smtClean="0">
                <a:solidFill>
                  <a:schemeClr val="tx1"/>
                </a:solidFill>
                <a:latin typeface="+mn-lt"/>
                <a:ea typeface="+mn-ea"/>
                <a:cs typeface="+mn-cs"/>
              </a:rPr>
              <a:t>   : Couche média </a:t>
            </a:r>
            <a:r>
              <a:rPr lang="fr-FR" sz="1200" b="0" i="0" u="none" strike="noStrike" kern="1200" dirty="0" err="1" smtClean="0">
                <a:solidFill>
                  <a:schemeClr val="tx1"/>
                </a:solidFill>
                <a:latin typeface="+mn-lt"/>
                <a:ea typeface="+mn-ea"/>
                <a:cs typeface="+mn-cs"/>
                <a:hlinkClick r:id="rId17" tooltip="Token Ring"/>
              </a:rPr>
              <a:t>Token</a:t>
            </a:r>
            <a:r>
              <a:rPr lang="fr-FR" sz="1200" b="0" i="0" u="none" strike="noStrike" kern="1200" dirty="0" smtClean="0">
                <a:solidFill>
                  <a:schemeClr val="tx1"/>
                </a:solidFill>
                <a:latin typeface="+mn-lt"/>
                <a:ea typeface="+mn-ea"/>
                <a:cs typeface="+mn-cs"/>
                <a:hlinkClick r:id="rId17" tooltip="Token Ring"/>
              </a:rPr>
              <a:t> Ring</a:t>
            </a:r>
            <a:r>
              <a:rPr lang="fr-FR" sz="1200" b="0" i="0" kern="1200" dirty="0" smtClean="0">
                <a:solidFill>
                  <a:schemeClr val="tx1"/>
                </a:solidFill>
                <a:latin typeface="+mn-lt"/>
                <a:ea typeface="+mn-ea"/>
                <a:cs typeface="+mn-cs"/>
              </a:rPr>
              <a:t> (IBM)</a:t>
            </a:r>
          </a:p>
          <a:p>
            <a:r>
              <a:rPr lang="fr-FR" sz="1200" b="0" i="0" u="none" strike="noStrike" kern="1200" dirty="0" smtClean="0">
                <a:solidFill>
                  <a:schemeClr val="tx1"/>
                </a:solidFill>
                <a:latin typeface="+mn-lt"/>
                <a:ea typeface="+mn-ea"/>
                <a:cs typeface="+mn-cs"/>
                <a:hlinkClick r:id="rId18" tooltip="IEEE 802.6 (page inexistante)"/>
              </a:rPr>
              <a:t>IEEE 802.6</a:t>
            </a:r>
            <a:r>
              <a:rPr lang="fr-FR" sz="1200" b="0" i="0" kern="1200" dirty="0" smtClean="0">
                <a:solidFill>
                  <a:schemeClr val="tx1"/>
                </a:solidFill>
                <a:latin typeface="+mn-lt"/>
                <a:ea typeface="+mn-ea"/>
                <a:cs typeface="+mn-cs"/>
              </a:rPr>
              <a:t>   : Groupe de conseils sur les réseaux à grande distance (</a:t>
            </a:r>
            <a:r>
              <a:rPr lang="fr-FR" sz="1200" b="0" i="0" u="none" strike="noStrike" kern="1200" dirty="0" smtClean="0">
                <a:solidFill>
                  <a:schemeClr val="tx1"/>
                </a:solidFill>
                <a:latin typeface="+mn-lt"/>
                <a:ea typeface="+mn-ea"/>
                <a:cs typeface="+mn-cs"/>
                <a:hlinkClick r:id="rId19" tooltip="Réseau métropolitain"/>
              </a:rPr>
              <a:t>Réseau métropolitain</a:t>
            </a:r>
            <a:r>
              <a:rPr lang="fr-FR" sz="1200" b="0" i="0" kern="1200" dirty="0" smtClean="0">
                <a:solidFill>
                  <a:schemeClr val="tx1"/>
                </a:solidFill>
                <a:latin typeface="+mn-lt"/>
                <a:ea typeface="+mn-ea"/>
                <a:cs typeface="+mn-cs"/>
              </a:rPr>
              <a:t> ou MAN) (dissous)</a:t>
            </a:r>
          </a:p>
          <a:p>
            <a:r>
              <a:rPr lang="fr-FR" sz="1200" b="0" i="0" u="none" strike="noStrike" kern="1200" dirty="0" smtClean="0">
                <a:solidFill>
                  <a:schemeClr val="tx1"/>
                </a:solidFill>
                <a:latin typeface="+mn-lt"/>
                <a:ea typeface="+mn-ea"/>
                <a:cs typeface="+mn-cs"/>
                <a:hlinkClick r:id="rId20" tooltip="IEEE 802.7 (page inexistante)"/>
              </a:rPr>
              <a:t>IEEE 802.7</a:t>
            </a:r>
            <a:r>
              <a:rPr lang="fr-FR" sz="1200" b="0" i="0" kern="1200" dirty="0" smtClean="0">
                <a:solidFill>
                  <a:schemeClr val="tx1"/>
                </a:solidFill>
                <a:latin typeface="+mn-lt"/>
                <a:ea typeface="+mn-ea"/>
                <a:cs typeface="+mn-cs"/>
              </a:rPr>
              <a:t>   : Groupe de conseils sur les réseaux à </a:t>
            </a:r>
            <a:r>
              <a:rPr lang="fr-FR" sz="1200" b="0" i="0" u="none" strike="noStrike" kern="1200" dirty="0" smtClean="0">
                <a:solidFill>
                  <a:schemeClr val="tx1"/>
                </a:solidFill>
                <a:latin typeface="+mn-lt"/>
                <a:ea typeface="+mn-ea"/>
                <a:cs typeface="+mn-cs"/>
                <a:hlinkClick r:id="rId21" tooltip="Large bande"/>
              </a:rPr>
              <a:t>large bande</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22" tooltip="IEEE 802.8 (page inexistante)"/>
              </a:rPr>
              <a:t>IEEE 802.8</a:t>
            </a:r>
            <a:r>
              <a:rPr lang="fr-FR" sz="1200" b="0" i="0" kern="1200" dirty="0" smtClean="0">
                <a:solidFill>
                  <a:schemeClr val="tx1"/>
                </a:solidFill>
                <a:latin typeface="+mn-lt"/>
                <a:ea typeface="+mn-ea"/>
                <a:cs typeface="+mn-cs"/>
              </a:rPr>
              <a:t>   : Groupe de conseils sur les réseaux sur </a:t>
            </a:r>
            <a:r>
              <a:rPr lang="fr-FR" sz="1200" b="0" i="0" u="none" strike="noStrike" kern="1200" dirty="0" smtClean="0">
                <a:solidFill>
                  <a:schemeClr val="tx1"/>
                </a:solidFill>
                <a:latin typeface="+mn-lt"/>
                <a:ea typeface="+mn-ea"/>
                <a:cs typeface="+mn-cs"/>
                <a:hlinkClick r:id="rId23" tooltip="Fibre optique"/>
              </a:rPr>
              <a:t>fibre optique</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24" tooltip="IEEE 802.9 (page inexistante)"/>
              </a:rPr>
              <a:t>IEEE 802.9</a:t>
            </a:r>
            <a:r>
              <a:rPr lang="fr-FR" sz="1200" b="0" i="0" kern="1200" dirty="0" smtClean="0">
                <a:solidFill>
                  <a:schemeClr val="tx1"/>
                </a:solidFill>
                <a:latin typeface="+mn-lt"/>
                <a:ea typeface="+mn-ea"/>
                <a:cs typeface="+mn-cs"/>
              </a:rPr>
              <a:t>   : Réseaux à intégration de services comme </a:t>
            </a:r>
            <a:r>
              <a:rPr lang="fr-FR" sz="1200" b="0" i="0" u="none" strike="noStrike" kern="1200" dirty="0" smtClean="0">
                <a:solidFill>
                  <a:schemeClr val="tx1"/>
                </a:solidFill>
                <a:latin typeface="+mn-lt"/>
                <a:ea typeface="+mn-ea"/>
                <a:cs typeface="+mn-cs"/>
                <a:hlinkClick r:id="rId25" tooltip="RNIS"/>
              </a:rPr>
              <a:t>RNIS</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26" tooltip="IEEE 802.10 (page inexistante)"/>
              </a:rPr>
              <a:t>IEEE 802.10</a:t>
            </a:r>
            <a:r>
              <a:rPr lang="fr-FR" sz="1200" b="0" i="0" kern="1200" dirty="0" smtClean="0">
                <a:solidFill>
                  <a:schemeClr val="tx1"/>
                </a:solidFill>
                <a:latin typeface="+mn-lt"/>
                <a:ea typeface="+mn-ea"/>
                <a:cs typeface="+mn-cs"/>
              </a:rPr>
              <a:t> : Interopérabilité de la sécurité des LAN/MAN (dissous)</a:t>
            </a:r>
          </a:p>
          <a:p>
            <a:r>
              <a:rPr lang="fr-FR" sz="1200" b="0" i="0" u="none" strike="noStrike" kern="1200" dirty="0" smtClean="0">
                <a:solidFill>
                  <a:schemeClr val="tx1"/>
                </a:solidFill>
                <a:latin typeface="+mn-lt"/>
                <a:ea typeface="+mn-ea"/>
                <a:cs typeface="+mn-cs"/>
                <a:hlinkClick r:id="rId27" tooltip="IEEE 802.11"/>
              </a:rPr>
              <a:t>IEEE 802.11</a:t>
            </a:r>
            <a:r>
              <a:rPr lang="fr-FR" sz="1200" b="0" i="0" kern="1200" dirty="0" smtClean="0">
                <a:solidFill>
                  <a:schemeClr val="tx1"/>
                </a:solidFill>
                <a:latin typeface="+mn-lt"/>
                <a:ea typeface="+mn-ea"/>
                <a:cs typeface="+mn-cs"/>
              </a:rPr>
              <a:t> : Réseaux sans fil : </a:t>
            </a:r>
            <a:r>
              <a:rPr lang="fr-FR" sz="1200" b="0" i="0" u="none" strike="noStrike" kern="1200" dirty="0" smtClean="0">
                <a:solidFill>
                  <a:schemeClr val="tx1"/>
                </a:solidFill>
                <a:latin typeface="+mn-lt"/>
                <a:ea typeface="+mn-ea"/>
                <a:cs typeface="+mn-cs"/>
                <a:hlinkClick r:id="rId28" tooltip="Réseau sans fil"/>
              </a:rPr>
              <a:t>réseau sans fil</a:t>
            </a:r>
            <a:r>
              <a:rPr lang="fr-FR" sz="1200" b="0" i="0" kern="1200" dirty="0" smtClean="0">
                <a:solidFill>
                  <a:schemeClr val="tx1"/>
                </a:solidFill>
                <a:latin typeface="+mn-lt"/>
                <a:ea typeface="+mn-ea"/>
                <a:cs typeface="+mn-cs"/>
              </a:rPr>
              <a:t>, </a:t>
            </a:r>
            <a:r>
              <a:rPr lang="fr-FR" sz="1200" b="0" i="0" u="none" strike="noStrike" kern="1200" dirty="0" err="1" smtClean="0">
                <a:solidFill>
                  <a:schemeClr val="tx1"/>
                </a:solidFill>
                <a:latin typeface="+mn-lt"/>
                <a:ea typeface="+mn-ea"/>
                <a:cs typeface="+mn-cs"/>
                <a:hlinkClick r:id="rId29" tooltip="Wi-Fi"/>
              </a:rPr>
              <a:t>Wi-Fi</a:t>
            </a:r>
            <a:endParaRPr lang="fr-FR" sz="1200" b="0" i="0" kern="1200" dirty="0" smtClean="0">
              <a:solidFill>
                <a:schemeClr val="tx1"/>
              </a:solidFill>
              <a:latin typeface="+mn-lt"/>
              <a:ea typeface="+mn-ea"/>
              <a:cs typeface="+mn-cs"/>
            </a:endParaRPr>
          </a:p>
          <a:p>
            <a:r>
              <a:rPr lang="fr-FR" sz="1200" b="0" i="0" u="none" strike="noStrike" kern="1200" dirty="0" smtClean="0">
                <a:solidFill>
                  <a:schemeClr val="tx1"/>
                </a:solidFill>
                <a:latin typeface="+mn-lt"/>
                <a:ea typeface="+mn-ea"/>
                <a:cs typeface="+mn-cs"/>
                <a:hlinkClick r:id="rId30" tooltip="IEEE 802.12"/>
              </a:rPr>
              <a:t>IEEE 802.12</a:t>
            </a:r>
            <a:r>
              <a:rPr lang="fr-FR" sz="1200" b="0" i="0" kern="1200" dirty="0" smtClean="0">
                <a:solidFill>
                  <a:schemeClr val="tx1"/>
                </a:solidFill>
                <a:latin typeface="+mn-lt"/>
                <a:ea typeface="+mn-ea"/>
                <a:cs typeface="+mn-cs"/>
              </a:rPr>
              <a:t> : Réseaux locaux utilisant le mécanisme de demande de priorité</a:t>
            </a:r>
          </a:p>
          <a:p>
            <a:r>
              <a:rPr lang="fr-FR" sz="1200" b="0" i="0" kern="1200" dirty="0" smtClean="0">
                <a:solidFill>
                  <a:schemeClr val="tx1"/>
                </a:solidFill>
                <a:latin typeface="+mn-lt"/>
                <a:ea typeface="+mn-ea"/>
                <a:cs typeface="+mn-cs"/>
              </a:rPr>
              <a:t>IEEE 802.13 : Inutilisé (À l'origine réseaux </a:t>
            </a:r>
            <a:r>
              <a:rPr lang="fr-FR" sz="1200" b="0" i="0" kern="1200" dirty="0" err="1" smtClean="0">
                <a:solidFill>
                  <a:schemeClr val="tx1"/>
                </a:solidFill>
                <a:latin typeface="+mn-lt"/>
                <a:ea typeface="+mn-ea"/>
                <a:cs typeface="+mn-cs"/>
              </a:rPr>
              <a:t>Mapway</a:t>
            </a:r>
            <a:r>
              <a:rPr lang="fr-FR" sz="1200" b="0" i="0" kern="1200" dirty="0" smtClean="0">
                <a:solidFill>
                  <a:schemeClr val="tx1"/>
                </a:solidFill>
                <a:latin typeface="+mn-lt"/>
                <a:ea typeface="+mn-ea"/>
                <a:cs typeface="+mn-cs"/>
              </a:rPr>
              <a:t> (dissous))</a:t>
            </a:r>
          </a:p>
          <a:p>
            <a:r>
              <a:rPr lang="fr-FR" sz="1200" b="0" i="0" u="none" strike="noStrike" kern="1200" dirty="0" smtClean="0">
                <a:solidFill>
                  <a:schemeClr val="tx1"/>
                </a:solidFill>
                <a:latin typeface="+mn-lt"/>
                <a:ea typeface="+mn-ea"/>
                <a:cs typeface="+mn-cs"/>
                <a:hlinkClick r:id="rId31" tooltip="IEEE 802.14 (page inexistante)"/>
              </a:rPr>
              <a:t>IEEE 802.14</a:t>
            </a:r>
            <a:r>
              <a:rPr lang="fr-FR" sz="1200" b="0" i="0" kern="1200" dirty="0" smtClean="0">
                <a:solidFill>
                  <a:schemeClr val="tx1"/>
                </a:solidFill>
                <a:latin typeface="+mn-lt"/>
                <a:ea typeface="+mn-ea"/>
                <a:cs typeface="+mn-cs"/>
              </a:rPr>
              <a:t> : Réseaux et </a:t>
            </a:r>
            <a:r>
              <a:rPr lang="fr-FR" sz="1200" b="0" i="0" u="none" strike="noStrike" kern="1200" dirty="0" smtClean="0">
                <a:solidFill>
                  <a:schemeClr val="tx1"/>
                </a:solidFill>
                <a:latin typeface="+mn-lt"/>
                <a:ea typeface="+mn-ea"/>
                <a:cs typeface="+mn-cs"/>
                <a:hlinkClick r:id="rId32" tooltip="Modem"/>
              </a:rPr>
              <a:t>modems</a:t>
            </a:r>
            <a:r>
              <a:rPr lang="fr-FR" sz="1200" b="0" i="0" kern="1200" dirty="0" smtClean="0">
                <a:solidFill>
                  <a:schemeClr val="tx1"/>
                </a:solidFill>
                <a:latin typeface="+mn-lt"/>
                <a:ea typeface="+mn-ea"/>
                <a:cs typeface="+mn-cs"/>
              </a:rPr>
              <a:t> câble (dissous)</a:t>
            </a:r>
          </a:p>
          <a:p>
            <a:r>
              <a:rPr lang="fr-FR" sz="1200" b="0" i="0" u="none" strike="noStrike" kern="1200" dirty="0" smtClean="0">
                <a:solidFill>
                  <a:schemeClr val="tx1"/>
                </a:solidFill>
                <a:latin typeface="+mn-lt"/>
                <a:ea typeface="+mn-ea"/>
                <a:cs typeface="+mn-cs"/>
                <a:hlinkClick r:id="rId33" tooltip="IEEE 802.15 (page inexistante)"/>
              </a:rPr>
              <a:t>IEEE 802.15</a:t>
            </a:r>
            <a:r>
              <a:rPr lang="fr-FR" sz="1200" b="0" i="0" kern="1200" dirty="0" smtClean="0">
                <a:solidFill>
                  <a:schemeClr val="tx1"/>
                </a:solidFill>
                <a:latin typeface="+mn-lt"/>
                <a:ea typeface="+mn-ea"/>
                <a:cs typeface="+mn-cs"/>
              </a:rPr>
              <a:t> : Réseaux privés sans fil (</a:t>
            </a:r>
            <a:r>
              <a:rPr lang="fr-FR" sz="1200" b="0" i="0" u="none" strike="noStrike" kern="1200" dirty="0" smtClean="0">
                <a:solidFill>
                  <a:schemeClr val="tx1"/>
                </a:solidFill>
                <a:latin typeface="+mn-lt"/>
                <a:ea typeface="+mn-ea"/>
                <a:cs typeface="+mn-cs"/>
                <a:hlinkClick r:id="rId34" tooltip="WPAN"/>
              </a:rPr>
              <a:t>WPAN</a:t>
            </a:r>
            <a:r>
              <a:rPr lang="fr-FR" sz="1200" b="0" i="0" kern="1200" dirty="0" smtClean="0">
                <a:solidFill>
                  <a:schemeClr val="tx1"/>
                </a:solidFill>
                <a:latin typeface="+mn-lt"/>
                <a:ea typeface="+mn-ea"/>
                <a:cs typeface="+mn-cs"/>
              </a:rPr>
              <a:t>) comme le </a:t>
            </a:r>
            <a:r>
              <a:rPr lang="fr-FR" sz="1200" b="0" i="0" u="none" strike="noStrike" kern="1200" dirty="0" smtClean="0">
                <a:solidFill>
                  <a:schemeClr val="tx1"/>
                </a:solidFill>
                <a:latin typeface="+mn-lt"/>
                <a:ea typeface="+mn-ea"/>
                <a:cs typeface="+mn-cs"/>
                <a:hlinkClick r:id="rId35" tooltip="Bluetooth"/>
              </a:rPr>
              <a:t>Bluetooth</a:t>
            </a:r>
            <a:endParaRPr lang="fr-FR" sz="1200" b="0" i="0" kern="1200" dirty="0" smtClean="0">
              <a:solidFill>
                <a:schemeClr val="tx1"/>
              </a:solidFill>
              <a:latin typeface="+mn-lt"/>
              <a:ea typeface="+mn-ea"/>
              <a:cs typeface="+mn-cs"/>
            </a:endParaRPr>
          </a:p>
          <a:p>
            <a:r>
              <a:rPr lang="fr-FR" sz="1200" b="0" i="0" u="none" strike="noStrike" kern="1200" dirty="0" smtClean="0">
                <a:solidFill>
                  <a:schemeClr val="tx1"/>
                </a:solidFill>
                <a:latin typeface="+mn-lt"/>
                <a:ea typeface="+mn-ea"/>
                <a:cs typeface="+mn-cs"/>
                <a:hlinkClick r:id="rId36" tooltip="IEEE 802.16"/>
              </a:rPr>
              <a:t>IEEE 802.16</a:t>
            </a:r>
            <a:r>
              <a:rPr lang="fr-FR" sz="1200" b="0" i="0" kern="1200" dirty="0" smtClean="0">
                <a:solidFill>
                  <a:schemeClr val="tx1"/>
                </a:solidFill>
                <a:latin typeface="+mn-lt"/>
                <a:ea typeface="+mn-ea"/>
                <a:cs typeface="+mn-cs"/>
              </a:rPr>
              <a:t> : Réseaux sans fil à large bande par exemple le </a:t>
            </a:r>
            <a:r>
              <a:rPr lang="fr-FR" sz="1200" b="0" i="0" u="none" strike="noStrike" kern="1200" dirty="0" err="1" smtClean="0">
                <a:solidFill>
                  <a:schemeClr val="tx1"/>
                </a:solidFill>
                <a:latin typeface="+mn-lt"/>
                <a:ea typeface="+mn-ea"/>
                <a:cs typeface="+mn-cs"/>
                <a:hlinkClick r:id="rId37" tooltip="WiMAX"/>
              </a:rPr>
              <a:t>WiMAX</a:t>
            </a:r>
            <a:endParaRPr lang="fr-FR" sz="1200" b="0" i="0" kern="1200" dirty="0" smtClean="0">
              <a:solidFill>
                <a:schemeClr val="tx1"/>
              </a:solidFill>
              <a:latin typeface="+mn-lt"/>
              <a:ea typeface="+mn-ea"/>
              <a:cs typeface="+mn-cs"/>
            </a:endParaRPr>
          </a:p>
          <a:p>
            <a:r>
              <a:rPr lang="fr-FR" sz="1200" b="0" i="0" u="none" strike="noStrike" kern="1200" dirty="0" smtClean="0">
                <a:solidFill>
                  <a:schemeClr val="tx1"/>
                </a:solidFill>
                <a:latin typeface="+mn-lt"/>
                <a:ea typeface="+mn-ea"/>
                <a:cs typeface="+mn-cs"/>
                <a:hlinkClick r:id="rId38" tooltip="IEEE 802.17 (page inexistante)"/>
              </a:rPr>
              <a:t>IEEE 802.17</a:t>
            </a:r>
            <a:r>
              <a:rPr lang="fr-FR" sz="1200" b="0" i="0" kern="1200" dirty="0" smtClean="0">
                <a:solidFill>
                  <a:schemeClr val="tx1"/>
                </a:solidFill>
                <a:latin typeface="+mn-lt"/>
                <a:ea typeface="+mn-ea"/>
                <a:cs typeface="+mn-cs"/>
              </a:rPr>
              <a:t> : Réseaux de fibres optiques en anneau (</a:t>
            </a:r>
            <a:r>
              <a:rPr lang="fr-FR" sz="1200" b="0" i="0" kern="1200" dirty="0" err="1" smtClean="0">
                <a:solidFill>
                  <a:schemeClr val="tx1"/>
                </a:solidFill>
                <a:latin typeface="+mn-lt"/>
                <a:ea typeface="+mn-ea"/>
                <a:cs typeface="+mn-cs"/>
              </a:rPr>
              <a:t>Resilient</a:t>
            </a:r>
            <a:r>
              <a:rPr lang="fr-FR" sz="1200" b="0" i="0" kern="1200" dirty="0" smtClean="0">
                <a:solidFill>
                  <a:schemeClr val="tx1"/>
                </a:solidFill>
                <a:latin typeface="+mn-lt"/>
                <a:ea typeface="+mn-ea"/>
                <a:cs typeface="+mn-cs"/>
              </a:rPr>
              <a:t> </a:t>
            </a:r>
            <a:r>
              <a:rPr lang="fr-FR" sz="1200" b="0" i="0" kern="1200" dirty="0" err="1" smtClean="0">
                <a:solidFill>
                  <a:schemeClr val="tx1"/>
                </a:solidFill>
                <a:latin typeface="+mn-lt"/>
                <a:ea typeface="+mn-ea"/>
                <a:cs typeface="+mn-cs"/>
              </a:rPr>
              <a:t>Packet</a:t>
            </a:r>
            <a:r>
              <a:rPr lang="fr-FR" sz="1200" b="0" i="0" kern="1200" dirty="0" smtClean="0">
                <a:solidFill>
                  <a:schemeClr val="tx1"/>
                </a:solidFill>
                <a:latin typeface="+mn-lt"/>
                <a:ea typeface="+mn-ea"/>
                <a:cs typeface="+mn-cs"/>
              </a:rPr>
              <a:t> Ring)</a:t>
            </a:r>
          </a:p>
          <a:p>
            <a:r>
              <a:rPr lang="fr-FR" sz="1200" b="0" i="0" u="none" strike="noStrike" kern="1200" dirty="0" smtClean="0">
                <a:solidFill>
                  <a:schemeClr val="tx1"/>
                </a:solidFill>
                <a:latin typeface="+mn-lt"/>
                <a:ea typeface="+mn-ea"/>
                <a:cs typeface="+mn-cs"/>
                <a:hlinkClick r:id="rId39" tooltip="IEEE 802.18 (page inexistante)"/>
              </a:rPr>
              <a:t>IEEE 802.18</a:t>
            </a:r>
            <a:r>
              <a:rPr lang="fr-FR" sz="1200" b="0" i="0" kern="1200" dirty="0" smtClean="0">
                <a:solidFill>
                  <a:schemeClr val="tx1"/>
                </a:solidFill>
                <a:latin typeface="+mn-lt"/>
                <a:ea typeface="+mn-ea"/>
                <a:cs typeface="+mn-cs"/>
              </a:rPr>
              <a:t> : Groupe de conseils pour la normalisation des communications radioélectriques</a:t>
            </a:r>
          </a:p>
          <a:p>
            <a:r>
              <a:rPr lang="fr-FR" sz="1200" b="0" i="0" u="none" strike="noStrike" kern="1200" dirty="0" smtClean="0">
                <a:solidFill>
                  <a:schemeClr val="tx1"/>
                </a:solidFill>
                <a:latin typeface="+mn-lt"/>
                <a:ea typeface="+mn-ea"/>
                <a:cs typeface="+mn-cs"/>
                <a:hlinkClick r:id="rId40" tooltip="IEEE 802.19 (page inexistante)"/>
              </a:rPr>
              <a:t>IEEE 802.19</a:t>
            </a:r>
            <a:r>
              <a:rPr lang="fr-FR" sz="1200" b="0" i="0" kern="1200" dirty="0" smtClean="0">
                <a:solidFill>
                  <a:schemeClr val="tx1"/>
                </a:solidFill>
                <a:latin typeface="+mn-lt"/>
                <a:ea typeface="+mn-ea"/>
                <a:cs typeface="+mn-cs"/>
              </a:rPr>
              <a:t> : Groupe de conseils sur la cohabitation avec les autres standards</a:t>
            </a:r>
          </a:p>
          <a:p>
            <a:r>
              <a:rPr lang="fr-FR" sz="1200" b="0" i="0" u="none" strike="noStrike" kern="1200" dirty="0" smtClean="0">
                <a:solidFill>
                  <a:schemeClr val="tx1"/>
                </a:solidFill>
                <a:latin typeface="+mn-lt"/>
                <a:ea typeface="+mn-ea"/>
                <a:cs typeface="+mn-cs"/>
                <a:hlinkClick r:id="rId41" tooltip="IEEE 802.20 (page inexistante)"/>
              </a:rPr>
              <a:t>IEEE 802.20</a:t>
            </a:r>
            <a:r>
              <a:rPr lang="fr-FR" sz="1200" b="0" i="0" kern="1200" dirty="0" smtClean="0">
                <a:solidFill>
                  <a:schemeClr val="tx1"/>
                </a:solidFill>
                <a:latin typeface="+mn-lt"/>
                <a:ea typeface="+mn-ea"/>
                <a:cs typeface="+mn-cs"/>
              </a:rPr>
              <a:t> : Accès sans fil à bande large</a:t>
            </a:r>
          </a:p>
          <a:p>
            <a:r>
              <a:rPr lang="fr-FR" sz="1200" b="0" i="0" u="none" strike="noStrike" kern="1200" dirty="0" smtClean="0">
                <a:solidFill>
                  <a:schemeClr val="tx1"/>
                </a:solidFill>
                <a:latin typeface="+mn-lt"/>
                <a:ea typeface="+mn-ea"/>
                <a:cs typeface="+mn-cs"/>
                <a:hlinkClick r:id="rId42" tooltip="IEEE 802.21 (page inexistante)"/>
              </a:rPr>
              <a:t>IEEE 802.21</a:t>
            </a:r>
            <a:r>
              <a:rPr lang="fr-FR" sz="1200" b="0" i="0" kern="1200" dirty="0" smtClean="0">
                <a:solidFill>
                  <a:schemeClr val="tx1"/>
                </a:solidFill>
                <a:latin typeface="+mn-lt"/>
                <a:ea typeface="+mn-ea"/>
                <a:cs typeface="+mn-cs"/>
              </a:rPr>
              <a:t> : Transfert automatique des liaisons indépendamment du média</a:t>
            </a:r>
          </a:p>
          <a:p>
            <a:r>
              <a:rPr lang="fr-FR" sz="1200" b="0" i="0" u="none" strike="noStrike" kern="1200" dirty="0" smtClean="0">
                <a:solidFill>
                  <a:schemeClr val="tx1"/>
                </a:solidFill>
                <a:latin typeface="+mn-lt"/>
                <a:ea typeface="+mn-ea"/>
                <a:cs typeface="+mn-cs"/>
                <a:hlinkClick r:id="rId43" tooltip="IEEE 802.22"/>
              </a:rPr>
              <a:t>IEEE 802.22</a:t>
            </a:r>
            <a:r>
              <a:rPr lang="fr-FR" sz="1200" b="0" i="0" kern="1200" dirty="0" smtClean="0">
                <a:solidFill>
                  <a:schemeClr val="tx1"/>
                </a:solidFill>
                <a:latin typeface="+mn-lt"/>
                <a:ea typeface="+mn-ea"/>
                <a:cs typeface="+mn-cs"/>
              </a:rPr>
              <a:t> : Réseaux régionaux sans fil</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22</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fontAlgn="base"/>
            <a:r>
              <a:rPr lang="fr-FR" sz="1200" b="0" i="0" kern="1200" dirty="0" smtClean="0">
                <a:solidFill>
                  <a:schemeClr val="tx1"/>
                </a:solidFill>
                <a:latin typeface="+mn-lt"/>
                <a:ea typeface="+mn-ea"/>
                <a:cs typeface="+mn-cs"/>
              </a:rPr>
              <a:t> </a:t>
            </a:r>
            <a:r>
              <a:rPr lang="fr-FR" dirty="0" smtClean="0"/>
              <a:t>Un </a:t>
            </a:r>
            <a:r>
              <a:rPr lang="fr-FR" b="1" dirty="0" smtClean="0"/>
              <a:t>réseau informatique</a:t>
            </a:r>
            <a:r>
              <a:rPr lang="fr-FR" dirty="0" smtClean="0"/>
              <a:t> est un ensemble d'</a:t>
            </a:r>
            <a:r>
              <a:rPr lang="fr-FR" u="sng" dirty="0" smtClean="0">
                <a:hlinkClick r:id="rId3"/>
              </a:rPr>
              <a:t>équipements</a:t>
            </a:r>
            <a:r>
              <a:rPr lang="fr-FR" dirty="0" smtClean="0"/>
              <a:t> reliés entre eux pour échanger des informations.</a:t>
            </a:r>
          </a:p>
          <a:p>
            <a:pPr fontAlgn="base"/>
            <a:r>
              <a:rPr lang="fr-FR" dirty="0" smtClean="0"/>
              <a:t>Par analogie avec un filet, on appelle nœud </a:t>
            </a:r>
            <a:r>
              <a:rPr lang="fr-FR" i="1" dirty="0" smtClean="0"/>
              <a:t>(</a:t>
            </a:r>
            <a:r>
              <a:rPr lang="fr-FR" i="1" dirty="0" err="1" smtClean="0"/>
              <a:t>node</a:t>
            </a:r>
            <a:r>
              <a:rPr lang="fr-FR" i="1" dirty="0" smtClean="0"/>
              <a:t>)</a:t>
            </a:r>
            <a:r>
              <a:rPr lang="fr-FR" dirty="0" smtClean="0"/>
              <a:t> l'extrémité d'une connexion, qui peut être une intersection de plusieurs connexions (un </a:t>
            </a:r>
            <a:r>
              <a:rPr lang="fr-FR" u="sng" dirty="0" smtClean="0">
                <a:hlinkClick r:id="rId4"/>
              </a:rPr>
              <a:t>ordinateur</a:t>
            </a:r>
            <a:r>
              <a:rPr lang="fr-FR" dirty="0" smtClean="0"/>
              <a:t>, un </a:t>
            </a:r>
            <a:r>
              <a:rPr lang="fr-FR" u="sng" dirty="0" smtClean="0">
                <a:hlinkClick r:id="rId5"/>
              </a:rPr>
              <a:t>routeur</a:t>
            </a:r>
            <a:r>
              <a:rPr lang="fr-FR" dirty="0" smtClean="0"/>
              <a:t>, un </a:t>
            </a:r>
            <a:r>
              <a:rPr lang="fr-FR" u="sng" dirty="0" smtClean="0">
                <a:hlinkClick r:id="rId6"/>
              </a:rPr>
              <a:t>concentrateur</a:t>
            </a:r>
            <a:r>
              <a:rPr lang="fr-FR" dirty="0" smtClean="0"/>
              <a:t> ou un </a:t>
            </a:r>
            <a:r>
              <a:rPr lang="fr-FR" u="sng" dirty="0" smtClean="0">
                <a:hlinkClick r:id="rId7"/>
              </a:rPr>
              <a:t>commutateur</a:t>
            </a:r>
            <a:r>
              <a:rPr lang="fr-FR" dirty="0" smtClean="0"/>
              <a:t>, le tout relié par </a:t>
            </a:r>
            <a:r>
              <a:rPr lang="fr-FR" u="sng" dirty="0" smtClean="0">
                <a:hlinkClick r:id="rId8"/>
              </a:rPr>
              <a:t>câbles</a:t>
            </a:r>
            <a:r>
              <a:rPr lang="fr-FR" dirty="0" smtClean="0"/>
              <a:t>).</a:t>
            </a:r>
          </a:p>
          <a:p>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rPr>
              <a:t>Plusieurs composants  sont utilisés pour interconnecter les réseaux locaux. Chaque dispositif, relié à chacun des réseaux, doit pouvoir accueillir les messages qui ne lui sont pas destinés, puis les acheminer correctement. Si on utilise plusieurs réseaux interconnectés, cette gestion peut rapidement devenir délicate : il est alors souvent nécessaire de faire transiter les messages par plusieurs réseaux intermédiaires. Cette opération de routage sous-entend que les équipements connaissent l’emplacement de chaque machine dans l’ensemble des réseaux.</a:t>
            </a:r>
          </a:p>
          <a:p>
            <a:r>
              <a:rPr lang="fr-FR" sz="1200" b="0" i="0" kern="1200" dirty="0" smtClean="0">
                <a:solidFill>
                  <a:schemeClr val="tx1"/>
                </a:solidFill>
                <a:latin typeface="+mn-lt"/>
                <a:ea typeface="+mn-ea"/>
                <a:cs typeface="+mn-cs"/>
              </a:rPr>
              <a:t>     On distingue plusieurs types de composants d’interconnexion :</a:t>
            </a:r>
            <a:br>
              <a:rPr lang="fr-FR" sz="1200" b="0" i="0" kern="1200" dirty="0" smtClean="0">
                <a:solidFill>
                  <a:schemeClr val="tx1"/>
                </a:solidFill>
                <a:latin typeface="+mn-lt"/>
                <a:ea typeface="+mn-ea"/>
                <a:cs typeface="+mn-cs"/>
              </a:rPr>
            </a:br>
            <a:r>
              <a:rPr lang="fr-FR" sz="1200" b="0" i="0" kern="1200" dirty="0" smtClean="0">
                <a:solidFill>
                  <a:schemeClr val="tx1"/>
                </a:solidFill>
                <a:latin typeface="+mn-lt"/>
                <a:ea typeface="+mn-ea"/>
                <a:cs typeface="+mn-cs"/>
              </a:rPr>
              <a:t>       </a:t>
            </a:r>
            <a:br>
              <a:rPr lang="fr-FR" sz="1200" b="0" i="0" kern="1200" dirty="0" smtClean="0">
                <a:solidFill>
                  <a:schemeClr val="tx1"/>
                </a:solidFill>
                <a:latin typeface="+mn-lt"/>
                <a:ea typeface="+mn-ea"/>
                <a:cs typeface="+mn-cs"/>
              </a:rPr>
            </a:br>
            <a:r>
              <a:rPr lang="fr-FR" dirty="0" smtClean="0"/>
              <a:t/>
            </a:r>
            <a:br>
              <a:rPr lang="fr-FR" dirty="0" smtClean="0"/>
            </a:br>
            <a:r>
              <a:rPr lang="fr-FR" sz="1200" b="0" i="0" kern="1200" dirty="0" smtClean="0">
                <a:solidFill>
                  <a:schemeClr val="tx1"/>
                </a:solidFill>
                <a:latin typeface="+mn-lt"/>
                <a:ea typeface="+mn-ea"/>
                <a:cs typeface="+mn-cs"/>
                <a:hlinkClick r:id="rId9"/>
              </a:rPr>
              <a:t>la carte réseau</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 concentrateur</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Les répéteurs </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Les ponts</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 commutateur</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Les passerelles</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Les routeurs </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b-routeur</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proxy</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 modem</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 MAU</a:t>
            </a:r>
            <a:endParaRPr lang="fr-FR" sz="1200" b="0" i="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23</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i="0" kern="1200" dirty="0" smtClean="0">
                <a:solidFill>
                  <a:schemeClr val="tx1"/>
                </a:solidFill>
                <a:latin typeface="+mn-lt"/>
                <a:ea typeface="+mn-ea"/>
                <a:cs typeface="+mn-cs"/>
              </a:rPr>
              <a:t>Généralités sur l'interconnexion de réseau</a:t>
            </a:r>
          </a:p>
          <a:p>
            <a:r>
              <a:rPr lang="fr-FR" sz="1200" b="0" i="0" kern="1200" dirty="0" smtClean="0">
                <a:solidFill>
                  <a:schemeClr val="tx1"/>
                </a:solidFill>
                <a:latin typeface="+mn-lt"/>
                <a:ea typeface="+mn-ea"/>
                <a:cs typeface="+mn-cs"/>
              </a:rPr>
              <a:t>Il existe différents types de </a:t>
            </a:r>
            <a:r>
              <a:rPr lang="fr-FR" sz="1200" b="0" i="0" kern="1200" dirty="0" err="1" smtClean="0">
                <a:solidFill>
                  <a:schemeClr val="tx1"/>
                </a:solidFill>
                <a:latin typeface="+mn-lt"/>
                <a:ea typeface="+mn-ea"/>
                <a:cs typeface="+mn-cs"/>
              </a:rPr>
              <a:t>résaux</a:t>
            </a:r>
            <a:r>
              <a:rPr lang="fr-FR" sz="1200" b="0" i="0" kern="1200" dirty="0" smtClean="0">
                <a:solidFill>
                  <a:schemeClr val="tx1"/>
                </a:solidFill>
                <a:latin typeface="+mn-lt"/>
                <a:ea typeface="+mn-ea"/>
                <a:cs typeface="+mn-cs"/>
              </a:rPr>
              <a:t> (LAN, MAN, WAN) et une grande diversité de protocoles dans chacune des couches. Penser aux réseaux locaux de type Ethernet (IEEE 802.3), </a:t>
            </a:r>
            <a:r>
              <a:rPr lang="fr-FR" sz="1200" b="0" i="0" kern="1200" dirty="0" err="1" smtClean="0">
                <a:solidFill>
                  <a:schemeClr val="tx1"/>
                </a:solidFill>
                <a:latin typeface="+mn-lt"/>
                <a:ea typeface="+mn-ea"/>
                <a:cs typeface="+mn-cs"/>
              </a:rPr>
              <a:t>Token</a:t>
            </a:r>
            <a:r>
              <a:rPr lang="fr-FR" sz="1200" b="0" i="0" kern="1200" dirty="0" smtClean="0">
                <a:solidFill>
                  <a:schemeClr val="tx1"/>
                </a:solidFill>
                <a:latin typeface="+mn-lt"/>
                <a:ea typeface="+mn-ea"/>
                <a:cs typeface="+mn-cs"/>
              </a:rPr>
              <a:t> Ring (IEEE 802.5), Appletalk (pour les Mac) ...</a:t>
            </a:r>
          </a:p>
          <a:p>
            <a:r>
              <a:rPr lang="fr-FR" sz="1200" b="0" i="0" kern="1200" dirty="0" smtClean="0">
                <a:solidFill>
                  <a:schemeClr val="tx1"/>
                </a:solidFill>
                <a:latin typeface="+mn-lt"/>
                <a:ea typeface="+mn-ea"/>
                <a:cs typeface="+mn-cs"/>
              </a:rPr>
              <a:t>Interconnecter deux réseaux (potentiellement différents) implique de disposer d'éléments d'interconnexion permettant la communication entre ces deux réseaux. Cette interconnexion porte le nom d'</a:t>
            </a:r>
            <a:r>
              <a:rPr lang="fr-FR" sz="1200" b="0" i="1" kern="1200" dirty="0" smtClean="0">
                <a:solidFill>
                  <a:schemeClr val="tx1"/>
                </a:solidFill>
                <a:latin typeface="+mn-lt"/>
                <a:ea typeface="+mn-ea"/>
                <a:cs typeface="+mn-cs"/>
              </a:rPr>
              <a:t>internet</a:t>
            </a:r>
            <a:r>
              <a:rPr lang="fr-FR" sz="1200" b="0" i="0" kern="1200" dirty="0" smtClean="0">
                <a:solidFill>
                  <a:schemeClr val="tx1"/>
                </a:solidFill>
                <a:latin typeface="+mn-lt"/>
                <a:ea typeface="+mn-ea"/>
                <a:cs typeface="+mn-cs"/>
              </a:rPr>
              <a:t> [</a:t>
            </a:r>
            <a:r>
              <a:rPr lang="fr-FR" sz="1200" b="0" i="1" kern="1200" dirty="0" smtClean="0">
                <a:solidFill>
                  <a:schemeClr val="tx1"/>
                </a:solidFill>
                <a:latin typeface="+mn-lt"/>
                <a:ea typeface="+mn-ea"/>
                <a:cs typeface="+mn-cs"/>
              </a:rPr>
              <a:t>inter network</a:t>
            </a:r>
            <a:r>
              <a:rPr lang="fr-FR" sz="1200" b="0" i="0" kern="1200" dirty="0" smtClean="0">
                <a:solidFill>
                  <a:schemeClr val="tx1"/>
                </a:solidFill>
                <a:latin typeface="+mn-lt"/>
                <a:ea typeface="+mn-ea"/>
                <a:cs typeface="+mn-cs"/>
              </a:rPr>
              <a:t>], à ne pas confondre avec l'Internet (le méta-réseau) que l'on peut toutefois voir comme un agrégat d'</a:t>
            </a:r>
            <a:r>
              <a:rPr lang="fr-FR" sz="1200" b="0" i="0" kern="1200" dirty="0" err="1" smtClean="0">
                <a:solidFill>
                  <a:schemeClr val="tx1"/>
                </a:solidFill>
                <a:latin typeface="+mn-lt"/>
                <a:ea typeface="+mn-ea"/>
                <a:cs typeface="+mn-cs"/>
              </a:rPr>
              <a:t>internets</a:t>
            </a:r>
            <a:r>
              <a:rPr lang="fr-FR" sz="1200" b="0" i="0"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Les dispositifs permettant l'interconnexion ont des fonctions différentes selon la couche OSI où intervient l'interconnexion. De manière générale, on envisage l'interconnexion, avec les dispositifs suivants :</a:t>
            </a:r>
          </a:p>
          <a:p>
            <a:r>
              <a:rPr lang="fr-FR" sz="1200" b="0" i="0" kern="1200" dirty="0" smtClean="0">
                <a:solidFill>
                  <a:schemeClr val="tx1"/>
                </a:solidFill>
                <a:latin typeface="+mn-lt"/>
                <a:ea typeface="+mn-ea"/>
                <a:cs typeface="+mn-cs"/>
              </a:rPr>
              <a:t>Le </a:t>
            </a:r>
            <a:r>
              <a:rPr lang="fr-FR" sz="1200" b="1" i="0" kern="1200" dirty="0" smtClean="0">
                <a:solidFill>
                  <a:schemeClr val="tx1"/>
                </a:solidFill>
                <a:latin typeface="+mn-lt"/>
                <a:ea typeface="+mn-ea"/>
                <a:cs typeface="+mn-cs"/>
              </a:rPr>
              <a:t>répéteur</a:t>
            </a:r>
            <a:r>
              <a:rPr lang="fr-FR" sz="1200" b="0" i="0" kern="1200" dirty="0" smtClean="0">
                <a:solidFill>
                  <a:schemeClr val="tx1"/>
                </a:solidFill>
                <a:latin typeface="+mn-lt"/>
                <a:ea typeface="+mn-ea"/>
                <a:cs typeface="+mn-cs"/>
              </a:rPr>
              <a:t> qui agit au niveau de la couche 1 (physique) et se contente de recopier les bits qui transitent entre deux câbles (concentrateurs [</a:t>
            </a:r>
            <a:r>
              <a:rPr lang="fr-FR" sz="1200" b="0" i="1" kern="1200" dirty="0" smtClean="0">
                <a:solidFill>
                  <a:schemeClr val="tx1"/>
                </a:solidFill>
                <a:latin typeface="+mn-lt"/>
                <a:ea typeface="+mn-ea"/>
                <a:cs typeface="+mn-cs"/>
              </a:rPr>
              <a:t>hubs</a:t>
            </a:r>
            <a:r>
              <a:rPr lang="fr-FR" sz="1200" b="0" i="0"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Le </a:t>
            </a:r>
            <a:r>
              <a:rPr lang="fr-FR" sz="1200" b="1" i="0" kern="1200" dirty="0" smtClean="0">
                <a:solidFill>
                  <a:schemeClr val="tx1"/>
                </a:solidFill>
                <a:latin typeface="+mn-lt"/>
                <a:ea typeface="+mn-ea"/>
                <a:cs typeface="+mn-cs"/>
              </a:rPr>
              <a:t>pont</a:t>
            </a:r>
            <a:r>
              <a:rPr lang="fr-FR" sz="1200" b="0" i="0" kern="1200" dirty="0" smtClean="0">
                <a:solidFill>
                  <a:schemeClr val="tx1"/>
                </a:solidFill>
                <a:latin typeface="+mn-lt"/>
                <a:ea typeface="+mn-ea"/>
                <a:cs typeface="+mn-cs"/>
              </a:rPr>
              <a:t>, qui agit au niveau de la couche 2 (liaison), il copie et fait suivre les trames entre deux </a:t>
            </a:r>
            <a:r>
              <a:rPr lang="fr-FR" sz="1200" b="0" i="0" kern="1200" dirty="0" err="1" smtClean="0">
                <a:solidFill>
                  <a:schemeClr val="tx1"/>
                </a:solidFill>
                <a:latin typeface="+mn-lt"/>
                <a:ea typeface="+mn-ea"/>
                <a:cs typeface="+mn-cs"/>
              </a:rPr>
              <a:t>LANs</a:t>
            </a:r>
            <a:r>
              <a:rPr lang="fr-FR" sz="1200" b="0" i="0" kern="1200" dirty="0" smtClean="0">
                <a:solidFill>
                  <a:schemeClr val="tx1"/>
                </a:solidFill>
                <a:latin typeface="+mn-lt"/>
                <a:ea typeface="+mn-ea"/>
                <a:cs typeface="+mn-cs"/>
              </a:rPr>
              <a:t> de même type en général (commutateurs [</a:t>
            </a:r>
            <a:r>
              <a:rPr lang="fr-FR" sz="1200" b="0" i="1" kern="1200" dirty="0" err="1" smtClean="0">
                <a:solidFill>
                  <a:schemeClr val="tx1"/>
                </a:solidFill>
                <a:latin typeface="+mn-lt"/>
                <a:ea typeface="+mn-ea"/>
                <a:cs typeface="+mn-cs"/>
              </a:rPr>
              <a:t>switchs</a:t>
            </a:r>
            <a:r>
              <a:rPr lang="fr-FR" sz="1200" b="0" i="0"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Le </a:t>
            </a:r>
            <a:r>
              <a:rPr lang="fr-FR" sz="1200" b="1" i="0" kern="1200" dirty="0" smtClean="0">
                <a:solidFill>
                  <a:schemeClr val="tx1"/>
                </a:solidFill>
                <a:latin typeface="+mn-lt"/>
                <a:ea typeface="+mn-ea"/>
                <a:cs typeface="+mn-cs"/>
              </a:rPr>
              <a:t>routeur</a:t>
            </a:r>
            <a:r>
              <a:rPr lang="fr-FR" sz="1200" b="0" i="0" kern="1200" dirty="0" smtClean="0">
                <a:solidFill>
                  <a:schemeClr val="tx1"/>
                </a:solidFill>
                <a:latin typeface="+mn-lt"/>
                <a:ea typeface="+mn-ea"/>
                <a:cs typeface="+mn-cs"/>
              </a:rPr>
              <a:t>, qui agit au niveau de la couche 3 (réseau), il copie et fait suivre les paquets (ou datagrammes) entre des réseaux différents.</a:t>
            </a:r>
          </a:p>
          <a:p>
            <a:r>
              <a:rPr lang="fr-FR" sz="1200" b="0" i="0" kern="1200" dirty="0" smtClean="0">
                <a:solidFill>
                  <a:schemeClr val="tx1"/>
                </a:solidFill>
                <a:latin typeface="+mn-lt"/>
                <a:ea typeface="+mn-ea"/>
                <a:cs typeface="+mn-cs"/>
              </a:rPr>
              <a:t>La </a:t>
            </a:r>
            <a:r>
              <a:rPr lang="fr-FR" sz="1200" b="1" i="0" kern="1200" dirty="0" smtClean="0">
                <a:solidFill>
                  <a:schemeClr val="tx1"/>
                </a:solidFill>
                <a:latin typeface="+mn-lt"/>
                <a:ea typeface="+mn-ea"/>
                <a:cs typeface="+mn-cs"/>
              </a:rPr>
              <a:t>passerelle de transport</a:t>
            </a:r>
            <a:r>
              <a:rPr lang="fr-FR" sz="1200" b="0" i="0" kern="1200" dirty="0" smtClean="0">
                <a:solidFill>
                  <a:schemeClr val="tx1"/>
                </a:solidFill>
                <a:latin typeface="+mn-lt"/>
                <a:ea typeface="+mn-ea"/>
                <a:cs typeface="+mn-cs"/>
              </a:rPr>
              <a:t> qui agit au niveau de la couche 4 (transport) et met en relation des flux de données d'un protocole de transport.</a:t>
            </a:r>
          </a:p>
          <a:p>
            <a:r>
              <a:rPr lang="fr-FR" sz="1200" b="0" i="0" kern="1200" dirty="0" smtClean="0">
                <a:solidFill>
                  <a:schemeClr val="tx1"/>
                </a:solidFill>
                <a:latin typeface="+mn-lt"/>
                <a:ea typeface="+mn-ea"/>
                <a:cs typeface="+mn-cs"/>
              </a:rPr>
              <a:t>La </a:t>
            </a:r>
            <a:r>
              <a:rPr lang="fr-FR" sz="1200" b="1" i="0" kern="1200" dirty="0" smtClean="0">
                <a:solidFill>
                  <a:schemeClr val="tx1"/>
                </a:solidFill>
                <a:latin typeface="+mn-lt"/>
                <a:ea typeface="+mn-ea"/>
                <a:cs typeface="+mn-cs"/>
              </a:rPr>
              <a:t>passerelle applicative</a:t>
            </a:r>
            <a:r>
              <a:rPr lang="fr-FR" sz="1200" b="0" i="0" kern="1200" dirty="0" smtClean="0">
                <a:solidFill>
                  <a:schemeClr val="tx1"/>
                </a:solidFill>
                <a:latin typeface="+mn-lt"/>
                <a:ea typeface="+mn-ea"/>
                <a:cs typeface="+mn-cs"/>
              </a:rPr>
              <a:t> qui agit au niveau de la couche 7 (application).</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Le but premier d’un réseaux locaux est économique : il permet de</a:t>
            </a:r>
          </a:p>
          <a:p>
            <a:r>
              <a:rPr lang="fr-FR" sz="1200" kern="1200" baseline="0" dirty="0" smtClean="0">
                <a:solidFill>
                  <a:schemeClr val="tx1"/>
                </a:solidFill>
                <a:latin typeface="+mn-lt"/>
                <a:ea typeface="+mn-ea"/>
                <a:cs typeface="+mn-cs"/>
              </a:rPr>
              <a:t>partager les ressources matérielles et logicielles entre les différents</a:t>
            </a:r>
          </a:p>
          <a:p>
            <a:r>
              <a:rPr lang="fr-FR" sz="1200" kern="1200" baseline="0" dirty="0" smtClean="0">
                <a:solidFill>
                  <a:schemeClr val="tx1"/>
                </a:solidFill>
                <a:latin typeface="+mn-lt"/>
                <a:ea typeface="+mn-ea"/>
                <a:cs typeface="+mn-cs"/>
              </a:rPr>
              <a:t>postes et utilisateurs. L’avantage du partage des ressources</a:t>
            </a:r>
          </a:p>
          <a:p>
            <a:r>
              <a:rPr lang="fr-FR" sz="1200" kern="1200" baseline="0" dirty="0" smtClean="0">
                <a:solidFill>
                  <a:schemeClr val="tx1"/>
                </a:solidFill>
                <a:latin typeface="+mn-lt"/>
                <a:ea typeface="+mn-ea"/>
                <a:cs typeface="+mn-cs"/>
              </a:rPr>
              <a:t>matérielles est évident, les besoins en imprimantes, disques et même</a:t>
            </a:r>
          </a:p>
          <a:p>
            <a:r>
              <a:rPr lang="fr-FR" sz="1200" kern="1200" baseline="0" dirty="0" smtClean="0">
                <a:solidFill>
                  <a:schemeClr val="tx1"/>
                </a:solidFill>
                <a:latin typeface="+mn-lt"/>
                <a:ea typeface="+mn-ea"/>
                <a:cs typeface="+mn-cs"/>
              </a:rPr>
              <a:t>processeurs sont amoindris.</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transmettre des informations de tous types données, textes, messages, voix, images, graphiques a des utilisateurs nombreux et de tous genres humains, terminaux, applications</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4</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fontAlgn="base"/>
            <a:r>
              <a:rPr lang="fr-FR" sz="1200" b="0" i="0" kern="1200" dirty="0" smtClean="0">
                <a:solidFill>
                  <a:schemeClr val="tx1"/>
                </a:solidFill>
                <a:latin typeface="+mn-lt"/>
                <a:ea typeface="+mn-ea"/>
                <a:cs typeface="+mn-cs"/>
              </a:rPr>
              <a:t> </a:t>
            </a:r>
            <a:r>
              <a:rPr lang="fr-FR" dirty="0" smtClean="0"/>
              <a:t>Un </a:t>
            </a:r>
            <a:r>
              <a:rPr lang="fr-FR" b="1" dirty="0" smtClean="0"/>
              <a:t>réseau informatique</a:t>
            </a:r>
            <a:r>
              <a:rPr lang="fr-FR" dirty="0" smtClean="0"/>
              <a:t> est un ensemble d'</a:t>
            </a:r>
            <a:r>
              <a:rPr lang="fr-FR" u="sng" dirty="0" smtClean="0">
                <a:hlinkClick r:id="rId3"/>
              </a:rPr>
              <a:t>équipements</a:t>
            </a:r>
            <a:r>
              <a:rPr lang="fr-FR" dirty="0" smtClean="0"/>
              <a:t> reliés entre eux pour échanger des informations.</a:t>
            </a:r>
          </a:p>
          <a:p>
            <a:pPr fontAlgn="base"/>
            <a:r>
              <a:rPr lang="fr-FR" dirty="0" smtClean="0"/>
              <a:t>Par analogie avec un filet, on appelle nœud </a:t>
            </a:r>
            <a:r>
              <a:rPr lang="fr-FR" i="1" dirty="0" smtClean="0"/>
              <a:t>(</a:t>
            </a:r>
            <a:r>
              <a:rPr lang="fr-FR" i="1" dirty="0" err="1" smtClean="0"/>
              <a:t>node</a:t>
            </a:r>
            <a:r>
              <a:rPr lang="fr-FR" i="1" dirty="0" smtClean="0"/>
              <a:t>)</a:t>
            </a:r>
            <a:r>
              <a:rPr lang="fr-FR" dirty="0" smtClean="0"/>
              <a:t> l'extrémité d'une connexion, qui peut être une intersection de plusieurs connexions (un </a:t>
            </a:r>
            <a:r>
              <a:rPr lang="fr-FR" u="sng" dirty="0" smtClean="0">
                <a:hlinkClick r:id="rId4"/>
              </a:rPr>
              <a:t>ordinateur</a:t>
            </a:r>
            <a:r>
              <a:rPr lang="fr-FR" dirty="0" smtClean="0"/>
              <a:t>, un </a:t>
            </a:r>
            <a:r>
              <a:rPr lang="fr-FR" u="sng" dirty="0" smtClean="0">
                <a:hlinkClick r:id="rId5"/>
              </a:rPr>
              <a:t>routeur</a:t>
            </a:r>
            <a:r>
              <a:rPr lang="fr-FR" dirty="0" smtClean="0"/>
              <a:t>, un </a:t>
            </a:r>
            <a:r>
              <a:rPr lang="fr-FR" u="sng" dirty="0" smtClean="0">
                <a:hlinkClick r:id="rId6"/>
              </a:rPr>
              <a:t>concentrateur</a:t>
            </a:r>
            <a:r>
              <a:rPr lang="fr-FR" dirty="0" smtClean="0"/>
              <a:t> ou un </a:t>
            </a:r>
            <a:r>
              <a:rPr lang="fr-FR" u="sng" dirty="0" smtClean="0">
                <a:hlinkClick r:id="rId7"/>
              </a:rPr>
              <a:t>commutateur</a:t>
            </a:r>
            <a:r>
              <a:rPr lang="fr-FR" dirty="0" smtClean="0"/>
              <a:t>, le tout relié par </a:t>
            </a:r>
            <a:r>
              <a:rPr lang="fr-FR" u="sng" dirty="0" smtClean="0">
                <a:hlinkClick r:id="rId8"/>
              </a:rPr>
              <a:t>câbles</a:t>
            </a:r>
            <a:r>
              <a:rPr lang="fr-FR" dirty="0" smtClean="0"/>
              <a:t>).</a:t>
            </a:r>
          </a:p>
          <a:p>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rPr>
              <a:t>Plusieurs composants  sont utilisés pour interconnecter les réseaux locaux. Chaque dispositif, relié à chacun des réseaux, doit pouvoir accueillir les messages qui ne lui sont pas destinés, puis les acheminer correctement. Si on utilise plusieurs réseaux interconnectés, cette gestion peut rapidement devenir délicate : il est alors souvent nécessaire de faire transiter les messages par plusieurs réseaux intermédiaires. Cette opération de routage sous-entend que les équipements connaissent l’emplacement de chaque machine dans l’ensemble des réseaux.</a:t>
            </a:r>
          </a:p>
          <a:p>
            <a:r>
              <a:rPr lang="fr-FR" sz="1200" b="0" i="0" kern="1200" dirty="0" smtClean="0">
                <a:solidFill>
                  <a:schemeClr val="tx1"/>
                </a:solidFill>
                <a:latin typeface="+mn-lt"/>
                <a:ea typeface="+mn-ea"/>
                <a:cs typeface="+mn-cs"/>
              </a:rPr>
              <a:t>     On distingue plusieurs types de composants d’interconnexion :</a:t>
            </a:r>
            <a:br>
              <a:rPr lang="fr-FR" sz="1200" b="0" i="0" kern="1200" dirty="0" smtClean="0">
                <a:solidFill>
                  <a:schemeClr val="tx1"/>
                </a:solidFill>
                <a:latin typeface="+mn-lt"/>
                <a:ea typeface="+mn-ea"/>
                <a:cs typeface="+mn-cs"/>
              </a:rPr>
            </a:br>
            <a:r>
              <a:rPr lang="fr-FR" sz="1200" b="0" i="0" kern="1200" dirty="0" smtClean="0">
                <a:solidFill>
                  <a:schemeClr val="tx1"/>
                </a:solidFill>
                <a:latin typeface="+mn-lt"/>
                <a:ea typeface="+mn-ea"/>
                <a:cs typeface="+mn-cs"/>
              </a:rPr>
              <a:t>       </a:t>
            </a:r>
            <a:br>
              <a:rPr lang="fr-FR" sz="1200" b="0" i="0" kern="1200" dirty="0" smtClean="0">
                <a:solidFill>
                  <a:schemeClr val="tx1"/>
                </a:solidFill>
                <a:latin typeface="+mn-lt"/>
                <a:ea typeface="+mn-ea"/>
                <a:cs typeface="+mn-cs"/>
              </a:rPr>
            </a:br>
            <a:r>
              <a:rPr lang="fr-FR" dirty="0" smtClean="0"/>
              <a:t/>
            </a:r>
            <a:br>
              <a:rPr lang="fr-FR" dirty="0" smtClean="0"/>
            </a:br>
            <a:r>
              <a:rPr lang="fr-FR" sz="1200" b="0" i="0" kern="1200" dirty="0" smtClean="0">
                <a:solidFill>
                  <a:schemeClr val="tx1"/>
                </a:solidFill>
                <a:latin typeface="+mn-lt"/>
                <a:ea typeface="+mn-ea"/>
                <a:cs typeface="+mn-cs"/>
                <a:hlinkClick r:id="rId9"/>
              </a:rPr>
              <a:t>la carte réseau</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 concentrateur</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Les répéteurs </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Les ponts</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 commutateur</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Les passerelles</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Les routeurs </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b-routeur</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proxy</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 modem</a:t>
            </a:r>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hlinkClick r:id="rId9"/>
              </a:rPr>
              <a:t>Le MAU</a:t>
            </a:r>
            <a:endParaRPr lang="fr-FR" sz="1200" b="0" i="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25</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FR" sz="1200" b="0" i="0" kern="1200" dirty="0" smtClean="0">
                <a:solidFill>
                  <a:schemeClr val="tx1"/>
                </a:solidFill>
                <a:latin typeface="+mn-lt"/>
                <a:ea typeface="+mn-ea"/>
                <a:cs typeface="+mn-cs"/>
              </a:rPr>
              <a:t> </a:t>
            </a:r>
            <a:r>
              <a:rPr lang="fr-FR" dirty="0" smtClean="0"/>
              <a:t>la carte réseau</a:t>
            </a:r>
            <a:br>
              <a:rPr lang="fr-FR" dirty="0" smtClean="0"/>
            </a:br>
            <a:r>
              <a:rPr lang="fr-FR" sz="1200" b="0" i="0" kern="1200" dirty="0" smtClean="0">
                <a:solidFill>
                  <a:schemeClr val="tx1"/>
                </a:solidFill>
                <a:latin typeface="+mn-lt"/>
                <a:ea typeface="+mn-ea"/>
                <a:cs typeface="+mn-cs"/>
              </a:rPr>
              <a:t>    Elle constitue l’interface physique entre l’ordinateur et le câble réseau. Les donnés transférés du câble  à la carte réseau sont regroupé en paquet composé d’une entête qui contient les informations d’emplacement et des données d’utilisateurs.  souvent la carte réseau est </a:t>
            </a:r>
            <a:r>
              <a:rPr lang="fr-FR" sz="1200" b="0" i="0" kern="1200" dirty="0" err="1" smtClean="0">
                <a:solidFill>
                  <a:schemeClr val="tx1"/>
                </a:solidFill>
                <a:latin typeface="+mn-lt"/>
                <a:ea typeface="+mn-ea"/>
                <a:cs typeface="+mn-cs"/>
              </a:rPr>
              <a:t>integrée</a:t>
            </a:r>
            <a:r>
              <a:rPr lang="fr-FR" sz="1200" b="0" i="0" kern="1200" dirty="0" smtClean="0">
                <a:solidFill>
                  <a:schemeClr val="tx1"/>
                </a:solidFill>
                <a:latin typeface="+mn-lt"/>
                <a:ea typeface="+mn-ea"/>
                <a:cs typeface="+mn-cs"/>
              </a:rPr>
              <a:t> dans la carte mère.(il faut bien noté que la carte réseau n'est fait pas partie des </a:t>
            </a:r>
            <a:r>
              <a:rPr lang="fr-FR" sz="1200" b="0" i="0" kern="1200" dirty="0" err="1" smtClean="0">
                <a:solidFill>
                  <a:schemeClr val="tx1"/>
                </a:solidFill>
                <a:latin typeface="+mn-lt"/>
                <a:ea typeface="+mn-ea"/>
                <a:cs typeface="+mn-cs"/>
              </a:rPr>
              <a:t>�quipements</a:t>
            </a:r>
            <a:r>
              <a:rPr lang="fr-FR" sz="1200" b="0" i="0" kern="1200" dirty="0" smtClean="0">
                <a:solidFill>
                  <a:schemeClr val="tx1"/>
                </a:solidFill>
                <a:latin typeface="+mn-lt"/>
                <a:ea typeface="+mn-ea"/>
                <a:cs typeface="+mn-cs"/>
              </a:rPr>
              <a:t> d'interconnexion des réseaux).</a:t>
            </a:r>
          </a:p>
          <a:p>
            <a:r>
              <a:rPr lang="fr-FR" dirty="0" smtClean="0"/>
              <a:t> </a:t>
            </a:r>
            <a:endParaRPr lang="fr-FR" sz="1200" b="0" i="0" kern="1200" dirty="0" smtClean="0">
              <a:solidFill>
                <a:schemeClr val="tx1"/>
              </a:solidFill>
              <a:latin typeface="+mn-lt"/>
              <a:ea typeface="+mn-ea"/>
              <a:cs typeface="+mn-cs"/>
            </a:endParaRPr>
          </a:p>
          <a:p>
            <a:r>
              <a:rPr lang="fr-FR" dirty="0" smtClean="0"/>
              <a:t>  </a:t>
            </a:r>
            <a:endParaRPr lang="fr-FR" sz="1200" b="0" i="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26</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FR" sz="1200" kern="1200" baseline="0" dirty="0" smtClean="0">
                <a:solidFill>
                  <a:schemeClr val="tx1"/>
                </a:solidFill>
                <a:latin typeface="+mn-lt"/>
                <a:ea typeface="+mn-ea"/>
                <a:cs typeface="+mn-cs"/>
              </a:rPr>
              <a:t>Le </a:t>
            </a:r>
            <a:r>
              <a:rPr lang="fr-FR" sz="1200" b="1" kern="1200" baseline="0" dirty="0" smtClean="0">
                <a:solidFill>
                  <a:schemeClr val="tx1"/>
                </a:solidFill>
                <a:latin typeface="+mn-lt"/>
                <a:ea typeface="+mn-ea"/>
                <a:cs typeface="+mn-cs"/>
              </a:rPr>
              <a:t>répéteur 2 est un régénérateur de signal. Sur de grandes longueurs</a:t>
            </a:r>
          </a:p>
          <a:p>
            <a:r>
              <a:rPr lang="fr-FR" sz="1200" kern="1200" baseline="0" dirty="0" smtClean="0">
                <a:solidFill>
                  <a:schemeClr val="tx1"/>
                </a:solidFill>
                <a:latin typeface="+mn-lt"/>
                <a:ea typeface="+mn-ea"/>
                <a:cs typeface="+mn-cs"/>
              </a:rPr>
              <a:t>(plusieurs dizaines de mètres), </a:t>
            </a:r>
            <a:r>
              <a:rPr lang="fr-FR" sz="1200" b="1" kern="1200" baseline="0" dirty="0" smtClean="0">
                <a:solidFill>
                  <a:schemeClr val="tx1"/>
                </a:solidFill>
                <a:latin typeface="+mn-lt"/>
                <a:ea typeface="+mn-ea"/>
                <a:cs typeface="+mn-cs"/>
              </a:rPr>
              <a:t>les signaux parcourant un câble se « fatiguent » et</a:t>
            </a:r>
          </a:p>
          <a:p>
            <a:r>
              <a:rPr lang="fr-FR" sz="1200" b="1" kern="1200" baseline="0" dirty="0" smtClean="0">
                <a:solidFill>
                  <a:schemeClr val="tx1"/>
                </a:solidFill>
                <a:latin typeface="+mn-lt"/>
                <a:ea typeface="+mn-ea"/>
                <a:cs typeface="+mn-cs"/>
              </a:rPr>
              <a:t>se détériorent. Il faut donc leur redonner une nouvelle jeunesse en les régénérant</a:t>
            </a:r>
          </a:p>
          <a:p>
            <a:r>
              <a:rPr lang="fr-FR" sz="1200" kern="1200" baseline="0" dirty="0" smtClean="0">
                <a:solidFill>
                  <a:schemeClr val="tx1"/>
                </a:solidFill>
                <a:latin typeface="+mn-lt"/>
                <a:ea typeface="+mn-ea"/>
                <a:cs typeface="+mn-cs"/>
              </a:rPr>
              <a:t>et en filtrant leurs éventuels parasites.</a:t>
            </a:r>
          </a:p>
          <a:p>
            <a:r>
              <a:rPr lang="fr-FR" dirty="0" smtClean="0"/>
              <a:t>les répéteurs:</a:t>
            </a:r>
            <a:br>
              <a:rPr lang="fr-FR" dirty="0" smtClean="0"/>
            </a:br>
            <a:r>
              <a:rPr lang="fr-FR" sz="1200" b="0" i="0" kern="1200" dirty="0" smtClean="0">
                <a:solidFill>
                  <a:schemeClr val="tx1"/>
                </a:solidFill>
                <a:latin typeface="+mn-lt"/>
                <a:ea typeface="+mn-ea"/>
                <a:cs typeface="+mn-cs"/>
              </a:rPr>
              <a:t>Le répéteur (en anglais </a:t>
            </a:r>
            <a:r>
              <a:rPr lang="fr-FR" sz="1200" b="0" i="0" kern="1200" dirty="0" err="1" smtClean="0">
                <a:solidFill>
                  <a:schemeClr val="tx1"/>
                </a:solidFill>
                <a:latin typeface="+mn-lt"/>
                <a:ea typeface="+mn-ea"/>
                <a:cs typeface="+mn-cs"/>
              </a:rPr>
              <a:t>repeater</a:t>
            </a:r>
            <a:r>
              <a:rPr lang="fr-FR" sz="1200" b="0" i="0" kern="1200" dirty="0" smtClean="0">
                <a:solidFill>
                  <a:schemeClr val="tx1"/>
                </a:solidFill>
                <a:latin typeface="+mn-lt"/>
                <a:ea typeface="+mn-ea"/>
                <a:cs typeface="+mn-cs"/>
              </a:rPr>
              <a:t>) est un équipement utilisé pour régénérer le signal entre deux nœuds du réseau, afin d’étendre la distance du réseau. On peut l’utiliser pour relier deux câbles de types différents. </a:t>
            </a:r>
            <a:endParaRPr lang="fr-FR" sz="1200"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27</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le </a:t>
            </a:r>
            <a:r>
              <a:rPr lang="fr-FR" dirty="0" smtClean="0"/>
              <a:t>concentrateur;</a:t>
            </a:r>
            <a:br>
              <a:rPr lang="fr-FR" dirty="0" smtClean="0"/>
            </a:br>
            <a:r>
              <a:rPr lang="fr-FR" sz="1200" b="0" i="0" kern="1200" dirty="0" smtClean="0">
                <a:solidFill>
                  <a:schemeClr val="tx1"/>
                </a:solidFill>
                <a:latin typeface="+mn-lt"/>
                <a:ea typeface="+mn-ea"/>
                <a:cs typeface="+mn-cs"/>
              </a:rPr>
              <a:t>    Le concentrateur (appelé Hub en anglais)  est un élément matériel qui permet de relier plusieurs ordinateurs entre eux. Son rôle c’est de prendre les données binaires parvenant d’une port est les diffuser sur l’ensembles des ports.</a:t>
            </a:r>
          </a:p>
          <a:p>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rPr>
              <a:t> </a:t>
            </a:r>
          </a:p>
          <a:p>
            <a:r>
              <a:rPr lang="fr-FR" sz="1200" kern="1200" baseline="0" dirty="0" smtClean="0">
                <a:solidFill>
                  <a:schemeClr val="tx1"/>
                </a:solidFill>
                <a:latin typeface="+mn-lt"/>
                <a:ea typeface="+mn-ea"/>
                <a:cs typeface="+mn-cs"/>
              </a:rPr>
              <a:t>Le </a:t>
            </a:r>
            <a:r>
              <a:rPr lang="fr-FR" sz="1200" b="1" kern="1200" baseline="0" dirty="0" smtClean="0">
                <a:solidFill>
                  <a:schemeClr val="tx1"/>
                </a:solidFill>
                <a:latin typeface="+mn-lt"/>
                <a:ea typeface="+mn-ea"/>
                <a:cs typeface="+mn-cs"/>
              </a:rPr>
              <a:t>concentrateur 3 ou hub est un répéteur diffuseur sur lequel se</a:t>
            </a:r>
          </a:p>
          <a:p>
            <a:r>
              <a:rPr lang="fr-FR" sz="1200" kern="1200" baseline="0" dirty="0" smtClean="0">
                <a:solidFill>
                  <a:schemeClr val="tx1"/>
                </a:solidFill>
                <a:latin typeface="+mn-lt"/>
                <a:ea typeface="+mn-ea"/>
                <a:cs typeface="+mn-cs"/>
              </a:rPr>
              <a:t>branchent les câbles arrivant des ordinateurs. </a:t>
            </a:r>
            <a:r>
              <a:rPr lang="fr-FR" sz="1200" b="1" kern="1200" baseline="0" dirty="0" smtClean="0">
                <a:solidFill>
                  <a:schemeClr val="tx1"/>
                </a:solidFill>
                <a:latin typeface="+mn-lt"/>
                <a:ea typeface="+mn-ea"/>
                <a:cs typeface="+mn-cs"/>
              </a:rPr>
              <a:t>Son rôle consiste à maintenir</a:t>
            </a:r>
          </a:p>
          <a:p>
            <a:r>
              <a:rPr lang="fr-FR" sz="1200" b="1" kern="1200" baseline="0" dirty="0" smtClean="0">
                <a:solidFill>
                  <a:schemeClr val="tx1"/>
                </a:solidFill>
                <a:latin typeface="+mn-lt"/>
                <a:ea typeface="+mn-ea"/>
                <a:cs typeface="+mn-cs"/>
              </a:rPr>
              <a:t>la topologie en bus. Des ordinateurs reliés à un hub ne constituent donc pas</a:t>
            </a:r>
          </a:p>
          <a:p>
            <a:r>
              <a:rPr lang="fr-FR" sz="1200" kern="1200" baseline="0" dirty="0" smtClean="0">
                <a:solidFill>
                  <a:schemeClr val="tx1"/>
                </a:solidFill>
                <a:latin typeface="+mn-lt"/>
                <a:ea typeface="+mn-ea"/>
                <a:cs typeface="+mn-cs"/>
              </a:rPr>
              <a:t>physiquement un réseau en étoile.</a:t>
            </a:r>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28</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r>
              <a:rPr lang="fr-FR" dirty="0" smtClean="0"/>
              <a:t> Le commutateur: </a:t>
            </a:r>
            <a:r>
              <a:rPr lang="fr-FR" sz="1200" b="0" i="0" kern="1200" dirty="0" smtClean="0">
                <a:solidFill>
                  <a:schemeClr val="tx1"/>
                </a:solidFill>
                <a:latin typeface="+mn-lt"/>
                <a:ea typeface="+mn-ea"/>
                <a:cs typeface="+mn-cs"/>
              </a:rPr>
              <a:t>  Comme le concentrateur, le commutateur (en anglais </a:t>
            </a:r>
            <a:r>
              <a:rPr lang="fr-FR" sz="1200" b="0" i="0" kern="1200" dirty="0" err="1" smtClean="0">
                <a:solidFill>
                  <a:schemeClr val="tx1"/>
                </a:solidFill>
                <a:latin typeface="+mn-lt"/>
                <a:ea typeface="+mn-ea"/>
                <a:cs typeface="+mn-cs"/>
              </a:rPr>
              <a:t>switch</a:t>
            </a:r>
            <a:r>
              <a:rPr lang="fr-FR" sz="1200" b="0" i="0" kern="1200" dirty="0" smtClean="0">
                <a:solidFill>
                  <a:schemeClr val="tx1"/>
                </a:solidFill>
                <a:latin typeface="+mn-lt"/>
                <a:ea typeface="+mn-ea"/>
                <a:cs typeface="+mn-cs"/>
              </a:rPr>
              <a:t>) est un élément matériel qui permet de relier plusieurs ordinateurs entre eux. Sa seule différence avec le Hub, il est capable de connaître l’adresse physique des machines qui lui sont connectés et d’analyser les trames reçues pour les diriger vers la machine de destination.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Le </a:t>
            </a:r>
            <a:r>
              <a:rPr lang="fr-FR" sz="1200" b="1" kern="1200" baseline="0" dirty="0" err="1" smtClean="0">
                <a:solidFill>
                  <a:schemeClr val="tx1"/>
                </a:solidFill>
                <a:latin typeface="+mn-lt"/>
                <a:ea typeface="+mn-ea"/>
                <a:cs typeface="+mn-cs"/>
              </a:rPr>
              <a:t>switch</a:t>
            </a:r>
            <a:r>
              <a:rPr lang="fr-FR" sz="1200" b="1" kern="1200" baseline="0" dirty="0" smtClean="0">
                <a:solidFill>
                  <a:schemeClr val="tx1"/>
                </a:solidFill>
                <a:latin typeface="+mn-lt"/>
                <a:ea typeface="+mn-ea"/>
                <a:cs typeface="+mn-cs"/>
              </a:rPr>
              <a:t> 4 , ou commutateur est un hub « intelligent ». En effet,</a:t>
            </a:r>
          </a:p>
          <a:p>
            <a:r>
              <a:rPr lang="fr-FR" sz="1200" kern="1200" baseline="0" dirty="0" smtClean="0">
                <a:solidFill>
                  <a:schemeClr val="tx1"/>
                </a:solidFill>
                <a:latin typeface="+mn-lt"/>
                <a:ea typeface="+mn-ea"/>
                <a:cs typeface="+mn-cs"/>
              </a:rPr>
              <a:t>contrairement au concentrateur, le </a:t>
            </a:r>
            <a:r>
              <a:rPr lang="fr-FR" sz="1200" kern="1200" baseline="0" dirty="0" err="1" smtClean="0">
                <a:solidFill>
                  <a:schemeClr val="tx1"/>
                </a:solidFill>
                <a:latin typeface="+mn-lt"/>
                <a:ea typeface="+mn-ea"/>
                <a:cs typeface="+mn-cs"/>
              </a:rPr>
              <a:t>switch</a:t>
            </a:r>
            <a:r>
              <a:rPr lang="fr-FR" sz="1200" kern="1200" baseline="0" dirty="0" smtClean="0">
                <a:solidFill>
                  <a:schemeClr val="tx1"/>
                </a:solidFill>
                <a:latin typeface="+mn-lt"/>
                <a:ea typeface="+mn-ea"/>
                <a:cs typeface="+mn-cs"/>
              </a:rPr>
              <a:t> </a:t>
            </a:r>
            <a:r>
              <a:rPr lang="fr-FR" sz="1200" b="1" kern="1200" baseline="0" dirty="0" smtClean="0">
                <a:solidFill>
                  <a:schemeClr val="tx1"/>
                </a:solidFill>
                <a:latin typeface="+mn-lt"/>
                <a:ea typeface="+mn-ea"/>
                <a:cs typeface="+mn-cs"/>
              </a:rPr>
              <a:t>possède en mémoire l’adresse MAC</a:t>
            </a:r>
          </a:p>
          <a:p>
            <a:r>
              <a:rPr lang="fr-FR" sz="1200" b="1" kern="1200" baseline="0" dirty="0" smtClean="0">
                <a:solidFill>
                  <a:schemeClr val="tx1"/>
                </a:solidFill>
                <a:latin typeface="+mn-lt"/>
                <a:ea typeface="+mn-ea"/>
                <a:cs typeface="+mn-cs"/>
              </a:rPr>
              <a:t>de tous les ordinateurs qui lui sont connectés. Ainsi, les données ne vont plus</a:t>
            </a:r>
          </a:p>
          <a:p>
            <a:r>
              <a:rPr lang="fr-FR" sz="1200" kern="1200" baseline="0" dirty="0" smtClean="0">
                <a:solidFill>
                  <a:schemeClr val="tx1"/>
                </a:solidFill>
                <a:latin typeface="+mn-lt"/>
                <a:ea typeface="+mn-ea"/>
                <a:cs typeface="+mn-cs"/>
              </a:rPr>
              <a:t>d’ordinateur à ordinateur pour trouver leur destinataire. Le </a:t>
            </a:r>
            <a:r>
              <a:rPr lang="fr-FR" sz="1200" kern="1200" baseline="0" dirty="0" err="1" smtClean="0">
                <a:solidFill>
                  <a:schemeClr val="tx1"/>
                </a:solidFill>
                <a:latin typeface="+mn-lt"/>
                <a:ea typeface="+mn-ea"/>
                <a:cs typeface="+mn-cs"/>
              </a:rPr>
              <a:t>switch</a:t>
            </a:r>
            <a:r>
              <a:rPr lang="fr-FR" sz="1200" kern="1200" baseline="0" dirty="0" smtClean="0">
                <a:solidFill>
                  <a:schemeClr val="tx1"/>
                </a:solidFill>
                <a:latin typeface="+mn-lt"/>
                <a:ea typeface="+mn-ea"/>
                <a:cs typeface="+mn-cs"/>
              </a:rPr>
              <a:t> aiguille les</a:t>
            </a:r>
          </a:p>
          <a:p>
            <a:r>
              <a:rPr lang="fr-FR" sz="1200" kern="1200" baseline="0" dirty="0" smtClean="0">
                <a:solidFill>
                  <a:schemeClr val="tx1"/>
                </a:solidFill>
                <a:latin typeface="+mn-lt"/>
                <a:ea typeface="+mn-ea"/>
                <a:cs typeface="+mn-cs"/>
              </a:rPr>
              <a:t>informations vers le bon ordinateur. C’est un </a:t>
            </a:r>
            <a:r>
              <a:rPr lang="fr-FR" sz="1200" b="1" kern="1200" baseline="0" dirty="0" smtClean="0">
                <a:solidFill>
                  <a:schemeClr val="tx1"/>
                </a:solidFill>
                <a:latin typeface="+mn-lt"/>
                <a:ea typeface="+mn-ea"/>
                <a:cs typeface="+mn-cs"/>
              </a:rPr>
              <a:t>répéteur aiguilleur.</a:t>
            </a:r>
          </a:p>
          <a:p>
            <a:endParaRPr lang="fr-FR" sz="1200"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29</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  </a:t>
            </a:r>
            <a:endParaRPr lang="fr-FR" sz="1200" b="0" i="0" kern="1200" dirty="0" smtClean="0">
              <a:solidFill>
                <a:schemeClr val="tx1"/>
              </a:solidFill>
              <a:latin typeface="+mn-lt"/>
              <a:ea typeface="+mn-ea"/>
              <a:cs typeface="+mn-cs"/>
            </a:endParaRPr>
          </a:p>
          <a:p>
            <a:r>
              <a:rPr lang="fr-FR" dirty="0" smtClean="0"/>
              <a:t>Les routeurs</a:t>
            </a:r>
            <a:br>
              <a:rPr lang="fr-FR" dirty="0" smtClean="0"/>
            </a:br>
            <a:r>
              <a:rPr lang="fr-FR" sz="1200" b="0" i="0" kern="1200" dirty="0" smtClean="0">
                <a:solidFill>
                  <a:schemeClr val="tx1"/>
                </a:solidFill>
                <a:latin typeface="+mn-lt"/>
                <a:ea typeface="+mn-ea"/>
                <a:cs typeface="+mn-cs"/>
              </a:rPr>
              <a:t>  Le routeur est un matériel de communication de réseau informatique qui permet de choisir le chemin qu’un message va empruntés. Il est utilisé pour relier des réseaux locaux de technologie différente (par exemple Ethernet et </a:t>
            </a:r>
            <a:r>
              <a:rPr lang="fr-FR" sz="1200" b="0" i="0" kern="1200" dirty="0" err="1" smtClean="0">
                <a:solidFill>
                  <a:schemeClr val="tx1"/>
                </a:solidFill>
                <a:latin typeface="+mn-lt"/>
                <a:ea typeface="+mn-ea"/>
                <a:cs typeface="+mn-cs"/>
              </a:rPr>
              <a:t>token</a:t>
            </a:r>
            <a:r>
              <a:rPr lang="fr-FR" sz="1200" b="0" i="0" kern="1200" dirty="0" smtClean="0">
                <a:solidFill>
                  <a:schemeClr val="tx1"/>
                </a:solidFill>
                <a:latin typeface="+mn-lt"/>
                <a:ea typeface="+mn-ea"/>
                <a:cs typeface="+mn-cs"/>
              </a:rPr>
              <a:t> ring).</a:t>
            </a:r>
            <a:br>
              <a:rPr lang="fr-FR" sz="1200" b="0" i="0" kern="1200" dirty="0" smtClean="0">
                <a:solidFill>
                  <a:schemeClr val="tx1"/>
                </a:solidFill>
                <a:latin typeface="+mn-lt"/>
                <a:ea typeface="+mn-ea"/>
                <a:cs typeface="+mn-cs"/>
              </a:rPr>
            </a:br>
            <a:r>
              <a:rPr lang="fr-FR" sz="1200" b="0" i="0" kern="1200" dirty="0" smtClean="0">
                <a:solidFill>
                  <a:schemeClr val="tx1"/>
                </a:solidFill>
                <a:latin typeface="+mn-lt"/>
                <a:ea typeface="+mn-ea"/>
                <a:cs typeface="+mn-cs"/>
              </a:rPr>
              <a:t>Il intervient sur la couche réseau.</a:t>
            </a:r>
          </a:p>
          <a:p>
            <a:r>
              <a:rPr lang="fr-FR" sz="1200" kern="1200" baseline="0" dirty="0" smtClean="0">
                <a:solidFill>
                  <a:schemeClr val="tx1"/>
                </a:solidFill>
                <a:latin typeface="+mn-lt"/>
                <a:ea typeface="+mn-ea"/>
                <a:cs typeface="+mn-cs"/>
              </a:rPr>
              <a:t>Le </a:t>
            </a:r>
            <a:r>
              <a:rPr lang="fr-FR" sz="1200" b="1" kern="1200" baseline="0" dirty="0" smtClean="0">
                <a:solidFill>
                  <a:schemeClr val="tx1"/>
                </a:solidFill>
                <a:latin typeface="+mn-lt"/>
                <a:ea typeface="+mn-ea"/>
                <a:cs typeface="+mn-cs"/>
              </a:rPr>
              <a:t>routeur 5 permet de relier différents réseaux. Il oriente les données vers</a:t>
            </a:r>
          </a:p>
          <a:p>
            <a:r>
              <a:rPr lang="fr-FR" sz="1200" b="1" kern="1200" baseline="0" dirty="0" smtClean="0">
                <a:solidFill>
                  <a:schemeClr val="tx1"/>
                </a:solidFill>
                <a:latin typeface="+mn-lt"/>
                <a:ea typeface="+mn-ea"/>
                <a:cs typeface="+mn-cs"/>
              </a:rPr>
              <a:t>le meilleur itinéraire. Il peut même détecter automatiquement des itinéraires</a:t>
            </a:r>
          </a:p>
          <a:p>
            <a:r>
              <a:rPr lang="fr-FR" sz="1200" kern="1200" baseline="0" dirty="0" smtClean="0">
                <a:solidFill>
                  <a:schemeClr val="tx1"/>
                </a:solidFill>
                <a:latin typeface="+mn-lt"/>
                <a:ea typeface="+mn-ea"/>
                <a:cs typeface="+mn-cs"/>
              </a:rPr>
              <a:t>défectueux ou en ralentissement, et rediriger les informations vers un chemin plus</a:t>
            </a:r>
          </a:p>
          <a:p>
            <a:r>
              <a:rPr lang="fr-FR" sz="1200" kern="1200" baseline="0" dirty="0" smtClean="0">
                <a:solidFill>
                  <a:schemeClr val="tx1"/>
                </a:solidFill>
                <a:latin typeface="+mn-lt"/>
                <a:ea typeface="+mn-ea"/>
                <a:cs typeface="+mn-cs"/>
              </a:rPr>
              <a:t>approprié évitant les zones à problème. Le routeur est généralement </a:t>
            </a:r>
            <a:r>
              <a:rPr lang="fr-FR" sz="1200" b="1" kern="1200" baseline="0" dirty="0" smtClean="0">
                <a:solidFill>
                  <a:schemeClr val="tx1"/>
                </a:solidFill>
                <a:latin typeface="+mn-lt"/>
                <a:ea typeface="+mn-ea"/>
                <a:cs typeface="+mn-cs"/>
              </a:rPr>
              <a:t>utilisé pour</a:t>
            </a:r>
          </a:p>
          <a:p>
            <a:r>
              <a:rPr lang="fr-FR" sz="1200" b="1" kern="1200" baseline="0" dirty="0" smtClean="0">
                <a:solidFill>
                  <a:schemeClr val="tx1"/>
                </a:solidFill>
                <a:latin typeface="+mn-lt"/>
                <a:ea typeface="+mn-ea"/>
                <a:cs typeface="+mn-cs"/>
              </a:rPr>
              <a:t>connecter un réseau à Internet via un modem ou des réseaux de topologies</a:t>
            </a:r>
          </a:p>
          <a:p>
            <a:r>
              <a:rPr lang="fr-FR" sz="1200" b="1" kern="1200" baseline="0" dirty="0" smtClean="0">
                <a:solidFill>
                  <a:schemeClr val="tx1"/>
                </a:solidFill>
                <a:latin typeface="+mn-lt"/>
                <a:ea typeface="+mn-ea"/>
                <a:cs typeface="+mn-cs"/>
              </a:rPr>
              <a:t>différentes.</a:t>
            </a:r>
          </a:p>
          <a:p>
            <a:endParaRPr lang="fr-FR" sz="1200" b="1" kern="1200" baseline="0" dirty="0" smtClean="0">
              <a:solidFill>
                <a:schemeClr val="tx1"/>
              </a:solidFill>
              <a:latin typeface="+mn-lt"/>
              <a:ea typeface="+mn-ea"/>
              <a:cs typeface="+mn-cs"/>
            </a:endParaRPr>
          </a:p>
          <a:p>
            <a:endParaRPr lang="fr-FR" sz="1200" b="0" i="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30</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ponts:</a:t>
            </a:r>
            <a:br>
              <a:rPr lang="fr-FR" dirty="0" smtClean="0"/>
            </a:br>
            <a:r>
              <a:rPr lang="fr-FR" sz="1200" b="0" i="0" kern="1200" dirty="0" smtClean="0">
                <a:solidFill>
                  <a:schemeClr val="tx1"/>
                </a:solidFill>
                <a:latin typeface="+mn-lt"/>
                <a:ea typeface="+mn-ea"/>
                <a:cs typeface="+mn-cs"/>
              </a:rPr>
              <a:t>   Le pont (bridge) est un dispositif matériel permettant de relier des réseaux  travaillant avec le même protocole. Il reçoit la trame  et analyse l’adresse de l’émetteur et du destinataire et la dirige vers la machine destinataire.</a:t>
            </a:r>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31</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passerelles:</a:t>
            </a:r>
            <a:br>
              <a:rPr lang="fr-FR" dirty="0" smtClean="0"/>
            </a:br>
            <a:r>
              <a:rPr lang="fr-FR" dirty="0" smtClean="0"/>
              <a:t> </a:t>
            </a:r>
            <a:r>
              <a:rPr lang="fr-FR" sz="1200" b="0" i="0" kern="1200" dirty="0" smtClean="0">
                <a:solidFill>
                  <a:schemeClr val="tx1"/>
                </a:solidFill>
                <a:latin typeface="+mn-lt"/>
                <a:ea typeface="+mn-ea"/>
                <a:cs typeface="+mn-cs"/>
              </a:rPr>
              <a:t>    La passerelle est un système matériel et logiciel permettant de relier deux réseaux, servant  d’interfaces entre deux protocoles différents. Lorsque un utilisateur distant contact un tel dispositif, celui-ci examine sa requête, et si celle-ci correspond aux règles que l’administrateurs réseaux a défini, la passerelle crée un pont entre les deux réseaux. Les informations ne sont pas directement transmises plutôt traduite pour assurer la transmission de deux protocoles.   Ce système permet de relier deux systèmes informatiques qui n’utilisent pas la même architecture.</a:t>
            </a:r>
          </a:p>
          <a:p>
            <a:r>
              <a:rPr lang="fr-FR" sz="1200" kern="1200" baseline="0" dirty="0" smtClean="0">
                <a:solidFill>
                  <a:schemeClr val="tx1"/>
                </a:solidFill>
                <a:latin typeface="+mn-lt"/>
                <a:ea typeface="+mn-ea"/>
                <a:cs typeface="+mn-cs"/>
              </a:rPr>
              <a:t>Les </a:t>
            </a:r>
            <a:r>
              <a:rPr lang="fr-FR" sz="1200" b="1" kern="1200" baseline="0" dirty="0" smtClean="0">
                <a:solidFill>
                  <a:schemeClr val="tx1"/>
                </a:solidFill>
                <a:latin typeface="+mn-lt"/>
                <a:ea typeface="+mn-ea"/>
                <a:cs typeface="+mn-cs"/>
              </a:rPr>
              <a:t>passerelles 6 sont des appareils qui permettent la relation entre réseaux</a:t>
            </a:r>
          </a:p>
          <a:p>
            <a:r>
              <a:rPr lang="fr-FR" sz="1200" b="1" kern="1200" baseline="0" dirty="0" smtClean="0">
                <a:solidFill>
                  <a:schemeClr val="tx1"/>
                </a:solidFill>
                <a:latin typeface="+mn-lt"/>
                <a:ea typeface="+mn-ea"/>
                <a:cs typeface="+mn-cs"/>
              </a:rPr>
              <a:t>ne codifiant pas les informations de la même manière. Elles sont utilisées pour</a:t>
            </a:r>
          </a:p>
          <a:p>
            <a:r>
              <a:rPr lang="fr-FR" sz="1200" b="1" kern="1200" baseline="0" dirty="0" smtClean="0">
                <a:solidFill>
                  <a:schemeClr val="tx1"/>
                </a:solidFill>
                <a:latin typeface="+mn-lt"/>
                <a:ea typeface="+mn-ea"/>
                <a:cs typeface="+mn-cs"/>
              </a:rPr>
              <a:t>relier des mondes informatiques fondamentalement différents comme les</a:t>
            </a:r>
          </a:p>
          <a:p>
            <a:r>
              <a:rPr lang="fr-FR" sz="1200" kern="1200" baseline="0" dirty="0" smtClean="0">
                <a:solidFill>
                  <a:schemeClr val="tx1"/>
                </a:solidFill>
                <a:latin typeface="+mn-lt"/>
                <a:ea typeface="+mn-ea"/>
                <a:cs typeface="+mn-cs"/>
              </a:rPr>
              <a:t>micro-ordinateurs (Macintosh, PC) et des gros systèmes (Mini-ordinateurs IBM</a:t>
            </a:r>
          </a:p>
          <a:p>
            <a:r>
              <a:rPr lang="fr-FR" sz="1200" kern="1200" baseline="0" dirty="0" smtClean="0">
                <a:solidFill>
                  <a:schemeClr val="tx1"/>
                </a:solidFill>
                <a:latin typeface="+mn-lt"/>
                <a:ea typeface="+mn-ea"/>
                <a:cs typeface="+mn-cs"/>
              </a:rPr>
              <a:t>par exemple).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32</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+-Le modem:</a:t>
            </a:r>
            <a:br>
              <a:rPr lang="fr-FR" sz="1200" kern="1200" dirty="0" smtClean="0">
                <a:solidFill>
                  <a:schemeClr val="tx1"/>
                </a:solidFill>
                <a:latin typeface="+mn-lt"/>
                <a:ea typeface="+mn-ea"/>
                <a:cs typeface="+mn-cs"/>
              </a:rPr>
            </a:br>
            <a:r>
              <a:rPr lang="fr-FR" sz="1200" b="0" i="0" kern="1200" dirty="0" smtClean="0">
                <a:solidFill>
                  <a:schemeClr val="tx1"/>
                </a:solidFill>
                <a:latin typeface="+mn-lt"/>
                <a:ea typeface="+mn-ea"/>
                <a:cs typeface="+mn-cs"/>
              </a:rPr>
              <a:t>   Le modem est un périphérique utilisé pour transmettre les informations via un support téléphonique. Comme un ordinateur fonctionne avec des données numériques et qu’une ligne téléphonique véhicule des informations analogiques, le modem sert à  convertir les signaux analogiques venant de la ligne téléphonique en signaux numériques utilisables par l’ordinateur et vice versa. Le modem utilise les techniques de modulation et de démodulation.</a:t>
            </a:r>
          </a:p>
          <a:p>
            <a:r>
              <a:rPr lang="fr-FR" sz="1200" kern="1200" baseline="0" dirty="0" smtClean="0">
                <a:solidFill>
                  <a:schemeClr val="tx1"/>
                </a:solidFill>
                <a:latin typeface="+mn-lt"/>
                <a:ea typeface="+mn-ea"/>
                <a:cs typeface="+mn-cs"/>
              </a:rPr>
              <a:t>Le </a:t>
            </a:r>
            <a:r>
              <a:rPr lang="fr-FR" sz="1200" b="1" kern="1200" baseline="0" dirty="0" smtClean="0">
                <a:solidFill>
                  <a:schemeClr val="tx1"/>
                </a:solidFill>
                <a:latin typeface="+mn-lt"/>
                <a:ea typeface="+mn-ea"/>
                <a:cs typeface="+mn-cs"/>
              </a:rPr>
              <a:t>modem 7 qui veut dire modulateur-démodulateur adapte les données</a:t>
            </a:r>
          </a:p>
          <a:p>
            <a:r>
              <a:rPr lang="fr-FR" sz="1200" kern="1200" baseline="0" dirty="0" smtClean="0">
                <a:solidFill>
                  <a:schemeClr val="tx1"/>
                </a:solidFill>
                <a:latin typeface="+mn-lt"/>
                <a:ea typeface="+mn-ea"/>
                <a:cs typeface="+mn-cs"/>
              </a:rPr>
              <a:t>numériques issues de l’ordinateur en données (analogiques ou numériques)</a:t>
            </a:r>
          </a:p>
          <a:p>
            <a:r>
              <a:rPr lang="fr-FR" sz="1200" kern="1200" baseline="0" dirty="0" smtClean="0">
                <a:solidFill>
                  <a:schemeClr val="tx1"/>
                </a:solidFill>
                <a:latin typeface="+mn-lt"/>
                <a:ea typeface="+mn-ea"/>
                <a:cs typeface="+mn-cs"/>
              </a:rPr>
              <a:t>exploitables par le réseau téléphonique. C’est la modulation. La démodulation</a:t>
            </a:r>
          </a:p>
          <a:p>
            <a:r>
              <a:rPr lang="fr-FR" sz="1200" kern="1200" baseline="0" dirty="0" smtClean="0">
                <a:solidFill>
                  <a:schemeClr val="tx1"/>
                </a:solidFill>
                <a:latin typeface="+mn-lt"/>
                <a:ea typeface="+mn-ea"/>
                <a:cs typeface="+mn-cs"/>
              </a:rPr>
              <a:t>fait le contraire, elle adapte les données récupérées sur le réseau téléphonique en</a:t>
            </a:r>
          </a:p>
          <a:p>
            <a:r>
              <a:rPr lang="fr-FR" sz="1200" kern="1200" baseline="0" dirty="0" smtClean="0">
                <a:solidFill>
                  <a:schemeClr val="tx1"/>
                </a:solidFill>
                <a:latin typeface="+mn-lt"/>
                <a:ea typeface="+mn-ea"/>
                <a:cs typeface="+mn-cs"/>
              </a:rPr>
              <a:t>données compréhensibles par l’ordinateur.</a:t>
            </a:r>
          </a:p>
          <a:p>
            <a:r>
              <a:rPr lang="fr-FR" sz="1200" kern="1200" baseline="0" dirty="0" smtClean="0">
                <a:solidFill>
                  <a:schemeClr val="tx1"/>
                </a:solidFill>
                <a:latin typeface="+mn-lt"/>
                <a:ea typeface="+mn-ea"/>
                <a:cs typeface="+mn-cs"/>
              </a:rPr>
              <a:t>Le modem </a:t>
            </a:r>
            <a:r>
              <a:rPr lang="fr-FR" sz="1200" b="1" kern="1200" baseline="0" dirty="0" smtClean="0">
                <a:solidFill>
                  <a:schemeClr val="tx1"/>
                </a:solidFill>
                <a:latin typeface="+mn-lt"/>
                <a:ea typeface="+mn-ea"/>
                <a:cs typeface="+mn-cs"/>
              </a:rPr>
              <a:t>autorise la communication entre réseaux distants (LAN/LAN</a:t>
            </a:r>
          </a:p>
          <a:p>
            <a:r>
              <a:rPr lang="fr-FR" sz="1200" kern="1200" baseline="0" dirty="0" smtClean="0">
                <a:solidFill>
                  <a:schemeClr val="tx1"/>
                </a:solidFill>
                <a:latin typeface="+mn-lt"/>
                <a:ea typeface="+mn-ea"/>
                <a:cs typeface="+mn-cs"/>
              </a:rPr>
              <a:t>ou LAN/WAN) via des routeurs. Il existe des modems pour les lignes commutées</a:t>
            </a:r>
          </a:p>
          <a:p>
            <a:r>
              <a:rPr lang="fr-FR" sz="1200" kern="1200" baseline="0" dirty="0" smtClean="0">
                <a:solidFill>
                  <a:schemeClr val="tx1"/>
                </a:solidFill>
                <a:latin typeface="+mn-lt"/>
                <a:ea typeface="+mn-ea"/>
                <a:cs typeface="+mn-cs"/>
              </a:rPr>
              <a:t>du classique téléphone familial (RTC) ainsi que pour les lignes RNIS (Réseaux</a:t>
            </a:r>
          </a:p>
          <a:p>
            <a:r>
              <a:rPr lang="fr-FR" sz="1200" kern="1200" baseline="0" dirty="0" smtClean="0">
                <a:solidFill>
                  <a:schemeClr val="tx1"/>
                </a:solidFill>
                <a:latin typeface="+mn-lt"/>
                <a:ea typeface="+mn-ea"/>
                <a:cs typeface="+mn-cs"/>
              </a:rPr>
              <a:t>Numérique à Intégration de Service) ou ADSL.</a:t>
            </a:r>
            <a:endParaRPr lang="fr-FR" dirty="0" smtClean="0"/>
          </a:p>
          <a:p>
            <a:endParaRPr lang="fr-FR" sz="1200" b="0" i="0" kern="120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33</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Merci pour votre attention </a:t>
            </a:r>
            <a:endParaRPr lang="fr-FR" dirty="0"/>
          </a:p>
        </p:txBody>
      </p:sp>
      <p:sp>
        <p:nvSpPr>
          <p:cNvPr id="4" name="Espace réservé du numéro de diapositive 3"/>
          <p:cNvSpPr>
            <a:spLocks noGrp="1"/>
          </p:cNvSpPr>
          <p:nvPr>
            <p:ph type="sldNum" sz="quarter" idx="10"/>
          </p:nvPr>
        </p:nvSpPr>
        <p:spPr/>
        <p:txBody>
          <a:bodyPr/>
          <a:lstStyle/>
          <a:p>
            <a:fld id="{B8C5C100-C0FA-41B8-A4D6-D8F87EC8ABB3}" type="slidenum">
              <a:rPr lang="fr-FR" smtClean="0"/>
              <a:pPr/>
              <a:t>34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t>Plusieurs applications: téléphoniques, informatiques, téléinformatiques,…etc.</a:t>
            </a:r>
          </a:p>
          <a:p>
            <a:r>
              <a:rPr lang="fr-FR" sz="1200" dirty="0" smtClean="0"/>
              <a:t> donc </a:t>
            </a:r>
          </a:p>
          <a:p>
            <a:r>
              <a:rPr lang="fr-FR" sz="1200" dirty="0" smtClean="0"/>
              <a:t>les données sont variées selon les </a:t>
            </a:r>
            <a:r>
              <a:rPr lang="fr-FR" sz="1200" b="1" i="1" dirty="0" smtClean="0"/>
              <a:t>applications:</a:t>
            </a:r>
          </a:p>
          <a:p>
            <a:r>
              <a:rPr lang="fr-FR" sz="1200" dirty="0" smtClean="0"/>
              <a:t>•Parole humaine avec haute fidélité</a:t>
            </a:r>
          </a:p>
          <a:p>
            <a:r>
              <a:rPr lang="fr-FR" sz="1200" dirty="0" smtClean="0"/>
              <a:t>•Données alphanumériques: textes et autre données structurées en un ensemble de caractères</a:t>
            </a:r>
          </a:p>
          <a:p>
            <a:r>
              <a:rPr lang="fr-FR" sz="1200" dirty="0" smtClean="0"/>
              <a:t>•Images fixes ou animées</a:t>
            </a:r>
          </a:p>
          <a:p>
            <a:r>
              <a:rPr lang="fr-FR" sz="1200" dirty="0" smtClean="0"/>
              <a:t>•Informations multimédia qui incorporent de maintes types d’informations: textes, sons, images fixes et animées.</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t>Classification des </a:t>
            </a:r>
            <a:r>
              <a:rPr lang="fr-FR" sz="1200" dirty="0" err="1" smtClean="0"/>
              <a:t>reseaux</a:t>
            </a:r>
            <a:endParaRPr lang="fr-FR" sz="1200" dirty="0" smtClean="0"/>
          </a:p>
          <a:p>
            <a:r>
              <a:rPr lang="fr-FR" sz="1200" dirty="0" smtClean="0"/>
              <a:t>Les </a:t>
            </a:r>
            <a:r>
              <a:rPr lang="fr-FR" sz="1200" dirty="0" err="1" smtClean="0"/>
              <a:t>reseaux</a:t>
            </a:r>
            <a:r>
              <a:rPr lang="fr-FR" sz="1200" dirty="0" smtClean="0"/>
              <a:t> peuvent </a:t>
            </a:r>
            <a:r>
              <a:rPr lang="fr-FR" sz="1200" dirty="0" err="1" smtClean="0"/>
              <a:t>etre</a:t>
            </a:r>
            <a:r>
              <a:rPr lang="fr-FR" sz="1200" dirty="0" smtClean="0"/>
              <a:t> class´es selon plusieurs </a:t>
            </a:r>
            <a:r>
              <a:rPr lang="fr-FR" sz="1200" dirty="0" err="1" smtClean="0"/>
              <a:t>criteres</a:t>
            </a:r>
            <a:r>
              <a:rPr lang="fr-FR" sz="1200" dirty="0" smtClean="0"/>
              <a:t> :</a:t>
            </a:r>
          </a:p>
          <a:p>
            <a:r>
              <a:rPr lang="fr-FR" sz="1200" dirty="0" smtClean="0"/>
              <a:t>– </a:t>
            </a:r>
            <a:r>
              <a:rPr lang="fr-FR" sz="1200" dirty="0" err="1" smtClean="0"/>
              <a:t>caracteristiques</a:t>
            </a:r>
            <a:r>
              <a:rPr lang="fr-FR" sz="1200" dirty="0" smtClean="0"/>
              <a:t> physiques : support, </a:t>
            </a:r>
            <a:r>
              <a:rPr lang="fr-FR" sz="1200" dirty="0" err="1" smtClean="0"/>
              <a:t>debit</a:t>
            </a:r>
            <a:r>
              <a:rPr lang="fr-FR" sz="1200" dirty="0" smtClean="0"/>
              <a:t>, </a:t>
            </a:r>
            <a:r>
              <a:rPr lang="fr-FR" sz="1200" dirty="0" err="1" smtClean="0"/>
              <a:t>delai</a:t>
            </a:r>
            <a:r>
              <a:rPr lang="fr-FR" sz="1200" dirty="0" smtClean="0"/>
              <a:t>, </a:t>
            </a:r>
            <a:r>
              <a:rPr lang="fr-FR" sz="1200" dirty="0" err="1" smtClean="0"/>
              <a:t>etc</a:t>
            </a:r>
            <a:endParaRPr lang="fr-FR" sz="1200" dirty="0" smtClean="0"/>
          </a:p>
          <a:p>
            <a:r>
              <a:rPr lang="fr-FR" sz="1200" dirty="0" smtClean="0"/>
              <a:t>– </a:t>
            </a:r>
            <a:r>
              <a:rPr lang="fr-FR" sz="1200" dirty="0" err="1" smtClean="0"/>
              <a:t>caracteristiques</a:t>
            </a:r>
            <a:r>
              <a:rPr lang="fr-FR" sz="1200" dirty="0" smtClean="0"/>
              <a:t> logiques : protocoles, synchronisme,</a:t>
            </a:r>
          </a:p>
          <a:p>
            <a:r>
              <a:rPr lang="fr-FR" sz="1200" dirty="0" err="1" smtClean="0"/>
              <a:t>qualit</a:t>
            </a:r>
            <a:r>
              <a:rPr lang="fr-FR" sz="1200" dirty="0" smtClean="0"/>
              <a:t>´e de service, </a:t>
            </a:r>
            <a:r>
              <a:rPr lang="fr-FR" sz="1200" dirty="0" err="1" smtClean="0"/>
              <a:t>etc</a:t>
            </a:r>
            <a:endParaRPr lang="fr-FR" sz="1200" dirty="0" smtClean="0"/>
          </a:p>
          <a:p>
            <a:r>
              <a:rPr lang="fr-FR" sz="1200" dirty="0" smtClean="0"/>
              <a:t>– </a:t>
            </a:r>
            <a:r>
              <a:rPr lang="fr-FR" sz="1200" dirty="0" err="1" smtClean="0"/>
              <a:t>portee</a:t>
            </a:r>
            <a:r>
              <a:rPr lang="fr-FR" sz="1200" dirty="0" smtClean="0"/>
              <a:t> </a:t>
            </a:r>
            <a:r>
              <a:rPr lang="fr-FR" sz="1200" dirty="0" err="1" smtClean="0"/>
              <a:t>geographique</a:t>
            </a:r>
            <a:r>
              <a:rPr lang="fr-FR" sz="1200" dirty="0" smtClean="0"/>
              <a:t> : locale, nationale, internationale,</a:t>
            </a:r>
          </a:p>
          <a:p>
            <a:r>
              <a:rPr lang="fr-FR" sz="1200" dirty="0" err="1" smtClean="0"/>
              <a:t>etc</a:t>
            </a:r>
            <a:endParaRPr lang="fr-FR" sz="1200" dirty="0" smtClean="0"/>
          </a:p>
          <a:p>
            <a:r>
              <a:rPr lang="fr-FR" sz="1200" dirty="0" smtClean="0"/>
              <a:t>– nature : public, privatif, prive</a:t>
            </a:r>
          </a:p>
          <a:p>
            <a:r>
              <a:rPr lang="fr-FR" sz="1200" dirty="0" smtClean="0"/>
              <a:t>– </a:t>
            </a:r>
            <a:r>
              <a:rPr lang="fr-FR" sz="1200" dirty="0" err="1" smtClean="0"/>
              <a:t>caracteristiques</a:t>
            </a:r>
            <a:r>
              <a:rPr lang="fr-FR" sz="1200" dirty="0" smtClean="0"/>
              <a:t> ´</a:t>
            </a:r>
            <a:r>
              <a:rPr lang="fr-FR" sz="1200" dirty="0" err="1" smtClean="0"/>
              <a:t>economiques</a:t>
            </a:r>
            <a:r>
              <a:rPr lang="fr-FR" sz="1200" dirty="0" smtClean="0"/>
              <a:t> : cout de connexion,</a:t>
            </a:r>
          </a:p>
          <a:p>
            <a:r>
              <a:rPr lang="fr-FR" sz="1200" dirty="0" smtClean="0"/>
              <a:t>cout de communication, cout et </a:t>
            </a:r>
            <a:r>
              <a:rPr lang="fr-FR" sz="1200" dirty="0" err="1" smtClean="0"/>
              <a:t>delai</a:t>
            </a:r>
            <a:r>
              <a:rPr lang="fr-FR" sz="1200" dirty="0" smtClean="0"/>
              <a:t> d’installation,</a:t>
            </a:r>
          </a:p>
          <a:p>
            <a:r>
              <a:rPr lang="fr-FR" sz="1200" dirty="0" err="1" smtClean="0"/>
              <a:t>disponibilite</a:t>
            </a:r>
            <a:r>
              <a:rPr lang="fr-FR" sz="1200" dirty="0" smtClean="0"/>
              <a:t>, </a:t>
            </a:r>
            <a:r>
              <a:rPr lang="fr-FR" sz="1200" dirty="0" err="1" smtClean="0"/>
              <a:t>procedure</a:t>
            </a:r>
            <a:r>
              <a:rPr lang="fr-FR" sz="1200" dirty="0" smtClean="0"/>
              <a:t> d’</a:t>
            </a:r>
            <a:r>
              <a:rPr lang="fr-FR" sz="1200" dirty="0" err="1" smtClean="0"/>
              <a:t>etablissement</a:t>
            </a:r>
            <a:r>
              <a:rPr lang="fr-FR" sz="1200" dirty="0" smtClean="0"/>
              <a:t> de communication</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Ils peuvent également être catégorisés par topologie de réseau :</a:t>
            </a:r>
          </a:p>
          <a:p>
            <a:r>
              <a:rPr lang="fr-FR" b="1" dirty="0" smtClean="0"/>
              <a:t>Réseau en étoile : les équipements du réseau sont reliés à un</a:t>
            </a:r>
          </a:p>
          <a:p>
            <a:r>
              <a:rPr lang="fr-FR" dirty="0" smtClean="0"/>
              <a:t>équipement central. En pratique, l’équipement central peut être un</a:t>
            </a:r>
          </a:p>
          <a:p>
            <a:r>
              <a:rPr lang="fr-FR" dirty="0" smtClean="0"/>
              <a:t>concentrateur (</a:t>
            </a:r>
            <a:r>
              <a:rPr lang="fr-FR" i="1" dirty="0" smtClean="0"/>
              <a:t>hub), un commutateur (</a:t>
            </a:r>
            <a:r>
              <a:rPr lang="fr-FR" i="1" dirty="0" err="1" smtClean="0"/>
              <a:t>switch</a:t>
            </a:r>
            <a:r>
              <a:rPr lang="fr-FR" i="1" dirty="0" smtClean="0"/>
              <a:t>) ou un routeur</a:t>
            </a:r>
          </a:p>
          <a:p>
            <a:r>
              <a:rPr lang="fr-FR" dirty="0" smtClean="0"/>
              <a:t>(</a:t>
            </a:r>
            <a:r>
              <a:rPr lang="fr-FR" i="1" dirty="0" smtClean="0"/>
              <a:t>router).</a:t>
            </a:r>
          </a:p>
          <a:p>
            <a:r>
              <a:rPr lang="fr-FR" b="1" dirty="0" smtClean="0"/>
              <a:t>Réseau en bus : l’interconnexion est assurée par un média partagé</a:t>
            </a:r>
          </a:p>
          <a:p>
            <a:r>
              <a:rPr lang="fr-FR" dirty="0" smtClean="0"/>
              <a:t>entre tous les équipements raccordés.</a:t>
            </a:r>
          </a:p>
          <a:p>
            <a:r>
              <a:rPr lang="fr-FR" b="1" dirty="0" smtClean="0"/>
              <a:t>Réseau en anneau : les équipements sont reliés entre eux par une</a:t>
            </a:r>
          </a:p>
          <a:p>
            <a:r>
              <a:rPr lang="fr-FR" dirty="0" smtClean="0"/>
              <a:t>boucle fermée.</a:t>
            </a:r>
          </a:p>
          <a:p>
            <a:r>
              <a:rPr lang="fr-FR" b="1" dirty="0" smtClean="0"/>
              <a:t>Réseau en arbre : souvent un réseau en étoile réparti sur plusieurs</a:t>
            </a:r>
          </a:p>
          <a:p>
            <a:r>
              <a:rPr lang="fr-FR" dirty="0" smtClean="0"/>
              <a:t>niveaux (étoile étendue).</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8</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Ils peuvent également être catégorisés par topologie de réseau :</a:t>
            </a:r>
          </a:p>
          <a:p>
            <a:r>
              <a:rPr lang="fr-FR" b="1" dirty="0" smtClean="0"/>
              <a:t>Réseau en étoile : les équipements du réseau sont reliés à un</a:t>
            </a:r>
          </a:p>
          <a:p>
            <a:r>
              <a:rPr lang="fr-FR" dirty="0" smtClean="0"/>
              <a:t>équipement central. En pratique, l’équipement central peut être un</a:t>
            </a:r>
          </a:p>
          <a:p>
            <a:r>
              <a:rPr lang="fr-FR" dirty="0" smtClean="0"/>
              <a:t>concentrateur (</a:t>
            </a:r>
            <a:r>
              <a:rPr lang="fr-FR" i="1" dirty="0" smtClean="0"/>
              <a:t>hub), un commutateur (</a:t>
            </a:r>
            <a:r>
              <a:rPr lang="fr-FR" i="1" dirty="0" err="1" smtClean="0"/>
              <a:t>switch</a:t>
            </a:r>
            <a:r>
              <a:rPr lang="fr-FR" i="1" dirty="0" smtClean="0"/>
              <a:t>) ou un routeur</a:t>
            </a:r>
          </a:p>
          <a:p>
            <a:r>
              <a:rPr lang="fr-FR" dirty="0" smtClean="0"/>
              <a:t>(</a:t>
            </a:r>
            <a:r>
              <a:rPr lang="fr-FR" i="1" dirty="0" smtClean="0"/>
              <a:t>router).</a:t>
            </a:r>
          </a:p>
          <a:p>
            <a:r>
              <a:rPr lang="fr-FR" b="1" dirty="0" smtClean="0"/>
              <a:t>Réseau en bus : l’interconnexion est assurée par un média partagé</a:t>
            </a:r>
          </a:p>
          <a:p>
            <a:r>
              <a:rPr lang="fr-FR" dirty="0" smtClean="0"/>
              <a:t>entre tous les équipements raccordés.</a:t>
            </a:r>
          </a:p>
          <a:p>
            <a:r>
              <a:rPr lang="fr-FR" b="1" dirty="0" smtClean="0"/>
              <a:t>Réseau en anneau : les équipements sont reliés entre eux par une</a:t>
            </a:r>
          </a:p>
          <a:p>
            <a:r>
              <a:rPr lang="fr-FR" dirty="0" smtClean="0"/>
              <a:t>boucle fermée.</a:t>
            </a:r>
          </a:p>
          <a:p>
            <a:r>
              <a:rPr lang="fr-FR" b="1" dirty="0" smtClean="0"/>
              <a:t>Réseau en arbre : souvent un réseau en étoile réparti sur plusieurs</a:t>
            </a:r>
          </a:p>
          <a:p>
            <a:r>
              <a:rPr lang="fr-FR" dirty="0" smtClean="0"/>
              <a:t>niveaux (étoile étendue).</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9</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10</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dirty="0" smtClean="0"/>
              <a:t>ISO : International Organization for Standardization.</a:t>
            </a:r>
          </a:p>
          <a:p>
            <a:r>
              <a:rPr lang="fr-FR" sz="1200" dirty="0" smtClean="0"/>
              <a:t>Organisation internationale non gouvernementale. Domaine très</a:t>
            </a:r>
          </a:p>
          <a:p>
            <a:r>
              <a:rPr lang="fr-FR" sz="1200" dirty="0" smtClean="0"/>
              <a:t>vaste. Plus de 90 pays en sont membres en ayant une filiale nationale</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(AFNOR en Fr) </a:t>
            </a:r>
            <a:r>
              <a:rPr lang="fr-FR" sz="1200" spc="-5" dirty="0" smtClean="0">
                <a:latin typeface="Arial"/>
                <a:cs typeface="Arial"/>
              </a:rPr>
              <a:t>L’organisation </a:t>
            </a:r>
            <a:r>
              <a:rPr lang="fr-FR" sz="1200" b="1" spc="-5" dirty="0" smtClean="0">
                <a:solidFill>
                  <a:srgbClr val="FF0000"/>
                </a:solidFill>
                <a:latin typeface="Arial"/>
                <a:cs typeface="Arial"/>
              </a:rPr>
              <a:t>ISO </a:t>
            </a:r>
            <a:r>
              <a:rPr lang="fr-FR" sz="1200" spc="-5" dirty="0" smtClean="0">
                <a:latin typeface="Arial"/>
                <a:cs typeface="Arial"/>
              </a:rPr>
              <a:t>(International </a:t>
            </a:r>
            <a:r>
              <a:rPr lang="fr-FR" sz="1200" i="1" spc="-5" dirty="0" err="1" smtClean="0">
                <a:latin typeface="Arial"/>
                <a:cs typeface="Arial"/>
              </a:rPr>
              <a:t>Organization</a:t>
            </a:r>
            <a:r>
              <a:rPr lang="fr-FR" sz="1200" i="1" spc="-5" dirty="0" smtClean="0">
                <a:latin typeface="Arial"/>
                <a:cs typeface="Arial"/>
              </a:rPr>
              <a:t> </a:t>
            </a:r>
            <a:r>
              <a:rPr lang="fr-FR" sz="1200" spc="-5" dirty="0" smtClean="0">
                <a:latin typeface="Arial"/>
                <a:cs typeface="Arial"/>
              </a:rPr>
              <a:t>for  </a:t>
            </a:r>
            <a:r>
              <a:rPr lang="fr-FR" sz="1200" dirty="0" err="1" smtClean="0">
                <a:latin typeface="Arial"/>
                <a:cs typeface="Arial"/>
              </a:rPr>
              <a:t>Standardization</a:t>
            </a:r>
            <a:r>
              <a:rPr lang="fr-FR" sz="1200" dirty="0" smtClean="0">
                <a:latin typeface="Arial"/>
                <a:cs typeface="Arial"/>
              </a:rPr>
              <a:t>) </a:t>
            </a:r>
            <a:r>
              <a:rPr lang="fr-FR" sz="1200" spc="-5" dirty="0" smtClean="0">
                <a:latin typeface="Arial"/>
                <a:cs typeface="Arial"/>
              </a:rPr>
              <a:t>était l’une des </a:t>
            </a:r>
            <a:r>
              <a:rPr lang="fr-FR" sz="1200" dirty="0" smtClean="0">
                <a:latin typeface="Arial"/>
                <a:cs typeface="Arial"/>
              </a:rPr>
              <a:t>pionniers </a:t>
            </a:r>
            <a:r>
              <a:rPr lang="fr-FR" sz="1200" spc="-5" dirty="0" smtClean="0">
                <a:latin typeface="Arial"/>
                <a:cs typeface="Arial"/>
              </a:rPr>
              <a:t>dans le  domaine de standardisation de communication entre  les</a:t>
            </a:r>
            <a:r>
              <a:rPr lang="fr-FR" sz="1200" spc="0" dirty="0" smtClean="0">
                <a:latin typeface="Arial"/>
                <a:cs typeface="Arial"/>
              </a:rPr>
              <a:t> </a:t>
            </a:r>
            <a:r>
              <a:rPr lang="fr-FR" sz="1200" spc="-5" dirty="0" smtClean="0">
                <a:latin typeface="Arial"/>
                <a:cs typeface="Arial"/>
              </a:rPr>
              <a:t>ordinateurs.</a:t>
            </a:r>
            <a:endParaRPr lang="fr-FR" sz="1200" dirty="0" smtClean="0">
              <a:latin typeface="Arial"/>
              <a:cs typeface="Arial"/>
            </a:endParaRPr>
          </a:p>
          <a:p>
            <a:endParaRPr lang="fr-FR" sz="1200" dirty="0" smtClean="0"/>
          </a:p>
          <a:p>
            <a:r>
              <a:rPr lang="en-US" sz="1200" dirty="0" smtClean="0"/>
              <a:t>• IEEE : Institute of Electronic and Electricity Engineers.</a:t>
            </a:r>
          </a:p>
          <a:p>
            <a:r>
              <a:rPr lang="fr-FR" sz="1200" dirty="0" smtClean="0"/>
              <a:t>L'IEEE s'est efforcé de normaliser depuis 1979 les réseaux locaux.</a:t>
            </a:r>
          </a:p>
          <a:p>
            <a:r>
              <a:rPr lang="fr-FR" sz="1200" dirty="0" smtClean="0"/>
              <a:t>Exemples de norme : 802.1 GESTION DE RESEAU , 802.2 LIEN</a:t>
            </a:r>
          </a:p>
          <a:p>
            <a:r>
              <a:rPr lang="fr-FR" sz="1200" dirty="0" smtClean="0"/>
              <a:t>LOGIQUE (LLC) , 802.3 RESEAU CSMA/CD</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11</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Modèles de référence</a:t>
            </a:r>
          </a:p>
          <a:p>
            <a:r>
              <a:rPr lang="fr-FR" dirty="0" smtClean="0"/>
              <a:t>Un </a:t>
            </a:r>
            <a:r>
              <a:rPr lang="fr-FR" b="1" dirty="0" smtClean="0"/>
              <a:t>modèle de référence est utilisé pour décrire la structure et le</a:t>
            </a:r>
          </a:p>
          <a:p>
            <a:r>
              <a:rPr lang="fr-FR" dirty="0" smtClean="0"/>
              <a:t>fonctionnement des communications réseaux.</a:t>
            </a:r>
          </a:p>
          <a:p>
            <a:r>
              <a:rPr lang="fr-FR" dirty="0" smtClean="0"/>
              <a:t>On connaît deux modèles :</a:t>
            </a:r>
          </a:p>
          <a:p>
            <a:r>
              <a:rPr lang="fr-FR" dirty="0" smtClean="0"/>
              <a:t>Le </a:t>
            </a:r>
            <a:r>
              <a:rPr lang="fr-FR" b="1" dirty="0" smtClean="0"/>
              <a:t>modèle OSI (</a:t>
            </a:r>
            <a:r>
              <a:rPr lang="fr-FR" b="1" i="1" dirty="0" smtClean="0"/>
              <a:t>Open Systems </a:t>
            </a:r>
            <a:r>
              <a:rPr lang="fr-FR" b="1" i="1" dirty="0" err="1" smtClean="0"/>
              <a:t>Interconnect</a:t>
            </a:r>
            <a:r>
              <a:rPr lang="fr-FR" b="1" i="1" dirty="0" smtClean="0"/>
              <a:t>) qui correspond à une</a:t>
            </a:r>
          </a:p>
          <a:p>
            <a:r>
              <a:rPr lang="fr-FR" dirty="0" smtClean="0"/>
              <a:t>approche plus théorique en décomposant le fonctionnement en une</a:t>
            </a:r>
          </a:p>
          <a:p>
            <a:r>
              <a:rPr lang="fr-FR" b="1" dirty="0" smtClean="0"/>
              <a:t>pile de 7 couches.</a:t>
            </a:r>
          </a:p>
          <a:p>
            <a:r>
              <a:rPr lang="fr-FR" dirty="0" smtClean="0"/>
              <a:t>Le </a:t>
            </a:r>
            <a:r>
              <a:rPr lang="fr-FR" b="1" dirty="0" smtClean="0"/>
              <a:t>modèle </a:t>
            </a:r>
            <a:r>
              <a:rPr lang="fr-FR" b="1" dirty="0" err="1" smtClean="0"/>
              <a:t>DoD</a:t>
            </a:r>
            <a:r>
              <a:rPr lang="fr-FR" b="1" dirty="0" smtClean="0"/>
              <a:t> (</a:t>
            </a:r>
            <a:r>
              <a:rPr lang="fr-FR" b="1" i="1" dirty="0" err="1" smtClean="0"/>
              <a:t>Department</a:t>
            </a:r>
            <a:r>
              <a:rPr lang="fr-FR" b="1" i="1" dirty="0" smtClean="0"/>
              <a:t> Of </a:t>
            </a:r>
            <a:r>
              <a:rPr lang="fr-FR" b="1" i="1" dirty="0" err="1" smtClean="0"/>
              <a:t>Defense</a:t>
            </a:r>
            <a:r>
              <a:rPr lang="fr-FR" b="1" i="1" dirty="0" smtClean="0"/>
              <a:t>) qui répond à un problème</a:t>
            </a:r>
          </a:p>
          <a:p>
            <a:r>
              <a:rPr lang="fr-FR" dirty="0" smtClean="0"/>
              <a:t>pratique comprenant une </a:t>
            </a:r>
            <a:r>
              <a:rPr lang="fr-FR" b="1" dirty="0" smtClean="0"/>
              <a:t>pile de 4 couches pour décrire le réseau</a:t>
            </a:r>
          </a:p>
          <a:p>
            <a:r>
              <a:rPr lang="fr-FR" dirty="0" smtClean="0"/>
              <a:t>Internet (la famille des protocoles TCP/IP).</a:t>
            </a:r>
          </a:p>
          <a:p>
            <a:r>
              <a:rPr lang="fr-FR" dirty="0" smtClean="0"/>
              <a:t>(</a:t>
            </a:r>
          </a:p>
          <a:p>
            <a:endParaRPr lang="fr-FR" dirty="0"/>
          </a:p>
        </p:txBody>
      </p:sp>
      <p:sp>
        <p:nvSpPr>
          <p:cNvPr id="4" name="Espace réservé du numéro de diapositive 3"/>
          <p:cNvSpPr>
            <a:spLocks noGrp="1"/>
          </p:cNvSpPr>
          <p:nvPr>
            <p:ph type="sldNum" sz="quarter" idx="10"/>
          </p:nvPr>
        </p:nvSpPr>
        <p:spPr/>
        <p:txBody>
          <a:bodyPr/>
          <a:lstStyle/>
          <a:p>
            <a:fld id="{33FB0FD8-73E0-4123-B75D-6B8380464368}" type="slidenum">
              <a:rPr lang="fr-FR" smtClean="0"/>
              <a:pPr/>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11/11/2018</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pPr marL="25400">
                <a:lnSpc>
                  <a:spcPts val="1650"/>
                </a:lnSpc>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6FC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0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11/11/2018</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pPr marL="25400">
                <a:lnSpc>
                  <a:spcPts val="1650"/>
                </a:lnSpc>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6FC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11/11/2018</a:t>
            </a:fld>
            <a:endParaRPr lang="en-US"/>
          </a:p>
        </p:txBody>
      </p:sp>
      <p:sp>
        <p:nvSpPr>
          <p:cNvPr id="7" name="Holder 7"/>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pPr marL="25400">
                <a:lnSpc>
                  <a:spcPts val="1650"/>
                </a:lnSpc>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6FC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11/11/2018</a:t>
            </a:fld>
            <a:endParaRPr lang="en-US"/>
          </a:p>
        </p:txBody>
      </p:sp>
      <p:sp>
        <p:nvSpPr>
          <p:cNvPr id="5" name="Holder 5"/>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pPr marL="25400">
                <a:lnSpc>
                  <a:spcPts val="1650"/>
                </a:lnSpc>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11/11/2018</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pPr marL="25400">
                <a:lnSpc>
                  <a:spcPts val="1650"/>
                </a:lnSpc>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57707" y="191465"/>
            <a:ext cx="7628585" cy="1489075"/>
          </a:xfrm>
          <a:prstGeom prst="rect">
            <a:avLst/>
          </a:prstGeom>
        </p:spPr>
        <p:txBody>
          <a:bodyPr wrap="square" lIns="0" tIns="0" rIns="0" bIns="0">
            <a:spAutoFit/>
          </a:bodyPr>
          <a:lstStyle>
            <a:lvl1pPr>
              <a:defRPr sz="4000" b="1" i="0">
                <a:solidFill>
                  <a:srgbClr val="006FC0"/>
                </a:solidFill>
                <a:latin typeface="Arial"/>
                <a:cs typeface="Arial"/>
              </a:defRPr>
            </a:lvl1pPr>
          </a:lstStyle>
          <a:p>
            <a:endParaRPr/>
          </a:p>
        </p:txBody>
      </p:sp>
      <p:sp>
        <p:nvSpPr>
          <p:cNvPr id="3" name="Holder 3"/>
          <p:cNvSpPr>
            <a:spLocks noGrp="1"/>
          </p:cNvSpPr>
          <p:nvPr>
            <p:ph type="body" idx="1"/>
          </p:nvPr>
        </p:nvSpPr>
        <p:spPr>
          <a:xfrm>
            <a:off x="231140" y="1529598"/>
            <a:ext cx="8683625" cy="4674235"/>
          </a:xfrm>
          <a:prstGeom prst="rect">
            <a:avLst/>
          </a:prstGeom>
        </p:spPr>
        <p:txBody>
          <a:bodyPr wrap="square" lIns="0" tIns="0" rIns="0" bIns="0">
            <a:spAutoFit/>
          </a:bodyPr>
          <a:lstStyle>
            <a:lvl1pPr>
              <a:defRPr sz="3000" b="1"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11/11/2018</a:t>
            </a:fld>
            <a:endParaRPr lang="en-US"/>
          </a:p>
        </p:txBody>
      </p:sp>
      <p:sp>
        <p:nvSpPr>
          <p:cNvPr id="6" name="Holder 6"/>
          <p:cNvSpPr>
            <a:spLocks noGrp="1"/>
          </p:cNvSpPr>
          <p:nvPr>
            <p:ph type="sldNum" sz="quarter" idx="7"/>
          </p:nvPr>
        </p:nvSpPr>
        <p:spPr>
          <a:xfrm>
            <a:off x="8829040" y="6431812"/>
            <a:ext cx="248920" cy="224790"/>
          </a:xfrm>
          <a:prstGeom prst="rect">
            <a:avLst/>
          </a:prstGeom>
        </p:spPr>
        <p:txBody>
          <a:bodyPr wrap="square" lIns="0" tIns="0" rIns="0" bIns="0">
            <a:spAutoFit/>
          </a:bodyPr>
          <a:lstStyle>
            <a:lvl1pPr>
              <a:defRPr sz="1400" b="0" i="0">
                <a:solidFill>
                  <a:schemeClr val="tx1"/>
                </a:solidFill>
                <a:latin typeface="Arial"/>
                <a:cs typeface="Arial"/>
              </a:defRPr>
            </a:lvl1pPr>
          </a:lstStyle>
          <a:p>
            <a:pPr marL="25400">
              <a:lnSpc>
                <a:spcPts val="1650"/>
              </a:lnSpc>
            </a:pPr>
            <a:fld id="{81D60167-4931-47E6-BA6A-407CBD079E47}" type="slidenum">
              <a:rPr dirty="0"/>
              <a:pPr marL="25400">
                <a:lnSpc>
                  <a:spcPts val="1650"/>
                </a:lnSpc>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8" Type="http://schemas.openxmlformats.org/officeDocument/2006/relationships/hyperlink" Target="https://fr.wikipedia.org/wiki/IEEE_802.4" TargetMode="External"/><Relationship Id="rId13" Type="http://schemas.openxmlformats.org/officeDocument/2006/relationships/hyperlink" Target="https://fr.wikipedia.org/w/index.php?title=IEEE_802.6&amp;action=edit&amp;redlink=1" TargetMode="External"/><Relationship Id="rId18" Type="http://schemas.openxmlformats.org/officeDocument/2006/relationships/hyperlink" Target="https://fr.wikipedia.org/wiki/Fibre_optique" TargetMode="External"/><Relationship Id="rId3" Type="http://schemas.openxmlformats.org/officeDocument/2006/relationships/hyperlink" Target="https://fr.wikipedia.org/wiki/IEEE_802.1" TargetMode="External"/><Relationship Id="rId21" Type="http://schemas.openxmlformats.org/officeDocument/2006/relationships/hyperlink" Target="https://fr.wikipedia.org/w/index.php?title=IEEE_802.10&amp;action=edit&amp;redlink=1" TargetMode="External"/><Relationship Id="rId7" Type="http://schemas.openxmlformats.org/officeDocument/2006/relationships/hyperlink" Target="https://fr.wikipedia.org/wiki/Ethernet" TargetMode="External"/><Relationship Id="rId12" Type="http://schemas.openxmlformats.org/officeDocument/2006/relationships/hyperlink" Target="https://fr.wikipedia.org/wiki/Token_Ring" TargetMode="External"/><Relationship Id="rId17" Type="http://schemas.openxmlformats.org/officeDocument/2006/relationships/hyperlink" Target="https://fr.wikipedia.org/w/index.php?title=IEEE_802.8&amp;action=edit&amp;redlink=1" TargetMode="External"/><Relationship Id="rId2" Type="http://schemas.openxmlformats.org/officeDocument/2006/relationships/notesSlide" Target="../notesSlides/notesSlide16.xml"/><Relationship Id="rId16" Type="http://schemas.openxmlformats.org/officeDocument/2006/relationships/hyperlink" Target="https://fr.wikipedia.org/wiki/Large_bande" TargetMode="External"/><Relationship Id="rId20" Type="http://schemas.openxmlformats.org/officeDocument/2006/relationships/hyperlink" Target="https://fr.wikipedia.org/wiki/RNIS" TargetMode="External"/><Relationship Id="rId1" Type="http://schemas.openxmlformats.org/officeDocument/2006/relationships/slideLayout" Target="../slideLayouts/slideLayout5.xml"/><Relationship Id="rId6" Type="http://schemas.openxmlformats.org/officeDocument/2006/relationships/hyperlink" Target="https://fr.wikipedia.org/wiki/IEEE_802.3" TargetMode="External"/><Relationship Id="rId11" Type="http://schemas.openxmlformats.org/officeDocument/2006/relationships/hyperlink" Target="https://fr.wikipedia.org/wiki/IEEE_802.5" TargetMode="External"/><Relationship Id="rId24" Type="http://schemas.openxmlformats.org/officeDocument/2006/relationships/hyperlink" Target="https://fr.wikipedia.org/wiki/Wi-Fi" TargetMode="External"/><Relationship Id="rId5" Type="http://schemas.openxmlformats.org/officeDocument/2006/relationships/hyperlink" Target="https://fr.wikipedia.org/wiki/IEEE_802.2" TargetMode="External"/><Relationship Id="rId15" Type="http://schemas.openxmlformats.org/officeDocument/2006/relationships/hyperlink" Target="https://fr.wikipedia.org/w/index.php?title=IEEE_802.7&amp;action=edit&amp;redlink=1" TargetMode="External"/><Relationship Id="rId23" Type="http://schemas.openxmlformats.org/officeDocument/2006/relationships/hyperlink" Target="https://fr.wikipedia.org/wiki/R%C3%A9seau_sans_fil" TargetMode="External"/><Relationship Id="rId10" Type="http://schemas.openxmlformats.org/officeDocument/2006/relationships/hyperlink" Target="https://fr.wikipedia.org/wiki/AppleTalk" TargetMode="External"/><Relationship Id="rId19" Type="http://schemas.openxmlformats.org/officeDocument/2006/relationships/hyperlink" Target="https://fr.wikipedia.org/w/index.php?title=IEEE_802.9&amp;action=edit&amp;redlink=1" TargetMode="External"/><Relationship Id="rId4" Type="http://schemas.openxmlformats.org/officeDocument/2006/relationships/hyperlink" Target="https://fr.wikipedia.org/wiki/VLAN" TargetMode="External"/><Relationship Id="rId9" Type="http://schemas.openxmlformats.org/officeDocument/2006/relationships/hyperlink" Target="https://fr.wikipedia.org/wiki/Token_Bus" TargetMode="External"/><Relationship Id="rId14" Type="http://schemas.openxmlformats.org/officeDocument/2006/relationships/hyperlink" Target="https://fr.wikipedia.org/wiki/R%C3%A9seau_m%C3%A9tropolitain" TargetMode="External"/><Relationship Id="rId22" Type="http://schemas.openxmlformats.org/officeDocument/2006/relationships/hyperlink" Target="https://fr.wikipedia.org/wiki/IEEE_802.1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fr.wikipedia.org/wiki/Bluetooth" TargetMode="External"/><Relationship Id="rId13" Type="http://schemas.openxmlformats.org/officeDocument/2006/relationships/hyperlink" Target="https://fr.wikipedia.org/w/index.php?title=IEEE_802.19&amp;action=edit&amp;redlink=1" TargetMode="External"/><Relationship Id="rId3" Type="http://schemas.openxmlformats.org/officeDocument/2006/relationships/hyperlink" Target="https://fr.wikipedia.org/wiki/IEEE_802.12" TargetMode="External"/><Relationship Id="rId7" Type="http://schemas.openxmlformats.org/officeDocument/2006/relationships/hyperlink" Target="https://fr.wikipedia.org/wiki/WPAN" TargetMode="External"/><Relationship Id="rId12" Type="http://schemas.openxmlformats.org/officeDocument/2006/relationships/hyperlink" Target="https://fr.wikipedia.org/w/index.php?title=IEEE_802.18&amp;action=edit&amp;redlink=1" TargetMode="External"/><Relationship Id="rId2" Type="http://schemas.openxmlformats.org/officeDocument/2006/relationships/notesSlide" Target="../notesSlides/notesSlide17.xml"/><Relationship Id="rId16" Type="http://schemas.openxmlformats.org/officeDocument/2006/relationships/hyperlink" Target="https://fr.wikipedia.org/wiki/IEEE_802.22" TargetMode="External"/><Relationship Id="rId1" Type="http://schemas.openxmlformats.org/officeDocument/2006/relationships/slideLayout" Target="../slideLayouts/slideLayout5.xml"/><Relationship Id="rId6" Type="http://schemas.openxmlformats.org/officeDocument/2006/relationships/hyperlink" Target="https://fr.wikipedia.org/w/index.php?title=IEEE_802.15&amp;action=edit&amp;redlink=1" TargetMode="External"/><Relationship Id="rId11" Type="http://schemas.openxmlformats.org/officeDocument/2006/relationships/hyperlink" Target="https://fr.wikipedia.org/w/index.php?title=IEEE_802.17&amp;action=edit&amp;redlink=1" TargetMode="External"/><Relationship Id="rId5" Type="http://schemas.openxmlformats.org/officeDocument/2006/relationships/hyperlink" Target="https://fr.wikipedia.org/wiki/Modem" TargetMode="External"/><Relationship Id="rId15" Type="http://schemas.openxmlformats.org/officeDocument/2006/relationships/hyperlink" Target="https://fr.wikipedia.org/w/index.php?title=IEEE_802.21&amp;action=edit&amp;redlink=1" TargetMode="External"/><Relationship Id="rId10" Type="http://schemas.openxmlformats.org/officeDocument/2006/relationships/hyperlink" Target="https://fr.wikipedia.org/wiki/WiMAX" TargetMode="External"/><Relationship Id="rId4" Type="http://schemas.openxmlformats.org/officeDocument/2006/relationships/hyperlink" Target="https://fr.wikipedia.org/w/index.php?title=IEEE_802.14&amp;action=edit&amp;redlink=1" TargetMode="External"/><Relationship Id="rId9" Type="http://schemas.openxmlformats.org/officeDocument/2006/relationships/hyperlink" Target="https://fr.wikipedia.org/wiki/IEEE_802.16" TargetMode="External"/><Relationship Id="rId14" Type="http://schemas.openxmlformats.org/officeDocument/2006/relationships/hyperlink" Target="https://fr.wikipedia.org/w/index.php?title=IEEE_802.20&amp;action=edit&amp;redlink=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mysti2d.net/polynesie2/ETT/C041/32/SimulateurHub/Cblerseau.html" TargetMode="External"/><Relationship Id="rId3" Type="http://schemas.openxmlformats.org/officeDocument/2006/relationships/hyperlink" Target="http://fr.wikipedia.org/wiki/%C3%89quipement_informatique" TargetMode="External"/><Relationship Id="rId7" Type="http://schemas.openxmlformats.org/officeDocument/2006/relationships/hyperlink" Target="http://www.mysti2d.net/polynesie2/ETT/C041/32/SimulateurHub/Commutateur.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mysti2d.net/polynesie2/ETT/C041/32/SimulateurHub/Concentrateur.html" TargetMode="External"/><Relationship Id="rId5" Type="http://schemas.openxmlformats.org/officeDocument/2006/relationships/hyperlink" Target="http://www.mysti2d.net/polynesie2/ETT/C041/32/SimulateurHub/Routeur.html" TargetMode="External"/><Relationship Id="rId4" Type="http://schemas.openxmlformats.org/officeDocument/2006/relationships/hyperlink" Target="http://www.mysti2d.net/polynesie2/ETT/C041/32/SimulateurHub/Ordinateur.htm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image" Target="../media/image20.jpeg"/></Relationships>
</file>

<file path=ppt/slides/_rels/slide3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5.xml"/><Relationship Id="rId1" Type="http://schemas.openxmlformats.org/officeDocument/2006/relationships/themeOverride" Target="../theme/themeOverride1.xml"/><Relationship Id="rId4" Type="http://schemas.openxmlformats.org/officeDocument/2006/relationships/image" Target="../media/image22.jpeg"/></Relationships>
</file>

<file path=ppt/slides/_rels/slide3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2.xml"/><Relationship Id="rId11" Type="http://schemas.microsoft.com/office/2007/relationships/diagramDrawing" Target="../diagrams/drawing2.xml"/><Relationship Id="rId5" Type="http://schemas.openxmlformats.org/officeDocument/2006/relationships/diagramQuickStyle" Target="../diagrams/quickStyle2.xml"/><Relationship Id="rId10" Type="http://schemas.openxmlformats.org/officeDocument/2006/relationships/image" Target="../media/image5.png"/><Relationship Id="rId4" Type="http://schemas.openxmlformats.org/officeDocument/2006/relationships/diagramLayout" Target="../diagrams/layout2.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39261" y="4732782"/>
            <a:ext cx="2817495" cy="382156"/>
          </a:xfrm>
          <a:prstGeom prst="rect">
            <a:avLst/>
          </a:prstGeom>
        </p:spPr>
        <p:txBody>
          <a:bodyPr vert="horz" wrap="square" lIns="0" tIns="12700" rIns="0" bIns="0" rtlCol="0">
            <a:spAutoFit/>
          </a:bodyPr>
          <a:lstStyle/>
          <a:p>
            <a:pPr marL="12700">
              <a:lnSpc>
                <a:spcPct val="100000"/>
              </a:lnSpc>
              <a:spcBef>
                <a:spcPts val="100"/>
              </a:spcBef>
            </a:pPr>
            <a:r>
              <a:rPr sz="2400" b="1" spc="-5" dirty="0" smtClean="0">
                <a:latin typeface="Arial"/>
                <a:cs typeface="Arial"/>
              </a:rPr>
              <a:t>Dr</a:t>
            </a:r>
            <a:r>
              <a:rPr lang="fr-FR" sz="2400" b="1" spc="-5" dirty="0" smtClean="0">
                <a:latin typeface="Arial"/>
                <a:cs typeface="Arial"/>
              </a:rPr>
              <a:t>. </a:t>
            </a:r>
            <a:r>
              <a:rPr sz="2400" b="1" spc="-5" dirty="0" smtClean="0">
                <a:latin typeface="Arial"/>
                <a:cs typeface="Arial"/>
              </a:rPr>
              <a:t> </a:t>
            </a:r>
            <a:r>
              <a:rPr lang="fr-FR" sz="2400" b="1" spc="-5" dirty="0" smtClean="0">
                <a:latin typeface="Arial"/>
                <a:cs typeface="Arial"/>
              </a:rPr>
              <a:t>O. ASSAS</a:t>
            </a:r>
            <a:endParaRPr sz="2400" dirty="0">
              <a:latin typeface="Arial"/>
              <a:cs typeface="Arial"/>
            </a:endParaRPr>
          </a:p>
        </p:txBody>
      </p:sp>
      <p:sp>
        <p:nvSpPr>
          <p:cNvPr id="3" name="object 3"/>
          <p:cNvSpPr txBox="1">
            <a:spLocks noGrp="1"/>
          </p:cNvSpPr>
          <p:nvPr>
            <p:ph type="title"/>
          </p:nvPr>
        </p:nvSpPr>
        <p:spPr>
          <a:xfrm>
            <a:off x="722477" y="41593"/>
            <a:ext cx="7241540" cy="1901161"/>
          </a:xfrm>
          <a:prstGeom prst="rect">
            <a:avLst/>
          </a:prstGeom>
        </p:spPr>
        <p:txBody>
          <a:bodyPr vert="horz" wrap="square" lIns="0" tIns="122555" rIns="0" bIns="0" rtlCol="0">
            <a:spAutoFit/>
          </a:bodyPr>
          <a:lstStyle/>
          <a:p>
            <a:pPr algn="ctr">
              <a:lnSpc>
                <a:spcPct val="100000"/>
              </a:lnSpc>
              <a:spcBef>
                <a:spcPts val="965"/>
              </a:spcBef>
            </a:pPr>
            <a:r>
              <a:rPr sz="3600" dirty="0">
                <a:solidFill>
                  <a:srgbClr val="001F5F"/>
                </a:solidFill>
              </a:rPr>
              <a:t>Semestre </a:t>
            </a:r>
            <a:r>
              <a:rPr sz="3600">
                <a:solidFill>
                  <a:srgbClr val="001F5F"/>
                </a:solidFill>
              </a:rPr>
              <a:t>:</a:t>
            </a:r>
            <a:r>
              <a:rPr sz="3600" spc="-45">
                <a:solidFill>
                  <a:srgbClr val="001F5F"/>
                </a:solidFill>
              </a:rPr>
              <a:t> </a:t>
            </a:r>
            <a:r>
              <a:rPr lang="fr-FR" sz="3600" spc="-45" dirty="0" smtClean="0">
                <a:solidFill>
                  <a:srgbClr val="001F5F"/>
                </a:solidFill>
              </a:rPr>
              <a:t>5</a:t>
            </a:r>
            <a:endParaRPr sz="3600"/>
          </a:p>
          <a:p>
            <a:pPr algn="ctr">
              <a:lnSpc>
                <a:spcPct val="100000"/>
              </a:lnSpc>
              <a:spcBef>
                <a:spcPts val="865"/>
              </a:spcBef>
            </a:pPr>
            <a:r>
              <a:rPr sz="3600" spc="-5" dirty="0">
                <a:solidFill>
                  <a:srgbClr val="001F5F"/>
                </a:solidFill>
              </a:rPr>
              <a:t>Unité d’enseignement </a:t>
            </a:r>
            <a:r>
              <a:rPr sz="3600" dirty="0">
                <a:solidFill>
                  <a:srgbClr val="001F5F"/>
                </a:solidFill>
              </a:rPr>
              <a:t>: </a:t>
            </a:r>
            <a:r>
              <a:rPr sz="3600">
                <a:solidFill>
                  <a:srgbClr val="001F5F"/>
                </a:solidFill>
              </a:rPr>
              <a:t>UEF</a:t>
            </a:r>
            <a:r>
              <a:rPr sz="3600" spc="-5">
                <a:solidFill>
                  <a:srgbClr val="001F5F"/>
                </a:solidFill>
              </a:rPr>
              <a:t> </a:t>
            </a:r>
            <a:r>
              <a:rPr sz="3600" spc="-5" smtClean="0">
                <a:solidFill>
                  <a:srgbClr val="001F5F"/>
                </a:solidFill>
              </a:rPr>
              <a:t>3.</a:t>
            </a:r>
            <a:r>
              <a:rPr lang="fr-FR" sz="3600" spc="-5" dirty="0" smtClean="0">
                <a:solidFill>
                  <a:srgbClr val="001F5F"/>
                </a:solidFill>
              </a:rPr>
              <a:t>1</a:t>
            </a:r>
            <a:r>
              <a:rPr sz="3600" spc="-5" smtClean="0">
                <a:solidFill>
                  <a:srgbClr val="001F5F"/>
                </a:solidFill>
              </a:rPr>
              <a:t>.2</a:t>
            </a:r>
            <a:r>
              <a:rPr lang="fr-FR" sz="3600" spc="-5" dirty="0" smtClean="0">
                <a:solidFill>
                  <a:srgbClr val="001F5F"/>
                </a:solidFill>
              </a:rPr>
              <a:t/>
            </a:r>
            <a:br>
              <a:rPr lang="fr-FR" sz="3600" spc="-5" dirty="0" smtClean="0">
                <a:solidFill>
                  <a:srgbClr val="001F5F"/>
                </a:solidFill>
              </a:rPr>
            </a:br>
            <a:r>
              <a:rPr lang="fr-FR" sz="3600" spc="-5" dirty="0" smtClean="0">
                <a:solidFill>
                  <a:srgbClr val="001F5F"/>
                </a:solidFill>
              </a:rPr>
              <a:t>3eme LMD Electronique</a:t>
            </a:r>
            <a:endParaRPr lang="fr-FR" sz="3600"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650"/>
              </a:lnSpc>
            </a:pPr>
            <a:fld id="{81D60167-4931-47E6-BA6A-407CBD079E47}" type="slidenum">
              <a:rPr dirty="0"/>
              <a:pPr marL="25400">
                <a:lnSpc>
                  <a:spcPts val="1650"/>
                </a:lnSpc>
              </a:pPr>
              <a:t>1</a:t>
            </a:fld>
            <a:endParaRPr dirty="0"/>
          </a:p>
        </p:txBody>
      </p:sp>
      <p:sp>
        <p:nvSpPr>
          <p:cNvPr id="4" name="object 4"/>
          <p:cNvSpPr txBox="1"/>
          <p:nvPr/>
        </p:nvSpPr>
        <p:spPr>
          <a:xfrm>
            <a:off x="1371346" y="2561666"/>
            <a:ext cx="6529705" cy="1244600"/>
          </a:xfrm>
          <a:prstGeom prst="rect">
            <a:avLst/>
          </a:prstGeom>
        </p:spPr>
        <p:txBody>
          <a:bodyPr vert="horz" wrap="square" lIns="0" tIns="12065" rIns="0" bIns="0" rtlCol="0">
            <a:spAutoFit/>
          </a:bodyPr>
          <a:lstStyle/>
          <a:p>
            <a:pPr marL="12700" marR="5080" indent="1461770">
              <a:lnSpc>
                <a:spcPct val="100000"/>
              </a:lnSpc>
              <a:spcBef>
                <a:spcPts val="95"/>
              </a:spcBef>
            </a:pPr>
            <a:r>
              <a:rPr sz="4000" b="1" spc="-5" dirty="0">
                <a:solidFill>
                  <a:srgbClr val="C00000"/>
                </a:solidFill>
                <a:latin typeface="Arial"/>
                <a:cs typeface="Arial"/>
              </a:rPr>
              <a:t>LES RESEAUX  </a:t>
            </a:r>
            <a:r>
              <a:rPr sz="4000" b="1" spc="-30" dirty="0">
                <a:solidFill>
                  <a:srgbClr val="C00000"/>
                </a:solidFill>
                <a:latin typeface="Arial"/>
                <a:cs typeface="Arial"/>
              </a:rPr>
              <a:t>INFORMATIQUES</a:t>
            </a:r>
            <a:r>
              <a:rPr sz="4000" b="1" spc="-10" dirty="0">
                <a:solidFill>
                  <a:srgbClr val="C00000"/>
                </a:solidFill>
                <a:latin typeface="Arial"/>
                <a:cs typeface="Arial"/>
              </a:rPr>
              <a:t> LOCAUX</a:t>
            </a:r>
            <a:endParaRPr sz="4000" dirty="0">
              <a:latin typeface="Arial"/>
              <a:cs typeface="Arial"/>
            </a:endParaRPr>
          </a:p>
        </p:txBody>
      </p:sp>
      <p:sp>
        <p:nvSpPr>
          <p:cNvPr id="6" name="مربع نص 5"/>
          <p:cNvSpPr txBox="1"/>
          <p:nvPr/>
        </p:nvSpPr>
        <p:spPr>
          <a:xfrm>
            <a:off x="1905000" y="4114800"/>
            <a:ext cx="6324600" cy="646331"/>
          </a:xfrm>
          <a:prstGeom prst="rect">
            <a:avLst/>
          </a:prstGeom>
          <a:noFill/>
        </p:spPr>
        <p:txBody>
          <a:bodyPr wrap="square" rtlCol="0">
            <a:spAutoFit/>
          </a:bodyPr>
          <a:lstStyle/>
          <a:p>
            <a:r>
              <a:rPr lang="fr-FR" b="1" dirty="0"/>
              <a:t>Crédits: </a:t>
            </a:r>
            <a:r>
              <a:rPr lang="fr-FR" b="1" dirty="0" smtClean="0"/>
              <a:t>4                                                                       Coefficient</a:t>
            </a:r>
            <a:r>
              <a:rPr lang="fr-FR" b="1" dirty="0"/>
              <a:t>: 2</a:t>
            </a:r>
            <a:endParaRPr lang="fr-FR"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2400"/>
                            </p:stCondLst>
                            <p:childTnLst>
                              <p:par>
                                <p:cTn id="12" presetID="1"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par>
                          <p:cTn id="14" fill="hold">
                            <p:stCondLst>
                              <p:cond delay="24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28600"/>
            <a:ext cx="8077200" cy="1323439"/>
          </a:xfrm>
          <a:prstGeom prst="rect">
            <a:avLst/>
          </a:prstGeom>
        </p:spPr>
        <p:txBody>
          <a:bodyPr wrap="square">
            <a:spAutoFit/>
          </a:bodyPr>
          <a:lstStyle/>
          <a:p>
            <a:pPr lvl="0" algn="ctr"/>
            <a:r>
              <a:rPr lang="fr-FR" sz="4000" b="1" kern="0" spc="-5" dirty="0" smtClean="0">
                <a:solidFill>
                  <a:srgbClr val="C00000"/>
                </a:solidFill>
                <a:latin typeface="Arial"/>
                <a:cs typeface="Arial"/>
              </a:rPr>
              <a:t>Chapitre </a:t>
            </a:r>
            <a:r>
              <a:rPr lang="fr-FR" sz="4000" b="1" kern="0" dirty="0" smtClean="0">
                <a:solidFill>
                  <a:srgbClr val="C00000"/>
                </a:solidFill>
                <a:latin typeface="Arial"/>
                <a:cs typeface="Arial"/>
              </a:rPr>
              <a:t>2: Les </a:t>
            </a:r>
            <a:r>
              <a:rPr lang="fr-FR" sz="4000" b="1" kern="0" spc="-5" dirty="0" smtClean="0">
                <a:solidFill>
                  <a:srgbClr val="C00000"/>
                </a:solidFill>
                <a:latin typeface="Arial"/>
                <a:cs typeface="Arial"/>
              </a:rPr>
              <a:t>Réseaux Locaux</a:t>
            </a:r>
          </a:p>
          <a:p>
            <a:pPr lvl="0" algn="ctr"/>
            <a:r>
              <a:rPr lang="fr-FR" sz="4000" b="1" kern="0" spc="-5" dirty="0" smtClean="0">
                <a:solidFill>
                  <a:srgbClr val="C00000"/>
                </a:solidFill>
                <a:latin typeface="Arial"/>
                <a:cs typeface="Arial"/>
              </a:rPr>
              <a:t>Normalisation </a:t>
            </a:r>
          </a:p>
        </p:txBody>
      </p:sp>
      <p:pic>
        <p:nvPicPr>
          <p:cNvPr id="4" name="Picture 2"/>
          <p:cNvPicPr>
            <a:picLocks noChangeAspect="1" noChangeArrowheads="1"/>
          </p:cNvPicPr>
          <p:nvPr/>
        </p:nvPicPr>
        <p:blipFill>
          <a:blip r:embed="rId3" cstate="print"/>
          <a:srcRect/>
          <a:stretch>
            <a:fillRect/>
          </a:stretch>
        </p:blipFill>
        <p:spPr bwMode="auto">
          <a:xfrm>
            <a:off x="304800" y="4657725"/>
            <a:ext cx="8534400" cy="2200275"/>
          </a:xfrm>
          <a:prstGeom prst="rect">
            <a:avLst/>
          </a:prstGeom>
          <a:noFill/>
          <a:ln w="9525">
            <a:noFill/>
            <a:miter lim="800000"/>
            <a:headEnd/>
            <a:tailEnd/>
          </a:ln>
        </p:spPr>
      </p:pic>
      <p:sp>
        <p:nvSpPr>
          <p:cNvPr id="5" name="ZoneTexte 4"/>
          <p:cNvSpPr txBox="1"/>
          <p:nvPr/>
        </p:nvSpPr>
        <p:spPr>
          <a:xfrm>
            <a:off x="457200" y="3893403"/>
            <a:ext cx="2819400" cy="769441"/>
          </a:xfrm>
          <a:prstGeom prst="rect">
            <a:avLst/>
          </a:prstGeom>
          <a:noFill/>
        </p:spPr>
        <p:txBody>
          <a:bodyPr wrap="square" rtlCol="0">
            <a:spAutoFit/>
          </a:bodyPr>
          <a:lstStyle/>
          <a:p>
            <a:r>
              <a:rPr lang="fr-FR" sz="4400" b="1" dirty="0" smtClean="0"/>
              <a:t>Objectifs</a:t>
            </a:r>
            <a:endParaRPr lang="fr-FR" sz="4400" b="1" dirty="0"/>
          </a:p>
        </p:txBody>
      </p:sp>
      <p:sp>
        <p:nvSpPr>
          <p:cNvPr id="6" name="Rectangle 5"/>
          <p:cNvSpPr/>
          <p:nvPr/>
        </p:nvSpPr>
        <p:spPr>
          <a:xfrm>
            <a:off x="228600" y="1752600"/>
            <a:ext cx="8610600" cy="2431435"/>
          </a:xfrm>
          <a:prstGeom prst="rect">
            <a:avLst/>
          </a:prstGeom>
        </p:spPr>
        <p:txBody>
          <a:bodyPr wrap="square">
            <a:spAutoFit/>
          </a:bodyPr>
          <a:lstStyle/>
          <a:p>
            <a:pPr algn="just"/>
            <a:r>
              <a:rPr lang="fr-FR" sz="4400" b="1" dirty="0" smtClean="0"/>
              <a:t>Définition d’une Norme </a:t>
            </a:r>
            <a:r>
              <a:rPr lang="fr-FR" sz="3600" dirty="0" smtClean="0"/>
              <a:t>: donnée de référence résultant d’un choix collectif raisonné, en vue de servir de base d’entente pour la solution de problèmes répétitifs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ntr" presetSubtype="8" fill="hold" grpId="1"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0" fill="hold"/>
                                        <p:tgtEl>
                                          <p:spTgt spid="6"/>
                                        </p:tgtEl>
                                        <p:attrNameLst>
                                          <p:attrName>ppt_x</p:attrName>
                                        </p:attrNameLst>
                                      </p:cBhvr>
                                      <p:tavLst>
                                        <p:tav tm="0">
                                          <p:val>
                                            <p:strVal val="0-#ppt_w/2"/>
                                          </p:val>
                                        </p:tav>
                                        <p:tav tm="100000">
                                          <p:val>
                                            <p:strVal val="#ppt_x"/>
                                          </p:val>
                                        </p:tav>
                                      </p:tavLst>
                                    </p:anim>
                                    <p:anim calcmode="lin" valueType="num">
                                      <p:cBhvr additive="base">
                                        <p:cTn id="12" dur="5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1+#ppt_w/2"/>
                                          </p:val>
                                        </p:tav>
                                        <p:tav tm="100000">
                                          <p:val>
                                            <p:strVal val="#ppt_x"/>
                                          </p:val>
                                        </p:tav>
                                      </p:tavLst>
                                    </p:anim>
                                    <p:anim calcmode="lin" valueType="num">
                                      <p:cBhvr additive="base">
                                        <p:cTn id="18" dur="1000" fill="hold"/>
                                        <p:tgtEl>
                                          <p:spTgt spid="4"/>
                                        </p:tgtEl>
                                        <p:attrNameLst>
                                          <p:attrName>ppt_y</p:attrName>
                                        </p:attrNameLst>
                                      </p:cBhvr>
                                      <p:tavLst>
                                        <p:tav tm="0">
                                          <p:val>
                                            <p:strVal val="#ppt_y"/>
                                          </p:val>
                                        </p:tav>
                                        <p:tav tm="100000">
                                          <p:val>
                                            <p:strVal val="#ppt_y"/>
                                          </p:val>
                                        </p:tav>
                                      </p:tavLst>
                                    </p:anim>
                                  </p:childTnLst>
                                </p:cTn>
                              </p:par>
                              <p:par>
                                <p:cTn id="19" presetID="7" presetClass="entr" presetSubtype="2"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1000" fill="hold"/>
                                        <p:tgtEl>
                                          <p:spTgt spid="5"/>
                                        </p:tgtEl>
                                        <p:attrNameLst>
                                          <p:attrName>ppt_x</p:attrName>
                                        </p:attrNameLst>
                                      </p:cBhvr>
                                      <p:tavLst>
                                        <p:tav tm="0">
                                          <p:val>
                                            <p:strVal val="1+#ppt_w/2"/>
                                          </p:val>
                                        </p:tav>
                                        <p:tav tm="100000">
                                          <p:val>
                                            <p:strVal val="#ppt_x"/>
                                          </p:val>
                                        </p:tav>
                                      </p:tavLst>
                                    </p:anim>
                                    <p:anim calcmode="lin" valueType="num">
                                      <p:cBhvr additive="base">
                                        <p:cTn id="22"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1676400"/>
            <a:ext cx="8915400" cy="4876799"/>
          </a:xfrm>
          <a:prstGeom prst="rect">
            <a:avLst/>
          </a:prstGeom>
          <a:noFill/>
          <a:ln w="9525">
            <a:noFill/>
            <a:miter lim="800000"/>
            <a:headEnd/>
            <a:tailEnd/>
          </a:ln>
        </p:spPr>
      </p:pic>
      <p:sp>
        <p:nvSpPr>
          <p:cNvPr id="3" name="Rectangle 2"/>
          <p:cNvSpPr/>
          <p:nvPr/>
        </p:nvSpPr>
        <p:spPr>
          <a:xfrm>
            <a:off x="0" y="304800"/>
            <a:ext cx="9144000" cy="1323439"/>
          </a:xfrm>
          <a:prstGeom prst="rect">
            <a:avLst/>
          </a:prstGeom>
        </p:spPr>
        <p:txBody>
          <a:bodyPr wrap="square">
            <a:spAutoFit/>
          </a:bodyPr>
          <a:lstStyle/>
          <a:p>
            <a:pPr lvl="0"/>
            <a:r>
              <a:rPr lang="fr-FR" sz="4000" b="1" kern="0" spc="-5" dirty="0" smtClean="0">
                <a:solidFill>
                  <a:srgbClr val="C00000"/>
                </a:solidFill>
                <a:latin typeface="Arial"/>
                <a:cs typeface="Arial"/>
              </a:rPr>
              <a:t>Chapitre </a:t>
            </a:r>
            <a:r>
              <a:rPr lang="fr-FR" sz="4000" b="1" kern="0" dirty="0" smtClean="0">
                <a:solidFill>
                  <a:srgbClr val="C00000"/>
                </a:solidFill>
                <a:latin typeface="Arial"/>
                <a:cs typeface="Arial"/>
              </a:rPr>
              <a:t>2: Les </a:t>
            </a:r>
            <a:r>
              <a:rPr lang="fr-FR" sz="4000" b="1" kern="0" spc="-5" dirty="0" smtClean="0">
                <a:solidFill>
                  <a:srgbClr val="C00000"/>
                </a:solidFill>
                <a:latin typeface="Arial"/>
                <a:cs typeface="Arial"/>
              </a:rPr>
              <a:t>Réseaux Locaux</a:t>
            </a:r>
          </a:p>
          <a:p>
            <a:pPr lvl="0" algn="ctr"/>
            <a:r>
              <a:rPr lang="fr-FR" sz="4000" b="1" kern="0" spc="-5" dirty="0" smtClean="0">
                <a:solidFill>
                  <a:srgbClr val="C00000"/>
                </a:solidFill>
                <a:latin typeface="Arial"/>
                <a:cs typeface="Arial"/>
              </a:rPr>
              <a:t>Normalisation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nodeType="clickEffect">
                                  <p:stCondLst>
                                    <p:cond delay="0"/>
                                  </p:stCondLst>
                                  <p:childTnLst>
                                    <p:set>
                                      <p:cBhvr>
                                        <p:cTn id="6" dur="1000">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5"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1000" fill="hold"/>
                                        <p:tgtEl>
                                          <p:spTgt spid="2050"/>
                                        </p:tgtEl>
                                        <p:attrNameLst>
                                          <p:attrName>ppt_w</p:attrName>
                                        </p:attrNameLst>
                                      </p:cBhvr>
                                      <p:tavLst>
                                        <p:tav tm="0">
                                          <p:val>
                                            <p:fltVal val="0"/>
                                          </p:val>
                                        </p:tav>
                                        <p:tav tm="100000">
                                          <p:val>
                                            <p:strVal val="#ppt_w"/>
                                          </p:val>
                                        </p:tav>
                                      </p:tavLst>
                                    </p:anim>
                                    <p:anim calcmode="lin" valueType="num">
                                      <p:cBhvr>
                                        <p:cTn id="12" dur="1000" fill="hold"/>
                                        <p:tgtEl>
                                          <p:spTgt spid="2050"/>
                                        </p:tgtEl>
                                        <p:attrNameLst>
                                          <p:attrName>ppt_h</p:attrName>
                                        </p:attrNameLst>
                                      </p:cBhvr>
                                      <p:tavLst>
                                        <p:tav tm="0">
                                          <p:val>
                                            <p:fltVal val="0"/>
                                          </p:val>
                                        </p:tav>
                                        <p:tav tm="100000">
                                          <p:val>
                                            <p:strVal val="#ppt_h"/>
                                          </p:val>
                                        </p:tav>
                                      </p:tavLst>
                                    </p:anim>
                                    <p:anim calcmode="lin" valueType="num">
                                      <p:cBhvr>
                                        <p:cTn id="13"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a:solidFill>
                  <a:srgbClr val="C00000"/>
                </a:solidFill>
                <a:latin typeface="Arial"/>
                <a:ea typeface="+mj-ea"/>
                <a:cs typeface="Arial"/>
              </a:rPr>
              <a:t>Modèles de référence</a:t>
            </a:r>
          </a:p>
        </p:txBody>
      </p:sp>
      <p:graphicFrame>
        <p:nvGraphicFramePr>
          <p:cNvPr id="4" name="Diagramme 3"/>
          <p:cNvGraphicFramePr/>
          <p:nvPr/>
        </p:nvGraphicFramePr>
        <p:xfrm>
          <a:off x="1752600" y="1905000"/>
          <a:ext cx="60960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graphicEl>
                                              <a:dgm id="{8ECAA2CB-AC38-4E1B-932E-62974FAE18AD}"/>
                                            </p:graphicEl>
                                          </p:spTgt>
                                        </p:tgtEl>
                                        <p:attrNameLst>
                                          <p:attrName>style.visibility</p:attrName>
                                        </p:attrNameLst>
                                      </p:cBhvr>
                                      <p:to>
                                        <p:strVal val="visible"/>
                                      </p:to>
                                    </p:set>
                                    <p:anim to="" calcmode="lin" valueType="num">
                                      <p:cBhvr>
                                        <p:cTn id="7" dur="1" fill="hold"/>
                                        <p:tgtEl>
                                          <p:spTgt spid="4">
                                            <p:graphicEl>
                                              <a:dgm id="{8ECAA2CB-AC38-4E1B-932E-62974FAE18AD}"/>
                                            </p:graphic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graphicEl>
                                              <a:dgm id="{DD869584-47A0-4A37-A753-685AE3F5621B}"/>
                                            </p:graphicEl>
                                          </p:spTgt>
                                        </p:tgtEl>
                                        <p:attrNameLst>
                                          <p:attrName>style.visibility</p:attrName>
                                        </p:attrNameLst>
                                      </p:cBhvr>
                                      <p:to>
                                        <p:strVal val="visible"/>
                                      </p:to>
                                    </p:set>
                                    <p:anim to="" calcmode="lin" valueType="num">
                                      <p:cBhvr>
                                        <p:cTn id="12" dur="1" fill="hold"/>
                                        <p:tgtEl>
                                          <p:spTgt spid="4">
                                            <p:graphicEl>
                                              <a:dgm id="{DD869584-47A0-4A37-A753-685AE3F5621B}"/>
                                            </p:graphic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4">
                                            <p:graphicEl>
                                              <a:dgm id="{C73F015A-3776-46A7-AB04-471834218F0E}"/>
                                            </p:graphicEl>
                                          </p:spTgt>
                                        </p:tgtEl>
                                        <p:attrNameLst>
                                          <p:attrName>style.visibility</p:attrName>
                                        </p:attrNameLst>
                                      </p:cBhvr>
                                      <p:to>
                                        <p:strVal val="visible"/>
                                      </p:to>
                                    </p:set>
                                    <p:anim to="" calcmode="lin" valueType="num">
                                      <p:cBhvr>
                                        <p:cTn id="15" dur="1" fill="hold"/>
                                        <p:tgtEl>
                                          <p:spTgt spid="4">
                                            <p:graphicEl>
                                              <a:dgm id="{C73F015A-3776-46A7-AB04-471834218F0E}"/>
                                            </p:graphic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4">
                                            <p:graphicEl>
                                              <a:dgm id="{C1C91710-FF9F-473B-AF03-C9617728B170}"/>
                                            </p:graphicEl>
                                          </p:spTgt>
                                        </p:tgtEl>
                                        <p:attrNameLst>
                                          <p:attrName>style.visibility</p:attrName>
                                        </p:attrNameLst>
                                      </p:cBhvr>
                                      <p:to>
                                        <p:strVal val="visible"/>
                                      </p:to>
                                    </p:set>
                                    <p:anim to="" calcmode="lin" valueType="num">
                                      <p:cBhvr>
                                        <p:cTn id="20" dur="1" fill="hold"/>
                                        <p:tgtEl>
                                          <p:spTgt spid="4">
                                            <p:graphicEl>
                                              <a:dgm id="{C1C91710-FF9F-473B-AF03-C9617728B170}"/>
                                            </p:graphic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0"/>
                                          </p:stCondLst>
                                        </p:cTn>
                                        <p:tgtEl>
                                          <p:spTgt spid="4">
                                            <p:graphicEl>
                                              <a:dgm id="{B75C0E4D-786D-4441-AEDF-545BC133F77D}"/>
                                            </p:graphicEl>
                                          </p:spTgt>
                                        </p:tgtEl>
                                        <p:attrNameLst>
                                          <p:attrName>style.visibility</p:attrName>
                                        </p:attrNameLst>
                                      </p:cBhvr>
                                      <p:to>
                                        <p:strVal val="visible"/>
                                      </p:to>
                                    </p:set>
                                    <p:anim to="" calcmode="lin" valueType="num">
                                      <p:cBhvr>
                                        <p:cTn id="23" dur="1" fill="hold"/>
                                        <p:tgtEl>
                                          <p:spTgt spid="4">
                                            <p:graphicEl>
                                              <a:dgm id="{B75C0E4D-786D-4441-AEDF-545BC133F77D}"/>
                                            </p:graphic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895600" y="1676400"/>
            <a:ext cx="3733800" cy="4972050"/>
          </a:xfrm>
          <a:prstGeom prst="rect">
            <a:avLst/>
          </a:prstGeom>
          <a:noFill/>
          <a:ln w="9525">
            <a:noFill/>
            <a:miter lim="800000"/>
            <a:headEnd/>
            <a:tailEnd/>
          </a:ln>
        </p:spPr>
      </p:pic>
      <p:sp>
        <p:nvSpPr>
          <p:cNvPr id="3" name="Rectangle 2"/>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a:solidFill>
                  <a:srgbClr val="C00000"/>
                </a:solidFill>
                <a:latin typeface="Arial"/>
                <a:ea typeface="+mj-ea"/>
                <a:cs typeface="Arial"/>
              </a:rPr>
              <a:t>Modèles de référence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8470900" y="6290385"/>
            <a:ext cx="150495" cy="224790"/>
          </a:xfrm>
          <a:prstGeom prst="rect">
            <a:avLst/>
          </a:prstGeom>
        </p:spPr>
        <p:txBody>
          <a:bodyPr vert="horz" wrap="square" lIns="0" tIns="0" rIns="0" bIns="0" rtlCol="0">
            <a:spAutoFit/>
          </a:bodyPr>
          <a:lstStyle/>
          <a:p>
            <a:pPr marL="25400">
              <a:lnSpc>
                <a:spcPts val="1650"/>
              </a:lnSpc>
            </a:pPr>
            <a:fld id="{81D60167-4931-47E6-BA6A-407CBD079E47}" type="slidenum">
              <a:rPr sz="1400" dirty="0">
                <a:latin typeface="Arial"/>
                <a:cs typeface="Arial"/>
              </a:rPr>
              <a:pPr marL="25400">
                <a:lnSpc>
                  <a:spcPts val="1650"/>
                </a:lnSpc>
              </a:pPr>
              <a:t>14</a:t>
            </a:fld>
            <a:endParaRPr sz="1400">
              <a:latin typeface="Arial"/>
              <a:cs typeface="Arial"/>
            </a:endParaRPr>
          </a:p>
        </p:txBody>
      </p:sp>
      <p:sp>
        <p:nvSpPr>
          <p:cNvPr id="2" name="object 2"/>
          <p:cNvSpPr txBox="1">
            <a:spLocks noGrp="1"/>
          </p:cNvSpPr>
          <p:nvPr>
            <p:ph type="title"/>
          </p:nvPr>
        </p:nvSpPr>
        <p:spPr>
          <a:xfrm>
            <a:off x="3200400" y="990600"/>
            <a:ext cx="2792095" cy="635000"/>
          </a:xfrm>
          <a:prstGeom prst="rect">
            <a:avLst/>
          </a:prstGeom>
        </p:spPr>
        <p:txBody>
          <a:bodyPr vert="horz" wrap="square" lIns="0" tIns="12065" rIns="0" bIns="0" rtlCol="0">
            <a:spAutoFit/>
          </a:bodyPr>
          <a:lstStyle/>
          <a:p>
            <a:pPr marL="12700">
              <a:lnSpc>
                <a:spcPct val="100000"/>
              </a:lnSpc>
              <a:spcBef>
                <a:spcPts val="95"/>
              </a:spcBef>
            </a:pPr>
            <a:r>
              <a:rPr spc="-5" dirty="0"/>
              <a:t>Modèle</a:t>
            </a:r>
            <a:r>
              <a:rPr spc="-55" dirty="0"/>
              <a:t> </a:t>
            </a:r>
            <a:r>
              <a:rPr spc="-5" dirty="0"/>
              <a:t>OSI</a:t>
            </a:r>
          </a:p>
        </p:txBody>
      </p:sp>
      <p:sp>
        <p:nvSpPr>
          <p:cNvPr id="5" name="Rectangle 4"/>
          <p:cNvSpPr/>
          <p:nvPr/>
        </p:nvSpPr>
        <p:spPr>
          <a:xfrm>
            <a:off x="0" y="228600"/>
            <a:ext cx="9144000" cy="707886"/>
          </a:xfrm>
          <a:prstGeom prst="rect">
            <a:avLst/>
          </a:prstGeom>
        </p:spPr>
        <p:txBody>
          <a:bodyPr wrap="square">
            <a:spAutoFit/>
          </a:bodyPr>
          <a:lstStyle/>
          <a:p>
            <a:pPr lvl="0" algn="ctr"/>
            <a:r>
              <a:rPr lang="fr-FR" sz="4000" b="1" kern="0" spc="-5" dirty="0" smtClean="0">
                <a:solidFill>
                  <a:srgbClr val="C00000"/>
                </a:solidFill>
                <a:latin typeface="Arial"/>
                <a:cs typeface="Arial"/>
              </a:rPr>
              <a:t>Chapitre </a:t>
            </a:r>
            <a:r>
              <a:rPr lang="fr-FR" sz="4000" b="1" kern="0" dirty="0" smtClean="0">
                <a:solidFill>
                  <a:srgbClr val="C00000"/>
                </a:solidFill>
                <a:latin typeface="Arial"/>
                <a:cs typeface="Arial"/>
              </a:rPr>
              <a:t>2: Les </a:t>
            </a:r>
            <a:r>
              <a:rPr lang="fr-FR" sz="4000" b="1" kern="0" spc="-5" dirty="0" smtClean="0">
                <a:solidFill>
                  <a:srgbClr val="C00000"/>
                </a:solidFill>
                <a:latin typeface="Arial"/>
                <a:cs typeface="Arial"/>
              </a:rPr>
              <a:t>Réseaux Locaux </a:t>
            </a:r>
          </a:p>
        </p:txBody>
      </p:sp>
      <p:sp>
        <p:nvSpPr>
          <p:cNvPr id="7" name="Rectangle 6"/>
          <p:cNvSpPr/>
          <p:nvPr/>
        </p:nvSpPr>
        <p:spPr>
          <a:xfrm>
            <a:off x="0" y="2819400"/>
            <a:ext cx="9144000" cy="2431435"/>
          </a:xfrm>
          <a:prstGeom prst="rect">
            <a:avLst/>
          </a:prstGeom>
        </p:spPr>
        <p:txBody>
          <a:bodyPr wrap="square">
            <a:spAutoFit/>
          </a:bodyPr>
          <a:lstStyle/>
          <a:p>
            <a:r>
              <a:rPr lang="fr-FR" sz="4000" b="1" dirty="0" smtClean="0">
                <a:latin typeface="Arial" pitchFamily="34" charset="0"/>
                <a:cs typeface="Arial" pitchFamily="34" charset="0"/>
              </a:rPr>
              <a:t>Principe</a:t>
            </a:r>
          </a:p>
          <a:p>
            <a:r>
              <a:rPr lang="fr-FR" sz="2800" dirty="0" smtClean="0">
                <a:latin typeface="Arial" pitchFamily="34" charset="0"/>
                <a:cs typeface="Arial" pitchFamily="34" charset="0"/>
              </a:rPr>
              <a:t>- diviser les fonctions à réaliser en familles (notion de couches) ;</a:t>
            </a:r>
          </a:p>
          <a:p>
            <a:r>
              <a:rPr lang="fr-FR" sz="2800" dirty="0" smtClean="0">
                <a:latin typeface="Arial" pitchFamily="34" charset="0"/>
                <a:cs typeface="Arial" pitchFamily="34" charset="0"/>
              </a:rPr>
              <a:t>- spécifier, réaliser et tester séparément les couches ;</a:t>
            </a:r>
          </a:p>
          <a:p>
            <a:r>
              <a:rPr lang="fr-FR" sz="2800" dirty="0" smtClean="0">
                <a:latin typeface="Arial" pitchFamily="34" charset="0"/>
                <a:cs typeface="Arial" pitchFamily="34" charset="0"/>
              </a:rPr>
              <a:t>- faire évoluer une couche sans toucher à ses voisines.</a:t>
            </a:r>
            <a:endParaRPr lang="fr-FR" sz="2800" dirty="0">
              <a:latin typeface="Arial" pitchFamily="34" charset="0"/>
              <a:cs typeface="Arial" pitchFamily="34" charset="0"/>
            </a:endParaRPr>
          </a:p>
        </p:txBody>
      </p:sp>
      <p:sp>
        <p:nvSpPr>
          <p:cNvPr id="9" name="Rectangle 8"/>
          <p:cNvSpPr/>
          <p:nvPr/>
        </p:nvSpPr>
        <p:spPr>
          <a:xfrm>
            <a:off x="0" y="2667000"/>
            <a:ext cx="9144000" cy="2431435"/>
          </a:xfrm>
          <a:prstGeom prst="rect">
            <a:avLst/>
          </a:prstGeom>
        </p:spPr>
        <p:txBody>
          <a:bodyPr wrap="square">
            <a:spAutoFit/>
          </a:bodyPr>
          <a:lstStyle/>
          <a:p>
            <a:r>
              <a:rPr lang="fr-FR" sz="4000" b="1" dirty="0" smtClean="0"/>
              <a:t>II. Architecture du modèle OSI</a:t>
            </a:r>
          </a:p>
          <a:p>
            <a:r>
              <a:rPr lang="fr-FR" sz="2800" b="1" dirty="0" smtClean="0">
                <a:latin typeface="Arial" pitchFamily="34" charset="0"/>
                <a:cs typeface="Arial" pitchFamily="34" charset="0"/>
              </a:rPr>
              <a:t>1 Couche physique</a:t>
            </a:r>
          </a:p>
          <a:p>
            <a:r>
              <a:rPr lang="fr-FR" sz="2800" dirty="0" smtClean="0">
                <a:latin typeface="Arial" pitchFamily="34" charset="0"/>
                <a:cs typeface="Arial" pitchFamily="34" charset="0"/>
              </a:rPr>
              <a:t>Elle assure la transmission physique des bits, en tenant compte du type de support utilisé, du débit, …</a:t>
            </a:r>
            <a:endParaRPr lang="fr-FR" sz="2800" b="1" dirty="0" smtClean="0">
              <a:latin typeface="Arial" pitchFamily="34" charset="0"/>
              <a:cs typeface="Arial" pitchFamily="34" charset="0"/>
            </a:endParaRPr>
          </a:p>
          <a:p>
            <a:endParaRPr lang="fr-FR" sz="2800" dirty="0">
              <a:latin typeface="Arial" pitchFamily="34" charset="0"/>
              <a:cs typeface="Arial" pitchFamily="34" charset="0"/>
            </a:endParaRPr>
          </a:p>
        </p:txBody>
      </p:sp>
      <p:sp>
        <p:nvSpPr>
          <p:cNvPr id="11" name="object 4"/>
          <p:cNvSpPr/>
          <p:nvPr/>
        </p:nvSpPr>
        <p:spPr>
          <a:xfrm>
            <a:off x="0" y="1533525"/>
            <a:ext cx="8991600" cy="5324475"/>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2" nodeType="clickEffect">
                                  <p:stCondLst>
                                    <p:cond delay="0"/>
                                  </p:stCondLst>
                                  <p:childTnLst>
                                    <p:anim calcmode="lin" valueType="num">
                                      <p:cBhvr additive="base">
                                        <p:cTn id="21" dur="500"/>
                                        <p:tgtEl>
                                          <p:spTgt spid="11"/>
                                        </p:tgtEl>
                                        <p:attrNameLst>
                                          <p:attrName>ppt_x</p:attrName>
                                        </p:attrNameLst>
                                      </p:cBhvr>
                                      <p:tavLst>
                                        <p:tav tm="0">
                                          <p:val>
                                            <p:strVal val="ppt_x"/>
                                          </p:val>
                                        </p:tav>
                                        <p:tav tm="100000">
                                          <p:val>
                                            <p:strVal val="ppt_x"/>
                                          </p:val>
                                        </p:tav>
                                      </p:tavLst>
                                    </p:anim>
                                    <p:anim calcmode="lin" valueType="num">
                                      <p:cBhvr additive="base">
                                        <p:cTn id="22" dur="500"/>
                                        <p:tgtEl>
                                          <p:spTgt spid="11"/>
                                        </p:tgtEl>
                                        <p:attrNameLst>
                                          <p:attrName>ppt_y</p:attrName>
                                        </p:attrNameLst>
                                      </p:cBhvr>
                                      <p:tavLst>
                                        <p:tav tm="0">
                                          <p:val>
                                            <p:strVal val="ppt_y"/>
                                          </p:val>
                                        </p:tav>
                                        <p:tav tm="100000">
                                          <p:val>
                                            <p:strVal val="1+ppt_h/2"/>
                                          </p:val>
                                        </p:tav>
                                      </p:tavLst>
                                    </p:anim>
                                    <p:set>
                                      <p:cBhvr>
                                        <p:cTn id="23" dur="1" fill="hold">
                                          <p:stCondLst>
                                            <p:cond delay="499"/>
                                          </p:stCondLst>
                                        </p:cTn>
                                        <p:tgtEl>
                                          <p:spTgt spid="11"/>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9" grpId="0"/>
      <p:bldP spid="11" grpId="1" animBg="1"/>
      <p:bldP spid="11"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0"/>
            <a:ext cx="9144000" cy="5262979"/>
          </a:xfrm>
          <a:prstGeom prst="rect">
            <a:avLst/>
          </a:prstGeom>
        </p:spPr>
        <p:txBody>
          <a:bodyPr wrap="square">
            <a:spAutoFit/>
          </a:bodyPr>
          <a:lstStyle/>
          <a:p>
            <a:r>
              <a:rPr lang="fr-FR" sz="2800" b="1" dirty="0" smtClean="0">
                <a:latin typeface="Arial" pitchFamily="34" charset="0"/>
                <a:cs typeface="Arial" pitchFamily="34" charset="0"/>
              </a:rPr>
              <a:t>2 Couche liaison de données</a:t>
            </a:r>
          </a:p>
          <a:p>
            <a:r>
              <a:rPr lang="fr-FR" sz="2800" dirty="0" smtClean="0">
                <a:latin typeface="Arial" pitchFamily="34" charset="0"/>
                <a:cs typeface="Arial" pitchFamily="34" charset="0"/>
              </a:rPr>
              <a:t>- Son rôle est d’établir, de maintenir et de terminer des connexions logiques entre deux entités communicantes.</a:t>
            </a:r>
          </a:p>
          <a:p>
            <a:r>
              <a:rPr lang="fr-FR" sz="2800" dirty="0" smtClean="0">
                <a:latin typeface="Arial" pitchFamily="34" charset="0"/>
                <a:cs typeface="Arial" pitchFamily="34" charset="0"/>
              </a:rPr>
              <a:t>- Elle permet de détecter les erreurs de transmission, de demander les retransmissions, de contrôler le</a:t>
            </a:r>
          </a:p>
          <a:p>
            <a:r>
              <a:rPr lang="fr-FR" sz="2800" dirty="0" smtClean="0">
                <a:latin typeface="Arial" pitchFamily="34" charset="0"/>
                <a:cs typeface="Arial" pitchFamily="34" charset="0"/>
              </a:rPr>
              <a:t>flux, …</a:t>
            </a:r>
          </a:p>
          <a:p>
            <a:r>
              <a:rPr lang="fr-FR" sz="2800" b="1" dirty="0" smtClean="0">
                <a:latin typeface="Arial" pitchFamily="34" charset="0"/>
                <a:cs typeface="Arial" pitchFamily="34" charset="0"/>
              </a:rPr>
              <a:t>3 Couche réseau</a:t>
            </a:r>
          </a:p>
          <a:p>
            <a:r>
              <a:rPr lang="fr-FR" sz="2800" dirty="0" smtClean="0">
                <a:latin typeface="Arial" pitchFamily="34" charset="0"/>
                <a:cs typeface="Arial" pitchFamily="34" charset="0"/>
              </a:rPr>
              <a:t>- Elle assure l’acheminement de paquets dans les réseaux maillés.</a:t>
            </a:r>
          </a:p>
          <a:p>
            <a:r>
              <a:rPr lang="fr-FR" sz="2800" dirty="0" smtClean="0">
                <a:latin typeface="Arial" pitchFamily="34" charset="0"/>
                <a:cs typeface="Arial" pitchFamily="34" charset="0"/>
              </a:rPr>
              <a:t>- Elle détermine le chemin optimal pour les paquets de manière dynamique ou non.</a:t>
            </a:r>
          </a:p>
          <a:p>
            <a:pPr>
              <a:buFontTx/>
              <a:buChar char="-"/>
            </a:pPr>
            <a:r>
              <a:rPr lang="fr-FR" sz="2800" dirty="0" smtClean="0">
                <a:latin typeface="Arial" pitchFamily="34" charset="0"/>
                <a:cs typeface="Arial" pitchFamily="34" charset="0"/>
              </a:rPr>
              <a:t>Exemples : X25 et IP.</a:t>
            </a:r>
            <a:endParaRPr lang="fr-FR" sz="2800" dirty="0">
              <a:latin typeface="Arial" pitchFamily="34" charset="0"/>
              <a:cs typeface="Arial" pitchFamily="34" charset="0"/>
            </a:endParaRPr>
          </a:p>
        </p:txBody>
      </p:sp>
      <p:sp>
        <p:nvSpPr>
          <p:cNvPr id="4" name="Rectangle 3"/>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0070C0"/>
                </a:solidFill>
                <a:latin typeface="Arial"/>
                <a:ea typeface="+mj-ea"/>
                <a:cs typeface="Arial"/>
              </a:rPr>
              <a:t>Modèle OSI</a:t>
            </a: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973282"/>
            <a:ext cx="9144000" cy="3970318"/>
          </a:xfrm>
          <a:prstGeom prst="rect">
            <a:avLst/>
          </a:prstGeom>
        </p:spPr>
        <p:txBody>
          <a:bodyPr wrap="square">
            <a:spAutoFit/>
          </a:bodyPr>
          <a:lstStyle/>
          <a:p>
            <a:r>
              <a:rPr lang="fr-FR" sz="2800" b="1" dirty="0" smtClean="0">
                <a:latin typeface="Arial" pitchFamily="34" charset="0"/>
                <a:cs typeface="Arial" pitchFamily="34" charset="0"/>
              </a:rPr>
              <a:t>4 Couche transport</a:t>
            </a:r>
          </a:p>
          <a:p>
            <a:r>
              <a:rPr lang="fr-FR" sz="2800" dirty="0" smtClean="0">
                <a:latin typeface="Arial" pitchFamily="34" charset="0"/>
                <a:cs typeface="Arial" pitchFamily="34" charset="0"/>
              </a:rPr>
              <a:t>- Elle sert d’intermédiaire entre les couches orientées traitement et celles orientées communication.</a:t>
            </a:r>
          </a:p>
          <a:p>
            <a:r>
              <a:rPr lang="fr-FR" sz="2800" dirty="0" smtClean="0">
                <a:latin typeface="Arial" pitchFamily="34" charset="0"/>
                <a:cs typeface="Arial" pitchFamily="34" charset="0"/>
              </a:rPr>
              <a:t>- Elle fournit un mécanisme fiable de communication.</a:t>
            </a:r>
          </a:p>
          <a:p>
            <a:r>
              <a:rPr lang="fr-FR" sz="2800" dirty="0" smtClean="0">
                <a:latin typeface="Arial" pitchFamily="34" charset="0"/>
                <a:cs typeface="Arial" pitchFamily="34" charset="0"/>
              </a:rPr>
              <a:t>- Elle assure le contrôle d’erreurs et de flux de bout en bout.</a:t>
            </a:r>
          </a:p>
          <a:p>
            <a:r>
              <a:rPr lang="fr-FR" sz="2800" dirty="0" smtClean="0">
                <a:latin typeface="Arial" pitchFamily="34" charset="0"/>
                <a:cs typeface="Arial" pitchFamily="34" charset="0"/>
              </a:rPr>
              <a:t>- Elle adapte les paquets selon les réseaux (fragmentation et réassemblage, multiplexage des</a:t>
            </a:r>
          </a:p>
          <a:p>
            <a:r>
              <a:rPr lang="fr-FR" sz="2800" dirty="0" smtClean="0">
                <a:latin typeface="Arial" pitchFamily="34" charset="0"/>
                <a:cs typeface="Arial" pitchFamily="34" charset="0"/>
              </a:rPr>
              <a:t>connexions, …).</a:t>
            </a:r>
          </a:p>
        </p:txBody>
      </p:sp>
      <p:sp>
        <p:nvSpPr>
          <p:cNvPr id="4" name="Rectangle 3"/>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0070C0"/>
                </a:solidFill>
                <a:latin typeface="Arial"/>
                <a:ea typeface="+mj-ea"/>
                <a:cs typeface="Arial"/>
              </a:rPr>
              <a:t>Modèle ISO</a:t>
            </a: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64134"/>
            <a:ext cx="9144000" cy="5693866"/>
          </a:xfrm>
          <a:prstGeom prst="rect">
            <a:avLst/>
          </a:prstGeom>
        </p:spPr>
        <p:txBody>
          <a:bodyPr wrap="square">
            <a:spAutoFit/>
          </a:bodyPr>
          <a:lstStyle/>
          <a:p>
            <a:r>
              <a:rPr lang="fr-FR" sz="2800" b="1" dirty="0" smtClean="0">
                <a:latin typeface="Arial" pitchFamily="34" charset="0"/>
                <a:cs typeface="Arial" pitchFamily="34" charset="0"/>
              </a:rPr>
              <a:t>5 Couche session</a:t>
            </a:r>
          </a:p>
          <a:p>
            <a:r>
              <a:rPr lang="fr-FR" sz="2800" dirty="0" smtClean="0">
                <a:latin typeface="Arial" pitchFamily="34" charset="0"/>
                <a:cs typeface="Arial" pitchFamily="34" charset="0"/>
              </a:rPr>
              <a:t>- Elle offre les moyens d’organiser et de synchroniser le dialogue entre applications.</a:t>
            </a:r>
          </a:p>
          <a:p>
            <a:r>
              <a:rPr lang="fr-FR" sz="2800" dirty="0" smtClean="0">
                <a:latin typeface="Arial" pitchFamily="34" charset="0"/>
                <a:cs typeface="Arial" pitchFamily="34" charset="0"/>
              </a:rPr>
              <a:t>- Elle offre les mécanismes de reprise en cas d’anomalies.</a:t>
            </a:r>
          </a:p>
          <a:p>
            <a:r>
              <a:rPr lang="fr-FR" sz="2800" b="1" dirty="0" smtClean="0">
                <a:latin typeface="Arial" pitchFamily="34" charset="0"/>
                <a:cs typeface="Arial" pitchFamily="34" charset="0"/>
              </a:rPr>
              <a:t>6 Couche présentation</a:t>
            </a:r>
          </a:p>
          <a:p>
            <a:r>
              <a:rPr lang="fr-FR" sz="2800" dirty="0" smtClean="0">
                <a:latin typeface="Arial" pitchFamily="34" charset="0"/>
                <a:cs typeface="Arial" pitchFamily="34" charset="0"/>
              </a:rPr>
              <a:t>Elle est chargée des problèmes liés à la diversité de codage des informations, de formats de fichiers, …</a:t>
            </a:r>
          </a:p>
          <a:p>
            <a:r>
              <a:rPr lang="fr-FR" sz="2800" b="1" dirty="0" smtClean="0">
                <a:latin typeface="Arial" pitchFamily="34" charset="0"/>
                <a:cs typeface="Arial" pitchFamily="34" charset="0"/>
              </a:rPr>
              <a:t>7 Couche application</a:t>
            </a:r>
          </a:p>
          <a:p>
            <a:r>
              <a:rPr lang="fr-FR" sz="2800" dirty="0" smtClean="0">
                <a:latin typeface="Arial" pitchFamily="34" charset="0"/>
                <a:cs typeface="Arial" pitchFamily="34" charset="0"/>
              </a:rPr>
              <a:t>- C’est la source et la destination des données, toutes les autres couches n’existent que pour la servir.</a:t>
            </a:r>
          </a:p>
          <a:p>
            <a:r>
              <a:rPr lang="fr-FR" sz="2800" dirty="0" smtClean="0">
                <a:latin typeface="Arial" pitchFamily="34" charset="0"/>
                <a:cs typeface="Arial" pitchFamily="34" charset="0"/>
              </a:rPr>
              <a:t>- Elle offre à l’usager les moyens lui permettant d’accéder à l’environnement OSI.</a:t>
            </a:r>
            <a:endParaRPr lang="fr-FR" sz="2800" dirty="0">
              <a:latin typeface="Arial" pitchFamily="34" charset="0"/>
              <a:cs typeface="Arial" pitchFamily="34" charset="0"/>
            </a:endParaRPr>
          </a:p>
        </p:txBody>
      </p:sp>
      <p:sp>
        <p:nvSpPr>
          <p:cNvPr id="4" name="Rectangle 3"/>
          <p:cNvSpPr/>
          <p:nvPr/>
        </p:nvSpPr>
        <p:spPr>
          <a:xfrm>
            <a:off x="622092" y="1524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0070C0"/>
                </a:solidFill>
                <a:latin typeface="Arial"/>
                <a:ea typeface="+mj-ea"/>
                <a:cs typeface="Arial"/>
              </a:rPr>
              <a:t>Modèle </a:t>
            </a:r>
            <a:r>
              <a:rPr lang="fr-FR" sz="4000" b="1" kern="0" spc="-5" dirty="0" smtClean="0">
                <a:solidFill>
                  <a:srgbClr val="0070C0"/>
                </a:solidFill>
                <a:latin typeface="Arial"/>
                <a:cs typeface="Arial"/>
              </a:rPr>
              <a:t>OSI</a:t>
            </a: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74612" y="1600200"/>
            <a:ext cx="8993124" cy="46482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650"/>
              </a:lnSpc>
            </a:pPr>
            <a:fld id="{81D60167-4931-47E6-BA6A-407CBD079E47}" type="slidenum">
              <a:rPr dirty="0"/>
              <a:pPr marL="25400">
                <a:lnSpc>
                  <a:spcPts val="1650"/>
                </a:lnSpc>
              </a:pPr>
              <a:t>18</a:t>
            </a:fld>
            <a:endParaRPr dirty="0"/>
          </a:p>
        </p:txBody>
      </p:sp>
      <p:sp>
        <p:nvSpPr>
          <p:cNvPr id="7" name="Rectangle 6"/>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0070C0"/>
                </a:solidFill>
                <a:latin typeface="Arial"/>
                <a:ea typeface="+mj-ea"/>
                <a:cs typeface="Arial"/>
              </a:rPr>
              <a:t>Modèle </a:t>
            </a:r>
            <a:r>
              <a:rPr lang="fr-FR" sz="4000" b="1" kern="0" spc="-5" dirty="0" smtClean="0">
                <a:solidFill>
                  <a:srgbClr val="0070C0"/>
                </a:solidFill>
                <a:latin typeface="Arial"/>
                <a:cs typeface="Arial"/>
              </a:rPr>
              <a:t>OSI</a:t>
            </a: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676400"/>
            <a:ext cx="9144000" cy="3724096"/>
          </a:xfrm>
          <a:prstGeom prst="rect">
            <a:avLst/>
          </a:prstGeom>
        </p:spPr>
        <p:txBody>
          <a:bodyPr wrap="square">
            <a:spAutoFit/>
          </a:bodyPr>
          <a:lstStyle/>
          <a:p>
            <a:pPr algn="ctr"/>
            <a:r>
              <a:rPr lang="fr-FR" sz="4000" b="1" dirty="0" smtClean="0">
                <a:solidFill>
                  <a:srgbClr val="0070C0"/>
                </a:solidFill>
                <a:latin typeface="Arial" pitchFamily="34" charset="0"/>
                <a:cs typeface="Arial" pitchFamily="34" charset="0"/>
              </a:rPr>
              <a:t> Problématiques</a:t>
            </a:r>
          </a:p>
          <a:p>
            <a:pPr>
              <a:buFont typeface="Wingdings" pitchFamily="2" charset="2"/>
              <a:buChar char="Ø"/>
            </a:pPr>
            <a:r>
              <a:rPr lang="fr-FR" sz="2800" dirty="0" smtClean="0">
                <a:latin typeface="Arial" pitchFamily="34" charset="0"/>
                <a:cs typeface="Arial" pitchFamily="34" charset="0"/>
              </a:rPr>
              <a:t> Comment relier plusieurs utilisateurs (hosts) avec des débits raisonnables (de 10Mbps à 10 </a:t>
            </a:r>
            <a:r>
              <a:rPr lang="fr-FR" sz="2800" dirty="0" err="1" smtClean="0">
                <a:latin typeface="Arial" pitchFamily="34" charset="0"/>
                <a:cs typeface="Arial" pitchFamily="34" charset="0"/>
              </a:rPr>
              <a:t>Gbps</a:t>
            </a:r>
            <a:r>
              <a:rPr lang="fr-FR" sz="2800" dirty="0" smtClean="0">
                <a:latin typeface="Arial" pitchFamily="34" charset="0"/>
                <a:cs typeface="Arial" pitchFamily="34" charset="0"/>
              </a:rPr>
              <a:t>)</a:t>
            </a:r>
          </a:p>
          <a:p>
            <a:pPr>
              <a:buFont typeface="Wingdings" pitchFamily="2" charset="2"/>
              <a:buChar char="Ø"/>
            </a:pPr>
            <a:r>
              <a:rPr lang="fr-FR" sz="2800" dirty="0" smtClean="0">
                <a:latin typeface="Arial" pitchFamily="34" charset="0"/>
                <a:cs typeface="Arial" pitchFamily="34" charset="0"/>
              </a:rPr>
              <a:t> Multiplexage fréquentiel ou temporel ou statistique n'est pas toujours adaptés</a:t>
            </a:r>
          </a:p>
          <a:p>
            <a:pPr>
              <a:buFont typeface="Wingdings" pitchFamily="2" charset="2"/>
              <a:buChar char="Ø"/>
            </a:pPr>
            <a:r>
              <a:rPr lang="fr-FR" sz="2800" dirty="0" smtClean="0">
                <a:latin typeface="Arial" pitchFamily="34" charset="0"/>
                <a:cs typeface="Arial" pitchFamily="34" charset="0"/>
              </a:rPr>
              <a:t> Comment gérer l'accès à un support de communication commun.</a:t>
            </a:r>
          </a:p>
          <a:p>
            <a:pPr>
              <a:buFont typeface="Wingdings" pitchFamily="2" charset="2"/>
              <a:buChar char="Ø"/>
            </a:pPr>
            <a:r>
              <a:rPr lang="fr-FR" sz="2800" dirty="0" smtClean="0">
                <a:latin typeface="Arial" pitchFamily="34" charset="0"/>
                <a:cs typeface="Arial" pitchFamily="34" charset="0"/>
              </a:rPr>
              <a:t> Possibilité de diffusion peut-être désirable.</a:t>
            </a:r>
          </a:p>
        </p:txBody>
      </p:sp>
      <p:sp>
        <p:nvSpPr>
          <p:cNvPr id="4" name="Rectangle 3"/>
          <p:cNvSpPr/>
          <p:nvPr/>
        </p:nvSpPr>
        <p:spPr>
          <a:xfrm>
            <a:off x="2286000" y="3200400"/>
            <a:ext cx="4114800" cy="1446550"/>
          </a:xfrm>
          <a:prstGeom prst="rect">
            <a:avLst/>
          </a:prstGeom>
        </p:spPr>
        <p:txBody>
          <a:bodyPr wrap="square">
            <a:spAutoFit/>
          </a:bodyPr>
          <a:lstStyle/>
          <a:p>
            <a:pPr algn="ctr"/>
            <a:r>
              <a:rPr lang="fr-FR" sz="4800" b="1" dirty="0" smtClean="0">
                <a:solidFill>
                  <a:srgbClr val="00B050"/>
                </a:solidFill>
              </a:rPr>
              <a:t>Solution</a:t>
            </a:r>
          </a:p>
          <a:p>
            <a:pPr algn="ctr"/>
            <a:r>
              <a:rPr lang="fr-FR" sz="4000" b="1" dirty="0" smtClean="0"/>
              <a:t>IEEE 802</a:t>
            </a:r>
            <a:endParaRPr lang="fr-FR" sz="4000" dirty="0"/>
          </a:p>
        </p:txBody>
      </p:sp>
      <p:sp>
        <p:nvSpPr>
          <p:cNvPr id="5" name="Rectangle 4"/>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0070C0"/>
                </a:solidFill>
                <a:latin typeface="Arial"/>
                <a:ea typeface="+mj-ea"/>
                <a:cs typeface="Arial"/>
              </a:rPr>
              <a:t>Réseaux locaux et Modèle </a:t>
            </a:r>
            <a:r>
              <a:rPr lang="fr-FR" sz="4000" b="1" kern="0" spc="-5" dirty="0" smtClean="0">
                <a:solidFill>
                  <a:srgbClr val="0070C0"/>
                </a:solidFill>
                <a:latin typeface="Arial"/>
                <a:cs typeface="Arial"/>
              </a:rPr>
              <a:t>OSI</a:t>
            </a: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8470900" y="6290385"/>
            <a:ext cx="150495" cy="224790"/>
          </a:xfrm>
          <a:prstGeom prst="rect">
            <a:avLst/>
          </a:prstGeom>
        </p:spPr>
        <p:txBody>
          <a:bodyPr vert="horz" wrap="square" lIns="0" tIns="0" rIns="0" bIns="0" rtlCol="0">
            <a:spAutoFit/>
          </a:bodyPr>
          <a:lstStyle/>
          <a:p>
            <a:pPr marL="25400">
              <a:lnSpc>
                <a:spcPts val="1650"/>
              </a:lnSpc>
            </a:pPr>
            <a:fld id="{81D60167-4931-47E6-BA6A-407CBD079E47}" type="slidenum">
              <a:rPr sz="1400" dirty="0">
                <a:latin typeface="Arial"/>
                <a:cs typeface="Arial"/>
              </a:rPr>
              <a:pPr marL="25400">
                <a:lnSpc>
                  <a:spcPts val="1650"/>
                </a:lnSpc>
              </a:pPr>
              <a:t>2</a:t>
            </a:fld>
            <a:endParaRPr sz="1400">
              <a:latin typeface="Arial"/>
              <a:cs typeface="Arial"/>
            </a:endParaRPr>
          </a:p>
        </p:txBody>
      </p:sp>
      <p:sp>
        <p:nvSpPr>
          <p:cNvPr id="2" name="object 2"/>
          <p:cNvSpPr txBox="1">
            <a:spLocks noGrp="1"/>
          </p:cNvSpPr>
          <p:nvPr>
            <p:ph type="title"/>
          </p:nvPr>
        </p:nvSpPr>
        <p:spPr>
          <a:prstGeom prst="rect">
            <a:avLst/>
          </a:prstGeom>
        </p:spPr>
        <p:txBody>
          <a:bodyPr vert="horz" wrap="square" lIns="0" tIns="12700" rIns="0" bIns="0" rtlCol="0">
            <a:spAutoFit/>
          </a:bodyPr>
          <a:lstStyle/>
          <a:p>
            <a:pPr marL="15240" marR="5080" indent="255904">
              <a:lnSpc>
                <a:spcPct val="100000"/>
              </a:lnSpc>
              <a:spcBef>
                <a:spcPts val="100"/>
              </a:spcBef>
            </a:pPr>
            <a:r>
              <a:rPr sz="4800" spc="-5" dirty="0">
                <a:solidFill>
                  <a:srgbClr val="C00000"/>
                </a:solidFill>
              </a:rPr>
              <a:t>Chapitre </a:t>
            </a:r>
            <a:r>
              <a:rPr sz="4800" dirty="0">
                <a:solidFill>
                  <a:srgbClr val="C00000"/>
                </a:solidFill>
              </a:rPr>
              <a:t>2: Les </a:t>
            </a:r>
            <a:r>
              <a:rPr sz="4800" spc="-5" dirty="0">
                <a:solidFill>
                  <a:srgbClr val="C00000"/>
                </a:solidFill>
              </a:rPr>
              <a:t>Réseaux  Locaux </a:t>
            </a:r>
            <a:r>
              <a:rPr sz="4800" dirty="0">
                <a:solidFill>
                  <a:srgbClr val="C00000"/>
                </a:solidFill>
              </a:rPr>
              <a:t>– Notions </a:t>
            </a:r>
            <a:r>
              <a:rPr sz="4800" spc="-5" dirty="0">
                <a:solidFill>
                  <a:srgbClr val="C00000"/>
                </a:solidFill>
              </a:rPr>
              <a:t>de</a:t>
            </a:r>
            <a:r>
              <a:rPr sz="4800" spc="25" dirty="0">
                <a:solidFill>
                  <a:srgbClr val="C00000"/>
                </a:solidFill>
              </a:rPr>
              <a:t> </a:t>
            </a:r>
            <a:r>
              <a:rPr sz="4800" spc="-5" dirty="0">
                <a:solidFill>
                  <a:srgbClr val="C00000"/>
                </a:solidFill>
              </a:rPr>
              <a:t>Base</a:t>
            </a:r>
            <a:endParaRPr sz="4800" dirty="0"/>
          </a:p>
        </p:txBody>
      </p:sp>
      <p:sp>
        <p:nvSpPr>
          <p:cNvPr id="3" name="object 3"/>
          <p:cNvSpPr txBox="1"/>
          <p:nvPr/>
        </p:nvSpPr>
        <p:spPr>
          <a:xfrm>
            <a:off x="309880" y="2071307"/>
            <a:ext cx="8681720" cy="4405693"/>
          </a:xfrm>
          <a:prstGeom prst="rect">
            <a:avLst/>
          </a:prstGeom>
        </p:spPr>
        <p:txBody>
          <a:bodyPr vert="horz" wrap="square" lIns="0" tIns="146685" rIns="0" bIns="0" rtlCol="0">
            <a:spAutoFit/>
          </a:bodyPr>
          <a:lstStyle/>
          <a:p>
            <a:pPr marL="355600" indent="-342900">
              <a:lnSpc>
                <a:spcPct val="100000"/>
              </a:lnSpc>
              <a:spcBef>
                <a:spcPts val="1155"/>
              </a:spcBef>
              <a:buFont typeface="Wingdings" pitchFamily="2" charset="2"/>
              <a:buChar char="v"/>
              <a:tabLst>
                <a:tab pos="355600" algn="l"/>
              </a:tabLst>
            </a:pPr>
            <a:r>
              <a:rPr lang="fr-FR" sz="4000" b="1" spc="-5" dirty="0" smtClean="0">
                <a:latin typeface="Arial"/>
                <a:cs typeface="Arial"/>
              </a:rPr>
              <a:t>Quelques Concepts de base</a:t>
            </a:r>
            <a:r>
              <a:rPr lang="fr-FR" sz="4000" b="1" dirty="0" smtClean="0">
                <a:latin typeface="Arial"/>
                <a:cs typeface="Arial"/>
              </a:rPr>
              <a:t> </a:t>
            </a:r>
            <a:endParaRPr sz="4000" b="1" dirty="0">
              <a:latin typeface="Arial"/>
              <a:cs typeface="Arial"/>
            </a:endParaRPr>
          </a:p>
          <a:p>
            <a:pPr marL="355600" indent="-342900">
              <a:lnSpc>
                <a:spcPct val="100000"/>
              </a:lnSpc>
              <a:spcBef>
                <a:spcPts val="1055"/>
              </a:spcBef>
              <a:buFont typeface="Wingdings" pitchFamily="2" charset="2"/>
              <a:buChar char="v"/>
              <a:tabLst>
                <a:tab pos="355600" algn="l"/>
              </a:tabLst>
            </a:pPr>
            <a:r>
              <a:rPr sz="4000" b="1" dirty="0">
                <a:latin typeface="Arial"/>
                <a:cs typeface="Arial"/>
              </a:rPr>
              <a:t>Classifications des</a:t>
            </a:r>
            <a:r>
              <a:rPr sz="4000" b="1" spc="-10" dirty="0">
                <a:latin typeface="Arial"/>
                <a:cs typeface="Arial"/>
              </a:rPr>
              <a:t> </a:t>
            </a:r>
            <a:r>
              <a:rPr sz="4000" b="1" dirty="0" err="1" smtClean="0">
                <a:latin typeface="Arial"/>
                <a:cs typeface="Arial"/>
              </a:rPr>
              <a:t>Réseaux</a:t>
            </a:r>
            <a:endParaRPr lang="fr-FR" sz="4000" b="1" dirty="0" smtClean="0">
              <a:latin typeface="Arial"/>
              <a:cs typeface="Arial"/>
            </a:endParaRPr>
          </a:p>
          <a:p>
            <a:pPr marL="355600" indent="-342900">
              <a:spcBef>
                <a:spcPts val="1055"/>
              </a:spcBef>
              <a:buFont typeface="Wingdings" pitchFamily="2" charset="2"/>
              <a:buChar char="v"/>
              <a:tabLst>
                <a:tab pos="355600" algn="l"/>
              </a:tabLst>
            </a:pPr>
            <a:r>
              <a:rPr lang="fr-FR" sz="4000" b="1" spc="-5" dirty="0" smtClean="0">
                <a:latin typeface="Arial"/>
                <a:cs typeface="Arial"/>
              </a:rPr>
              <a:t>Le </a:t>
            </a:r>
            <a:r>
              <a:rPr lang="fr-FR" sz="4000" b="1" dirty="0" smtClean="0">
                <a:latin typeface="Arial"/>
                <a:cs typeface="Arial"/>
              </a:rPr>
              <a:t>Modèle OSI</a:t>
            </a:r>
          </a:p>
          <a:p>
            <a:pPr marL="355600" indent="-342900">
              <a:lnSpc>
                <a:spcPct val="100000"/>
              </a:lnSpc>
              <a:spcBef>
                <a:spcPts val="1055"/>
              </a:spcBef>
              <a:buFont typeface="Wingdings" pitchFamily="2" charset="2"/>
              <a:buChar char="v"/>
              <a:tabLst>
                <a:tab pos="355600" algn="l"/>
              </a:tabLst>
            </a:pPr>
            <a:r>
              <a:rPr lang="fr-FR" sz="4000" b="1" dirty="0" smtClean="0">
                <a:latin typeface="Arial"/>
                <a:cs typeface="Arial"/>
              </a:rPr>
              <a:t>Norme IEEE 802</a:t>
            </a:r>
            <a:endParaRPr sz="4000" b="1" dirty="0">
              <a:latin typeface="Arial"/>
              <a:cs typeface="Arial"/>
            </a:endParaRPr>
          </a:p>
          <a:p>
            <a:pPr marL="355600" marR="5080" indent="-342900">
              <a:lnSpc>
                <a:spcPct val="100000"/>
              </a:lnSpc>
              <a:spcBef>
                <a:spcPts val="1055"/>
              </a:spcBef>
              <a:buFont typeface="Wingdings" pitchFamily="2" charset="2"/>
              <a:buChar char="v"/>
              <a:tabLst>
                <a:tab pos="355600" algn="l"/>
                <a:tab pos="1871980" algn="l"/>
                <a:tab pos="5283200" algn="l"/>
              </a:tabLst>
            </a:pPr>
            <a:r>
              <a:rPr sz="4000" b="1" dirty="0">
                <a:latin typeface="Arial"/>
                <a:cs typeface="Arial"/>
              </a:rPr>
              <a:t>Les	Principaux	Composa</a:t>
            </a:r>
            <a:r>
              <a:rPr sz="4000" b="1" spc="-20" dirty="0">
                <a:latin typeface="Arial"/>
                <a:cs typeface="Arial"/>
              </a:rPr>
              <a:t>n</a:t>
            </a:r>
            <a:r>
              <a:rPr sz="4000" b="1" dirty="0">
                <a:latin typeface="Arial"/>
                <a:cs typeface="Arial"/>
              </a:rPr>
              <a:t>ts  d’un</a:t>
            </a:r>
            <a:r>
              <a:rPr sz="4000" b="1" spc="-15" dirty="0">
                <a:latin typeface="Arial"/>
                <a:cs typeface="Arial"/>
              </a:rPr>
              <a:t> </a:t>
            </a:r>
            <a:r>
              <a:rPr sz="4000" b="1" spc="-5" dirty="0">
                <a:latin typeface="Arial"/>
                <a:cs typeface="Arial"/>
              </a:rPr>
              <a:t>Réseau</a:t>
            </a:r>
            <a:endParaRPr sz="4000" b="1" dirty="0">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371600" y="1581150"/>
            <a:ext cx="6400800" cy="3695700"/>
          </a:xfrm>
          <a:prstGeom prst="rect">
            <a:avLst/>
          </a:prstGeom>
          <a:noFill/>
          <a:ln w="9525">
            <a:noFill/>
            <a:miter lim="800000"/>
            <a:headEnd/>
            <a:tailEnd/>
          </a:ln>
        </p:spPr>
      </p:pic>
      <p:pic>
        <p:nvPicPr>
          <p:cNvPr id="4" name="Picture 2"/>
          <p:cNvPicPr>
            <a:picLocks noChangeAspect="1" noChangeArrowheads="1"/>
          </p:cNvPicPr>
          <p:nvPr/>
        </p:nvPicPr>
        <p:blipFill>
          <a:blip r:embed="rId4" cstate="print"/>
          <a:srcRect/>
          <a:stretch>
            <a:fillRect/>
          </a:stretch>
        </p:blipFill>
        <p:spPr bwMode="auto">
          <a:xfrm>
            <a:off x="838200" y="2057400"/>
            <a:ext cx="7496175" cy="4048125"/>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152400" y="1752600"/>
            <a:ext cx="8782050" cy="3657600"/>
          </a:xfrm>
          <a:prstGeom prst="rect">
            <a:avLst/>
          </a:prstGeom>
          <a:noFill/>
          <a:ln w="9525">
            <a:noFill/>
            <a:miter lim="800000"/>
            <a:headEnd/>
            <a:tailEnd/>
          </a:ln>
        </p:spPr>
      </p:pic>
      <p:sp>
        <p:nvSpPr>
          <p:cNvPr id="10" name="Rectangle 9"/>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0070C0"/>
                </a:solidFill>
                <a:latin typeface="Arial"/>
                <a:ea typeface="+mj-ea"/>
                <a:cs typeface="Arial"/>
              </a:rPr>
              <a:t>Norme IEEE 802</a:t>
            </a: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1026"/>
                                        </p:tgtEl>
                                      </p:cBhvr>
                                    </p:animEffect>
                                    <p:set>
                                      <p:cBhvr>
                                        <p:cTn id="12" dur="1" fill="hold">
                                          <p:stCondLst>
                                            <p:cond delay="499"/>
                                          </p:stCondLst>
                                        </p:cTn>
                                        <p:tgtEl>
                                          <p:spTgt spid="102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circle(in)">
                                      <p:cBhvr>
                                        <p:cTn id="17" dur="2000"/>
                                        <p:tgtEl>
                                          <p:spTgt spid="307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nodeType="clickEffect">
                                  <p:stCondLst>
                                    <p:cond delay="0"/>
                                  </p:stCondLst>
                                  <p:childTnLst>
                                    <p:animEffect transition="out" filter="wedge">
                                      <p:cBhvr>
                                        <p:cTn id="21" dur="2000"/>
                                        <p:tgtEl>
                                          <p:spTgt spid="3076"/>
                                        </p:tgtEl>
                                      </p:cBhvr>
                                    </p:animEffect>
                                    <p:set>
                                      <p:cBhvr>
                                        <p:cTn id="22" dur="1" fill="hold">
                                          <p:stCondLst>
                                            <p:cond delay="1999"/>
                                          </p:stCondLst>
                                        </p:cTn>
                                        <p:tgtEl>
                                          <p:spTgt spid="307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9" presetClass="entr" presetSubtype="1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0" fill="hold"/>
                                        <p:tgtEl>
                                          <p:spTgt spid="4"/>
                                        </p:tgtEl>
                                        <p:attrNameLst>
                                          <p:attrName>ppt_w</p:attrName>
                                        </p:attrNameLst>
                                      </p:cBhvr>
                                      <p:tavLst>
                                        <p:tav tm="0" fmla="#ppt_w*sin(2.5*pi*$)">
                                          <p:val>
                                            <p:fltVal val="0"/>
                                          </p:val>
                                        </p:tav>
                                        <p:tav tm="100000">
                                          <p:val>
                                            <p:fltVal val="1"/>
                                          </p:val>
                                        </p:tav>
                                      </p:tavLst>
                                    </p:anim>
                                    <p:anim calcmode="lin" valueType="num">
                                      <p:cBhvr>
                                        <p:cTn id="2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50616"/>
            <a:ext cx="9144000" cy="4154984"/>
          </a:xfrm>
          <a:prstGeom prst="rect">
            <a:avLst/>
          </a:prstGeom>
        </p:spPr>
        <p:txBody>
          <a:bodyPr wrap="square">
            <a:spAutoFit/>
          </a:bodyPr>
          <a:lstStyle/>
          <a:p>
            <a:r>
              <a:rPr lang="fr-FR" sz="2400" dirty="0" smtClean="0">
                <a:hlinkClick r:id="rId3" tooltip="IEEE 802.1"/>
              </a:rPr>
              <a:t>IEEE 802.1</a:t>
            </a:r>
            <a:r>
              <a:rPr lang="fr-FR" sz="2400" dirty="0" smtClean="0"/>
              <a:t>   : Gestion des réseaux locaux, </a:t>
            </a:r>
            <a:r>
              <a:rPr lang="fr-FR" sz="2400" dirty="0" smtClean="0">
                <a:hlinkClick r:id="rId4" tooltip="VLAN"/>
              </a:rPr>
              <a:t>VLAN</a:t>
            </a:r>
            <a:r>
              <a:rPr lang="fr-FR" sz="2400" dirty="0" smtClean="0"/>
              <a:t>, authentification, etc.</a:t>
            </a:r>
          </a:p>
          <a:p>
            <a:r>
              <a:rPr lang="fr-FR" sz="2400" dirty="0" smtClean="0">
                <a:hlinkClick r:id="rId5" tooltip="IEEE 802.2"/>
              </a:rPr>
              <a:t>IEEE 802.2</a:t>
            </a:r>
            <a:r>
              <a:rPr lang="fr-FR" sz="2400" dirty="0" smtClean="0"/>
              <a:t>   : Distinction entre couche  (LLC) et  (MAC)</a:t>
            </a:r>
          </a:p>
          <a:p>
            <a:r>
              <a:rPr lang="fr-FR" sz="2400" dirty="0" smtClean="0">
                <a:hlinkClick r:id="rId6" tooltip="IEEE 802.3"/>
              </a:rPr>
              <a:t>IEEE 802.3</a:t>
            </a:r>
            <a:r>
              <a:rPr lang="fr-FR" sz="2400" dirty="0" smtClean="0"/>
              <a:t>   : Couche média CSMA/CD </a:t>
            </a:r>
            <a:r>
              <a:rPr lang="fr-FR" sz="2400" dirty="0" smtClean="0">
                <a:hlinkClick r:id="rId7" tooltip="Ethernet"/>
              </a:rPr>
              <a:t>Ethernet</a:t>
            </a:r>
            <a:endParaRPr lang="fr-FR" sz="2400" dirty="0" smtClean="0"/>
          </a:p>
          <a:p>
            <a:r>
              <a:rPr lang="fr-FR" sz="2400" dirty="0" smtClean="0">
                <a:hlinkClick r:id="rId8" tooltip="IEEE 802.4"/>
              </a:rPr>
              <a:t>IEEE 802.4</a:t>
            </a:r>
            <a:r>
              <a:rPr lang="fr-FR" sz="2400" dirty="0" smtClean="0"/>
              <a:t>   : Couche média CSMA/CA </a:t>
            </a:r>
            <a:r>
              <a:rPr lang="fr-FR" sz="2400" dirty="0" err="1" smtClean="0">
                <a:hlinkClick r:id="rId9" tooltip="Token Bus"/>
              </a:rPr>
              <a:t>Token</a:t>
            </a:r>
            <a:r>
              <a:rPr lang="fr-FR" sz="2400" dirty="0" smtClean="0">
                <a:hlinkClick r:id="rId9" tooltip="Token Bus"/>
              </a:rPr>
              <a:t> Bus</a:t>
            </a:r>
            <a:r>
              <a:rPr lang="fr-FR" sz="2400" dirty="0" smtClean="0"/>
              <a:t> et </a:t>
            </a:r>
            <a:r>
              <a:rPr lang="fr-FR" sz="2400" dirty="0" smtClean="0">
                <a:hlinkClick r:id="rId10" tooltip="AppleTalk"/>
              </a:rPr>
              <a:t>AppleTalk</a:t>
            </a:r>
            <a:r>
              <a:rPr lang="fr-FR" sz="2400" dirty="0" smtClean="0"/>
              <a:t> </a:t>
            </a:r>
          </a:p>
          <a:p>
            <a:r>
              <a:rPr lang="fr-FR" sz="2400" dirty="0" smtClean="0">
                <a:hlinkClick r:id="rId11" tooltip="IEEE 802.5"/>
              </a:rPr>
              <a:t>IEEE 802.5</a:t>
            </a:r>
            <a:r>
              <a:rPr lang="fr-FR" sz="2400" dirty="0" smtClean="0"/>
              <a:t>   : Couche média </a:t>
            </a:r>
            <a:r>
              <a:rPr lang="fr-FR" sz="2400" dirty="0" err="1" smtClean="0">
                <a:hlinkClick r:id="rId12" tooltip="Token Ring"/>
              </a:rPr>
              <a:t>Token</a:t>
            </a:r>
            <a:r>
              <a:rPr lang="fr-FR" sz="2400" dirty="0" smtClean="0">
                <a:hlinkClick r:id="rId12" tooltip="Token Ring"/>
              </a:rPr>
              <a:t> Ring</a:t>
            </a:r>
            <a:r>
              <a:rPr lang="fr-FR" sz="2400" dirty="0" smtClean="0"/>
              <a:t> (IBM)</a:t>
            </a:r>
          </a:p>
          <a:p>
            <a:r>
              <a:rPr lang="fr-FR" sz="2400" dirty="0" smtClean="0">
                <a:hlinkClick r:id="rId13" tooltip="IEEE 802.6 (page inexistante)"/>
              </a:rPr>
              <a:t>IEEE 802.6</a:t>
            </a:r>
            <a:r>
              <a:rPr lang="fr-FR" sz="2400" dirty="0" smtClean="0"/>
              <a:t>   : Groupe de conseils sur le </a:t>
            </a:r>
            <a:r>
              <a:rPr lang="fr-FR" sz="2400" dirty="0" smtClean="0">
                <a:hlinkClick r:id="rId14" tooltip="Réseau métropolitain"/>
              </a:rPr>
              <a:t>Réseau métropolitain</a:t>
            </a:r>
            <a:r>
              <a:rPr lang="fr-FR" sz="2400" dirty="0" smtClean="0"/>
              <a:t> ou MAN) </a:t>
            </a:r>
          </a:p>
          <a:p>
            <a:r>
              <a:rPr lang="fr-FR" sz="2400" dirty="0" smtClean="0">
                <a:hlinkClick r:id="rId15" tooltip="IEEE 802.7 (page inexistante)"/>
              </a:rPr>
              <a:t>IEEE 802.7</a:t>
            </a:r>
            <a:r>
              <a:rPr lang="fr-FR" sz="2400" dirty="0" smtClean="0"/>
              <a:t>   : Groupe de conseils sur les réseaux à </a:t>
            </a:r>
            <a:r>
              <a:rPr lang="fr-FR" sz="2400" dirty="0" smtClean="0">
                <a:hlinkClick r:id="rId16" tooltip="Large bande"/>
              </a:rPr>
              <a:t>large bande</a:t>
            </a:r>
            <a:endParaRPr lang="fr-FR" sz="2400" dirty="0" smtClean="0"/>
          </a:p>
          <a:p>
            <a:r>
              <a:rPr lang="fr-FR" sz="2400" dirty="0" smtClean="0">
                <a:hlinkClick r:id="rId17" tooltip="IEEE 802.8 (page inexistante)"/>
              </a:rPr>
              <a:t>IEEE 802.8</a:t>
            </a:r>
            <a:r>
              <a:rPr lang="fr-FR" sz="2400" dirty="0" smtClean="0"/>
              <a:t>   : Groupe de conseils sur les réseaux sur </a:t>
            </a:r>
            <a:r>
              <a:rPr lang="fr-FR" sz="2400" dirty="0" smtClean="0">
                <a:hlinkClick r:id="rId18" tooltip="Fibre optique"/>
              </a:rPr>
              <a:t>fibre optique</a:t>
            </a:r>
            <a:r>
              <a:rPr lang="fr-FR" sz="2400" dirty="0" smtClean="0"/>
              <a:t> </a:t>
            </a:r>
          </a:p>
          <a:p>
            <a:r>
              <a:rPr lang="fr-FR" sz="2400" dirty="0" smtClean="0">
                <a:hlinkClick r:id="rId19" tooltip="IEEE 802.9 (page inexistante)"/>
              </a:rPr>
              <a:t>IEEE 802.9</a:t>
            </a:r>
            <a:r>
              <a:rPr lang="fr-FR" sz="2400" dirty="0" smtClean="0"/>
              <a:t>   : Réseaux à intégration de services comme </a:t>
            </a:r>
            <a:r>
              <a:rPr lang="fr-FR" sz="2400" dirty="0" smtClean="0">
                <a:hlinkClick r:id="rId20" tooltip="RNIS"/>
              </a:rPr>
              <a:t>RNIS</a:t>
            </a:r>
            <a:r>
              <a:rPr lang="fr-FR" sz="2400" dirty="0" smtClean="0"/>
              <a:t> </a:t>
            </a:r>
          </a:p>
          <a:p>
            <a:r>
              <a:rPr lang="fr-FR" sz="2400" dirty="0" smtClean="0">
                <a:hlinkClick r:id="rId21" tooltip="IEEE 802.10 (page inexistante)"/>
              </a:rPr>
              <a:t>IEEE 802.10</a:t>
            </a:r>
            <a:r>
              <a:rPr lang="fr-FR" sz="2400" dirty="0" smtClean="0"/>
              <a:t> : Interopérabilité de la sécurité des LAN/MAN </a:t>
            </a:r>
          </a:p>
          <a:p>
            <a:r>
              <a:rPr lang="fr-FR" sz="2400" dirty="0" smtClean="0">
                <a:hlinkClick r:id="rId22" tooltip="IEEE 802.11"/>
              </a:rPr>
              <a:t>IEEE 802.11</a:t>
            </a:r>
            <a:r>
              <a:rPr lang="fr-FR" sz="2400" dirty="0" smtClean="0"/>
              <a:t> : Réseaux sans fil : </a:t>
            </a:r>
            <a:r>
              <a:rPr lang="fr-FR" sz="2400" dirty="0" smtClean="0">
                <a:hlinkClick r:id="rId23" tooltip="Réseau sans fil"/>
              </a:rPr>
              <a:t>réseau sans fil</a:t>
            </a:r>
            <a:r>
              <a:rPr lang="fr-FR" sz="2400" dirty="0" smtClean="0"/>
              <a:t>, </a:t>
            </a:r>
            <a:r>
              <a:rPr lang="fr-FR" sz="2400" dirty="0" err="1" smtClean="0">
                <a:hlinkClick r:id="rId24" tooltip="Wi-Fi"/>
              </a:rPr>
              <a:t>Wi-Fi</a:t>
            </a:r>
            <a:endParaRPr lang="fr-FR" sz="2400" dirty="0" smtClean="0"/>
          </a:p>
        </p:txBody>
      </p:sp>
      <p:sp>
        <p:nvSpPr>
          <p:cNvPr id="3" name="Rectangle 2"/>
          <p:cNvSpPr/>
          <p:nvPr/>
        </p:nvSpPr>
        <p:spPr>
          <a:xfrm>
            <a:off x="381000" y="1314271"/>
            <a:ext cx="8077200" cy="1200329"/>
          </a:xfrm>
          <a:prstGeom prst="rect">
            <a:avLst/>
          </a:prstGeom>
        </p:spPr>
        <p:txBody>
          <a:bodyPr wrap="square">
            <a:spAutoFit/>
          </a:bodyPr>
          <a:lstStyle/>
          <a:p>
            <a:pPr algn="ctr"/>
            <a:r>
              <a:rPr lang="fr-FR" sz="3600" dirty="0" smtClean="0"/>
              <a:t>Liste des secteurs relatifs à la famille de normes IEEE 802</a:t>
            </a:r>
            <a:r>
              <a:rPr lang="fr-FR" dirty="0" smtClean="0"/>
              <a:t> :</a:t>
            </a:r>
          </a:p>
        </p:txBody>
      </p:sp>
      <p:sp>
        <p:nvSpPr>
          <p:cNvPr id="4" name="Rectangle 3"/>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0070C0"/>
                </a:solidFill>
                <a:latin typeface="Arial"/>
                <a:ea typeface="+mj-ea"/>
                <a:cs typeface="Arial"/>
              </a:rPr>
              <a:t>Norme IEEE 802</a:t>
            </a: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83353"/>
            <a:ext cx="9144000" cy="4893647"/>
          </a:xfrm>
          <a:prstGeom prst="rect">
            <a:avLst/>
          </a:prstGeom>
        </p:spPr>
        <p:txBody>
          <a:bodyPr wrap="square">
            <a:spAutoFit/>
          </a:bodyPr>
          <a:lstStyle/>
          <a:p>
            <a:r>
              <a:rPr lang="fr-FR" sz="2400" dirty="0" smtClean="0">
                <a:hlinkClick r:id="rId3" tooltip="IEEE 802.12"/>
              </a:rPr>
              <a:t>IEEE 802.12</a:t>
            </a:r>
            <a:r>
              <a:rPr lang="fr-FR" sz="2400" dirty="0" smtClean="0"/>
              <a:t> : Réseaux locaux utilisant le mécanisme de demande de priorité</a:t>
            </a:r>
          </a:p>
          <a:p>
            <a:r>
              <a:rPr lang="fr-FR" sz="2400" dirty="0" smtClean="0"/>
              <a:t>IEEE 802.13 : Inutilisé (À l'origine réseaux </a:t>
            </a:r>
            <a:r>
              <a:rPr lang="fr-FR" sz="2400" dirty="0" err="1" smtClean="0"/>
              <a:t>Mapway</a:t>
            </a:r>
            <a:r>
              <a:rPr lang="fr-FR" sz="2400" dirty="0" smtClean="0"/>
              <a:t>)</a:t>
            </a:r>
          </a:p>
          <a:p>
            <a:r>
              <a:rPr lang="fr-FR" sz="2400" dirty="0" smtClean="0">
                <a:hlinkClick r:id="rId4" tooltip="IEEE 802.14 (page inexistante)"/>
              </a:rPr>
              <a:t>IEEE 802.14</a:t>
            </a:r>
            <a:r>
              <a:rPr lang="fr-FR" sz="2400" dirty="0" smtClean="0"/>
              <a:t> : Réseaux et </a:t>
            </a:r>
            <a:r>
              <a:rPr lang="fr-FR" sz="2400" dirty="0" smtClean="0">
                <a:hlinkClick r:id="rId5" tooltip="Modem"/>
              </a:rPr>
              <a:t>modems</a:t>
            </a:r>
            <a:r>
              <a:rPr lang="fr-FR" sz="2400" dirty="0" smtClean="0"/>
              <a:t> câble</a:t>
            </a:r>
          </a:p>
          <a:p>
            <a:r>
              <a:rPr lang="fr-FR" sz="2400" dirty="0" smtClean="0">
                <a:hlinkClick r:id="rId6" tooltip="IEEE 802.15 (page inexistante)"/>
              </a:rPr>
              <a:t>IEEE 802.15</a:t>
            </a:r>
            <a:r>
              <a:rPr lang="fr-FR" sz="2400" dirty="0" smtClean="0"/>
              <a:t> : Réseaux privés sans fil (</a:t>
            </a:r>
            <a:r>
              <a:rPr lang="fr-FR" sz="2400" dirty="0" smtClean="0">
                <a:hlinkClick r:id="rId7" tooltip="WPAN"/>
              </a:rPr>
              <a:t>WPAN</a:t>
            </a:r>
            <a:r>
              <a:rPr lang="fr-FR" sz="2400" dirty="0" smtClean="0"/>
              <a:t>) comme le </a:t>
            </a:r>
            <a:r>
              <a:rPr lang="fr-FR" sz="2400" dirty="0" smtClean="0">
                <a:hlinkClick r:id="rId8" tooltip="Bluetooth"/>
              </a:rPr>
              <a:t>Bluetooth</a:t>
            </a:r>
            <a:endParaRPr lang="fr-FR" sz="2400" dirty="0" smtClean="0"/>
          </a:p>
          <a:p>
            <a:r>
              <a:rPr lang="fr-FR" sz="2400" dirty="0" smtClean="0">
                <a:hlinkClick r:id="rId9" tooltip="IEEE 802.16"/>
              </a:rPr>
              <a:t>IEEE 802.16</a:t>
            </a:r>
            <a:r>
              <a:rPr lang="fr-FR" sz="2400" dirty="0" smtClean="0"/>
              <a:t> : Réseaux sans fil à large bande par exemple le </a:t>
            </a:r>
            <a:r>
              <a:rPr lang="fr-FR" sz="2400" dirty="0" err="1" smtClean="0">
                <a:hlinkClick r:id="rId10" tooltip="WiMAX"/>
              </a:rPr>
              <a:t>WiMAX</a:t>
            </a:r>
            <a:endParaRPr lang="fr-FR" sz="2400" dirty="0" smtClean="0"/>
          </a:p>
          <a:p>
            <a:r>
              <a:rPr lang="fr-FR" sz="2400" dirty="0" smtClean="0">
                <a:hlinkClick r:id="rId11" tooltip="IEEE 802.17 (page inexistante)"/>
              </a:rPr>
              <a:t>IEEE 802.17</a:t>
            </a:r>
            <a:r>
              <a:rPr lang="fr-FR" sz="2400" dirty="0" smtClean="0"/>
              <a:t> : Réseaux de fibres optiques en</a:t>
            </a:r>
          </a:p>
          <a:p>
            <a:r>
              <a:rPr lang="fr-FR" sz="2400" dirty="0" smtClean="0">
                <a:hlinkClick r:id="rId12" tooltip="IEEE 802.18 (page inexistante)"/>
              </a:rPr>
              <a:t>IEEE 802.18</a:t>
            </a:r>
            <a:r>
              <a:rPr lang="fr-FR" sz="2400" dirty="0" smtClean="0"/>
              <a:t> pour la normalisation des communications radioélectriques</a:t>
            </a:r>
          </a:p>
          <a:p>
            <a:r>
              <a:rPr lang="fr-FR" sz="2400" dirty="0" smtClean="0">
                <a:hlinkClick r:id="rId13" tooltip="IEEE 802.19 (page inexistante)"/>
              </a:rPr>
              <a:t>IEEE 802.19</a:t>
            </a:r>
            <a:r>
              <a:rPr lang="fr-FR" sz="2400" dirty="0" smtClean="0"/>
              <a:t> : conseils sur la cohabitation avec les autres standards</a:t>
            </a:r>
          </a:p>
          <a:p>
            <a:r>
              <a:rPr lang="fr-FR" sz="2400" dirty="0" smtClean="0">
                <a:hlinkClick r:id="rId14" tooltip="IEEE 802.20 (page inexistante)"/>
              </a:rPr>
              <a:t>IEEE 802.20</a:t>
            </a:r>
            <a:r>
              <a:rPr lang="fr-FR" sz="2400" dirty="0" smtClean="0"/>
              <a:t> : Accès sans fil à bande large</a:t>
            </a:r>
          </a:p>
          <a:p>
            <a:r>
              <a:rPr lang="fr-FR" sz="2400" dirty="0" smtClean="0">
                <a:hlinkClick r:id="rId15" tooltip="IEEE 802.21 (page inexistante)"/>
              </a:rPr>
              <a:t>IEEE 802.21</a:t>
            </a:r>
            <a:r>
              <a:rPr lang="fr-FR" sz="2400" dirty="0" smtClean="0"/>
              <a:t> : Transfert automatique des liaisons indépendamment du média</a:t>
            </a:r>
          </a:p>
          <a:p>
            <a:r>
              <a:rPr lang="fr-FR" sz="2400" dirty="0" smtClean="0">
                <a:hlinkClick r:id="rId16" tooltip="IEEE 802.22"/>
              </a:rPr>
              <a:t>IEEE 802.22</a:t>
            </a:r>
            <a:r>
              <a:rPr lang="fr-FR" sz="2400" dirty="0" smtClean="0"/>
              <a:t> : Réseaux régionaux sans fil</a:t>
            </a:r>
          </a:p>
        </p:txBody>
      </p:sp>
      <p:sp>
        <p:nvSpPr>
          <p:cNvPr id="3" name="Rectangle 2"/>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0070C0"/>
                </a:solidFill>
                <a:latin typeface="Arial"/>
                <a:ea typeface="+mj-ea"/>
                <a:cs typeface="Arial"/>
              </a:rPr>
              <a:t>Norme IEEE 802</a:t>
            </a: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8841740" y="6414922"/>
            <a:ext cx="223520" cy="239395"/>
          </a:xfrm>
          <a:prstGeom prst="rect">
            <a:avLst/>
          </a:prstGeom>
        </p:spPr>
        <p:txBody>
          <a:bodyPr vert="horz" wrap="square" lIns="0" tIns="12700" rIns="0" bIns="0" rtlCol="0">
            <a:spAutoFit/>
          </a:bodyPr>
          <a:lstStyle/>
          <a:p>
            <a:pPr marL="12700">
              <a:lnSpc>
                <a:spcPct val="100000"/>
              </a:lnSpc>
              <a:spcBef>
                <a:spcPts val="100"/>
              </a:spcBef>
            </a:pPr>
            <a:r>
              <a:rPr sz="1400" spc="-5" dirty="0">
                <a:latin typeface="Arial"/>
                <a:cs typeface="Arial"/>
              </a:rPr>
              <a:t>26</a:t>
            </a:r>
            <a:endParaRPr sz="1400">
              <a:latin typeface="Arial"/>
              <a:cs typeface="Arial"/>
            </a:endParaRPr>
          </a:p>
        </p:txBody>
      </p:sp>
      <p:sp>
        <p:nvSpPr>
          <p:cNvPr id="6" name="Rectangle 5"/>
          <p:cNvSpPr/>
          <p:nvPr/>
        </p:nvSpPr>
        <p:spPr>
          <a:xfrm>
            <a:off x="457200" y="2133600"/>
            <a:ext cx="8686800" cy="3539430"/>
          </a:xfrm>
          <a:prstGeom prst="rect">
            <a:avLst/>
          </a:prstGeom>
        </p:spPr>
        <p:txBody>
          <a:bodyPr wrap="square">
            <a:spAutoFit/>
          </a:bodyPr>
          <a:lstStyle/>
          <a:p>
            <a:pPr fontAlgn="base"/>
            <a:r>
              <a:rPr lang="fr-FR" sz="3200" dirty="0" smtClean="0"/>
              <a:t>Un </a:t>
            </a:r>
            <a:r>
              <a:rPr lang="fr-FR" sz="3200" b="1" dirty="0" smtClean="0"/>
              <a:t>réseau informatique</a:t>
            </a:r>
            <a:r>
              <a:rPr lang="fr-FR" sz="3200" dirty="0" smtClean="0"/>
              <a:t> est un ensemble d'</a:t>
            </a:r>
            <a:r>
              <a:rPr lang="fr-FR" sz="3200" dirty="0" smtClean="0">
                <a:hlinkClick r:id="rId3"/>
              </a:rPr>
              <a:t>équipements</a:t>
            </a:r>
            <a:r>
              <a:rPr lang="fr-FR" sz="3200" dirty="0" smtClean="0"/>
              <a:t> reliés entre eux pour échanger des informations.</a:t>
            </a:r>
          </a:p>
          <a:p>
            <a:pPr fontAlgn="base"/>
            <a:r>
              <a:rPr lang="fr-FR" sz="3200" dirty="0" smtClean="0"/>
              <a:t> N</a:t>
            </a:r>
            <a:r>
              <a:rPr lang="fr-FR" sz="3200" b="1" dirty="0" smtClean="0"/>
              <a:t>œud </a:t>
            </a:r>
            <a:r>
              <a:rPr lang="fr-FR" sz="3200" b="1" i="1" dirty="0" smtClean="0"/>
              <a:t>(</a:t>
            </a:r>
            <a:r>
              <a:rPr lang="fr-FR" sz="3200" b="1" i="1" dirty="0" err="1" smtClean="0"/>
              <a:t>node</a:t>
            </a:r>
            <a:r>
              <a:rPr lang="fr-FR" sz="3200" b="1" i="1" dirty="0" smtClean="0"/>
              <a:t>)</a:t>
            </a:r>
            <a:r>
              <a:rPr lang="fr-FR" sz="3200" dirty="0" smtClean="0"/>
              <a:t> l'extrémité d'une connexion, qui peut être une intersection de plusieurs connexions (un </a:t>
            </a:r>
            <a:r>
              <a:rPr lang="fr-FR" sz="3200" dirty="0" smtClean="0">
                <a:hlinkClick r:id="rId4"/>
              </a:rPr>
              <a:t>ordinateur</a:t>
            </a:r>
            <a:r>
              <a:rPr lang="fr-FR" sz="3200" dirty="0" smtClean="0"/>
              <a:t>, un </a:t>
            </a:r>
            <a:r>
              <a:rPr lang="fr-FR" sz="3200" dirty="0" smtClean="0">
                <a:hlinkClick r:id="rId5"/>
              </a:rPr>
              <a:t>routeur</a:t>
            </a:r>
            <a:r>
              <a:rPr lang="fr-FR" sz="3200" dirty="0" smtClean="0"/>
              <a:t>, un </a:t>
            </a:r>
            <a:r>
              <a:rPr lang="fr-FR" sz="3200" dirty="0" smtClean="0">
                <a:hlinkClick r:id="rId6"/>
              </a:rPr>
              <a:t>concentrateur</a:t>
            </a:r>
            <a:r>
              <a:rPr lang="fr-FR" sz="3200" dirty="0" smtClean="0"/>
              <a:t> ou un </a:t>
            </a:r>
            <a:r>
              <a:rPr lang="fr-FR" sz="3200" dirty="0" smtClean="0">
                <a:hlinkClick r:id="rId7"/>
              </a:rPr>
              <a:t>commutateur</a:t>
            </a:r>
            <a:r>
              <a:rPr lang="fr-FR" sz="3200" dirty="0" smtClean="0"/>
              <a:t>, le tout relié par </a:t>
            </a:r>
            <a:r>
              <a:rPr lang="fr-FR" sz="3200" dirty="0" smtClean="0">
                <a:hlinkClick r:id="rId8"/>
              </a:rPr>
              <a:t>câbles</a:t>
            </a:r>
            <a:r>
              <a:rPr lang="fr-FR" sz="3200" dirty="0" smtClean="0"/>
              <a:t>).</a:t>
            </a:r>
            <a:endParaRPr lang="fr-FR" sz="3200" dirty="0"/>
          </a:p>
        </p:txBody>
      </p:sp>
      <p:sp>
        <p:nvSpPr>
          <p:cNvPr id="7" name="Rectangle 6"/>
          <p:cNvSpPr/>
          <p:nvPr/>
        </p:nvSpPr>
        <p:spPr>
          <a:xfrm>
            <a:off x="457200" y="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6">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6">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dirty="0" smtClean="0">
                <a:solidFill>
                  <a:srgbClr val="FF0000"/>
                </a:solidFill>
              </a:rPr>
              <a:t>l'interconnexion de réseau</a:t>
            </a:r>
            <a:endParaRPr lang="fr-FR" sz="4000" b="1" kern="0" spc="-5" dirty="0">
              <a:solidFill>
                <a:srgbClr val="FF0000"/>
              </a:solidFill>
              <a:latin typeface="Arial"/>
              <a:ea typeface="+mj-ea"/>
              <a:cs typeface="Arial"/>
            </a:endParaRPr>
          </a:p>
        </p:txBody>
      </p:sp>
      <p:sp>
        <p:nvSpPr>
          <p:cNvPr id="4" name="Rectangle 3"/>
          <p:cNvSpPr/>
          <p:nvPr/>
        </p:nvSpPr>
        <p:spPr>
          <a:xfrm>
            <a:off x="228600" y="1582341"/>
            <a:ext cx="8915400" cy="5016758"/>
          </a:xfrm>
          <a:prstGeom prst="rect">
            <a:avLst/>
          </a:prstGeom>
        </p:spPr>
        <p:txBody>
          <a:bodyPr wrap="square">
            <a:spAutoFit/>
          </a:bodyPr>
          <a:lstStyle/>
          <a:p>
            <a:r>
              <a:rPr lang="fr-FR" sz="3200" dirty="0" smtClean="0"/>
              <a:t>Interconnecter deux réseaux  (potentiellement différents) implique de disposer d'éléments d'interconnexion permettant la communication entre ces deux réseaux. Cette interconnexion porte le nom d'</a:t>
            </a:r>
            <a:r>
              <a:rPr lang="fr-FR" sz="3200" i="1" dirty="0" smtClean="0"/>
              <a:t>internet</a:t>
            </a:r>
            <a:r>
              <a:rPr lang="fr-FR" sz="3200" dirty="0" smtClean="0"/>
              <a:t> [</a:t>
            </a:r>
            <a:r>
              <a:rPr lang="fr-FR" sz="3200" i="1" dirty="0" smtClean="0"/>
              <a:t>inter network</a:t>
            </a:r>
            <a:r>
              <a:rPr lang="fr-FR" sz="3200" dirty="0" smtClean="0"/>
              <a:t>],.</a:t>
            </a:r>
          </a:p>
          <a:p>
            <a:r>
              <a:rPr lang="fr-FR" sz="3200" dirty="0" smtClean="0"/>
              <a:t>Les dispositifs permettant l'interconnexion ont des fonctions différentes selon la couche OSI où intervient l'interconnexion. De manière générale, on envisage l'interconnexion, avec les dispositifs suivants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8841740" y="6414922"/>
            <a:ext cx="223520" cy="239395"/>
          </a:xfrm>
          <a:prstGeom prst="rect">
            <a:avLst/>
          </a:prstGeom>
        </p:spPr>
        <p:txBody>
          <a:bodyPr vert="horz" wrap="square" lIns="0" tIns="12700" rIns="0" bIns="0" rtlCol="0">
            <a:spAutoFit/>
          </a:bodyPr>
          <a:lstStyle/>
          <a:p>
            <a:pPr marL="12700">
              <a:lnSpc>
                <a:spcPct val="100000"/>
              </a:lnSpc>
              <a:spcBef>
                <a:spcPts val="100"/>
              </a:spcBef>
            </a:pPr>
            <a:r>
              <a:rPr sz="1400" spc="-5" dirty="0">
                <a:latin typeface="Arial"/>
                <a:cs typeface="Arial"/>
              </a:rPr>
              <a:t>26</a:t>
            </a:r>
            <a:endParaRPr sz="1400">
              <a:latin typeface="Arial"/>
              <a:cs typeface="Arial"/>
            </a:endParaRPr>
          </a:p>
        </p:txBody>
      </p:sp>
      <p:pic>
        <p:nvPicPr>
          <p:cNvPr id="5122" name="Picture 2"/>
          <p:cNvPicPr>
            <a:picLocks noChangeAspect="1" noChangeArrowheads="1"/>
          </p:cNvPicPr>
          <p:nvPr/>
        </p:nvPicPr>
        <p:blipFill>
          <a:blip r:embed="rId3" cstate="print"/>
          <a:srcRect/>
          <a:stretch>
            <a:fillRect/>
          </a:stretch>
        </p:blipFill>
        <p:spPr bwMode="auto">
          <a:xfrm>
            <a:off x="-1" y="1600200"/>
            <a:ext cx="9144001" cy="5257800"/>
          </a:xfrm>
          <a:prstGeom prst="rect">
            <a:avLst/>
          </a:prstGeom>
          <a:noFill/>
          <a:ln w="9525">
            <a:noFill/>
            <a:miter lim="800000"/>
            <a:headEnd/>
            <a:tailEnd/>
          </a:ln>
        </p:spPr>
      </p:pic>
      <p:sp>
        <p:nvSpPr>
          <p:cNvPr id="7" name="Rectangle 6"/>
          <p:cNvSpPr/>
          <p:nvPr/>
        </p:nvSpPr>
        <p:spPr>
          <a:xfrm>
            <a:off x="457200" y="0"/>
            <a:ext cx="8064708" cy="1938992"/>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p>
          <a:p>
            <a:pPr algn="ct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0" fill="hold"/>
                                        <p:tgtEl>
                                          <p:spTgt spid="5122"/>
                                        </p:tgtEl>
                                        <p:attrNameLst>
                                          <p:attrName>ppt_w</p:attrName>
                                        </p:attrNameLst>
                                      </p:cBhvr>
                                      <p:tavLst>
                                        <p:tav tm="0" fmla="#ppt_w*sin(2.5*pi*$)">
                                          <p:val>
                                            <p:fltVal val="0"/>
                                          </p:val>
                                        </p:tav>
                                        <p:tav tm="100000">
                                          <p:val>
                                            <p:fltVal val="1"/>
                                          </p:val>
                                        </p:tav>
                                      </p:tavLst>
                                    </p:anim>
                                    <p:anim calcmode="lin" valueType="num">
                                      <p:cBhvr>
                                        <p:cTn id="8" dur="5000" fill="hold"/>
                                        <p:tgtEl>
                                          <p:spTgt spid="51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8841740" y="6414922"/>
            <a:ext cx="223520" cy="239395"/>
          </a:xfrm>
          <a:prstGeom prst="rect">
            <a:avLst/>
          </a:prstGeom>
        </p:spPr>
        <p:txBody>
          <a:bodyPr vert="horz" wrap="square" lIns="0" tIns="12700" rIns="0" bIns="0" rtlCol="0">
            <a:spAutoFit/>
          </a:bodyPr>
          <a:lstStyle/>
          <a:p>
            <a:pPr marL="12700">
              <a:lnSpc>
                <a:spcPct val="100000"/>
              </a:lnSpc>
              <a:spcBef>
                <a:spcPts val="100"/>
              </a:spcBef>
            </a:pPr>
            <a:r>
              <a:rPr sz="1400" spc="-5" dirty="0">
                <a:latin typeface="Arial"/>
                <a:cs typeface="Arial"/>
              </a:rPr>
              <a:t>26</a:t>
            </a:r>
            <a:endParaRPr sz="1400">
              <a:latin typeface="Arial"/>
              <a:cs typeface="Arial"/>
            </a:endParaRPr>
          </a:p>
        </p:txBody>
      </p:sp>
      <p:pic>
        <p:nvPicPr>
          <p:cNvPr id="6148" name="Picture 4" descr="Résultat de recherche d'images pour &quot;carte reseau&quot;"/>
          <p:cNvPicPr>
            <a:picLocks noChangeAspect="1" noChangeArrowheads="1"/>
          </p:cNvPicPr>
          <p:nvPr/>
        </p:nvPicPr>
        <p:blipFill>
          <a:blip r:embed="rId3" cstate="print"/>
          <a:srcRect/>
          <a:stretch>
            <a:fillRect/>
          </a:stretch>
        </p:blipFill>
        <p:spPr bwMode="auto">
          <a:xfrm>
            <a:off x="1752600" y="2438400"/>
            <a:ext cx="5246671" cy="3505200"/>
          </a:xfrm>
          <a:prstGeom prst="rect">
            <a:avLst/>
          </a:prstGeom>
          <a:noFill/>
        </p:spPr>
      </p:pic>
      <p:sp>
        <p:nvSpPr>
          <p:cNvPr id="8" name="Rectangle 7"/>
          <p:cNvSpPr/>
          <p:nvPr/>
        </p:nvSpPr>
        <p:spPr>
          <a:xfrm>
            <a:off x="457200" y="0"/>
            <a:ext cx="8064708" cy="1938992"/>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p>
          <a:p>
            <a:pPr algn="ctr"/>
            <a:r>
              <a:rPr lang="fr-FR" sz="4000" dirty="0" smtClean="0">
                <a:solidFill>
                  <a:srgbClr val="FF0000"/>
                </a:solidFill>
              </a:rPr>
              <a:t>Carte réseau: coupleur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100"/>
                                        <p:tgtEl>
                                          <p:spTgt spid="6148"/>
                                        </p:tgtEl>
                                      </p:cBhvr>
                                    </p:animEffect>
                                    <p:anim calcmode="lin" valueType="num">
                                      <p:cBhvr>
                                        <p:cTn id="8" dur="400" fill="hold"/>
                                        <p:tgtEl>
                                          <p:spTgt spid="6148"/>
                                        </p:tgtEl>
                                        <p:attrNameLst>
                                          <p:attrName>ppt_x</p:attrName>
                                        </p:attrNameLst>
                                      </p:cBhvr>
                                      <p:tavLst>
                                        <p:tav tm="0">
                                          <p:val>
                                            <p:strVal val="#ppt_x"/>
                                          </p:val>
                                        </p:tav>
                                        <p:tav tm="100000">
                                          <p:val>
                                            <p:strVal val="#ppt_x"/>
                                          </p:val>
                                        </p:tav>
                                      </p:tavLst>
                                    </p:anim>
                                    <p:anim calcmode="lin" valueType="num">
                                      <p:cBhvr>
                                        <p:cTn id="9" dur="400" fill="hold"/>
                                        <p:tgtEl>
                                          <p:spTgt spid="6148"/>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14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14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8841740" y="6414922"/>
            <a:ext cx="223520" cy="239395"/>
          </a:xfrm>
          <a:prstGeom prst="rect">
            <a:avLst/>
          </a:prstGeom>
        </p:spPr>
        <p:txBody>
          <a:bodyPr vert="horz" wrap="square" lIns="0" tIns="12700" rIns="0" bIns="0" rtlCol="0">
            <a:spAutoFit/>
          </a:bodyPr>
          <a:lstStyle/>
          <a:p>
            <a:pPr marL="12700">
              <a:lnSpc>
                <a:spcPct val="100000"/>
              </a:lnSpc>
              <a:spcBef>
                <a:spcPts val="100"/>
              </a:spcBef>
            </a:pPr>
            <a:r>
              <a:rPr sz="1400" spc="-5" dirty="0">
                <a:latin typeface="Arial"/>
                <a:cs typeface="Arial"/>
              </a:rPr>
              <a:t>26</a:t>
            </a:r>
            <a:endParaRPr sz="1400">
              <a:latin typeface="Arial"/>
              <a:cs typeface="Arial"/>
            </a:endParaRPr>
          </a:p>
        </p:txBody>
      </p:sp>
      <p:sp>
        <p:nvSpPr>
          <p:cNvPr id="58370" name="AutoShape 2" descr="Résultat de recherche d'images pour &quot;repe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8372" name="AutoShape 4" descr="Résultat de recherche d'images pour &quot;repe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8374" name="AutoShape 6" descr="Résultat de recherche d'images pour &quot;repe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58376" name="Picture 8" descr="Résultat de recherche d'images pour &quot;repeteur&quot;"/>
          <p:cNvPicPr>
            <a:picLocks noChangeAspect="1" noChangeArrowheads="1"/>
          </p:cNvPicPr>
          <p:nvPr/>
        </p:nvPicPr>
        <p:blipFill>
          <a:blip r:embed="rId3" cstate="print"/>
          <a:srcRect/>
          <a:stretch>
            <a:fillRect/>
          </a:stretch>
        </p:blipFill>
        <p:spPr bwMode="auto">
          <a:xfrm>
            <a:off x="2057400" y="1676400"/>
            <a:ext cx="4800600" cy="4800600"/>
          </a:xfrm>
          <a:prstGeom prst="rect">
            <a:avLst/>
          </a:prstGeom>
          <a:noFill/>
        </p:spPr>
      </p:pic>
      <p:sp>
        <p:nvSpPr>
          <p:cNvPr id="12" name="Rectangle 11"/>
          <p:cNvSpPr/>
          <p:nvPr/>
        </p:nvSpPr>
        <p:spPr>
          <a:xfrm>
            <a:off x="457200" y="0"/>
            <a:ext cx="8064708" cy="1938992"/>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p>
          <a:p>
            <a:pPr algn="ctr"/>
            <a:r>
              <a:rPr lang="fr-FR" sz="4000" dirty="0" smtClean="0">
                <a:solidFill>
                  <a:srgbClr val="FF0000"/>
                </a:solidFill>
              </a:rPr>
              <a:t>répéteur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8376"/>
                                        </p:tgtEl>
                                        <p:attrNameLst>
                                          <p:attrName>style.visibility</p:attrName>
                                        </p:attrNameLst>
                                      </p:cBhvr>
                                      <p:to>
                                        <p:strVal val="visible"/>
                                      </p:to>
                                    </p:set>
                                    <p:animEffect transition="in" filter="fade">
                                      <p:cBhvr>
                                        <p:cTn id="7" dur="100"/>
                                        <p:tgtEl>
                                          <p:spTgt spid="58376"/>
                                        </p:tgtEl>
                                      </p:cBhvr>
                                    </p:animEffect>
                                    <p:anim calcmode="lin" valueType="num">
                                      <p:cBhvr>
                                        <p:cTn id="8" dur="400" fill="hold"/>
                                        <p:tgtEl>
                                          <p:spTgt spid="58376"/>
                                        </p:tgtEl>
                                        <p:attrNameLst>
                                          <p:attrName>ppt_x</p:attrName>
                                        </p:attrNameLst>
                                      </p:cBhvr>
                                      <p:tavLst>
                                        <p:tav tm="0">
                                          <p:val>
                                            <p:strVal val="#ppt_x"/>
                                          </p:val>
                                        </p:tav>
                                        <p:tav tm="100000">
                                          <p:val>
                                            <p:strVal val="#ppt_x"/>
                                          </p:val>
                                        </p:tav>
                                      </p:tavLst>
                                    </p:anim>
                                    <p:anim calcmode="lin" valueType="num">
                                      <p:cBhvr>
                                        <p:cTn id="9" dur="400" fill="hold"/>
                                        <p:tgtEl>
                                          <p:spTgt spid="5837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837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837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Résultat de recherche d'images pour &quot;hub&quot;"/>
          <p:cNvPicPr>
            <a:picLocks noChangeAspect="1" noChangeArrowheads="1"/>
          </p:cNvPicPr>
          <p:nvPr/>
        </p:nvPicPr>
        <p:blipFill>
          <a:blip r:embed="rId3" cstate="print"/>
          <a:srcRect/>
          <a:stretch>
            <a:fillRect/>
          </a:stretch>
        </p:blipFill>
        <p:spPr bwMode="auto">
          <a:xfrm>
            <a:off x="1981200" y="2895600"/>
            <a:ext cx="4762500" cy="2133601"/>
          </a:xfrm>
          <a:prstGeom prst="rect">
            <a:avLst/>
          </a:prstGeom>
          <a:noFill/>
        </p:spPr>
      </p:pic>
      <p:sp>
        <p:nvSpPr>
          <p:cNvPr id="6" name="Rectangle 5"/>
          <p:cNvSpPr/>
          <p:nvPr/>
        </p:nvSpPr>
        <p:spPr>
          <a:xfrm>
            <a:off x="457200" y="0"/>
            <a:ext cx="8064708" cy="2554545"/>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p>
          <a:p>
            <a:pPr algn="ctr"/>
            <a:r>
              <a:rPr lang="fr-FR" sz="4000" b="1" dirty="0" smtClean="0">
                <a:solidFill>
                  <a:srgbClr val="FF0000"/>
                </a:solidFill>
              </a:rPr>
              <a:t>Concentrateur: </a:t>
            </a:r>
            <a:r>
              <a:rPr lang="fr-FR" sz="4000" dirty="0" smtClean="0">
                <a:solidFill>
                  <a:srgbClr val="FF0000"/>
                </a:solidFill>
              </a:rPr>
              <a:t>HUB</a:t>
            </a:r>
          </a:p>
          <a:p>
            <a:pPr algn="ctr"/>
            <a:endParaRPr lang="fr-FR" sz="4000" b="1" kern="0" spc="-5" dirty="0">
              <a:solidFill>
                <a:srgbClr val="0070C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100"/>
                                        <p:tgtEl>
                                          <p:spTgt spid="60418"/>
                                        </p:tgtEl>
                                      </p:cBhvr>
                                    </p:animEffect>
                                    <p:anim calcmode="lin" valueType="num">
                                      <p:cBhvr>
                                        <p:cTn id="8" dur="400" fill="hold"/>
                                        <p:tgtEl>
                                          <p:spTgt spid="60418"/>
                                        </p:tgtEl>
                                        <p:attrNameLst>
                                          <p:attrName>ppt_x</p:attrName>
                                        </p:attrNameLst>
                                      </p:cBhvr>
                                      <p:tavLst>
                                        <p:tav tm="0">
                                          <p:val>
                                            <p:strVal val="#ppt_x"/>
                                          </p:val>
                                        </p:tav>
                                        <p:tav tm="100000">
                                          <p:val>
                                            <p:strVal val="#ppt_x"/>
                                          </p:val>
                                        </p:tav>
                                      </p:tavLst>
                                    </p:anim>
                                    <p:anim calcmode="lin" valueType="num">
                                      <p:cBhvr>
                                        <p:cTn id="9" dur="400" fill="hold"/>
                                        <p:tgtEl>
                                          <p:spTgt spid="60418"/>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04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04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Résultat de recherche d'images pour &quot;SWITCH&quot;"/>
          <p:cNvPicPr>
            <a:picLocks noChangeAspect="1" noChangeArrowheads="1"/>
          </p:cNvPicPr>
          <p:nvPr/>
        </p:nvPicPr>
        <p:blipFill>
          <a:blip r:embed="rId3" cstate="print"/>
          <a:srcRect/>
          <a:stretch>
            <a:fillRect/>
          </a:stretch>
        </p:blipFill>
        <p:spPr bwMode="auto">
          <a:xfrm>
            <a:off x="2057400" y="2209800"/>
            <a:ext cx="4572000" cy="3703320"/>
          </a:xfrm>
          <a:prstGeom prst="rect">
            <a:avLst/>
          </a:prstGeom>
          <a:noFill/>
        </p:spPr>
      </p:pic>
      <p:sp>
        <p:nvSpPr>
          <p:cNvPr id="6" name="Rectangle 5"/>
          <p:cNvSpPr/>
          <p:nvPr/>
        </p:nvSpPr>
        <p:spPr>
          <a:xfrm>
            <a:off x="457200" y="0"/>
            <a:ext cx="8064708" cy="1938992"/>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p>
          <a:p>
            <a:pPr algn="ctr"/>
            <a:r>
              <a:rPr lang="fr-FR" sz="4000" b="1" dirty="0" smtClean="0">
                <a:solidFill>
                  <a:srgbClr val="FF0000"/>
                </a:solidFill>
              </a:rPr>
              <a:t>Commutateur : </a:t>
            </a:r>
            <a:r>
              <a:rPr lang="fr-FR" sz="4000" b="1" dirty="0" err="1" smtClean="0">
                <a:solidFill>
                  <a:srgbClr val="FF0000"/>
                </a:solidFill>
              </a:rPr>
              <a:t>switch</a:t>
            </a:r>
            <a:r>
              <a:rPr lang="fr-FR" sz="4000" b="1" dirty="0" smtClean="0">
                <a:solidFill>
                  <a:srgbClr val="FF0000"/>
                </a:solidFill>
              </a:rPr>
              <a:t> </a:t>
            </a:r>
            <a:endParaRPr lang="fr-FR" sz="4000" b="1" kern="0" spc="-5" dirty="0">
              <a:solidFill>
                <a:srgbClr val="FF000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fade">
                                      <p:cBhvr>
                                        <p:cTn id="7" dur="100"/>
                                        <p:tgtEl>
                                          <p:spTgt spid="62466"/>
                                        </p:tgtEl>
                                      </p:cBhvr>
                                    </p:animEffect>
                                    <p:anim calcmode="lin" valueType="num">
                                      <p:cBhvr>
                                        <p:cTn id="8" dur="400" fill="hold"/>
                                        <p:tgtEl>
                                          <p:spTgt spid="62466"/>
                                        </p:tgtEl>
                                        <p:attrNameLst>
                                          <p:attrName>ppt_x</p:attrName>
                                        </p:attrNameLst>
                                      </p:cBhvr>
                                      <p:tavLst>
                                        <p:tav tm="0">
                                          <p:val>
                                            <p:strVal val="#ppt_x"/>
                                          </p:val>
                                        </p:tav>
                                        <p:tav tm="100000">
                                          <p:val>
                                            <p:strVal val="#ppt_x"/>
                                          </p:val>
                                        </p:tav>
                                      </p:tavLst>
                                    </p:anim>
                                    <p:anim calcmode="lin" valueType="num">
                                      <p:cBhvr>
                                        <p:cTn id="9" dur="400" fill="hold"/>
                                        <p:tgtEl>
                                          <p:spTgt spid="6246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246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246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057400"/>
            <a:ext cx="8534400" cy="3539430"/>
          </a:xfrm>
          <a:prstGeom prst="rect">
            <a:avLst/>
          </a:prstGeom>
        </p:spPr>
        <p:txBody>
          <a:bodyPr wrap="square">
            <a:spAutoFit/>
          </a:bodyPr>
          <a:lstStyle/>
          <a:p>
            <a:pPr algn="just"/>
            <a:r>
              <a:rPr lang="fr-FR" sz="3200" dirty="0" smtClean="0"/>
              <a:t>Un réseau local ou LAN en anglais (Local Area Network) permet la connexion d’un ensemble d'équipements informatiques  afin d’échanger ou de partager des informations Il permet aussi le partage de ressource (disque, imprimante,... ),Ces postes sont circoncis dans une zone géographique d’environ 10 km de rayon</a:t>
            </a:r>
            <a:endParaRPr lang="fr-FR" sz="3200" dirty="0"/>
          </a:p>
        </p:txBody>
      </p:sp>
      <p:sp>
        <p:nvSpPr>
          <p:cNvPr id="6" name="object 2"/>
          <p:cNvSpPr txBox="1">
            <a:spLocks noGrp="1"/>
          </p:cNvSpPr>
          <p:nvPr>
            <p:ph type="title"/>
          </p:nvPr>
        </p:nvSpPr>
        <p:spPr>
          <a:xfrm>
            <a:off x="228601" y="381000"/>
            <a:ext cx="8915399" cy="1243930"/>
          </a:xfrm>
          <a:prstGeom prst="rect">
            <a:avLst/>
          </a:prstGeom>
        </p:spPr>
        <p:txBody>
          <a:bodyPr vert="horz" wrap="square" lIns="0" tIns="12700" rIns="0" bIns="0" rtlCol="0">
            <a:spAutoFit/>
          </a:bodyPr>
          <a:lstStyle/>
          <a:p>
            <a:pPr marL="15240" marR="5080" indent="255904" algn="ctr">
              <a:lnSpc>
                <a:spcPct val="100000"/>
              </a:lnSpc>
              <a:spcBef>
                <a:spcPts val="100"/>
              </a:spcBef>
            </a:pPr>
            <a:r>
              <a:rPr spc="-5" dirty="0">
                <a:solidFill>
                  <a:srgbClr val="C00000"/>
                </a:solidFill>
              </a:rPr>
              <a:t>Chapitre </a:t>
            </a:r>
            <a:r>
              <a:rPr dirty="0">
                <a:solidFill>
                  <a:srgbClr val="C00000"/>
                </a:solidFill>
              </a:rPr>
              <a:t>2: Les </a:t>
            </a:r>
            <a:r>
              <a:rPr spc="-5" dirty="0" err="1" smtClean="0">
                <a:solidFill>
                  <a:srgbClr val="C00000"/>
                </a:solidFill>
              </a:rPr>
              <a:t>Réseaux</a:t>
            </a:r>
            <a:r>
              <a:rPr lang="fr-FR" spc="-5" dirty="0" smtClean="0">
                <a:solidFill>
                  <a:srgbClr val="C00000"/>
                </a:solidFill>
              </a:rPr>
              <a:t> </a:t>
            </a:r>
            <a:r>
              <a:rPr spc="-5" dirty="0" err="1" smtClean="0">
                <a:solidFill>
                  <a:srgbClr val="C00000"/>
                </a:solidFill>
              </a:rPr>
              <a:t>Locaux</a:t>
            </a:r>
            <a:r>
              <a:rPr lang="fr-FR" spc="-5" dirty="0" smtClean="0">
                <a:solidFill>
                  <a:srgbClr val="C00000"/>
                </a:solidFill>
              </a:rPr>
              <a:t/>
            </a:r>
            <a:br>
              <a:rPr lang="fr-FR" spc="-5" dirty="0" smtClean="0">
                <a:solidFill>
                  <a:srgbClr val="C00000"/>
                </a:solidFill>
              </a:rPr>
            </a:br>
            <a:r>
              <a:rPr lang="fr-FR" spc="-5" dirty="0" smtClean="0">
                <a:solidFill>
                  <a:srgbClr val="C00000"/>
                </a:solidFill>
              </a:rPr>
              <a:t>Définition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0"/>
            <a:ext cx="8064708" cy="1938992"/>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p>
          <a:p>
            <a:pPr algn="ctr"/>
            <a:r>
              <a:rPr lang="fr-FR" sz="4000" b="1" kern="0" spc="-5" dirty="0" smtClean="0">
                <a:solidFill>
                  <a:srgbClr val="FF0000"/>
                </a:solidFill>
                <a:latin typeface="Arial"/>
                <a:ea typeface="+mj-ea"/>
                <a:cs typeface="Arial"/>
              </a:rPr>
              <a:t>Routeur</a:t>
            </a:r>
            <a:endParaRPr lang="fr-FR" sz="4000" b="1" kern="0" spc="-5" dirty="0">
              <a:solidFill>
                <a:srgbClr val="FF0000"/>
              </a:solidFill>
              <a:latin typeface="Arial"/>
              <a:ea typeface="+mj-ea"/>
              <a:cs typeface="Arial"/>
            </a:endParaRPr>
          </a:p>
        </p:txBody>
      </p:sp>
      <p:pic>
        <p:nvPicPr>
          <p:cNvPr id="20482" name="Picture 2" descr="https://upload.wikimedia.org/wikipedia/commons/thumb/a/a3/Routeur-wifi.jpg/220px-Routeur-wifi.jpg"/>
          <p:cNvPicPr>
            <a:picLocks noChangeAspect="1" noChangeArrowheads="1"/>
          </p:cNvPicPr>
          <p:nvPr/>
        </p:nvPicPr>
        <p:blipFill>
          <a:blip r:embed="rId3" cstate="print"/>
          <a:srcRect/>
          <a:stretch>
            <a:fillRect/>
          </a:stretch>
        </p:blipFill>
        <p:spPr bwMode="auto">
          <a:xfrm>
            <a:off x="838200" y="1981200"/>
            <a:ext cx="3429000" cy="3429000"/>
          </a:xfrm>
          <a:prstGeom prst="rect">
            <a:avLst/>
          </a:prstGeom>
          <a:noFill/>
        </p:spPr>
      </p:pic>
      <p:pic>
        <p:nvPicPr>
          <p:cNvPr id="20486" name="Picture 6" descr="https://upload.wikimedia.org/wikipedia/commons/3/36/Cisco-rs1.jpg"/>
          <p:cNvPicPr>
            <a:picLocks noChangeAspect="1" noChangeArrowheads="1"/>
          </p:cNvPicPr>
          <p:nvPr/>
        </p:nvPicPr>
        <p:blipFill>
          <a:blip r:embed="rId4" cstate="print"/>
          <a:srcRect/>
          <a:stretch>
            <a:fillRect/>
          </a:stretch>
        </p:blipFill>
        <p:spPr bwMode="auto">
          <a:xfrm>
            <a:off x="4038601" y="2209800"/>
            <a:ext cx="5105400" cy="3962400"/>
          </a:xfrm>
          <a:prstGeom prst="rect">
            <a:avLst/>
          </a:prstGeom>
          <a:noFill/>
        </p:spPr>
      </p:pic>
      <p:sp>
        <p:nvSpPr>
          <p:cNvPr id="8" name="Rectangle 7"/>
          <p:cNvSpPr/>
          <p:nvPr/>
        </p:nvSpPr>
        <p:spPr>
          <a:xfrm>
            <a:off x="5105400" y="6096000"/>
            <a:ext cx="3048000" cy="369332"/>
          </a:xfrm>
          <a:prstGeom prst="rect">
            <a:avLst/>
          </a:prstGeom>
        </p:spPr>
        <p:txBody>
          <a:bodyPr wrap="square">
            <a:spAutoFit/>
          </a:bodyPr>
          <a:lstStyle/>
          <a:p>
            <a:r>
              <a:rPr lang="fr-FR" dirty="0" smtClean="0"/>
              <a:t>Routeur Cisco CRS-1 (2004).</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0" fill="hold"/>
                                        <p:tgtEl>
                                          <p:spTgt spid="20482"/>
                                        </p:tgtEl>
                                        <p:attrNameLst>
                                          <p:attrName>ppt_w</p:attrName>
                                        </p:attrNameLst>
                                      </p:cBhvr>
                                      <p:tavLst>
                                        <p:tav tm="0" fmla="#ppt_w*sin(2.5*pi*$)">
                                          <p:val>
                                            <p:fltVal val="0"/>
                                          </p:val>
                                        </p:tav>
                                        <p:tav tm="100000">
                                          <p:val>
                                            <p:fltVal val="1"/>
                                          </p:val>
                                        </p:tav>
                                      </p:tavLst>
                                    </p:anim>
                                    <p:anim calcmode="lin" valueType="num">
                                      <p:cBhvr>
                                        <p:cTn id="8" dur="5000" fill="hold"/>
                                        <p:tgtEl>
                                          <p:spTgt spid="2048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20486"/>
                                        </p:tgtEl>
                                        <p:attrNameLst>
                                          <p:attrName>style.visibility</p:attrName>
                                        </p:attrNameLst>
                                      </p:cBhvr>
                                      <p:to>
                                        <p:strVal val="visible"/>
                                      </p:to>
                                    </p:set>
                                    <p:anim calcmode="lin" valueType="num">
                                      <p:cBhvr>
                                        <p:cTn id="13" dur="5000" fill="hold"/>
                                        <p:tgtEl>
                                          <p:spTgt spid="20486"/>
                                        </p:tgtEl>
                                        <p:attrNameLst>
                                          <p:attrName>ppt_w</p:attrName>
                                        </p:attrNameLst>
                                      </p:cBhvr>
                                      <p:tavLst>
                                        <p:tav tm="0" fmla="#ppt_w*sin(2.5*pi*$)">
                                          <p:val>
                                            <p:fltVal val="0"/>
                                          </p:val>
                                        </p:tav>
                                        <p:tav tm="100000">
                                          <p:val>
                                            <p:fltVal val="1"/>
                                          </p:val>
                                        </p:tav>
                                      </p:tavLst>
                                    </p:anim>
                                    <p:anim calcmode="lin" valueType="num">
                                      <p:cBhvr>
                                        <p:cTn id="14" dur="5000" fill="hold"/>
                                        <p:tgtEl>
                                          <p:spTgt spid="204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8064708" cy="1938992"/>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p>
          <a:p>
            <a:pPr algn="ctr"/>
            <a:r>
              <a:rPr lang="fr-FR" sz="4000" b="1" kern="0" spc="-5" dirty="0" smtClean="0">
                <a:solidFill>
                  <a:srgbClr val="FF0000"/>
                </a:solidFill>
                <a:latin typeface="Arial"/>
                <a:ea typeface="+mj-ea"/>
                <a:cs typeface="Arial"/>
              </a:rPr>
              <a:t> Pont</a:t>
            </a:r>
            <a:endParaRPr lang="fr-FR" sz="4000" b="1" kern="0" spc="-5" dirty="0">
              <a:solidFill>
                <a:srgbClr val="FF0000"/>
              </a:solidFill>
              <a:latin typeface="Arial"/>
              <a:ea typeface="+mj-ea"/>
              <a:cs typeface="Arial"/>
            </a:endParaRPr>
          </a:p>
        </p:txBody>
      </p:sp>
      <p:pic>
        <p:nvPicPr>
          <p:cNvPr id="19458" name="Picture 2" descr="Résultat de recherche d'images pour &quot;pont informatique&quot;"/>
          <p:cNvPicPr>
            <a:picLocks noChangeAspect="1" noChangeArrowheads="1"/>
          </p:cNvPicPr>
          <p:nvPr/>
        </p:nvPicPr>
        <p:blipFill>
          <a:blip r:embed="rId3" cstate="print"/>
          <a:srcRect/>
          <a:stretch>
            <a:fillRect/>
          </a:stretch>
        </p:blipFill>
        <p:spPr bwMode="auto">
          <a:xfrm>
            <a:off x="1981200" y="2002534"/>
            <a:ext cx="4457700" cy="43982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5" presetClass="entr" presetSubtype="0" fill="hold" nodeType="clickEffect">
                                  <p:stCondLst>
                                    <p:cond delay="0"/>
                                  </p:stCondLst>
                                  <p:childTnLst>
                                    <p:set>
                                      <p:cBhvr>
                                        <p:cTn id="10" dur="1" fill="hold">
                                          <p:stCondLst>
                                            <p:cond delay="0"/>
                                          </p:stCondLst>
                                        </p:cTn>
                                        <p:tgtEl>
                                          <p:spTgt spid="19458"/>
                                        </p:tgtEl>
                                        <p:attrNameLst>
                                          <p:attrName>style.visibility</p:attrName>
                                        </p:attrNameLst>
                                      </p:cBhvr>
                                      <p:to>
                                        <p:strVal val="visible"/>
                                      </p:to>
                                    </p:set>
                                    <p:anim calcmode="lin" valueType="num">
                                      <p:cBhvr>
                                        <p:cTn id="11" dur="1000" fill="hold"/>
                                        <p:tgtEl>
                                          <p:spTgt spid="19458"/>
                                        </p:tgtEl>
                                        <p:attrNameLst>
                                          <p:attrName>ppt_w</p:attrName>
                                        </p:attrNameLst>
                                      </p:cBhvr>
                                      <p:tavLst>
                                        <p:tav tm="0">
                                          <p:val>
                                            <p:fltVal val="0"/>
                                          </p:val>
                                        </p:tav>
                                        <p:tav tm="100000">
                                          <p:val>
                                            <p:strVal val="#ppt_w"/>
                                          </p:val>
                                        </p:tav>
                                      </p:tavLst>
                                    </p:anim>
                                    <p:anim calcmode="lin" valueType="num">
                                      <p:cBhvr>
                                        <p:cTn id="12" dur="1000" fill="hold"/>
                                        <p:tgtEl>
                                          <p:spTgt spid="19458"/>
                                        </p:tgtEl>
                                        <p:attrNameLst>
                                          <p:attrName>ppt_h</p:attrName>
                                        </p:attrNameLst>
                                      </p:cBhvr>
                                      <p:tavLst>
                                        <p:tav tm="0">
                                          <p:val>
                                            <p:fltVal val="0"/>
                                          </p:val>
                                        </p:tav>
                                        <p:tav tm="100000">
                                          <p:val>
                                            <p:strVal val="#ppt_h"/>
                                          </p:val>
                                        </p:tav>
                                      </p:tavLst>
                                    </p:anim>
                                    <p:anim calcmode="lin" valueType="num">
                                      <p:cBhvr>
                                        <p:cTn id="13" dur="1000" fill="hold"/>
                                        <p:tgtEl>
                                          <p:spTgt spid="1945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945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457200" y="0"/>
            <a:ext cx="8064708" cy="1938992"/>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p>
          <a:p>
            <a:pPr algn="ctr"/>
            <a:r>
              <a:rPr lang="fr-FR" sz="4000" b="1" kern="0" spc="-5" dirty="0" smtClean="0">
                <a:solidFill>
                  <a:srgbClr val="FF0000"/>
                </a:solidFill>
                <a:latin typeface="Arial"/>
                <a:ea typeface="+mj-ea"/>
                <a:cs typeface="Arial"/>
              </a:rPr>
              <a:t>Passerelle </a:t>
            </a:r>
            <a:endParaRPr lang="fr-FR" sz="4000" b="1" kern="0" spc="-5" dirty="0">
              <a:solidFill>
                <a:srgbClr val="FF0000"/>
              </a:solidFill>
              <a:latin typeface="Arial"/>
              <a:ea typeface="+mj-ea"/>
              <a:cs typeface="Arial"/>
            </a:endParaRPr>
          </a:p>
        </p:txBody>
      </p:sp>
      <p:pic>
        <p:nvPicPr>
          <p:cNvPr id="18434" name="Picture 2" descr="Résultat de recherche d'images pour &quot;passerelle informatique&quot;"/>
          <p:cNvPicPr>
            <a:picLocks noChangeAspect="1" noChangeArrowheads="1"/>
          </p:cNvPicPr>
          <p:nvPr/>
        </p:nvPicPr>
        <p:blipFill>
          <a:blip r:embed="rId4" cstate="print"/>
          <a:srcRect/>
          <a:stretch>
            <a:fillRect/>
          </a:stretch>
        </p:blipFill>
        <p:spPr bwMode="auto">
          <a:xfrm>
            <a:off x="2438400" y="2533650"/>
            <a:ext cx="4324350" cy="432435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fltVal val="0"/>
                                          </p:val>
                                        </p:tav>
                                        <p:tav tm="100000">
                                          <p:val>
                                            <p:strVal val="#ppt_w"/>
                                          </p:val>
                                        </p:tav>
                                      </p:tavLst>
                                    </p:anim>
                                    <p:anim calcmode="lin" valueType="num">
                                      <p:cBhvr>
                                        <p:cTn id="8" dur="1000" fill="hold"/>
                                        <p:tgtEl>
                                          <p:spTgt spid="18434"/>
                                        </p:tgtEl>
                                        <p:attrNameLst>
                                          <p:attrName>ppt_h</p:attrName>
                                        </p:attrNameLst>
                                      </p:cBhvr>
                                      <p:tavLst>
                                        <p:tav tm="0">
                                          <p:val>
                                            <p:fltVal val="0"/>
                                          </p:val>
                                        </p:tav>
                                        <p:tav tm="100000">
                                          <p:val>
                                            <p:strVal val="#ppt_h"/>
                                          </p:val>
                                        </p:tav>
                                      </p:tavLst>
                                    </p:anim>
                                    <p:anim calcmode="lin" valueType="num">
                                      <p:cBhvr>
                                        <p:cTn id="9" dur="1000" fill="hold"/>
                                        <p:tgtEl>
                                          <p:spTgt spid="1843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0"/>
            <a:ext cx="8064708" cy="1938992"/>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spc="-5" dirty="0" smtClean="0">
                <a:solidFill>
                  <a:srgbClr val="0070C0"/>
                </a:solidFill>
              </a:rPr>
              <a:t>Principaux Composants du  Réseau</a:t>
            </a:r>
          </a:p>
          <a:p>
            <a:pPr algn="ctr"/>
            <a:r>
              <a:rPr lang="fr-FR" sz="4000" dirty="0" smtClean="0">
                <a:solidFill>
                  <a:srgbClr val="FF0000"/>
                </a:solidFill>
              </a:rPr>
              <a:t> </a:t>
            </a:r>
            <a:r>
              <a:rPr lang="fr-FR" sz="4000" dirty="0" smtClean="0"/>
              <a:t> </a:t>
            </a:r>
            <a:r>
              <a:rPr lang="fr-FR" sz="4000" b="1" dirty="0" smtClean="0">
                <a:solidFill>
                  <a:srgbClr val="FF0000"/>
                </a:solidFill>
              </a:rPr>
              <a:t>Le modem</a:t>
            </a:r>
            <a:r>
              <a:rPr lang="fr-FR" sz="4000" b="1" kern="0" spc="-5" dirty="0" smtClean="0">
                <a:solidFill>
                  <a:srgbClr val="FF0000"/>
                </a:solidFill>
                <a:latin typeface="Arial"/>
                <a:ea typeface="+mj-ea"/>
                <a:cs typeface="Arial"/>
              </a:rPr>
              <a:t> </a:t>
            </a:r>
            <a:endParaRPr lang="fr-FR" sz="4000" b="1" kern="0" spc="-5" dirty="0">
              <a:solidFill>
                <a:srgbClr val="FF0000"/>
              </a:solidFill>
              <a:latin typeface="Arial"/>
              <a:ea typeface="+mj-ea"/>
              <a:cs typeface="Arial"/>
            </a:endParaRPr>
          </a:p>
        </p:txBody>
      </p:sp>
      <p:pic>
        <p:nvPicPr>
          <p:cNvPr id="4100" name="Picture 4" descr="Résultat de recherche d'images pour &quot;modem internet&quot;"/>
          <p:cNvPicPr>
            <a:picLocks noChangeAspect="1" noChangeArrowheads="1"/>
          </p:cNvPicPr>
          <p:nvPr/>
        </p:nvPicPr>
        <p:blipFill>
          <a:blip r:embed="rId3" cstate="print"/>
          <a:srcRect/>
          <a:stretch>
            <a:fillRect/>
          </a:stretch>
        </p:blipFill>
        <p:spPr bwMode="auto">
          <a:xfrm>
            <a:off x="2133600" y="2286000"/>
            <a:ext cx="4876800" cy="4038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1000" fill="hold"/>
                                        <p:tgtEl>
                                          <p:spTgt spid="4100"/>
                                        </p:tgtEl>
                                        <p:attrNameLst>
                                          <p:attrName>ppt_w</p:attrName>
                                        </p:attrNameLst>
                                      </p:cBhvr>
                                      <p:tavLst>
                                        <p:tav tm="0">
                                          <p:val>
                                            <p:fltVal val="0"/>
                                          </p:val>
                                        </p:tav>
                                        <p:tav tm="100000">
                                          <p:val>
                                            <p:strVal val="#ppt_w"/>
                                          </p:val>
                                        </p:tav>
                                      </p:tavLst>
                                    </p:anim>
                                    <p:anim calcmode="lin" valueType="num">
                                      <p:cBhvr>
                                        <p:cTn id="8" dur="1000" fill="hold"/>
                                        <p:tgtEl>
                                          <p:spTgt spid="4100"/>
                                        </p:tgtEl>
                                        <p:attrNameLst>
                                          <p:attrName>ppt_h</p:attrName>
                                        </p:attrNameLst>
                                      </p:cBhvr>
                                      <p:tavLst>
                                        <p:tav tm="0">
                                          <p:val>
                                            <p:fltVal val="0"/>
                                          </p:val>
                                        </p:tav>
                                        <p:tav tm="100000">
                                          <p:val>
                                            <p:strVal val="#ppt_h"/>
                                          </p:val>
                                        </p:tav>
                                      </p:tavLst>
                                    </p:anim>
                                    <p:anim calcmode="lin" valueType="num">
                                      <p:cBhvr>
                                        <p:cTn id="9" dur="1000" fill="hold"/>
                                        <p:tgtEl>
                                          <p:spTgt spid="410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2057400"/>
            <a:ext cx="4685578"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Merci pour</a:t>
            </a:r>
          </a:p>
          <a:p>
            <a:pPr algn="ctr"/>
            <a:r>
              <a:rPr lang="fr-F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votre attention</a:t>
            </a:r>
          </a:p>
          <a:p>
            <a:pPr algn="ctr"/>
            <a:r>
              <a:rPr lang="fr-F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Questions ?? </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2438400"/>
            <a:ext cx="7924800" cy="3539430"/>
          </a:xfrm>
          <a:prstGeom prst="rect">
            <a:avLst/>
          </a:prstGeom>
        </p:spPr>
        <p:txBody>
          <a:bodyPr wrap="square">
            <a:spAutoFit/>
          </a:bodyPr>
          <a:lstStyle/>
          <a:p>
            <a:pPr algn="just">
              <a:buFont typeface="Wingdings" pitchFamily="2" charset="2"/>
              <a:buChar char="Ø"/>
            </a:pPr>
            <a:r>
              <a:rPr lang="fr-FR" sz="3200" dirty="0" smtClean="0"/>
              <a:t>Transmission  rapide des informations da des utilisateurs</a:t>
            </a:r>
          </a:p>
          <a:p>
            <a:pPr algn="just">
              <a:buFont typeface="Wingdings" pitchFamily="2" charset="2"/>
              <a:buChar char="Ø"/>
            </a:pPr>
            <a:r>
              <a:rPr lang="fr-FR" sz="3200" dirty="0" smtClean="0"/>
              <a:t>Partager les ressources matérielles et logicielles </a:t>
            </a:r>
          </a:p>
          <a:p>
            <a:pPr algn="just">
              <a:buFont typeface="Wingdings" pitchFamily="2" charset="2"/>
              <a:buChar char="Ø"/>
            </a:pPr>
            <a:r>
              <a:rPr lang="fr-FR" sz="3200" dirty="0" smtClean="0"/>
              <a:t>La télécommande et la maintenance logicielle de matériel raccordé</a:t>
            </a:r>
          </a:p>
          <a:p>
            <a:pPr algn="just">
              <a:buFont typeface="Wingdings" pitchFamily="2" charset="2"/>
              <a:buChar char="Ø"/>
            </a:pPr>
            <a:r>
              <a:rPr lang="fr-FR" sz="3200" dirty="0" smtClean="0"/>
              <a:t>Les jeux multi-joueurs </a:t>
            </a:r>
            <a:endParaRPr lang="fr-FR" sz="3200" dirty="0"/>
          </a:p>
        </p:txBody>
      </p:sp>
      <p:sp>
        <p:nvSpPr>
          <p:cNvPr id="6" name="object 2"/>
          <p:cNvSpPr txBox="1">
            <a:spLocks noGrp="1"/>
          </p:cNvSpPr>
          <p:nvPr>
            <p:ph type="title"/>
          </p:nvPr>
        </p:nvSpPr>
        <p:spPr>
          <a:xfrm>
            <a:off x="228601" y="381000"/>
            <a:ext cx="8915399" cy="1243930"/>
          </a:xfrm>
          <a:prstGeom prst="rect">
            <a:avLst/>
          </a:prstGeom>
        </p:spPr>
        <p:txBody>
          <a:bodyPr vert="horz" wrap="square" lIns="0" tIns="12700" rIns="0" bIns="0" rtlCol="0">
            <a:spAutoFit/>
          </a:bodyPr>
          <a:lstStyle/>
          <a:p>
            <a:pPr marL="15240" marR="5080" indent="255904" algn="ctr">
              <a:spcBef>
                <a:spcPts val="100"/>
              </a:spcBef>
            </a:pPr>
            <a:r>
              <a:rPr spc="-5" dirty="0">
                <a:solidFill>
                  <a:srgbClr val="C00000"/>
                </a:solidFill>
              </a:rPr>
              <a:t>Chapitre </a:t>
            </a:r>
            <a:r>
              <a:rPr dirty="0">
                <a:solidFill>
                  <a:srgbClr val="C00000"/>
                </a:solidFill>
              </a:rPr>
              <a:t>2: Les </a:t>
            </a:r>
            <a:r>
              <a:rPr spc="-5" dirty="0" err="1" smtClean="0">
                <a:solidFill>
                  <a:srgbClr val="C00000"/>
                </a:solidFill>
              </a:rPr>
              <a:t>Réseaux</a:t>
            </a:r>
            <a:r>
              <a:rPr lang="fr-FR" spc="-5" dirty="0" smtClean="0">
                <a:solidFill>
                  <a:srgbClr val="C00000"/>
                </a:solidFill>
              </a:rPr>
              <a:t> </a:t>
            </a:r>
            <a:r>
              <a:rPr spc="-5" dirty="0" err="1" smtClean="0">
                <a:solidFill>
                  <a:srgbClr val="C00000"/>
                </a:solidFill>
              </a:rPr>
              <a:t>Locaux</a:t>
            </a:r>
            <a:r>
              <a:rPr lang="fr-FR" spc="-5" dirty="0" smtClean="0">
                <a:solidFill>
                  <a:srgbClr val="C00000"/>
                </a:solidFill>
              </a:rPr>
              <a:t/>
            </a:r>
            <a:br>
              <a:rPr lang="fr-FR" spc="-5" dirty="0" smtClean="0">
                <a:solidFill>
                  <a:srgbClr val="C00000"/>
                </a:solidFill>
              </a:rPr>
            </a:br>
            <a:r>
              <a:rPr lang="fr-FR" dirty="0" smtClean="0"/>
              <a:t>Objectifs</a:t>
            </a:r>
            <a:r>
              <a:rPr lang="fr-FR" spc="-5" dirty="0" smtClean="0">
                <a:solidFill>
                  <a:srgbClr val="C00000"/>
                </a:solidFill>
              </a:rPr>
              <a:t>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8382000" cy="5016758"/>
          </a:xfrm>
          <a:prstGeom prst="rect">
            <a:avLst/>
          </a:prstGeom>
        </p:spPr>
        <p:txBody>
          <a:bodyPr wrap="square">
            <a:spAutoFit/>
          </a:bodyPr>
          <a:lstStyle/>
          <a:p>
            <a:endParaRPr lang="fr-FR" sz="3200" b="1" dirty="0" smtClean="0"/>
          </a:p>
          <a:p>
            <a:r>
              <a:rPr lang="fr-FR" sz="3200" b="1" dirty="0" smtClean="0"/>
              <a:t>Applications</a:t>
            </a:r>
            <a:r>
              <a:rPr lang="fr-FR" sz="3200" b="1" dirty="0"/>
              <a:t>: </a:t>
            </a:r>
            <a:r>
              <a:rPr lang="fr-FR" sz="3200" dirty="0"/>
              <a:t>téléphoniques, informatiques, téléinformatiques</a:t>
            </a:r>
            <a:r>
              <a:rPr lang="fr-FR" sz="3200" dirty="0" smtClean="0"/>
              <a:t>,…etc.</a:t>
            </a:r>
          </a:p>
          <a:p>
            <a:r>
              <a:rPr lang="fr-FR" sz="3200" b="1" dirty="0" smtClean="0"/>
              <a:t> Les </a:t>
            </a:r>
            <a:r>
              <a:rPr lang="fr-FR" sz="3200" b="1" dirty="0"/>
              <a:t>données </a:t>
            </a:r>
            <a:endParaRPr lang="fr-FR" sz="3200" dirty="0"/>
          </a:p>
          <a:p>
            <a:r>
              <a:rPr lang="fr-FR" sz="3200" dirty="0"/>
              <a:t>•Parole humaine avec haute fidélité</a:t>
            </a:r>
          </a:p>
          <a:p>
            <a:r>
              <a:rPr lang="fr-FR" sz="3200" dirty="0"/>
              <a:t>•Données </a:t>
            </a:r>
            <a:r>
              <a:rPr lang="fr-FR" sz="3200" dirty="0" smtClean="0"/>
              <a:t>alphanumériques</a:t>
            </a:r>
            <a:endParaRPr lang="fr-FR" sz="3200" dirty="0"/>
          </a:p>
          <a:p>
            <a:r>
              <a:rPr lang="fr-FR" sz="3200" dirty="0"/>
              <a:t>•Images fixes ou animées</a:t>
            </a:r>
          </a:p>
          <a:p>
            <a:r>
              <a:rPr lang="fr-FR" sz="3200" dirty="0"/>
              <a:t>•Informations </a:t>
            </a:r>
            <a:r>
              <a:rPr lang="fr-FR" sz="3200" dirty="0" smtClean="0"/>
              <a:t>multimédia: </a:t>
            </a:r>
            <a:r>
              <a:rPr lang="fr-FR" sz="3200" dirty="0"/>
              <a:t>textes, sons, images </a:t>
            </a:r>
            <a:r>
              <a:rPr lang="fr-FR" sz="3200" dirty="0" smtClean="0"/>
              <a:t>vidéos.</a:t>
            </a:r>
          </a:p>
          <a:p>
            <a:r>
              <a:rPr lang="fr-FR" sz="3200" b="1" dirty="0" smtClean="0"/>
              <a:t>Utilisateurs: </a:t>
            </a:r>
            <a:r>
              <a:rPr lang="fr-FR" sz="3200" dirty="0" smtClean="0"/>
              <a:t>humains, terminaux, applications</a:t>
            </a:r>
            <a:endParaRPr lang="fr-FR" sz="3200" dirty="0"/>
          </a:p>
        </p:txBody>
      </p:sp>
      <p:sp>
        <p:nvSpPr>
          <p:cNvPr id="3" name="Rectangle 2"/>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C00000"/>
                </a:solidFill>
                <a:latin typeface="Arial"/>
                <a:ea typeface="+mj-ea"/>
                <a:cs typeface="Arial"/>
              </a:rPr>
              <a:t>Applications  et terminologie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amond(in)">
                                      <p:cBhvr>
                                        <p:cTn id="7" dur="1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amond(in)">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amond(in)">
                                      <p:cBhvr>
                                        <p:cTn id="17" dur="1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amond(in)">
                                      <p:cBhvr>
                                        <p:cTn id="22" dur="1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amond(in)">
                                      <p:cBhvr>
                                        <p:cTn id="27" dur="1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diamond(in)">
                                      <p:cBhvr>
                                        <p:cTn id="32" dur="10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diamond(in)">
                                      <p:cBhvr>
                                        <p:cTn id="37"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C00000"/>
                </a:solidFill>
                <a:latin typeface="Arial"/>
                <a:ea typeface="+mj-ea"/>
                <a:cs typeface="Arial"/>
              </a:rPr>
              <a:t>Classification des réseaux</a:t>
            </a:r>
            <a:endParaRPr lang="fr-FR" dirty="0"/>
          </a:p>
        </p:txBody>
      </p:sp>
      <p:graphicFrame>
        <p:nvGraphicFramePr>
          <p:cNvPr id="4" name="Diagramme 3"/>
          <p:cNvGraphicFramePr/>
          <p:nvPr/>
        </p:nvGraphicFramePr>
        <p:xfrm>
          <a:off x="0" y="1066800"/>
          <a:ext cx="914400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537D48B-000C-4E6C-B945-AAD3FB83477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057AEBF3-693A-4A3A-BF8D-855212F37D6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B3E249DD-AF42-4EF4-B736-C1227FB86F3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E9DCB8CF-E219-47E9-86BE-81B0283B01DB}"/>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4E5216CD-A3D3-4FFC-AFC7-BA7471B351C6}"/>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5CDD8950-DE6A-488F-A7EC-FD4A46EF9406}"/>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E9A40B30-E280-4761-A9A4-889D2C8BE50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1A545F79-727D-412E-AAB8-9AA5AE5CCFB7}"/>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3CC414B2-2587-43C6-96D5-C130066B9102}"/>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7588CFBD-0025-48F9-8715-593FAAAB649F}"/>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A7284390-3F0B-419B-ABB4-1FFAD99B3D41}"/>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97F8E17E-8389-46C4-8187-E70758AF5BB2}"/>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C439AC56-7BC9-4ACC-BF01-5A613B0FB86A}"/>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5D05EA57-2A8C-4A19-95DB-55535793CF97}"/>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48F401E3-73D5-4C66-BE66-22804705E24B}"/>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B9871406-9A0F-4A20-8548-8F6896A94F59}"/>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66902DAB-46CD-4920-87DC-C2BCC92B6724}"/>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744451CD-14A2-4E2C-B0B5-AE01A767C1FB}"/>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1DF53895-AA6E-4E26-BF43-3E4A372CA4EF}"/>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DA890E65-3EF4-4C85-B78C-CA6F0B680FF5}"/>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04930093-3669-460F-9F7C-FBB667D3A85C}"/>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522497AF-0E44-4B4B-8315-F38B349B007B}"/>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4336F558-5873-4B7D-B7BF-98BFB1A68B50}"/>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graphicEl>
                                              <a:dgm id="{76811073-35EF-4018-A81D-28ED22A2D79A}"/>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FF57C7E8-3E87-4DB8-BB07-0F1FE8EC92E4}"/>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0AA9E889-FA60-4360-82A1-C2E58D8690B6}"/>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graphicEl>
                                              <a:dgm id="{37A38CA7-1122-474A-85B7-692A1D885B87}"/>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
                                            <p:graphicEl>
                                              <a:dgm id="{BAF6D86A-C487-42AA-8EFC-D2B2DF5BE10E}"/>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
                                            <p:graphicEl>
                                              <a:dgm id="{AB85F05B-A768-466E-8803-18A7350BB86B}"/>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
                                            <p:graphicEl>
                                              <a:dgm id="{60941792-221A-487D-AAA0-B3C3356F6771}"/>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
                                            <p:graphicEl>
                                              <a:dgm id="{E10A30B0-5F4E-46AF-94EB-2C2D9923EDC6}"/>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
                                            <p:graphicEl>
                                              <a:dgm id="{CB7AB1F4-542B-4835-99EF-E7691A2DAD9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95400" y="2286000"/>
            <a:ext cx="6915150" cy="3543300"/>
          </a:xfrm>
          <a:prstGeom prst="rect">
            <a:avLst/>
          </a:prstGeom>
          <a:noFill/>
          <a:ln w="9525">
            <a:noFill/>
            <a:miter lim="800000"/>
            <a:headEnd/>
            <a:tailEnd/>
          </a:ln>
        </p:spPr>
      </p:pic>
      <p:sp>
        <p:nvSpPr>
          <p:cNvPr id="3" name="Rectangle 2"/>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C00000"/>
                </a:solidFill>
                <a:latin typeface="Arial"/>
                <a:ea typeface="+mj-ea"/>
                <a:cs typeface="Arial"/>
              </a:rPr>
              <a:t>Classification des réseaux</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00200"/>
            <a:ext cx="8001000" cy="3785652"/>
          </a:xfrm>
          <a:prstGeom prst="rect">
            <a:avLst/>
          </a:prstGeom>
        </p:spPr>
        <p:txBody>
          <a:bodyPr wrap="square">
            <a:spAutoFit/>
          </a:bodyPr>
          <a:lstStyle/>
          <a:p>
            <a:r>
              <a:rPr lang="fr-FR" sz="4000" b="1" dirty="0" smtClean="0"/>
              <a:t>Définition: </a:t>
            </a:r>
          </a:p>
          <a:p>
            <a:pPr algn="just"/>
            <a:r>
              <a:rPr lang="fr-FR" sz="4000" dirty="0" smtClean="0"/>
              <a:t>Topologie </a:t>
            </a:r>
            <a:r>
              <a:rPr lang="fr-FR" sz="4000" dirty="0"/>
              <a:t>des </a:t>
            </a:r>
            <a:r>
              <a:rPr lang="fr-FR" sz="4000" dirty="0" smtClean="0"/>
              <a:t>réseaux La </a:t>
            </a:r>
            <a:r>
              <a:rPr lang="fr-FR" sz="4000" dirty="0"/>
              <a:t>topologie d’un </a:t>
            </a:r>
            <a:r>
              <a:rPr lang="fr-FR" sz="4000" dirty="0" smtClean="0"/>
              <a:t>réseau décrit </a:t>
            </a:r>
            <a:r>
              <a:rPr lang="fr-FR" sz="4000" dirty="0"/>
              <a:t>la configuration </a:t>
            </a:r>
            <a:r>
              <a:rPr lang="fr-FR" sz="4000" dirty="0" smtClean="0"/>
              <a:t> selon laquelle </a:t>
            </a:r>
            <a:r>
              <a:rPr lang="fr-FR" sz="4000" dirty="0"/>
              <a:t>ses stations sont </a:t>
            </a:r>
            <a:r>
              <a:rPr lang="fr-FR" sz="4000" dirty="0" smtClean="0"/>
              <a:t>interconnectées </a:t>
            </a:r>
            <a:r>
              <a:rPr lang="fr-FR" sz="4000" dirty="0"/>
              <a:t>via le support </a:t>
            </a:r>
            <a:r>
              <a:rPr lang="fr-FR" sz="4000" dirty="0" smtClean="0"/>
              <a:t>de transmission</a:t>
            </a:r>
            <a:r>
              <a:rPr lang="fr-FR" sz="4000" dirty="0"/>
              <a:t>.</a:t>
            </a:r>
          </a:p>
        </p:txBody>
      </p:sp>
      <p:sp>
        <p:nvSpPr>
          <p:cNvPr id="4" name="Rectangle 3"/>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C00000"/>
                </a:solidFill>
                <a:latin typeface="Arial"/>
                <a:ea typeface="+mj-ea"/>
                <a:cs typeface="Arial"/>
              </a:rPr>
              <a:t>Topologies</a:t>
            </a:r>
            <a:endParaRPr lang="fr-FR" sz="4000" b="1" kern="0" spc="-5" dirty="0">
              <a:solidFill>
                <a:srgbClr val="C00000"/>
              </a:solidFill>
              <a:latin typeface="Arial"/>
              <a:ea typeface="+mj-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8064708" cy="1323439"/>
          </a:xfrm>
          <a:prstGeom prst="rect">
            <a:avLst/>
          </a:prstGeom>
        </p:spPr>
        <p:txBody>
          <a:bodyPr wrap="none">
            <a:spAutoFit/>
          </a:bodyPr>
          <a:lstStyle/>
          <a:p>
            <a:r>
              <a:rPr kumimoji="0" lang="fr-FR" sz="4000" b="1" i="0" u="none" strike="noStrike" kern="0" cap="none" spc="-5" normalizeH="0" baseline="0" noProof="0" dirty="0" smtClean="0">
                <a:ln>
                  <a:noFill/>
                </a:ln>
                <a:solidFill>
                  <a:srgbClr val="C00000"/>
                </a:solidFill>
                <a:effectLst/>
                <a:uLnTx/>
                <a:uFillTx/>
                <a:latin typeface="Arial"/>
                <a:ea typeface="+mj-ea"/>
                <a:cs typeface="Arial"/>
              </a:rPr>
              <a:t>Chapitre </a:t>
            </a:r>
            <a:r>
              <a:rPr kumimoji="0" lang="fr-FR" sz="4000" b="1" i="0" u="none" strike="noStrike" kern="0" cap="none" spc="0" normalizeH="0" baseline="0" noProof="0" dirty="0" smtClean="0">
                <a:ln>
                  <a:noFill/>
                </a:ln>
                <a:solidFill>
                  <a:srgbClr val="C00000"/>
                </a:solidFill>
                <a:effectLst/>
                <a:uLnTx/>
                <a:uFillTx/>
                <a:latin typeface="Arial"/>
                <a:ea typeface="+mj-ea"/>
                <a:cs typeface="Arial"/>
              </a:rPr>
              <a:t>2: Les </a:t>
            </a:r>
            <a:r>
              <a:rPr kumimoji="0" lang="fr-FR" sz="4000" b="1" i="0" u="none" strike="noStrike" kern="0" cap="none" spc="-5" normalizeH="0" baseline="0" noProof="0" dirty="0" smtClean="0">
                <a:ln>
                  <a:noFill/>
                </a:ln>
                <a:solidFill>
                  <a:srgbClr val="C00000"/>
                </a:solidFill>
                <a:effectLst/>
                <a:uLnTx/>
                <a:uFillTx/>
                <a:latin typeface="Arial"/>
                <a:ea typeface="+mj-ea"/>
                <a:cs typeface="Arial"/>
              </a:rPr>
              <a:t>Réseaux Locaux</a:t>
            </a:r>
          </a:p>
          <a:p>
            <a:pPr algn="ctr"/>
            <a:r>
              <a:rPr lang="fr-FR" sz="4000" b="1" kern="0" spc="-5" dirty="0" smtClean="0">
                <a:solidFill>
                  <a:srgbClr val="C00000"/>
                </a:solidFill>
                <a:latin typeface="Arial"/>
                <a:ea typeface="+mj-ea"/>
                <a:cs typeface="Arial"/>
              </a:rPr>
              <a:t>Topologies</a:t>
            </a:r>
            <a:endParaRPr lang="fr-FR" sz="4000" b="1" kern="0" spc="-5" dirty="0">
              <a:solidFill>
                <a:srgbClr val="C00000"/>
              </a:solidFill>
              <a:latin typeface="Arial"/>
              <a:ea typeface="+mj-ea"/>
              <a:cs typeface="Arial"/>
            </a:endParaRPr>
          </a:p>
        </p:txBody>
      </p:sp>
      <p:graphicFrame>
        <p:nvGraphicFramePr>
          <p:cNvPr id="5" name="Diagramme 4"/>
          <p:cNvGraphicFramePr/>
          <p:nvPr/>
        </p:nvGraphicFramePr>
        <p:xfrm>
          <a:off x="0" y="558800"/>
          <a:ext cx="914400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2" name="Picture 2"/>
          <p:cNvPicPr>
            <a:picLocks noChangeAspect="1" noChangeArrowheads="1"/>
          </p:cNvPicPr>
          <p:nvPr/>
        </p:nvPicPr>
        <p:blipFill>
          <a:blip r:embed="rId7" cstate="print"/>
          <a:srcRect/>
          <a:stretch>
            <a:fillRect/>
          </a:stretch>
        </p:blipFill>
        <p:spPr bwMode="auto">
          <a:xfrm>
            <a:off x="533400" y="1066800"/>
            <a:ext cx="2476500" cy="2076450"/>
          </a:xfrm>
          <a:prstGeom prst="rect">
            <a:avLst/>
          </a:prstGeom>
          <a:noFill/>
          <a:ln w="9525">
            <a:noFill/>
            <a:miter lim="800000"/>
            <a:headEnd/>
            <a:tailEnd/>
          </a:ln>
        </p:spPr>
      </p:pic>
      <p:pic>
        <p:nvPicPr>
          <p:cNvPr id="5123" name="Picture 3"/>
          <p:cNvPicPr>
            <a:picLocks noChangeAspect="1" noChangeArrowheads="1"/>
          </p:cNvPicPr>
          <p:nvPr/>
        </p:nvPicPr>
        <p:blipFill>
          <a:blip r:embed="rId8" cstate="print"/>
          <a:srcRect/>
          <a:stretch>
            <a:fillRect/>
          </a:stretch>
        </p:blipFill>
        <p:spPr bwMode="auto">
          <a:xfrm>
            <a:off x="0" y="4114800"/>
            <a:ext cx="4267200" cy="2238375"/>
          </a:xfrm>
          <a:prstGeom prst="rect">
            <a:avLst/>
          </a:prstGeom>
          <a:noFill/>
          <a:ln w="9525">
            <a:noFill/>
            <a:miter lim="800000"/>
            <a:headEnd/>
            <a:tailEnd/>
          </a:ln>
        </p:spPr>
      </p:pic>
      <p:pic>
        <p:nvPicPr>
          <p:cNvPr id="5124" name="Picture 4"/>
          <p:cNvPicPr>
            <a:picLocks noChangeAspect="1" noChangeArrowheads="1"/>
          </p:cNvPicPr>
          <p:nvPr/>
        </p:nvPicPr>
        <p:blipFill>
          <a:blip r:embed="rId9" cstate="print"/>
          <a:srcRect/>
          <a:stretch>
            <a:fillRect/>
          </a:stretch>
        </p:blipFill>
        <p:spPr bwMode="auto">
          <a:xfrm>
            <a:off x="5791200" y="896161"/>
            <a:ext cx="2895600" cy="2456639"/>
          </a:xfrm>
          <a:prstGeom prst="rect">
            <a:avLst/>
          </a:prstGeom>
          <a:noFill/>
          <a:ln w="9525">
            <a:noFill/>
            <a:miter lim="800000"/>
            <a:headEnd/>
            <a:tailEnd/>
          </a:ln>
        </p:spPr>
      </p:pic>
      <p:pic>
        <p:nvPicPr>
          <p:cNvPr id="5125" name="Picture 5"/>
          <p:cNvPicPr>
            <a:picLocks noChangeAspect="1" noChangeArrowheads="1"/>
          </p:cNvPicPr>
          <p:nvPr/>
        </p:nvPicPr>
        <p:blipFill>
          <a:blip r:embed="rId10" cstate="print"/>
          <a:srcRect/>
          <a:stretch>
            <a:fillRect/>
          </a:stretch>
        </p:blipFill>
        <p:spPr bwMode="auto">
          <a:xfrm>
            <a:off x="5143500" y="3962400"/>
            <a:ext cx="4000500" cy="2486025"/>
          </a:xfrm>
          <a:prstGeom prst="rect">
            <a:avLst/>
          </a:prstGeom>
          <a:noFill/>
          <a:ln w="9525">
            <a:noFill/>
            <a:miter lim="800000"/>
            <a:headEnd/>
            <a:tailEnd/>
          </a:ln>
        </p:spPr>
      </p:pic>
      <p:sp>
        <p:nvSpPr>
          <p:cNvPr id="9" name="Rectangle 8"/>
          <p:cNvSpPr/>
          <p:nvPr/>
        </p:nvSpPr>
        <p:spPr>
          <a:xfrm>
            <a:off x="630802" y="3135868"/>
            <a:ext cx="2036198" cy="369332"/>
          </a:xfrm>
          <a:prstGeom prst="rect">
            <a:avLst/>
          </a:prstGeom>
        </p:spPr>
        <p:txBody>
          <a:bodyPr wrap="none">
            <a:spAutoFit/>
          </a:bodyPr>
          <a:lstStyle/>
          <a:p>
            <a:r>
              <a:rPr lang="fr-FR" dirty="0"/>
              <a:t>Topologie en </a:t>
            </a:r>
            <a:r>
              <a:rPr lang="fr-FR" dirty="0" smtClean="0"/>
              <a:t>étoile</a:t>
            </a:r>
            <a:endParaRPr lang="fr-FR" dirty="0"/>
          </a:p>
        </p:txBody>
      </p:sp>
      <p:sp>
        <p:nvSpPr>
          <p:cNvPr id="10" name="Rectangle 9"/>
          <p:cNvSpPr/>
          <p:nvPr/>
        </p:nvSpPr>
        <p:spPr>
          <a:xfrm>
            <a:off x="1295400" y="6248400"/>
            <a:ext cx="1837683" cy="369332"/>
          </a:xfrm>
          <a:prstGeom prst="rect">
            <a:avLst/>
          </a:prstGeom>
        </p:spPr>
        <p:txBody>
          <a:bodyPr wrap="none">
            <a:spAutoFit/>
          </a:bodyPr>
          <a:lstStyle/>
          <a:p>
            <a:r>
              <a:rPr lang="fr-FR" dirty="0"/>
              <a:t>Topologie en </a:t>
            </a:r>
            <a:r>
              <a:rPr lang="fr-FR" dirty="0" smtClean="0"/>
              <a:t>bus</a:t>
            </a:r>
            <a:endParaRPr lang="fr-FR" dirty="0"/>
          </a:p>
        </p:txBody>
      </p:sp>
      <p:sp>
        <p:nvSpPr>
          <p:cNvPr id="11" name="Rectangle 10"/>
          <p:cNvSpPr/>
          <p:nvPr/>
        </p:nvSpPr>
        <p:spPr>
          <a:xfrm>
            <a:off x="6324600" y="6488668"/>
            <a:ext cx="1715854" cy="369332"/>
          </a:xfrm>
          <a:prstGeom prst="rect">
            <a:avLst/>
          </a:prstGeom>
        </p:spPr>
        <p:txBody>
          <a:bodyPr wrap="none">
            <a:spAutoFit/>
          </a:bodyPr>
          <a:lstStyle/>
          <a:p>
            <a:r>
              <a:rPr lang="fr-FR" dirty="0"/>
              <a:t>Topologie </a:t>
            </a:r>
            <a:r>
              <a:rPr lang="fr-FR" dirty="0" smtClean="0"/>
              <a:t>maillé</a:t>
            </a:r>
            <a:endParaRPr lang="fr-FR" dirty="0"/>
          </a:p>
        </p:txBody>
      </p:sp>
      <p:sp>
        <p:nvSpPr>
          <p:cNvPr id="12" name="Rectangle 11"/>
          <p:cNvSpPr/>
          <p:nvPr/>
        </p:nvSpPr>
        <p:spPr>
          <a:xfrm>
            <a:off x="6096000" y="3276600"/>
            <a:ext cx="2206373" cy="369332"/>
          </a:xfrm>
          <a:prstGeom prst="rect">
            <a:avLst/>
          </a:prstGeom>
        </p:spPr>
        <p:txBody>
          <a:bodyPr wrap="none">
            <a:spAutoFit/>
          </a:bodyPr>
          <a:lstStyle/>
          <a:p>
            <a:r>
              <a:rPr lang="fr-FR" dirty="0"/>
              <a:t>Topologie en </a:t>
            </a:r>
            <a:r>
              <a:rPr lang="fr-FR" dirty="0" smtClean="0"/>
              <a:t>´anneau</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1" nodeType="clickEffect">
                                  <p:stCondLst>
                                    <p:cond delay="0"/>
                                  </p:stCondLst>
                                  <p:childTnLst>
                                    <p:anim calcmode="lin" valueType="num">
                                      <p:cBhvr additive="base">
                                        <p:cTn id="10" dur="500"/>
                                        <p:tgtEl>
                                          <p:spTgt spid="5"/>
                                        </p:tgtEl>
                                        <p:attrNameLst>
                                          <p:attrName>ppt_x</p:attrName>
                                        </p:attrNameLst>
                                      </p:cBhvr>
                                      <p:tavLst>
                                        <p:tav tm="0">
                                          <p:val>
                                            <p:strVal val="ppt_x"/>
                                          </p:val>
                                        </p:tav>
                                        <p:tav tm="100000">
                                          <p:val>
                                            <p:strVal val="ppt_x"/>
                                          </p:val>
                                        </p:tav>
                                      </p:tavLst>
                                    </p:anim>
                                    <p:anim calcmode="lin" valueType="num">
                                      <p:cBhvr additive="base">
                                        <p:cTn id="11" dur="500"/>
                                        <p:tgtEl>
                                          <p:spTgt spid="5"/>
                                        </p:tgtEl>
                                        <p:attrNameLst>
                                          <p:attrName>ppt_y</p:attrName>
                                        </p:attrNameLst>
                                      </p:cBhvr>
                                      <p:tavLst>
                                        <p:tav tm="0">
                                          <p:val>
                                            <p:strVal val="ppt_y"/>
                                          </p:val>
                                        </p:tav>
                                        <p:tav tm="100000">
                                          <p:val>
                                            <p:strVal val="1+ppt_h/2"/>
                                          </p:val>
                                        </p:tav>
                                      </p:tavLst>
                                    </p:anim>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additive="base">
                                        <p:cTn id="17" dur="1000" fill="hold"/>
                                        <p:tgtEl>
                                          <p:spTgt spid="5122"/>
                                        </p:tgtEl>
                                        <p:attrNameLst>
                                          <p:attrName>ppt_x</p:attrName>
                                        </p:attrNameLst>
                                      </p:cBhvr>
                                      <p:tavLst>
                                        <p:tav tm="0">
                                          <p:val>
                                            <p:strVal val="#ppt_x"/>
                                          </p:val>
                                        </p:tav>
                                        <p:tav tm="100000">
                                          <p:val>
                                            <p:strVal val="#ppt_x"/>
                                          </p:val>
                                        </p:tav>
                                      </p:tavLst>
                                    </p:anim>
                                    <p:anim calcmode="lin" valueType="num">
                                      <p:cBhvr additive="base">
                                        <p:cTn id="18" dur="1000" fill="hold"/>
                                        <p:tgtEl>
                                          <p:spTgt spid="5122"/>
                                        </p:tgtEl>
                                        <p:attrNameLst>
                                          <p:attrName>ppt_y</p:attrName>
                                        </p:attrNameLst>
                                      </p:cBhvr>
                                      <p:tavLst>
                                        <p:tav tm="0">
                                          <p:val>
                                            <p:strVal val="1+#ppt_h/2"/>
                                          </p:val>
                                        </p:tav>
                                        <p:tav tm="100000">
                                          <p:val>
                                            <p:strVal val="#ppt_y"/>
                                          </p:val>
                                        </p:tav>
                                      </p:tavLst>
                                    </p:anim>
                                  </p:childTnLst>
                                </p:cTn>
                              </p:par>
                              <p:par>
                                <p:cTn id="19" presetID="7"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000" fill="hold"/>
                                        <p:tgtEl>
                                          <p:spTgt spid="9"/>
                                        </p:tgtEl>
                                        <p:attrNameLst>
                                          <p:attrName>ppt_x</p:attrName>
                                        </p:attrNameLst>
                                      </p:cBhvr>
                                      <p:tavLst>
                                        <p:tav tm="0">
                                          <p:val>
                                            <p:strVal val="#ppt_x"/>
                                          </p:val>
                                        </p:tav>
                                        <p:tav tm="100000">
                                          <p:val>
                                            <p:strVal val="#ppt_x"/>
                                          </p:val>
                                        </p:tav>
                                      </p:tavLst>
                                    </p:anim>
                                    <p:anim calcmode="lin" valueType="num">
                                      <p:cBhvr additive="base">
                                        <p:cTn id="22"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nodeType="clickEffect">
                                  <p:stCondLst>
                                    <p:cond delay="0"/>
                                  </p:stCondLst>
                                  <p:childTnLst>
                                    <p:set>
                                      <p:cBhvr>
                                        <p:cTn id="26" dur="1" fill="hold">
                                          <p:stCondLst>
                                            <p:cond delay="0"/>
                                          </p:stCondLst>
                                        </p:cTn>
                                        <p:tgtEl>
                                          <p:spTgt spid="5123"/>
                                        </p:tgtEl>
                                        <p:attrNameLst>
                                          <p:attrName>style.visibility</p:attrName>
                                        </p:attrNameLst>
                                      </p:cBhvr>
                                      <p:to>
                                        <p:strVal val="visible"/>
                                      </p:to>
                                    </p:set>
                                    <p:anim calcmode="lin" valueType="num">
                                      <p:cBhvr additive="base">
                                        <p:cTn id="27" dur="1000" fill="hold"/>
                                        <p:tgtEl>
                                          <p:spTgt spid="5123"/>
                                        </p:tgtEl>
                                        <p:attrNameLst>
                                          <p:attrName>ppt_x</p:attrName>
                                        </p:attrNameLst>
                                      </p:cBhvr>
                                      <p:tavLst>
                                        <p:tav tm="0">
                                          <p:val>
                                            <p:strVal val="#ppt_x"/>
                                          </p:val>
                                        </p:tav>
                                        <p:tav tm="100000">
                                          <p:val>
                                            <p:strVal val="#ppt_x"/>
                                          </p:val>
                                        </p:tav>
                                      </p:tavLst>
                                    </p:anim>
                                    <p:anim calcmode="lin" valueType="num">
                                      <p:cBhvr additive="base">
                                        <p:cTn id="28" dur="1000" fill="hold"/>
                                        <p:tgtEl>
                                          <p:spTgt spid="5123"/>
                                        </p:tgtEl>
                                        <p:attrNameLst>
                                          <p:attrName>ppt_y</p:attrName>
                                        </p:attrNameLst>
                                      </p:cBhvr>
                                      <p:tavLst>
                                        <p:tav tm="0">
                                          <p:val>
                                            <p:strVal val="1+#ppt_h/2"/>
                                          </p:val>
                                        </p:tav>
                                        <p:tav tm="100000">
                                          <p:val>
                                            <p:strVal val="#ppt_y"/>
                                          </p:val>
                                        </p:tav>
                                      </p:tavLst>
                                    </p:anim>
                                  </p:childTnLst>
                                </p:cTn>
                              </p:par>
                              <p:par>
                                <p:cTn id="29" presetID="7"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ppt_x"/>
                                          </p:val>
                                        </p:tav>
                                        <p:tav tm="100000">
                                          <p:val>
                                            <p:strVal val="#ppt_x"/>
                                          </p:val>
                                        </p:tav>
                                      </p:tavLst>
                                    </p:anim>
                                    <p:anim calcmode="lin" valueType="num">
                                      <p:cBhvr additive="base">
                                        <p:cTn id="32"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nodeType="clickEffect">
                                  <p:stCondLst>
                                    <p:cond delay="0"/>
                                  </p:stCondLst>
                                  <p:childTnLst>
                                    <p:set>
                                      <p:cBhvr>
                                        <p:cTn id="36" dur="1" fill="hold">
                                          <p:stCondLst>
                                            <p:cond delay="0"/>
                                          </p:stCondLst>
                                        </p:cTn>
                                        <p:tgtEl>
                                          <p:spTgt spid="5124"/>
                                        </p:tgtEl>
                                        <p:attrNameLst>
                                          <p:attrName>style.visibility</p:attrName>
                                        </p:attrNameLst>
                                      </p:cBhvr>
                                      <p:to>
                                        <p:strVal val="visible"/>
                                      </p:to>
                                    </p:set>
                                    <p:anim calcmode="lin" valueType="num">
                                      <p:cBhvr additive="base">
                                        <p:cTn id="37" dur="1000" fill="hold"/>
                                        <p:tgtEl>
                                          <p:spTgt spid="5124"/>
                                        </p:tgtEl>
                                        <p:attrNameLst>
                                          <p:attrName>ppt_x</p:attrName>
                                        </p:attrNameLst>
                                      </p:cBhvr>
                                      <p:tavLst>
                                        <p:tav tm="0">
                                          <p:val>
                                            <p:strVal val="#ppt_x"/>
                                          </p:val>
                                        </p:tav>
                                        <p:tav tm="100000">
                                          <p:val>
                                            <p:strVal val="#ppt_x"/>
                                          </p:val>
                                        </p:tav>
                                      </p:tavLst>
                                    </p:anim>
                                    <p:anim calcmode="lin" valueType="num">
                                      <p:cBhvr additive="base">
                                        <p:cTn id="38" dur="1000" fill="hold"/>
                                        <p:tgtEl>
                                          <p:spTgt spid="5124"/>
                                        </p:tgtEl>
                                        <p:attrNameLst>
                                          <p:attrName>ppt_y</p:attrName>
                                        </p:attrNameLst>
                                      </p:cBhvr>
                                      <p:tavLst>
                                        <p:tav tm="0">
                                          <p:val>
                                            <p:strVal val="1+#ppt_h/2"/>
                                          </p:val>
                                        </p:tav>
                                        <p:tav tm="100000">
                                          <p:val>
                                            <p:strVal val="#ppt_y"/>
                                          </p:val>
                                        </p:tav>
                                      </p:tavLst>
                                    </p:anim>
                                  </p:childTnLst>
                                </p:cTn>
                              </p:par>
                              <p:par>
                                <p:cTn id="39" presetID="7"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1000" fill="hold"/>
                                        <p:tgtEl>
                                          <p:spTgt spid="12"/>
                                        </p:tgtEl>
                                        <p:attrNameLst>
                                          <p:attrName>ppt_x</p:attrName>
                                        </p:attrNameLst>
                                      </p:cBhvr>
                                      <p:tavLst>
                                        <p:tav tm="0">
                                          <p:val>
                                            <p:strVal val="#ppt_x"/>
                                          </p:val>
                                        </p:tav>
                                        <p:tav tm="100000">
                                          <p:val>
                                            <p:strVal val="#ppt_x"/>
                                          </p:val>
                                        </p:tav>
                                      </p:tavLst>
                                    </p:anim>
                                    <p:anim calcmode="lin" valueType="num">
                                      <p:cBhvr additive="base">
                                        <p:cTn id="42"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7" presetClass="entr" presetSubtype="4" fill="hold" nodeType="clickEffect">
                                  <p:stCondLst>
                                    <p:cond delay="0"/>
                                  </p:stCondLst>
                                  <p:childTnLst>
                                    <p:set>
                                      <p:cBhvr>
                                        <p:cTn id="46" dur="1" fill="hold">
                                          <p:stCondLst>
                                            <p:cond delay="0"/>
                                          </p:stCondLst>
                                        </p:cTn>
                                        <p:tgtEl>
                                          <p:spTgt spid="5125"/>
                                        </p:tgtEl>
                                        <p:attrNameLst>
                                          <p:attrName>style.visibility</p:attrName>
                                        </p:attrNameLst>
                                      </p:cBhvr>
                                      <p:to>
                                        <p:strVal val="visible"/>
                                      </p:to>
                                    </p:set>
                                    <p:anim calcmode="lin" valueType="num">
                                      <p:cBhvr additive="base">
                                        <p:cTn id="47" dur="1000" fill="hold"/>
                                        <p:tgtEl>
                                          <p:spTgt spid="5125"/>
                                        </p:tgtEl>
                                        <p:attrNameLst>
                                          <p:attrName>ppt_x</p:attrName>
                                        </p:attrNameLst>
                                      </p:cBhvr>
                                      <p:tavLst>
                                        <p:tav tm="0">
                                          <p:val>
                                            <p:strVal val="#ppt_x"/>
                                          </p:val>
                                        </p:tav>
                                        <p:tav tm="100000">
                                          <p:val>
                                            <p:strVal val="#ppt_x"/>
                                          </p:val>
                                        </p:tav>
                                      </p:tavLst>
                                    </p:anim>
                                    <p:anim calcmode="lin" valueType="num">
                                      <p:cBhvr additive="base">
                                        <p:cTn id="48" dur="1000" fill="hold"/>
                                        <p:tgtEl>
                                          <p:spTgt spid="5125"/>
                                        </p:tgtEl>
                                        <p:attrNameLst>
                                          <p:attrName>ppt_y</p:attrName>
                                        </p:attrNameLst>
                                      </p:cBhvr>
                                      <p:tavLst>
                                        <p:tav tm="0">
                                          <p:val>
                                            <p:strVal val="1+#ppt_h/2"/>
                                          </p:val>
                                        </p:tav>
                                        <p:tav tm="100000">
                                          <p:val>
                                            <p:strVal val="#ppt_y"/>
                                          </p:val>
                                        </p:tav>
                                      </p:tavLst>
                                    </p:anim>
                                  </p:childTnLst>
                                </p:cTn>
                              </p:par>
                              <p:par>
                                <p:cTn id="49" presetID="7" presetClass="entr" presetSubtype="4"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1000" fill="hold"/>
                                        <p:tgtEl>
                                          <p:spTgt spid="11"/>
                                        </p:tgtEl>
                                        <p:attrNameLst>
                                          <p:attrName>ppt_x</p:attrName>
                                        </p:attrNameLst>
                                      </p:cBhvr>
                                      <p:tavLst>
                                        <p:tav tm="0">
                                          <p:val>
                                            <p:strVal val="#ppt_x"/>
                                          </p:val>
                                        </p:tav>
                                        <p:tav tm="100000">
                                          <p:val>
                                            <p:strVal val="#ppt_x"/>
                                          </p:val>
                                        </p:tav>
                                      </p:tavLst>
                                    </p:anim>
                                    <p:anim calcmode="lin" valueType="num">
                                      <p:cBhvr additive="base">
                                        <p:cTn id="52"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P spid="9" grpId="0"/>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99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999"/>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2173</TotalTime>
  <Words>2899</Words>
  <Application>Microsoft Office PowerPoint</Application>
  <PresentationFormat>عرض على الشاشة (3:4)‏</PresentationFormat>
  <Paragraphs>532</Paragraphs>
  <Slides>34</Slides>
  <Notes>29</Notes>
  <HiddenSlides>0</HiddenSlides>
  <MMClips>0</MMClips>
  <ScaleCrop>false</ScaleCrop>
  <HeadingPairs>
    <vt:vector size="4" baseType="variant">
      <vt:variant>
        <vt:lpstr>سمة</vt:lpstr>
      </vt:variant>
      <vt:variant>
        <vt:i4>1</vt:i4>
      </vt:variant>
      <vt:variant>
        <vt:lpstr>عناوين الشرائح</vt:lpstr>
      </vt:variant>
      <vt:variant>
        <vt:i4>34</vt:i4>
      </vt:variant>
    </vt:vector>
  </HeadingPairs>
  <TitlesOfParts>
    <vt:vector size="35" baseType="lpstr">
      <vt:lpstr>Office Theme</vt:lpstr>
      <vt:lpstr>Semestre : 5 Unité d’enseignement : UEF 3.1.2 3eme LMD Electronique</vt:lpstr>
      <vt:lpstr>Chapitre 2: Les Réseaux  Locaux – Notions de Base</vt:lpstr>
      <vt:lpstr>Chapitre 2: Les Réseaux Locaux Définition </vt:lpstr>
      <vt:lpstr>Chapitre 2: Les Réseaux Locaux Objectifs </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Modèle OSI</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Raul</dc:creator>
  <cp:lastModifiedBy>MICRO STAR</cp:lastModifiedBy>
  <cp:revision>133</cp:revision>
  <dcterms:created xsi:type="dcterms:W3CDTF">2017-10-04T09:47:28Z</dcterms:created>
  <dcterms:modified xsi:type="dcterms:W3CDTF">2018-11-11T11:37:48Z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2017-03-16T00:00:00Z</vt:filetime>
  </property>
  <property fmtid="{D5CDD505-2E9C-101B-9397-08002B2CF9AE}" pid="3" name="Creator">
    <vt:lpwstr>Microsoft® PowerPoint® 2010</vt:lpwstr>
  </property>
  <property fmtid="{D5CDD505-2E9C-101B-9397-08002B2CF9AE}" pid="4" name="LastSaved">
    <vt:filetime>2017-10-04T00:00:00Z</vt:filetime>
  </property>
</Properties>
</file>