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2" r:id="rId3"/>
    <p:sldId id="284" r:id="rId4"/>
    <p:sldId id="288" r:id="rId5"/>
    <p:sldId id="286" r:id="rId6"/>
    <p:sldId id="287" r:id="rId7"/>
    <p:sldId id="289" r:id="rId8"/>
    <p:sldId id="290" r:id="rId9"/>
    <p:sldId id="291" r:id="rId10"/>
    <p:sldId id="292" r:id="rId11"/>
    <p:sldId id="266" r:id="rId12"/>
    <p:sldId id="293" r:id="rId13"/>
    <p:sldId id="272" r:id="rId14"/>
    <p:sldId id="294" r:id="rId15"/>
    <p:sldId id="295" r:id="rId16"/>
    <p:sldId id="296" r:id="rId17"/>
    <p:sldId id="273" r:id="rId18"/>
    <p:sldId id="274" r:id="rId19"/>
    <p:sldId id="265" r:id="rId20"/>
    <p:sldId id="276" r:id="rId21"/>
    <p:sldId id="263" r:id="rId22"/>
    <p:sldId id="279" r:id="rId23"/>
    <p:sldId id="280" r:id="rId24"/>
    <p:sldId id="281" r:id="rId25"/>
    <p:sldId id="282" r:id="rId26"/>
    <p:sldId id="283" r:id="rId27"/>
    <p:sldId id="260" r:id="rId28"/>
    <p:sldId id="264" r:id="rId29"/>
    <p:sldId id="278" r:id="rId30"/>
    <p:sldId id="268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37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D6CBD-14CA-42AF-B3C0-6810EB2AC9F8}" type="datetimeFigureOut">
              <a:rPr lang="fr-FR" smtClean="0"/>
              <a:pPr/>
              <a:t>06/12/2021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1EFF4-142B-4A16-9875-344581E94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1EFF4-142B-4A16-9875-344581E94F0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D4D-3758-4C4A-A1E9-F739C798B3CE}" type="datetimeFigureOut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841-6C9B-4B3A-A769-FD38B7296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D4D-3758-4C4A-A1E9-F739C798B3CE}" type="datetimeFigureOut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841-6C9B-4B3A-A769-FD38B7296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D4D-3758-4C4A-A1E9-F739C798B3CE}" type="datetimeFigureOut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841-6C9B-4B3A-A769-FD38B7296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D4D-3758-4C4A-A1E9-F739C798B3CE}" type="datetimeFigureOut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841-6C9B-4B3A-A769-FD38B7296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D4D-3758-4C4A-A1E9-F739C798B3CE}" type="datetimeFigureOut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841-6C9B-4B3A-A769-FD38B7296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D4D-3758-4C4A-A1E9-F739C798B3CE}" type="datetimeFigureOut">
              <a:rPr lang="fr-FR" smtClean="0"/>
              <a:pPr/>
              <a:t>06/12/2021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841-6C9B-4B3A-A769-FD38B7296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D4D-3758-4C4A-A1E9-F739C798B3CE}" type="datetimeFigureOut">
              <a:rPr lang="fr-FR" smtClean="0"/>
              <a:pPr/>
              <a:t>06/12/2021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841-6C9B-4B3A-A769-FD38B7296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D4D-3758-4C4A-A1E9-F739C798B3CE}" type="datetimeFigureOut">
              <a:rPr lang="fr-FR" smtClean="0"/>
              <a:pPr/>
              <a:t>06/12/2021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841-6C9B-4B3A-A769-FD38B7296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D4D-3758-4C4A-A1E9-F739C798B3CE}" type="datetimeFigureOut">
              <a:rPr lang="fr-FR" smtClean="0"/>
              <a:pPr/>
              <a:t>06/12/2021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841-6C9B-4B3A-A769-FD38B7296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D4D-3758-4C4A-A1E9-F739C798B3CE}" type="datetimeFigureOut">
              <a:rPr lang="fr-FR" smtClean="0"/>
              <a:pPr/>
              <a:t>06/12/2021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841-6C9B-4B3A-A769-FD38B7296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D4D-3758-4C4A-A1E9-F739C798B3CE}" type="datetimeFigureOut">
              <a:rPr lang="fr-FR" smtClean="0"/>
              <a:pPr/>
              <a:t>06/12/2021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841-6C9B-4B3A-A769-FD38B7296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C7D4D-3758-4C4A-A1E9-F739C798B3CE}" type="datetimeFigureOut">
              <a:rPr lang="fr-FR" smtClean="0"/>
              <a:pPr/>
              <a:t>06/12/2021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2B841-6C9B-4B3A-A769-FD38B7296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Ribosome: synthèse protéique, maturation et adressage des protéines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0166" y="5500702"/>
            <a:ext cx="6400800" cy="928694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/>
              <a:t>Dr L. BARKAT</a:t>
            </a:r>
          </a:p>
          <a:p>
            <a:r>
              <a:rPr lang="fr-FR" dirty="0" smtClean="0"/>
              <a:t>Biochimie cellulaire</a:t>
            </a:r>
          </a:p>
          <a:p>
            <a:r>
              <a:rPr lang="fr-FR" dirty="0" smtClean="0"/>
              <a:t>2020/2021</a:t>
            </a:r>
            <a:endParaRPr lang="fr-FR" dirty="0"/>
          </a:p>
        </p:txBody>
      </p:sp>
      <p:pic>
        <p:nvPicPr>
          <p:cNvPr id="4" name="Picture 4" descr="C:\FreemanFigs\CH04\F04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86058"/>
            <a:ext cx="5550709" cy="2168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La synthèse des protéines comprend deux étapes: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 smtClean="0"/>
              <a:t>1. la transcription permet de copier l'ADN en </a:t>
            </a:r>
            <a:r>
              <a:rPr lang="fr-FR" dirty="0" err="1" smtClean="0"/>
              <a:t>ARNm</a:t>
            </a:r>
            <a:r>
              <a:rPr lang="fr-FR" dirty="0" smtClean="0"/>
              <a:t>. Elle est réalisée grâce à l’ARN polymérase.</a:t>
            </a:r>
          </a:p>
          <a:p>
            <a:pPr algn="just"/>
            <a:endParaRPr lang="fr-FR" dirty="0" smtClean="0"/>
          </a:p>
          <a:p>
            <a:pPr algn="just">
              <a:buNone/>
            </a:pPr>
            <a:r>
              <a:rPr lang="fr-FR" dirty="0" smtClean="0"/>
              <a:t>2. la traduction correspond au décodage de l'information portée par l'</a:t>
            </a:r>
            <a:r>
              <a:rPr lang="fr-FR" dirty="0" err="1" smtClean="0"/>
              <a:t>ARNm</a:t>
            </a:r>
            <a:r>
              <a:rPr lang="fr-FR" dirty="0" smtClean="0"/>
              <a:t> en protéines, grâce au code génétique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synthèse protéique par le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ribosome (traduction)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décompose en trois phases: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initiation, élongation et terminaison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Elle nécessite l'intervention de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facteurs protéiques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un apport d'énergie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(provenant de l’hydrolyse des molécules de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GTP)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4282" y="0"/>
            <a:ext cx="7212359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ribosome possède</a:t>
            </a:r>
          </a:p>
          <a:p>
            <a:pPr marL="342900" marR="0" lvl="0" indent="-34290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site de liaison pour l’ARN messager</a:t>
            </a:r>
            <a:endParaRPr kumimoji="0" lang="fr-FR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site P qui intervient dans la liaison du </a:t>
            </a:r>
            <a:r>
              <a:rPr kumimoji="0" lang="fr-FR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peptidyl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fr-FR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ARNt</a:t>
            </a:r>
            <a:endParaRPr kumimoji="0" lang="fr-FR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site A qui intervient dans le décodage (liaison de l’</a:t>
            </a:r>
            <a:r>
              <a:rPr kumimoji="0" lang="fr-FR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aminoacyl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fr-FR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ARNt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fr-FR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site E (site de sortie de l’</a:t>
            </a:r>
            <a:r>
              <a:rPr kumimoji="0" lang="fr-FR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ARNt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fr-FR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site de liaison des IF (facteurs d’initiation)</a:t>
            </a:r>
            <a:endParaRPr kumimoji="0" lang="fr-FR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site </a:t>
            </a:r>
            <a:r>
              <a:rPr kumimoji="0" lang="fr-FR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GTPasique</a:t>
            </a: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Low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Un site de sortie de la protéine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néosynthétisée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ce réservé du contenu 3" descr="4ElongationTraduction.png"/>
          <p:cNvPicPr>
            <a:picLocks noGrp="1" noChangeAspect="1"/>
          </p:cNvPicPr>
          <p:nvPr>
            <p:ph idx="1"/>
          </p:nvPr>
        </p:nvPicPr>
        <p:blipFill>
          <a:blip r:embed="rId2"/>
          <a:srcRect l="29808" r="32692" b="55676"/>
          <a:stretch>
            <a:fillRect/>
          </a:stretch>
        </p:blipFill>
        <p:spPr>
          <a:xfrm>
            <a:off x="1928794" y="3270077"/>
            <a:ext cx="5286412" cy="315931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/>
              <a:t>1. Initiation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eriod"/>
            </a:pPr>
            <a:r>
              <a:rPr lang="fr-FR" dirty="0"/>
              <a:t>Reconnaissance de l’</a:t>
            </a:r>
            <a:r>
              <a:rPr lang="fr-FR" dirty="0" err="1"/>
              <a:t>ARNm</a:t>
            </a:r>
            <a:endParaRPr lang="fr-FR" dirty="0"/>
          </a:p>
          <a:p>
            <a:pPr marL="514350" lvl="0" indent="-514350">
              <a:buFont typeface="+mj-lt"/>
              <a:buAutoNum type="alphaLcPeriod"/>
            </a:pPr>
            <a:r>
              <a:rPr lang="fr-FR" dirty="0"/>
              <a:t>Formation du complexe d’initiation</a:t>
            </a:r>
          </a:p>
          <a:p>
            <a:pPr marL="514350" lvl="0" indent="-514350">
              <a:buFont typeface="+mj-lt"/>
              <a:buAutoNum type="alphaLcPeriod"/>
            </a:pPr>
            <a:r>
              <a:rPr lang="fr-FR" dirty="0"/>
              <a:t>Fixation de la grosse sous-unité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lvl="0" indent="-514350" algn="l"/>
            <a:r>
              <a:rPr lang="fr-FR" dirty="0" smtClean="0"/>
              <a:t>a. Reconnaissance </a:t>
            </a:r>
            <a:r>
              <a:rPr lang="fr-FR" dirty="0" smtClean="0"/>
              <a:t>de l’</a:t>
            </a:r>
            <a:r>
              <a:rPr lang="fr-FR" dirty="0" err="1" smtClean="0"/>
              <a:t>ARNm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La PSU reconnait la coiffe CBP (Cap </a:t>
            </a:r>
            <a:r>
              <a:rPr lang="fr-FR" dirty="0" err="1" smtClean="0"/>
              <a:t>Binding</a:t>
            </a:r>
            <a:r>
              <a:rPr lang="fr-FR" dirty="0" smtClean="0"/>
              <a:t> </a:t>
            </a:r>
            <a:r>
              <a:rPr lang="fr-FR" dirty="0" err="1" smtClean="0"/>
              <a:t>Protein</a:t>
            </a:r>
            <a:r>
              <a:rPr lang="fr-FR" dirty="0" smtClean="0"/>
              <a:t> </a:t>
            </a:r>
            <a:r>
              <a:rPr lang="fr-FR" dirty="0" smtClean="0"/>
              <a:t>) </a:t>
            </a:r>
            <a:r>
              <a:rPr lang="fr-FR" dirty="0" smtClean="0"/>
              <a:t>portait sur l’extrémité 5’, puis se déplace le long de la molécule d’</a:t>
            </a:r>
            <a:r>
              <a:rPr lang="fr-FR" dirty="0" err="1" smtClean="0"/>
              <a:t>ARNm</a:t>
            </a:r>
            <a:r>
              <a:rPr lang="fr-FR" dirty="0" smtClean="0"/>
              <a:t> jusqu’à la séquence qui contient AUG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b. complexe </a:t>
            </a:r>
            <a:r>
              <a:rPr lang="fr-FR" dirty="0" smtClean="0"/>
              <a:t>d’initiation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la PSU 40S</a:t>
            </a:r>
          </a:p>
          <a:p>
            <a:pPr lvl="0"/>
            <a:r>
              <a:rPr lang="fr-FR" dirty="0" smtClean="0"/>
              <a:t>l’</a:t>
            </a:r>
            <a:r>
              <a:rPr lang="fr-FR" dirty="0" err="1" smtClean="0"/>
              <a:t>ARNt</a:t>
            </a:r>
            <a:r>
              <a:rPr lang="fr-FR" dirty="0" smtClean="0"/>
              <a:t> initiateur (</a:t>
            </a:r>
            <a:r>
              <a:rPr lang="fr-FR" dirty="0" err="1" smtClean="0"/>
              <a:t>metARNt</a:t>
            </a:r>
            <a:r>
              <a:rPr lang="fr-FR" dirty="0" smtClean="0"/>
              <a:t>).</a:t>
            </a:r>
          </a:p>
          <a:p>
            <a:pPr lvl="0"/>
            <a:r>
              <a:rPr lang="fr-FR" dirty="0" smtClean="0"/>
              <a:t>l’</a:t>
            </a:r>
            <a:r>
              <a:rPr lang="fr-FR" dirty="0" err="1" smtClean="0"/>
              <a:t>ARNm</a:t>
            </a:r>
            <a:endParaRPr lang="fr-FR" dirty="0" smtClean="0"/>
          </a:p>
          <a:p>
            <a:pPr lvl="0"/>
            <a:r>
              <a:rPr lang="fr-FR" dirty="0" smtClean="0"/>
              <a:t>la présence de facteurs d’initiation.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fr-FR" dirty="0" smtClean="0"/>
              <a:t>c. </a:t>
            </a:r>
            <a:r>
              <a:rPr lang="fr-FR" dirty="0" smtClean="0"/>
              <a:t>Fixation de la grosse sous-unité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Un autre facteur d’initiation eIF5 interagit avec le complexe de pré-initiation avec hydrolyse de GTP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fr-FR" b="1" dirty="0" smtClean="0"/>
              <a:t>2. </a:t>
            </a:r>
            <a:r>
              <a:rPr lang="fr-FR" b="1" dirty="0" smtClean="0"/>
              <a:t>Elongation: 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000109"/>
            <a:ext cx="8229600" cy="128588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fr-FR" dirty="0"/>
              <a:t>fixation d'un </a:t>
            </a:r>
            <a:r>
              <a:rPr lang="fr-FR" dirty="0" err="1" smtClean="0"/>
              <a:t>aminoacyl</a:t>
            </a:r>
            <a:r>
              <a:rPr lang="fr-FR" dirty="0" smtClean="0"/>
              <a:t>-</a:t>
            </a:r>
            <a:r>
              <a:rPr lang="fr-FR" dirty="0" err="1" smtClean="0"/>
              <a:t>ARNt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smtClean="0"/>
              <a:t>EF1 uni </a:t>
            </a:r>
            <a:r>
              <a:rPr lang="fr-FR" dirty="0" smtClean="0"/>
              <a:t>au GTP) </a:t>
            </a:r>
            <a:endParaRPr lang="fr-FR" dirty="0"/>
          </a:p>
          <a:p>
            <a:pPr lvl="0"/>
            <a:r>
              <a:rPr lang="fr-FR" dirty="0"/>
              <a:t>formation d'une liaison </a:t>
            </a:r>
            <a:r>
              <a:rPr lang="fr-FR" dirty="0" smtClean="0"/>
              <a:t>peptidique:</a:t>
            </a:r>
            <a:r>
              <a:rPr lang="fr-FR" dirty="0" smtClean="0"/>
              <a:t> </a:t>
            </a:r>
            <a:r>
              <a:rPr lang="fr-FR" dirty="0" err="1" smtClean="0"/>
              <a:t>peptidyl</a:t>
            </a:r>
            <a:r>
              <a:rPr lang="fr-FR" dirty="0" smtClean="0"/>
              <a:t> transférase</a:t>
            </a:r>
            <a:endParaRPr lang="fr-FR" dirty="0"/>
          </a:p>
          <a:p>
            <a:pPr lvl="0"/>
            <a:r>
              <a:rPr lang="fr-FR" dirty="0"/>
              <a:t>translocation </a:t>
            </a:r>
            <a:r>
              <a:rPr lang="fr-FR" dirty="0" smtClean="0"/>
              <a:t>ribosomale</a:t>
            </a:r>
            <a:r>
              <a:rPr lang="fr-FR" dirty="0" smtClean="0"/>
              <a:t> </a:t>
            </a:r>
            <a:r>
              <a:rPr lang="fr-FR" dirty="0" smtClean="0"/>
              <a:t>(EF‐2</a:t>
            </a:r>
            <a:r>
              <a:rPr lang="fr-FR" dirty="0" smtClean="0"/>
              <a:t> </a:t>
            </a:r>
            <a:r>
              <a:rPr lang="fr-FR" dirty="0" smtClean="0"/>
              <a:t>et hydrolyse de GTP)</a:t>
            </a:r>
            <a:endParaRPr lang="fr-FR" dirty="0"/>
          </a:p>
          <a:p>
            <a:endParaRPr lang="fr-FR" dirty="0"/>
          </a:p>
        </p:txBody>
      </p:sp>
      <p:pic>
        <p:nvPicPr>
          <p:cNvPr id="4" name="Espace réservé du contenu 3" descr="4ElongationTraduc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714620"/>
            <a:ext cx="7286676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fr-FR" b="1" dirty="0" smtClean="0"/>
              <a:t>3.Terminaison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un codon stop de fin de lecture (UAA, UAG, UGA) apparaît sur le site de reconnaissance A</a:t>
            </a:r>
          </a:p>
          <a:p>
            <a:pPr algn="just"/>
            <a:r>
              <a:rPr lang="fr-FR" dirty="0" smtClean="0"/>
              <a:t>Un  facteur RF (Releasing Factor = facteur de libération) se lie au ribosome sous la forme d’un complexe RF- GTP. </a:t>
            </a:r>
          </a:p>
          <a:p>
            <a:pPr algn="just"/>
            <a:r>
              <a:rPr lang="fr-FR" dirty="0" smtClean="0"/>
              <a:t>La liaison ester peptide </a:t>
            </a:r>
            <a:r>
              <a:rPr lang="fr-FR" dirty="0" err="1" smtClean="0"/>
              <a:t>ARNt</a:t>
            </a:r>
            <a:r>
              <a:rPr lang="fr-FR" dirty="0" smtClean="0"/>
              <a:t> est alors clivée par la </a:t>
            </a:r>
            <a:r>
              <a:rPr lang="fr-FR" dirty="0" err="1" smtClean="0"/>
              <a:t>peptidyl</a:t>
            </a:r>
            <a:r>
              <a:rPr lang="fr-FR" dirty="0" smtClean="0"/>
              <a:t> transférase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</p:spPr>
        <p:txBody>
          <a:bodyPr/>
          <a:lstStyle/>
          <a:p>
            <a:r>
              <a:rPr lang="fr-FR" dirty="0" smtClean="0"/>
              <a:t>Réticulum endoplasmique</a:t>
            </a:r>
            <a:endParaRPr lang="fr-FR" dirty="0"/>
          </a:p>
        </p:txBody>
      </p:sp>
      <p:grpSp>
        <p:nvGrpSpPr>
          <p:cNvPr id="4" name="Group 412"/>
          <p:cNvGrpSpPr>
            <a:grpSpLocks noGrp="1"/>
          </p:cNvGrpSpPr>
          <p:nvPr>
            <p:ph idx="1"/>
          </p:nvPr>
        </p:nvGrpSpPr>
        <p:grpSpPr bwMode="auto">
          <a:xfrm>
            <a:off x="4714876" y="2046309"/>
            <a:ext cx="4429124" cy="3811583"/>
            <a:chOff x="1297" y="981"/>
            <a:chExt cx="2330" cy="2894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1623" y="1211"/>
              <a:ext cx="84" cy="264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9" y="0"/>
                </a:cxn>
                <a:cxn ang="0">
                  <a:pos x="32" y="12"/>
                </a:cxn>
                <a:cxn ang="0">
                  <a:pos x="44" y="38"/>
                </a:cxn>
                <a:cxn ang="0">
                  <a:pos x="51" y="51"/>
                </a:cxn>
                <a:cxn ang="0">
                  <a:pos x="57" y="64"/>
                </a:cxn>
                <a:cxn ang="0">
                  <a:pos x="64" y="83"/>
                </a:cxn>
                <a:cxn ang="0">
                  <a:pos x="70" y="102"/>
                </a:cxn>
                <a:cxn ang="0">
                  <a:pos x="77" y="122"/>
                </a:cxn>
                <a:cxn ang="0">
                  <a:pos x="83" y="141"/>
                </a:cxn>
                <a:cxn ang="0">
                  <a:pos x="89" y="160"/>
                </a:cxn>
                <a:cxn ang="0">
                  <a:pos x="89" y="179"/>
                </a:cxn>
                <a:cxn ang="0">
                  <a:pos x="96" y="199"/>
                </a:cxn>
                <a:cxn ang="0">
                  <a:pos x="96" y="218"/>
                </a:cxn>
                <a:cxn ang="0">
                  <a:pos x="96" y="231"/>
                </a:cxn>
                <a:cxn ang="0">
                  <a:pos x="96" y="244"/>
                </a:cxn>
                <a:cxn ang="0">
                  <a:pos x="96" y="263"/>
                </a:cxn>
                <a:cxn ang="0">
                  <a:pos x="96" y="276"/>
                </a:cxn>
                <a:cxn ang="0">
                  <a:pos x="96" y="282"/>
                </a:cxn>
                <a:cxn ang="0">
                  <a:pos x="96" y="289"/>
                </a:cxn>
                <a:cxn ang="0">
                  <a:pos x="89" y="295"/>
                </a:cxn>
                <a:cxn ang="0">
                  <a:pos x="83" y="295"/>
                </a:cxn>
                <a:cxn ang="0">
                  <a:pos x="77" y="302"/>
                </a:cxn>
                <a:cxn ang="0">
                  <a:pos x="64" y="289"/>
                </a:cxn>
                <a:cxn ang="0">
                  <a:pos x="51" y="263"/>
                </a:cxn>
                <a:cxn ang="0">
                  <a:pos x="44" y="250"/>
                </a:cxn>
                <a:cxn ang="0">
                  <a:pos x="38" y="237"/>
                </a:cxn>
                <a:cxn ang="0">
                  <a:pos x="32" y="218"/>
                </a:cxn>
                <a:cxn ang="0">
                  <a:pos x="25" y="199"/>
                </a:cxn>
                <a:cxn ang="0">
                  <a:pos x="19" y="179"/>
                </a:cxn>
                <a:cxn ang="0">
                  <a:pos x="12" y="160"/>
                </a:cxn>
                <a:cxn ang="0">
                  <a:pos x="12" y="141"/>
                </a:cxn>
                <a:cxn ang="0">
                  <a:pos x="6" y="122"/>
                </a:cxn>
                <a:cxn ang="0">
                  <a:pos x="0" y="102"/>
                </a:cxn>
                <a:cxn ang="0">
                  <a:pos x="0" y="83"/>
                </a:cxn>
                <a:cxn ang="0">
                  <a:pos x="0" y="70"/>
                </a:cxn>
                <a:cxn ang="0">
                  <a:pos x="0" y="51"/>
                </a:cxn>
                <a:cxn ang="0">
                  <a:pos x="0" y="38"/>
                </a:cxn>
                <a:cxn ang="0">
                  <a:pos x="0" y="25"/>
                </a:cxn>
                <a:cxn ang="0">
                  <a:pos x="0" y="19"/>
                </a:cxn>
                <a:cxn ang="0">
                  <a:pos x="0" y="12"/>
                </a:cxn>
                <a:cxn ang="0">
                  <a:pos x="6" y="6"/>
                </a:cxn>
                <a:cxn ang="0">
                  <a:pos x="12" y="6"/>
                </a:cxn>
              </a:cxnLst>
              <a:rect l="0" t="0" r="r" b="b"/>
              <a:pathLst>
                <a:path w="96" h="302">
                  <a:moveTo>
                    <a:pt x="12" y="6"/>
                  </a:moveTo>
                  <a:lnTo>
                    <a:pt x="19" y="0"/>
                  </a:lnTo>
                  <a:lnTo>
                    <a:pt x="32" y="12"/>
                  </a:lnTo>
                  <a:lnTo>
                    <a:pt x="44" y="38"/>
                  </a:lnTo>
                  <a:lnTo>
                    <a:pt x="51" y="51"/>
                  </a:lnTo>
                  <a:lnTo>
                    <a:pt x="57" y="64"/>
                  </a:lnTo>
                  <a:lnTo>
                    <a:pt x="64" y="83"/>
                  </a:lnTo>
                  <a:lnTo>
                    <a:pt x="70" y="102"/>
                  </a:lnTo>
                  <a:lnTo>
                    <a:pt x="77" y="122"/>
                  </a:lnTo>
                  <a:lnTo>
                    <a:pt x="83" y="141"/>
                  </a:lnTo>
                  <a:lnTo>
                    <a:pt x="89" y="160"/>
                  </a:lnTo>
                  <a:lnTo>
                    <a:pt x="89" y="179"/>
                  </a:lnTo>
                  <a:lnTo>
                    <a:pt x="96" y="199"/>
                  </a:lnTo>
                  <a:lnTo>
                    <a:pt x="96" y="218"/>
                  </a:lnTo>
                  <a:lnTo>
                    <a:pt x="96" y="231"/>
                  </a:lnTo>
                  <a:lnTo>
                    <a:pt x="96" y="244"/>
                  </a:lnTo>
                  <a:lnTo>
                    <a:pt x="96" y="263"/>
                  </a:lnTo>
                  <a:lnTo>
                    <a:pt x="96" y="276"/>
                  </a:lnTo>
                  <a:lnTo>
                    <a:pt x="96" y="282"/>
                  </a:lnTo>
                  <a:lnTo>
                    <a:pt x="96" y="289"/>
                  </a:lnTo>
                  <a:lnTo>
                    <a:pt x="89" y="295"/>
                  </a:lnTo>
                  <a:lnTo>
                    <a:pt x="83" y="295"/>
                  </a:lnTo>
                  <a:lnTo>
                    <a:pt x="77" y="302"/>
                  </a:lnTo>
                  <a:lnTo>
                    <a:pt x="64" y="289"/>
                  </a:lnTo>
                  <a:lnTo>
                    <a:pt x="51" y="263"/>
                  </a:lnTo>
                  <a:lnTo>
                    <a:pt x="44" y="250"/>
                  </a:lnTo>
                  <a:lnTo>
                    <a:pt x="38" y="237"/>
                  </a:lnTo>
                  <a:lnTo>
                    <a:pt x="32" y="218"/>
                  </a:lnTo>
                  <a:lnTo>
                    <a:pt x="25" y="199"/>
                  </a:lnTo>
                  <a:lnTo>
                    <a:pt x="19" y="179"/>
                  </a:lnTo>
                  <a:lnTo>
                    <a:pt x="12" y="160"/>
                  </a:lnTo>
                  <a:lnTo>
                    <a:pt x="12" y="141"/>
                  </a:lnTo>
                  <a:lnTo>
                    <a:pt x="6" y="122"/>
                  </a:lnTo>
                  <a:lnTo>
                    <a:pt x="0" y="102"/>
                  </a:lnTo>
                  <a:lnTo>
                    <a:pt x="0" y="83"/>
                  </a:lnTo>
                  <a:lnTo>
                    <a:pt x="0" y="70"/>
                  </a:lnTo>
                  <a:lnTo>
                    <a:pt x="0" y="51"/>
                  </a:lnTo>
                  <a:lnTo>
                    <a:pt x="0" y="38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6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790" y="1536"/>
              <a:ext cx="51" cy="219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0" y="0"/>
                </a:cxn>
                <a:cxn ang="0">
                  <a:pos x="32" y="13"/>
                </a:cxn>
                <a:cxn ang="0">
                  <a:pos x="39" y="32"/>
                </a:cxn>
                <a:cxn ang="0">
                  <a:pos x="39" y="45"/>
                </a:cxn>
                <a:cxn ang="0">
                  <a:pos x="45" y="58"/>
                </a:cxn>
                <a:cxn ang="0">
                  <a:pos x="45" y="71"/>
                </a:cxn>
                <a:cxn ang="0">
                  <a:pos x="52" y="90"/>
                </a:cxn>
                <a:cxn ang="0">
                  <a:pos x="52" y="103"/>
                </a:cxn>
                <a:cxn ang="0">
                  <a:pos x="52" y="122"/>
                </a:cxn>
                <a:cxn ang="0">
                  <a:pos x="58" y="142"/>
                </a:cxn>
                <a:cxn ang="0">
                  <a:pos x="58" y="155"/>
                </a:cxn>
                <a:cxn ang="0">
                  <a:pos x="58" y="174"/>
                </a:cxn>
                <a:cxn ang="0">
                  <a:pos x="58" y="187"/>
                </a:cxn>
                <a:cxn ang="0">
                  <a:pos x="58" y="200"/>
                </a:cxn>
                <a:cxn ang="0">
                  <a:pos x="58" y="212"/>
                </a:cxn>
                <a:cxn ang="0">
                  <a:pos x="52" y="238"/>
                </a:cxn>
                <a:cxn ang="0">
                  <a:pos x="52" y="251"/>
                </a:cxn>
                <a:cxn ang="0">
                  <a:pos x="39" y="251"/>
                </a:cxn>
                <a:cxn ang="0">
                  <a:pos x="32" y="251"/>
                </a:cxn>
                <a:cxn ang="0">
                  <a:pos x="26" y="238"/>
                </a:cxn>
                <a:cxn ang="0">
                  <a:pos x="20" y="219"/>
                </a:cxn>
                <a:cxn ang="0">
                  <a:pos x="13" y="206"/>
                </a:cxn>
                <a:cxn ang="0">
                  <a:pos x="13" y="193"/>
                </a:cxn>
                <a:cxn ang="0">
                  <a:pos x="7" y="180"/>
                </a:cxn>
                <a:cxn ang="0">
                  <a:pos x="7" y="161"/>
                </a:cxn>
                <a:cxn ang="0">
                  <a:pos x="0" y="148"/>
                </a:cxn>
                <a:cxn ang="0">
                  <a:pos x="0" y="129"/>
                </a:cxn>
                <a:cxn ang="0">
                  <a:pos x="0" y="110"/>
                </a:cxn>
                <a:cxn ang="0">
                  <a:pos x="0" y="97"/>
                </a:cxn>
                <a:cxn ang="0">
                  <a:pos x="0" y="77"/>
                </a:cxn>
                <a:cxn ang="0">
                  <a:pos x="0" y="65"/>
                </a:cxn>
                <a:cxn ang="0">
                  <a:pos x="0" y="52"/>
                </a:cxn>
                <a:cxn ang="0">
                  <a:pos x="0" y="39"/>
                </a:cxn>
                <a:cxn ang="0">
                  <a:pos x="0" y="13"/>
                </a:cxn>
                <a:cxn ang="0">
                  <a:pos x="7" y="0"/>
                </a:cxn>
                <a:cxn ang="0">
                  <a:pos x="13" y="0"/>
                </a:cxn>
              </a:cxnLst>
              <a:rect l="0" t="0" r="r" b="b"/>
              <a:pathLst>
                <a:path w="58" h="251">
                  <a:moveTo>
                    <a:pt x="13" y="0"/>
                  </a:moveTo>
                  <a:lnTo>
                    <a:pt x="20" y="0"/>
                  </a:lnTo>
                  <a:lnTo>
                    <a:pt x="32" y="13"/>
                  </a:lnTo>
                  <a:lnTo>
                    <a:pt x="39" y="32"/>
                  </a:lnTo>
                  <a:lnTo>
                    <a:pt x="39" y="45"/>
                  </a:lnTo>
                  <a:lnTo>
                    <a:pt x="45" y="58"/>
                  </a:lnTo>
                  <a:lnTo>
                    <a:pt x="45" y="71"/>
                  </a:lnTo>
                  <a:lnTo>
                    <a:pt x="52" y="90"/>
                  </a:lnTo>
                  <a:lnTo>
                    <a:pt x="52" y="103"/>
                  </a:lnTo>
                  <a:lnTo>
                    <a:pt x="52" y="122"/>
                  </a:lnTo>
                  <a:lnTo>
                    <a:pt x="58" y="142"/>
                  </a:lnTo>
                  <a:lnTo>
                    <a:pt x="58" y="155"/>
                  </a:lnTo>
                  <a:lnTo>
                    <a:pt x="58" y="174"/>
                  </a:lnTo>
                  <a:lnTo>
                    <a:pt x="58" y="187"/>
                  </a:lnTo>
                  <a:lnTo>
                    <a:pt x="58" y="200"/>
                  </a:lnTo>
                  <a:lnTo>
                    <a:pt x="58" y="212"/>
                  </a:lnTo>
                  <a:lnTo>
                    <a:pt x="52" y="238"/>
                  </a:lnTo>
                  <a:lnTo>
                    <a:pt x="52" y="251"/>
                  </a:lnTo>
                  <a:lnTo>
                    <a:pt x="39" y="251"/>
                  </a:lnTo>
                  <a:lnTo>
                    <a:pt x="32" y="251"/>
                  </a:lnTo>
                  <a:lnTo>
                    <a:pt x="26" y="238"/>
                  </a:lnTo>
                  <a:lnTo>
                    <a:pt x="20" y="219"/>
                  </a:lnTo>
                  <a:lnTo>
                    <a:pt x="13" y="206"/>
                  </a:lnTo>
                  <a:lnTo>
                    <a:pt x="13" y="193"/>
                  </a:lnTo>
                  <a:lnTo>
                    <a:pt x="7" y="180"/>
                  </a:lnTo>
                  <a:lnTo>
                    <a:pt x="7" y="161"/>
                  </a:lnTo>
                  <a:lnTo>
                    <a:pt x="0" y="148"/>
                  </a:lnTo>
                  <a:lnTo>
                    <a:pt x="0" y="129"/>
                  </a:lnTo>
                  <a:lnTo>
                    <a:pt x="0" y="110"/>
                  </a:lnTo>
                  <a:lnTo>
                    <a:pt x="0" y="97"/>
                  </a:lnTo>
                  <a:lnTo>
                    <a:pt x="0" y="77"/>
                  </a:lnTo>
                  <a:lnTo>
                    <a:pt x="0" y="65"/>
                  </a:lnTo>
                  <a:lnTo>
                    <a:pt x="0" y="52"/>
                  </a:lnTo>
                  <a:lnTo>
                    <a:pt x="0" y="39"/>
                  </a:lnTo>
                  <a:lnTo>
                    <a:pt x="0" y="13"/>
                  </a:lnTo>
                  <a:lnTo>
                    <a:pt x="7" y="0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358" y="3107"/>
              <a:ext cx="208" cy="123"/>
            </a:xfrm>
            <a:custGeom>
              <a:avLst/>
              <a:gdLst/>
              <a:ahLst/>
              <a:cxnLst>
                <a:cxn ang="0">
                  <a:pos x="232" y="6"/>
                </a:cxn>
                <a:cxn ang="0">
                  <a:pos x="238" y="19"/>
                </a:cxn>
                <a:cxn ang="0">
                  <a:pos x="232" y="32"/>
                </a:cxn>
                <a:cxn ang="0">
                  <a:pos x="213" y="51"/>
                </a:cxn>
                <a:cxn ang="0">
                  <a:pos x="206" y="58"/>
                </a:cxn>
                <a:cxn ang="0">
                  <a:pos x="193" y="70"/>
                </a:cxn>
                <a:cxn ang="0">
                  <a:pos x="180" y="77"/>
                </a:cxn>
                <a:cxn ang="0">
                  <a:pos x="168" y="83"/>
                </a:cxn>
                <a:cxn ang="0">
                  <a:pos x="155" y="96"/>
                </a:cxn>
                <a:cxn ang="0">
                  <a:pos x="142" y="103"/>
                </a:cxn>
                <a:cxn ang="0">
                  <a:pos x="123" y="109"/>
                </a:cxn>
                <a:cxn ang="0">
                  <a:pos x="110" y="115"/>
                </a:cxn>
                <a:cxn ang="0">
                  <a:pos x="90" y="122"/>
                </a:cxn>
                <a:cxn ang="0">
                  <a:pos x="78" y="128"/>
                </a:cxn>
                <a:cxn ang="0">
                  <a:pos x="65" y="135"/>
                </a:cxn>
                <a:cxn ang="0">
                  <a:pos x="52" y="135"/>
                </a:cxn>
                <a:cxn ang="0">
                  <a:pos x="33" y="141"/>
                </a:cxn>
                <a:cxn ang="0">
                  <a:pos x="13" y="141"/>
                </a:cxn>
                <a:cxn ang="0">
                  <a:pos x="7" y="128"/>
                </a:cxn>
                <a:cxn ang="0">
                  <a:pos x="0" y="122"/>
                </a:cxn>
                <a:cxn ang="0">
                  <a:pos x="7" y="109"/>
                </a:cxn>
                <a:cxn ang="0">
                  <a:pos x="26" y="90"/>
                </a:cxn>
                <a:cxn ang="0">
                  <a:pos x="33" y="83"/>
                </a:cxn>
                <a:cxn ang="0">
                  <a:pos x="45" y="70"/>
                </a:cxn>
                <a:cxn ang="0">
                  <a:pos x="58" y="64"/>
                </a:cxn>
                <a:cxn ang="0">
                  <a:pos x="71" y="58"/>
                </a:cxn>
                <a:cxn ang="0">
                  <a:pos x="84" y="45"/>
                </a:cxn>
                <a:cxn ang="0">
                  <a:pos x="103" y="38"/>
                </a:cxn>
                <a:cxn ang="0">
                  <a:pos x="116" y="32"/>
                </a:cxn>
                <a:cxn ang="0">
                  <a:pos x="129" y="19"/>
                </a:cxn>
                <a:cxn ang="0">
                  <a:pos x="148" y="19"/>
                </a:cxn>
                <a:cxn ang="0">
                  <a:pos x="161" y="13"/>
                </a:cxn>
                <a:cxn ang="0">
                  <a:pos x="174" y="6"/>
                </a:cxn>
                <a:cxn ang="0">
                  <a:pos x="187" y="6"/>
                </a:cxn>
                <a:cxn ang="0">
                  <a:pos x="213" y="0"/>
                </a:cxn>
                <a:cxn ang="0">
                  <a:pos x="225" y="0"/>
                </a:cxn>
                <a:cxn ang="0">
                  <a:pos x="232" y="6"/>
                </a:cxn>
              </a:cxnLst>
              <a:rect l="0" t="0" r="r" b="b"/>
              <a:pathLst>
                <a:path w="238" h="141">
                  <a:moveTo>
                    <a:pt x="232" y="6"/>
                  </a:moveTo>
                  <a:lnTo>
                    <a:pt x="238" y="19"/>
                  </a:lnTo>
                  <a:lnTo>
                    <a:pt x="232" y="32"/>
                  </a:lnTo>
                  <a:lnTo>
                    <a:pt x="213" y="51"/>
                  </a:lnTo>
                  <a:lnTo>
                    <a:pt x="206" y="58"/>
                  </a:lnTo>
                  <a:lnTo>
                    <a:pt x="193" y="70"/>
                  </a:lnTo>
                  <a:lnTo>
                    <a:pt x="180" y="77"/>
                  </a:lnTo>
                  <a:lnTo>
                    <a:pt x="168" y="83"/>
                  </a:lnTo>
                  <a:lnTo>
                    <a:pt x="155" y="96"/>
                  </a:lnTo>
                  <a:lnTo>
                    <a:pt x="142" y="103"/>
                  </a:lnTo>
                  <a:lnTo>
                    <a:pt x="123" y="109"/>
                  </a:lnTo>
                  <a:lnTo>
                    <a:pt x="110" y="115"/>
                  </a:lnTo>
                  <a:lnTo>
                    <a:pt x="90" y="122"/>
                  </a:lnTo>
                  <a:lnTo>
                    <a:pt x="78" y="128"/>
                  </a:lnTo>
                  <a:lnTo>
                    <a:pt x="65" y="135"/>
                  </a:lnTo>
                  <a:lnTo>
                    <a:pt x="52" y="135"/>
                  </a:lnTo>
                  <a:lnTo>
                    <a:pt x="33" y="141"/>
                  </a:lnTo>
                  <a:lnTo>
                    <a:pt x="13" y="141"/>
                  </a:lnTo>
                  <a:lnTo>
                    <a:pt x="7" y="128"/>
                  </a:lnTo>
                  <a:lnTo>
                    <a:pt x="0" y="122"/>
                  </a:lnTo>
                  <a:lnTo>
                    <a:pt x="7" y="109"/>
                  </a:lnTo>
                  <a:lnTo>
                    <a:pt x="26" y="90"/>
                  </a:lnTo>
                  <a:lnTo>
                    <a:pt x="33" y="83"/>
                  </a:lnTo>
                  <a:lnTo>
                    <a:pt x="45" y="70"/>
                  </a:lnTo>
                  <a:lnTo>
                    <a:pt x="58" y="64"/>
                  </a:lnTo>
                  <a:lnTo>
                    <a:pt x="71" y="58"/>
                  </a:lnTo>
                  <a:lnTo>
                    <a:pt x="84" y="45"/>
                  </a:lnTo>
                  <a:lnTo>
                    <a:pt x="103" y="38"/>
                  </a:lnTo>
                  <a:lnTo>
                    <a:pt x="116" y="32"/>
                  </a:lnTo>
                  <a:lnTo>
                    <a:pt x="129" y="19"/>
                  </a:lnTo>
                  <a:lnTo>
                    <a:pt x="148" y="19"/>
                  </a:lnTo>
                  <a:lnTo>
                    <a:pt x="161" y="13"/>
                  </a:lnTo>
                  <a:lnTo>
                    <a:pt x="174" y="6"/>
                  </a:lnTo>
                  <a:lnTo>
                    <a:pt x="187" y="6"/>
                  </a:lnTo>
                  <a:lnTo>
                    <a:pt x="213" y="0"/>
                  </a:lnTo>
                  <a:lnTo>
                    <a:pt x="225" y="0"/>
                  </a:lnTo>
                  <a:lnTo>
                    <a:pt x="232" y="6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836" y="2271"/>
              <a:ext cx="50" cy="219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8" y="0"/>
                </a:cxn>
                <a:cxn ang="0">
                  <a:pos x="45" y="13"/>
                </a:cxn>
                <a:cxn ang="0">
                  <a:pos x="51" y="39"/>
                </a:cxn>
                <a:cxn ang="0">
                  <a:pos x="51" y="45"/>
                </a:cxn>
                <a:cxn ang="0">
                  <a:pos x="51" y="64"/>
                </a:cxn>
                <a:cxn ang="0">
                  <a:pos x="58" y="77"/>
                </a:cxn>
                <a:cxn ang="0">
                  <a:pos x="58" y="90"/>
                </a:cxn>
                <a:cxn ang="0">
                  <a:pos x="58" y="109"/>
                </a:cxn>
                <a:cxn ang="0">
                  <a:pos x="58" y="129"/>
                </a:cxn>
                <a:cxn ang="0">
                  <a:pos x="58" y="142"/>
                </a:cxn>
                <a:cxn ang="0">
                  <a:pos x="58" y="161"/>
                </a:cxn>
                <a:cxn ang="0">
                  <a:pos x="51" y="174"/>
                </a:cxn>
                <a:cxn ang="0">
                  <a:pos x="51" y="193"/>
                </a:cxn>
                <a:cxn ang="0">
                  <a:pos x="51" y="206"/>
                </a:cxn>
                <a:cxn ang="0">
                  <a:pos x="45" y="219"/>
                </a:cxn>
                <a:cxn ang="0">
                  <a:pos x="45" y="238"/>
                </a:cxn>
                <a:cxn ang="0">
                  <a:pos x="32" y="251"/>
                </a:cxn>
                <a:cxn ang="0">
                  <a:pos x="25" y="251"/>
                </a:cxn>
                <a:cxn ang="0">
                  <a:pos x="19" y="251"/>
                </a:cxn>
                <a:cxn ang="0">
                  <a:pos x="13" y="238"/>
                </a:cxn>
                <a:cxn ang="0">
                  <a:pos x="6" y="212"/>
                </a:cxn>
                <a:cxn ang="0">
                  <a:pos x="6" y="206"/>
                </a:cxn>
                <a:cxn ang="0">
                  <a:pos x="6" y="193"/>
                </a:cxn>
                <a:cxn ang="0">
                  <a:pos x="6" y="174"/>
                </a:cxn>
                <a:cxn ang="0">
                  <a:pos x="0" y="161"/>
                </a:cxn>
                <a:cxn ang="0">
                  <a:pos x="0" y="142"/>
                </a:cxn>
                <a:cxn ang="0">
                  <a:pos x="0" y="122"/>
                </a:cxn>
                <a:cxn ang="0">
                  <a:pos x="0" y="109"/>
                </a:cxn>
                <a:cxn ang="0">
                  <a:pos x="6" y="90"/>
                </a:cxn>
                <a:cxn ang="0">
                  <a:pos x="6" y="77"/>
                </a:cxn>
                <a:cxn ang="0">
                  <a:pos x="6" y="58"/>
                </a:cxn>
                <a:cxn ang="0">
                  <a:pos x="6" y="45"/>
                </a:cxn>
                <a:cxn ang="0">
                  <a:pos x="13" y="32"/>
                </a:cxn>
                <a:cxn ang="0">
                  <a:pos x="19" y="13"/>
                </a:cxn>
                <a:cxn ang="0">
                  <a:pos x="25" y="0"/>
                </a:cxn>
                <a:cxn ang="0">
                  <a:pos x="32" y="0"/>
                </a:cxn>
              </a:cxnLst>
              <a:rect l="0" t="0" r="r" b="b"/>
              <a:pathLst>
                <a:path w="58" h="251">
                  <a:moveTo>
                    <a:pt x="32" y="0"/>
                  </a:moveTo>
                  <a:lnTo>
                    <a:pt x="38" y="0"/>
                  </a:lnTo>
                  <a:lnTo>
                    <a:pt x="45" y="13"/>
                  </a:lnTo>
                  <a:lnTo>
                    <a:pt x="51" y="39"/>
                  </a:lnTo>
                  <a:lnTo>
                    <a:pt x="51" y="45"/>
                  </a:lnTo>
                  <a:lnTo>
                    <a:pt x="51" y="64"/>
                  </a:lnTo>
                  <a:lnTo>
                    <a:pt x="58" y="77"/>
                  </a:lnTo>
                  <a:lnTo>
                    <a:pt x="58" y="90"/>
                  </a:lnTo>
                  <a:lnTo>
                    <a:pt x="58" y="109"/>
                  </a:lnTo>
                  <a:lnTo>
                    <a:pt x="58" y="129"/>
                  </a:lnTo>
                  <a:lnTo>
                    <a:pt x="58" y="142"/>
                  </a:lnTo>
                  <a:lnTo>
                    <a:pt x="58" y="161"/>
                  </a:lnTo>
                  <a:lnTo>
                    <a:pt x="51" y="174"/>
                  </a:lnTo>
                  <a:lnTo>
                    <a:pt x="51" y="193"/>
                  </a:lnTo>
                  <a:lnTo>
                    <a:pt x="51" y="206"/>
                  </a:lnTo>
                  <a:lnTo>
                    <a:pt x="45" y="219"/>
                  </a:lnTo>
                  <a:lnTo>
                    <a:pt x="45" y="238"/>
                  </a:lnTo>
                  <a:lnTo>
                    <a:pt x="32" y="251"/>
                  </a:lnTo>
                  <a:lnTo>
                    <a:pt x="25" y="251"/>
                  </a:lnTo>
                  <a:lnTo>
                    <a:pt x="19" y="251"/>
                  </a:lnTo>
                  <a:lnTo>
                    <a:pt x="13" y="238"/>
                  </a:lnTo>
                  <a:lnTo>
                    <a:pt x="6" y="212"/>
                  </a:lnTo>
                  <a:lnTo>
                    <a:pt x="6" y="206"/>
                  </a:lnTo>
                  <a:lnTo>
                    <a:pt x="6" y="193"/>
                  </a:lnTo>
                  <a:lnTo>
                    <a:pt x="6" y="174"/>
                  </a:lnTo>
                  <a:lnTo>
                    <a:pt x="0" y="161"/>
                  </a:lnTo>
                  <a:lnTo>
                    <a:pt x="0" y="142"/>
                  </a:lnTo>
                  <a:lnTo>
                    <a:pt x="0" y="122"/>
                  </a:lnTo>
                  <a:lnTo>
                    <a:pt x="0" y="109"/>
                  </a:lnTo>
                  <a:lnTo>
                    <a:pt x="6" y="90"/>
                  </a:lnTo>
                  <a:lnTo>
                    <a:pt x="6" y="77"/>
                  </a:lnTo>
                  <a:lnTo>
                    <a:pt x="6" y="58"/>
                  </a:lnTo>
                  <a:lnTo>
                    <a:pt x="6" y="45"/>
                  </a:lnTo>
                  <a:lnTo>
                    <a:pt x="13" y="32"/>
                  </a:lnTo>
                  <a:lnTo>
                    <a:pt x="19" y="13"/>
                  </a:lnTo>
                  <a:lnTo>
                    <a:pt x="25" y="0"/>
                  </a:lnTo>
                  <a:lnTo>
                    <a:pt x="32" y="0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774" y="2551"/>
              <a:ext cx="67" cy="203"/>
            </a:xfrm>
            <a:custGeom>
              <a:avLst/>
              <a:gdLst/>
              <a:ahLst/>
              <a:cxnLst>
                <a:cxn ang="0">
                  <a:pos x="6" y="116"/>
                </a:cxn>
                <a:cxn ang="0">
                  <a:pos x="13" y="97"/>
                </a:cxn>
                <a:cxn ang="0">
                  <a:pos x="13" y="84"/>
                </a:cxn>
                <a:cxn ang="0">
                  <a:pos x="19" y="71"/>
                </a:cxn>
                <a:cxn ang="0">
                  <a:pos x="26" y="58"/>
                </a:cxn>
                <a:cxn ang="0">
                  <a:pos x="32" y="45"/>
                </a:cxn>
                <a:cxn ang="0">
                  <a:pos x="32" y="33"/>
                </a:cxn>
                <a:cxn ang="0">
                  <a:pos x="45" y="13"/>
                </a:cxn>
                <a:cxn ang="0">
                  <a:pos x="51" y="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71" y="0"/>
                </a:cxn>
                <a:cxn ang="0">
                  <a:pos x="77" y="13"/>
                </a:cxn>
                <a:cxn ang="0">
                  <a:pos x="77" y="33"/>
                </a:cxn>
                <a:cxn ang="0">
                  <a:pos x="77" y="45"/>
                </a:cxn>
                <a:cxn ang="0">
                  <a:pos x="77" y="58"/>
                </a:cxn>
                <a:cxn ang="0">
                  <a:pos x="77" y="71"/>
                </a:cxn>
                <a:cxn ang="0">
                  <a:pos x="77" y="84"/>
                </a:cxn>
                <a:cxn ang="0">
                  <a:pos x="77" y="97"/>
                </a:cxn>
                <a:cxn ang="0">
                  <a:pos x="71" y="116"/>
                </a:cxn>
                <a:cxn ang="0">
                  <a:pos x="71" y="116"/>
                </a:cxn>
                <a:cxn ang="0">
                  <a:pos x="71" y="129"/>
                </a:cxn>
                <a:cxn ang="0">
                  <a:pos x="64" y="148"/>
                </a:cxn>
                <a:cxn ang="0">
                  <a:pos x="58" y="161"/>
                </a:cxn>
                <a:cxn ang="0">
                  <a:pos x="58" y="174"/>
                </a:cxn>
                <a:cxn ang="0">
                  <a:pos x="51" y="187"/>
                </a:cxn>
                <a:cxn ang="0">
                  <a:pos x="45" y="200"/>
                </a:cxn>
                <a:cxn ang="0">
                  <a:pos x="39" y="219"/>
                </a:cxn>
                <a:cxn ang="0">
                  <a:pos x="26" y="232"/>
                </a:cxn>
                <a:cxn ang="0">
                  <a:pos x="19" y="232"/>
                </a:cxn>
                <a:cxn ang="0">
                  <a:pos x="19" y="232"/>
                </a:cxn>
                <a:cxn ang="0">
                  <a:pos x="13" y="232"/>
                </a:cxn>
                <a:cxn ang="0">
                  <a:pos x="6" y="219"/>
                </a:cxn>
                <a:cxn ang="0">
                  <a:pos x="0" y="200"/>
                </a:cxn>
                <a:cxn ang="0">
                  <a:pos x="0" y="187"/>
                </a:cxn>
                <a:cxn ang="0">
                  <a:pos x="0" y="174"/>
                </a:cxn>
                <a:cxn ang="0">
                  <a:pos x="0" y="161"/>
                </a:cxn>
                <a:cxn ang="0">
                  <a:pos x="6" y="148"/>
                </a:cxn>
                <a:cxn ang="0">
                  <a:pos x="6" y="129"/>
                </a:cxn>
                <a:cxn ang="0">
                  <a:pos x="6" y="116"/>
                </a:cxn>
                <a:cxn ang="0">
                  <a:pos x="6" y="116"/>
                </a:cxn>
              </a:cxnLst>
              <a:rect l="0" t="0" r="r" b="b"/>
              <a:pathLst>
                <a:path w="77" h="232">
                  <a:moveTo>
                    <a:pt x="6" y="116"/>
                  </a:moveTo>
                  <a:lnTo>
                    <a:pt x="13" y="97"/>
                  </a:lnTo>
                  <a:lnTo>
                    <a:pt x="13" y="84"/>
                  </a:lnTo>
                  <a:lnTo>
                    <a:pt x="19" y="71"/>
                  </a:lnTo>
                  <a:lnTo>
                    <a:pt x="26" y="58"/>
                  </a:lnTo>
                  <a:lnTo>
                    <a:pt x="32" y="45"/>
                  </a:lnTo>
                  <a:lnTo>
                    <a:pt x="32" y="33"/>
                  </a:lnTo>
                  <a:lnTo>
                    <a:pt x="45" y="13"/>
                  </a:lnTo>
                  <a:lnTo>
                    <a:pt x="51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7" y="13"/>
                  </a:lnTo>
                  <a:lnTo>
                    <a:pt x="77" y="33"/>
                  </a:lnTo>
                  <a:lnTo>
                    <a:pt x="77" y="45"/>
                  </a:lnTo>
                  <a:lnTo>
                    <a:pt x="77" y="58"/>
                  </a:lnTo>
                  <a:lnTo>
                    <a:pt x="77" y="71"/>
                  </a:lnTo>
                  <a:lnTo>
                    <a:pt x="77" y="84"/>
                  </a:lnTo>
                  <a:lnTo>
                    <a:pt x="77" y="97"/>
                  </a:lnTo>
                  <a:lnTo>
                    <a:pt x="71" y="116"/>
                  </a:lnTo>
                  <a:lnTo>
                    <a:pt x="71" y="116"/>
                  </a:lnTo>
                  <a:lnTo>
                    <a:pt x="71" y="129"/>
                  </a:lnTo>
                  <a:lnTo>
                    <a:pt x="64" y="148"/>
                  </a:lnTo>
                  <a:lnTo>
                    <a:pt x="58" y="161"/>
                  </a:lnTo>
                  <a:lnTo>
                    <a:pt x="58" y="174"/>
                  </a:lnTo>
                  <a:lnTo>
                    <a:pt x="51" y="187"/>
                  </a:lnTo>
                  <a:lnTo>
                    <a:pt x="45" y="200"/>
                  </a:lnTo>
                  <a:lnTo>
                    <a:pt x="39" y="219"/>
                  </a:lnTo>
                  <a:lnTo>
                    <a:pt x="26" y="232"/>
                  </a:lnTo>
                  <a:lnTo>
                    <a:pt x="19" y="232"/>
                  </a:lnTo>
                  <a:lnTo>
                    <a:pt x="19" y="232"/>
                  </a:lnTo>
                  <a:lnTo>
                    <a:pt x="13" y="232"/>
                  </a:lnTo>
                  <a:lnTo>
                    <a:pt x="6" y="219"/>
                  </a:lnTo>
                  <a:lnTo>
                    <a:pt x="0" y="200"/>
                  </a:lnTo>
                  <a:lnTo>
                    <a:pt x="0" y="187"/>
                  </a:lnTo>
                  <a:lnTo>
                    <a:pt x="0" y="174"/>
                  </a:lnTo>
                  <a:lnTo>
                    <a:pt x="0" y="161"/>
                  </a:lnTo>
                  <a:lnTo>
                    <a:pt x="6" y="148"/>
                  </a:lnTo>
                  <a:lnTo>
                    <a:pt x="6" y="129"/>
                  </a:lnTo>
                  <a:lnTo>
                    <a:pt x="6" y="116"/>
                  </a:lnTo>
                  <a:lnTo>
                    <a:pt x="6" y="116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623" y="2849"/>
              <a:ext cx="167" cy="219"/>
            </a:xfrm>
            <a:custGeom>
              <a:avLst/>
              <a:gdLst/>
              <a:ahLst/>
              <a:cxnLst>
                <a:cxn ang="0">
                  <a:pos x="70" y="109"/>
                </a:cxn>
                <a:cxn ang="0">
                  <a:pos x="83" y="90"/>
                </a:cxn>
                <a:cxn ang="0">
                  <a:pos x="96" y="77"/>
                </a:cxn>
                <a:cxn ang="0">
                  <a:pos x="109" y="64"/>
                </a:cxn>
                <a:cxn ang="0">
                  <a:pos x="122" y="51"/>
                </a:cxn>
                <a:cxn ang="0">
                  <a:pos x="134" y="39"/>
                </a:cxn>
                <a:cxn ang="0">
                  <a:pos x="141" y="32"/>
                </a:cxn>
                <a:cxn ang="0">
                  <a:pos x="160" y="13"/>
                </a:cxn>
                <a:cxn ang="0">
                  <a:pos x="179" y="0"/>
                </a:cxn>
                <a:cxn ang="0">
                  <a:pos x="186" y="7"/>
                </a:cxn>
                <a:cxn ang="0">
                  <a:pos x="186" y="7"/>
                </a:cxn>
                <a:cxn ang="0">
                  <a:pos x="192" y="13"/>
                </a:cxn>
                <a:cxn ang="0">
                  <a:pos x="186" y="26"/>
                </a:cxn>
                <a:cxn ang="0">
                  <a:pos x="179" y="51"/>
                </a:cxn>
                <a:cxn ang="0">
                  <a:pos x="173" y="64"/>
                </a:cxn>
                <a:cxn ang="0">
                  <a:pos x="160" y="77"/>
                </a:cxn>
                <a:cxn ang="0">
                  <a:pos x="154" y="90"/>
                </a:cxn>
                <a:cxn ang="0">
                  <a:pos x="141" y="109"/>
                </a:cxn>
                <a:cxn ang="0">
                  <a:pos x="134" y="122"/>
                </a:cxn>
                <a:cxn ang="0">
                  <a:pos x="122" y="141"/>
                </a:cxn>
                <a:cxn ang="0">
                  <a:pos x="122" y="141"/>
                </a:cxn>
                <a:cxn ang="0">
                  <a:pos x="109" y="154"/>
                </a:cxn>
                <a:cxn ang="0">
                  <a:pos x="96" y="174"/>
                </a:cxn>
                <a:cxn ang="0">
                  <a:pos x="83" y="186"/>
                </a:cxn>
                <a:cxn ang="0">
                  <a:pos x="70" y="199"/>
                </a:cxn>
                <a:cxn ang="0">
                  <a:pos x="57" y="212"/>
                </a:cxn>
                <a:cxn ang="0">
                  <a:pos x="44" y="219"/>
                </a:cxn>
                <a:cxn ang="0">
                  <a:pos x="25" y="238"/>
                </a:cxn>
                <a:cxn ang="0">
                  <a:pos x="12" y="251"/>
                </a:cxn>
                <a:cxn ang="0">
                  <a:pos x="6" y="244"/>
                </a:cxn>
                <a:cxn ang="0">
                  <a:pos x="6" y="244"/>
                </a:cxn>
                <a:cxn ang="0">
                  <a:pos x="0" y="238"/>
                </a:cxn>
                <a:cxn ang="0">
                  <a:pos x="0" y="225"/>
                </a:cxn>
                <a:cxn ang="0">
                  <a:pos x="12" y="199"/>
                </a:cxn>
                <a:cxn ang="0">
                  <a:pos x="19" y="186"/>
                </a:cxn>
                <a:cxn ang="0">
                  <a:pos x="25" y="174"/>
                </a:cxn>
                <a:cxn ang="0">
                  <a:pos x="38" y="154"/>
                </a:cxn>
                <a:cxn ang="0">
                  <a:pos x="44" y="141"/>
                </a:cxn>
                <a:cxn ang="0">
                  <a:pos x="57" y="129"/>
                </a:cxn>
                <a:cxn ang="0">
                  <a:pos x="70" y="109"/>
                </a:cxn>
                <a:cxn ang="0">
                  <a:pos x="70" y="109"/>
                </a:cxn>
              </a:cxnLst>
              <a:rect l="0" t="0" r="r" b="b"/>
              <a:pathLst>
                <a:path w="192" h="251">
                  <a:moveTo>
                    <a:pt x="70" y="109"/>
                  </a:moveTo>
                  <a:lnTo>
                    <a:pt x="83" y="90"/>
                  </a:lnTo>
                  <a:lnTo>
                    <a:pt x="96" y="77"/>
                  </a:lnTo>
                  <a:lnTo>
                    <a:pt x="109" y="64"/>
                  </a:lnTo>
                  <a:lnTo>
                    <a:pt x="122" y="51"/>
                  </a:lnTo>
                  <a:lnTo>
                    <a:pt x="134" y="39"/>
                  </a:lnTo>
                  <a:lnTo>
                    <a:pt x="141" y="32"/>
                  </a:lnTo>
                  <a:lnTo>
                    <a:pt x="160" y="13"/>
                  </a:lnTo>
                  <a:lnTo>
                    <a:pt x="179" y="0"/>
                  </a:lnTo>
                  <a:lnTo>
                    <a:pt x="186" y="7"/>
                  </a:lnTo>
                  <a:lnTo>
                    <a:pt x="186" y="7"/>
                  </a:lnTo>
                  <a:lnTo>
                    <a:pt x="192" y="13"/>
                  </a:lnTo>
                  <a:lnTo>
                    <a:pt x="186" y="26"/>
                  </a:lnTo>
                  <a:lnTo>
                    <a:pt x="179" y="51"/>
                  </a:lnTo>
                  <a:lnTo>
                    <a:pt x="173" y="64"/>
                  </a:lnTo>
                  <a:lnTo>
                    <a:pt x="160" y="77"/>
                  </a:lnTo>
                  <a:lnTo>
                    <a:pt x="154" y="90"/>
                  </a:lnTo>
                  <a:lnTo>
                    <a:pt x="141" y="109"/>
                  </a:lnTo>
                  <a:lnTo>
                    <a:pt x="134" y="122"/>
                  </a:lnTo>
                  <a:lnTo>
                    <a:pt x="122" y="141"/>
                  </a:lnTo>
                  <a:lnTo>
                    <a:pt x="122" y="141"/>
                  </a:lnTo>
                  <a:lnTo>
                    <a:pt x="109" y="154"/>
                  </a:lnTo>
                  <a:lnTo>
                    <a:pt x="96" y="174"/>
                  </a:lnTo>
                  <a:lnTo>
                    <a:pt x="83" y="186"/>
                  </a:lnTo>
                  <a:lnTo>
                    <a:pt x="70" y="199"/>
                  </a:lnTo>
                  <a:lnTo>
                    <a:pt x="57" y="212"/>
                  </a:lnTo>
                  <a:lnTo>
                    <a:pt x="44" y="219"/>
                  </a:lnTo>
                  <a:lnTo>
                    <a:pt x="25" y="238"/>
                  </a:lnTo>
                  <a:lnTo>
                    <a:pt x="12" y="251"/>
                  </a:lnTo>
                  <a:lnTo>
                    <a:pt x="6" y="244"/>
                  </a:lnTo>
                  <a:lnTo>
                    <a:pt x="6" y="244"/>
                  </a:lnTo>
                  <a:lnTo>
                    <a:pt x="0" y="238"/>
                  </a:lnTo>
                  <a:lnTo>
                    <a:pt x="0" y="225"/>
                  </a:lnTo>
                  <a:lnTo>
                    <a:pt x="12" y="199"/>
                  </a:lnTo>
                  <a:lnTo>
                    <a:pt x="19" y="186"/>
                  </a:lnTo>
                  <a:lnTo>
                    <a:pt x="25" y="174"/>
                  </a:lnTo>
                  <a:lnTo>
                    <a:pt x="38" y="154"/>
                  </a:lnTo>
                  <a:lnTo>
                    <a:pt x="44" y="141"/>
                  </a:lnTo>
                  <a:lnTo>
                    <a:pt x="57" y="129"/>
                  </a:lnTo>
                  <a:lnTo>
                    <a:pt x="70" y="109"/>
                  </a:lnTo>
                  <a:lnTo>
                    <a:pt x="70" y="109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Arc 11"/>
            <p:cNvSpPr>
              <a:spLocks/>
            </p:cNvSpPr>
            <p:nvPr/>
          </p:nvSpPr>
          <p:spPr bwMode="auto">
            <a:xfrm>
              <a:off x="1707" y="1455"/>
              <a:ext cx="106" cy="92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Arc 12"/>
            <p:cNvSpPr>
              <a:spLocks/>
            </p:cNvSpPr>
            <p:nvPr/>
          </p:nvSpPr>
          <p:spPr bwMode="auto">
            <a:xfrm>
              <a:off x="1813" y="1755"/>
              <a:ext cx="53" cy="169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1779" y="2130"/>
              <a:ext cx="79" cy="14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52" y="7"/>
                </a:cxn>
                <a:cxn ang="0">
                  <a:pos x="33" y="20"/>
                </a:cxn>
                <a:cxn ang="0">
                  <a:pos x="20" y="39"/>
                </a:cxn>
                <a:cxn ang="0">
                  <a:pos x="7" y="58"/>
                </a:cxn>
                <a:cxn ang="0">
                  <a:pos x="0" y="78"/>
                </a:cxn>
                <a:cxn ang="0">
                  <a:pos x="7" y="97"/>
                </a:cxn>
                <a:cxn ang="0">
                  <a:pos x="7" y="116"/>
                </a:cxn>
                <a:cxn ang="0">
                  <a:pos x="13" y="135"/>
                </a:cxn>
                <a:cxn ang="0">
                  <a:pos x="26" y="148"/>
                </a:cxn>
                <a:cxn ang="0">
                  <a:pos x="33" y="155"/>
                </a:cxn>
                <a:cxn ang="0">
                  <a:pos x="45" y="161"/>
                </a:cxn>
                <a:cxn ang="0">
                  <a:pos x="52" y="161"/>
                </a:cxn>
                <a:cxn ang="0">
                  <a:pos x="65" y="168"/>
                </a:cxn>
                <a:cxn ang="0">
                  <a:pos x="78" y="168"/>
                </a:cxn>
                <a:cxn ang="0">
                  <a:pos x="90" y="168"/>
                </a:cxn>
              </a:cxnLst>
              <a:rect l="0" t="0" r="r" b="b"/>
              <a:pathLst>
                <a:path w="90" h="168">
                  <a:moveTo>
                    <a:pt x="78" y="0"/>
                  </a:moveTo>
                  <a:lnTo>
                    <a:pt x="52" y="7"/>
                  </a:lnTo>
                  <a:lnTo>
                    <a:pt x="33" y="20"/>
                  </a:lnTo>
                  <a:lnTo>
                    <a:pt x="20" y="39"/>
                  </a:lnTo>
                  <a:lnTo>
                    <a:pt x="7" y="58"/>
                  </a:lnTo>
                  <a:lnTo>
                    <a:pt x="0" y="78"/>
                  </a:lnTo>
                  <a:lnTo>
                    <a:pt x="7" y="97"/>
                  </a:lnTo>
                  <a:lnTo>
                    <a:pt x="7" y="116"/>
                  </a:lnTo>
                  <a:lnTo>
                    <a:pt x="13" y="135"/>
                  </a:lnTo>
                  <a:lnTo>
                    <a:pt x="26" y="148"/>
                  </a:lnTo>
                  <a:lnTo>
                    <a:pt x="33" y="155"/>
                  </a:lnTo>
                  <a:lnTo>
                    <a:pt x="45" y="161"/>
                  </a:lnTo>
                  <a:lnTo>
                    <a:pt x="52" y="161"/>
                  </a:lnTo>
                  <a:lnTo>
                    <a:pt x="65" y="168"/>
                  </a:lnTo>
                  <a:lnTo>
                    <a:pt x="78" y="168"/>
                  </a:lnTo>
                  <a:lnTo>
                    <a:pt x="90" y="168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Arc 14"/>
            <p:cNvSpPr>
              <a:spLocks/>
            </p:cNvSpPr>
            <p:nvPr/>
          </p:nvSpPr>
          <p:spPr bwMode="auto">
            <a:xfrm>
              <a:off x="1818" y="2495"/>
              <a:ext cx="48" cy="71"/>
            </a:xfrm>
            <a:custGeom>
              <a:avLst/>
              <a:gdLst>
                <a:gd name="G0" fmla="+- 21598 0 0"/>
                <a:gd name="G1" fmla="+- 21600 0 0"/>
                <a:gd name="G2" fmla="+- 21600 0 0"/>
                <a:gd name="T0" fmla="*/ 0 w 21598"/>
                <a:gd name="T1" fmla="*/ 21332 h 21600"/>
                <a:gd name="T2" fmla="*/ 21598 w 21598"/>
                <a:gd name="T3" fmla="*/ 0 h 21600"/>
                <a:gd name="T4" fmla="*/ 21598 w 2159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1600" fill="none" extrusionOk="0">
                  <a:moveTo>
                    <a:pt x="-1" y="21331"/>
                  </a:moveTo>
                  <a:cubicBezTo>
                    <a:pt x="146" y="9508"/>
                    <a:pt x="9773" y="0"/>
                    <a:pt x="21597" y="0"/>
                  </a:cubicBezTo>
                </a:path>
                <a:path w="21598" h="21600" stroke="0" extrusionOk="0">
                  <a:moveTo>
                    <a:pt x="-1" y="21331"/>
                  </a:moveTo>
                  <a:cubicBezTo>
                    <a:pt x="146" y="9508"/>
                    <a:pt x="9773" y="0"/>
                    <a:pt x="21597" y="0"/>
                  </a:cubicBezTo>
                  <a:lnTo>
                    <a:pt x="21598" y="21600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Arc 15"/>
            <p:cNvSpPr>
              <a:spLocks/>
            </p:cNvSpPr>
            <p:nvPr/>
          </p:nvSpPr>
          <p:spPr bwMode="auto">
            <a:xfrm>
              <a:off x="1779" y="2754"/>
              <a:ext cx="20" cy="106"/>
            </a:xfrm>
            <a:custGeom>
              <a:avLst/>
              <a:gdLst>
                <a:gd name="G0" fmla="+- 21600 0 0"/>
                <a:gd name="G1" fmla="+- 21577 0 0"/>
                <a:gd name="G2" fmla="+- 21600 0 0"/>
                <a:gd name="T0" fmla="*/ 0 w 21600"/>
                <a:gd name="T1" fmla="*/ 21577 h 21577"/>
                <a:gd name="T2" fmla="*/ 20617 w 21600"/>
                <a:gd name="T3" fmla="*/ 0 h 21577"/>
                <a:gd name="T4" fmla="*/ 21600 w 21600"/>
                <a:gd name="T5" fmla="*/ 21577 h 2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77" fill="none" extrusionOk="0">
                  <a:moveTo>
                    <a:pt x="0" y="21577"/>
                  </a:moveTo>
                  <a:cubicBezTo>
                    <a:pt x="0" y="10029"/>
                    <a:pt x="9081" y="524"/>
                    <a:pt x="20616" y="-1"/>
                  </a:cubicBezTo>
                </a:path>
                <a:path w="21600" h="21577" stroke="0" extrusionOk="0">
                  <a:moveTo>
                    <a:pt x="0" y="21577"/>
                  </a:moveTo>
                  <a:cubicBezTo>
                    <a:pt x="0" y="10029"/>
                    <a:pt x="9081" y="524"/>
                    <a:pt x="20616" y="-1"/>
                  </a:cubicBezTo>
                  <a:lnTo>
                    <a:pt x="21600" y="21577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903" y="1172"/>
              <a:ext cx="375" cy="773"/>
            </a:xfrm>
            <a:custGeom>
              <a:avLst/>
              <a:gdLst/>
              <a:ahLst/>
              <a:cxnLst>
                <a:cxn ang="0">
                  <a:pos x="430" y="0"/>
                </a:cxn>
                <a:cxn ang="0">
                  <a:pos x="424" y="19"/>
                </a:cxn>
                <a:cxn ang="0">
                  <a:pos x="418" y="38"/>
                </a:cxn>
                <a:cxn ang="0">
                  <a:pos x="418" y="57"/>
                </a:cxn>
                <a:cxn ang="0">
                  <a:pos x="411" y="77"/>
                </a:cxn>
                <a:cxn ang="0">
                  <a:pos x="405" y="96"/>
                </a:cxn>
                <a:cxn ang="0">
                  <a:pos x="398" y="122"/>
                </a:cxn>
                <a:cxn ang="0">
                  <a:pos x="398" y="141"/>
                </a:cxn>
                <a:cxn ang="0">
                  <a:pos x="392" y="160"/>
                </a:cxn>
                <a:cxn ang="0">
                  <a:pos x="392" y="186"/>
                </a:cxn>
                <a:cxn ang="0">
                  <a:pos x="385" y="212"/>
                </a:cxn>
                <a:cxn ang="0">
                  <a:pos x="385" y="231"/>
                </a:cxn>
                <a:cxn ang="0">
                  <a:pos x="379" y="257"/>
                </a:cxn>
                <a:cxn ang="0">
                  <a:pos x="379" y="282"/>
                </a:cxn>
                <a:cxn ang="0">
                  <a:pos x="373" y="308"/>
                </a:cxn>
                <a:cxn ang="0">
                  <a:pos x="373" y="327"/>
                </a:cxn>
                <a:cxn ang="0">
                  <a:pos x="366" y="353"/>
                </a:cxn>
                <a:cxn ang="0">
                  <a:pos x="366" y="379"/>
                </a:cxn>
                <a:cxn ang="0">
                  <a:pos x="360" y="404"/>
                </a:cxn>
                <a:cxn ang="0">
                  <a:pos x="353" y="430"/>
                </a:cxn>
                <a:cxn ang="0">
                  <a:pos x="353" y="449"/>
                </a:cxn>
                <a:cxn ang="0">
                  <a:pos x="347" y="475"/>
                </a:cxn>
                <a:cxn ang="0">
                  <a:pos x="347" y="501"/>
                </a:cxn>
                <a:cxn ang="0">
                  <a:pos x="340" y="527"/>
                </a:cxn>
                <a:cxn ang="0">
                  <a:pos x="334" y="546"/>
                </a:cxn>
                <a:cxn ang="0">
                  <a:pos x="328" y="572"/>
                </a:cxn>
                <a:cxn ang="0">
                  <a:pos x="321" y="597"/>
                </a:cxn>
                <a:cxn ang="0">
                  <a:pos x="321" y="617"/>
                </a:cxn>
                <a:cxn ang="0">
                  <a:pos x="315" y="636"/>
                </a:cxn>
                <a:cxn ang="0">
                  <a:pos x="308" y="661"/>
                </a:cxn>
                <a:cxn ang="0">
                  <a:pos x="295" y="681"/>
                </a:cxn>
                <a:cxn ang="0">
                  <a:pos x="289" y="700"/>
                </a:cxn>
                <a:cxn ang="0">
                  <a:pos x="283" y="719"/>
                </a:cxn>
                <a:cxn ang="0">
                  <a:pos x="276" y="739"/>
                </a:cxn>
                <a:cxn ang="0">
                  <a:pos x="263" y="758"/>
                </a:cxn>
                <a:cxn ang="0">
                  <a:pos x="257" y="771"/>
                </a:cxn>
                <a:cxn ang="0">
                  <a:pos x="244" y="790"/>
                </a:cxn>
                <a:cxn ang="0">
                  <a:pos x="231" y="803"/>
                </a:cxn>
                <a:cxn ang="0">
                  <a:pos x="225" y="816"/>
                </a:cxn>
                <a:cxn ang="0">
                  <a:pos x="212" y="829"/>
                </a:cxn>
                <a:cxn ang="0">
                  <a:pos x="199" y="841"/>
                </a:cxn>
                <a:cxn ang="0">
                  <a:pos x="180" y="854"/>
                </a:cxn>
                <a:cxn ang="0">
                  <a:pos x="167" y="861"/>
                </a:cxn>
                <a:cxn ang="0">
                  <a:pos x="154" y="867"/>
                </a:cxn>
                <a:cxn ang="0">
                  <a:pos x="135" y="874"/>
                </a:cxn>
                <a:cxn ang="0">
                  <a:pos x="116" y="880"/>
                </a:cxn>
                <a:cxn ang="0">
                  <a:pos x="96" y="886"/>
                </a:cxn>
                <a:cxn ang="0">
                  <a:pos x="77" y="886"/>
                </a:cxn>
                <a:cxn ang="0">
                  <a:pos x="58" y="886"/>
                </a:cxn>
                <a:cxn ang="0">
                  <a:pos x="0" y="886"/>
                </a:cxn>
              </a:cxnLst>
              <a:rect l="0" t="0" r="r" b="b"/>
              <a:pathLst>
                <a:path w="430" h="886">
                  <a:moveTo>
                    <a:pt x="430" y="0"/>
                  </a:moveTo>
                  <a:lnTo>
                    <a:pt x="424" y="19"/>
                  </a:lnTo>
                  <a:lnTo>
                    <a:pt x="418" y="38"/>
                  </a:lnTo>
                  <a:lnTo>
                    <a:pt x="418" y="57"/>
                  </a:lnTo>
                  <a:lnTo>
                    <a:pt x="411" y="77"/>
                  </a:lnTo>
                  <a:lnTo>
                    <a:pt x="405" y="96"/>
                  </a:lnTo>
                  <a:lnTo>
                    <a:pt x="398" y="122"/>
                  </a:lnTo>
                  <a:lnTo>
                    <a:pt x="398" y="141"/>
                  </a:lnTo>
                  <a:lnTo>
                    <a:pt x="392" y="160"/>
                  </a:lnTo>
                  <a:lnTo>
                    <a:pt x="392" y="186"/>
                  </a:lnTo>
                  <a:lnTo>
                    <a:pt x="385" y="212"/>
                  </a:lnTo>
                  <a:lnTo>
                    <a:pt x="385" y="231"/>
                  </a:lnTo>
                  <a:lnTo>
                    <a:pt x="379" y="257"/>
                  </a:lnTo>
                  <a:lnTo>
                    <a:pt x="379" y="282"/>
                  </a:lnTo>
                  <a:lnTo>
                    <a:pt x="373" y="308"/>
                  </a:lnTo>
                  <a:lnTo>
                    <a:pt x="373" y="327"/>
                  </a:lnTo>
                  <a:lnTo>
                    <a:pt x="366" y="353"/>
                  </a:lnTo>
                  <a:lnTo>
                    <a:pt x="366" y="379"/>
                  </a:lnTo>
                  <a:lnTo>
                    <a:pt x="360" y="404"/>
                  </a:lnTo>
                  <a:lnTo>
                    <a:pt x="353" y="430"/>
                  </a:lnTo>
                  <a:lnTo>
                    <a:pt x="353" y="449"/>
                  </a:lnTo>
                  <a:lnTo>
                    <a:pt x="347" y="475"/>
                  </a:lnTo>
                  <a:lnTo>
                    <a:pt x="347" y="501"/>
                  </a:lnTo>
                  <a:lnTo>
                    <a:pt x="340" y="527"/>
                  </a:lnTo>
                  <a:lnTo>
                    <a:pt x="334" y="546"/>
                  </a:lnTo>
                  <a:lnTo>
                    <a:pt x="328" y="572"/>
                  </a:lnTo>
                  <a:lnTo>
                    <a:pt x="321" y="597"/>
                  </a:lnTo>
                  <a:lnTo>
                    <a:pt x="321" y="617"/>
                  </a:lnTo>
                  <a:lnTo>
                    <a:pt x="315" y="636"/>
                  </a:lnTo>
                  <a:lnTo>
                    <a:pt x="308" y="661"/>
                  </a:lnTo>
                  <a:lnTo>
                    <a:pt x="295" y="681"/>
                  </a:lnTo>
                  <a:lnTo>
                    <a:pt x="289" y="700"/>
                  </a:lnTo>
                  <a:lnTo>
                    <a:pt x="283" y="719"/>
                  </a:lnTo>
                  <a:lnTo>
                    <a:pt x="276" y="739"/>
                  </a:lnTo>
                  <a:lnTo>
                    <a:pt x="263" y="758"/>
                  </a:lnTo>
                  <a:lnTo>
                    <a:pt x="257" y="771"/>
                  </a:lnTo>
                  <a:lnTo>
                    <a:pt x="244" y="790"/>
                  </a:lnTo>
                  <a:lnTo>
                    <a:pt x="231" y="803"/>
                  </a:lnTo>
                  <a:lnTo>
                    <a:pt x="225" y="816"/>
                  </a:lnTo>
                  <a:lnTo>
                    <a:pt x="212" y="829"/>
                  </a:lnTo>
                  <a:lnTo>
                    <a:pt x="199" y="841"/>
                  </a:lnTo>
                  <a:lnTo>
                    <a:pt x="180" y="854"/>
                  </a:lnTo>
                  <a:lnTo>
                    <a:pt x="167" y="861"/>
                  </a:lnTo>
                  <a:lnTo>
                    <a:pt x="154" y="867"/>
                  </a:lnTo>
                  <a:lnTo>
                    <a:pt x="135" y="874"/>
                  </a:lnTo>
                  <a:lnTo>
                    <a:pt x="116" y="880"/>
                  </a:lnTo>
                  <a:lnTo>
                    <a:pt x="96" y="886"/>
                  </a:lnTo>
                  <a:lnTo>
                    <a:pt x="77" y="886"/>
                  </a:lnTo>
                  <a:lnTo>
                    <a:pt x="58" y="886"/>
                  </a:lnTo>
                  <a:lnTo>
                    <a:pt x="0" y="886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841" y="1060"/>
              <a:ext cx="494" cy="549"/>
            </a:xfrm>
            <a:custGeom>
              <a:avLst/>
              <a:gdLst/>
              <a:ahLst/>
              <a:cxnLst>
                <a:cxn ang="0">
                  <a:pos x="19" y="630"/>
                </a:cxn>
                <a:cxn ang="0">
                  <a:pos x="45" y="623"/>
                </a:cxn>
                <a:cxn ang="0">
                  <a:pos x="77" y="617"/>
                </a:cxn>
                <a:cxn ang="0">
                  <a:pos x="109" y="598"/>
                </a:cxn>
                <a:cxn ang="0">
                  <a:pos x="154" y="572"/>
                </a:cxn>
                <a:cxn ang="0">
                  <a:pos x="187" y="533"/>
                </a:cxn>
                <a:cxn ang="0">
                  <a:pos x="219" y="495"/>
                </a:cxn>
                <a:cxn ang="0">
                  <a:pos x="238" y="443"/>
                </a:cxn>
                <a:cxn ang="0">
                  <a:pos x="251" y="418"/>
                </a:cxn>
                <a:cxn ang="0">
                  <a:pos x="257" y="392"/>
                </a:cxn>
                <a:cxn ang="0">
                  <a:pos x="270" y="366"/>
                </a:cxn>
                <a:cxn ang="0">
                  <a:pos x="276" y="341"/>
                </a:cxn>
                <a:cxn ang="0">
                  <a:pos x="283" y="315"/>
                </a:cxn>
                <a:cxn ang="0">
                  <a:pos x="289" y="289"/>
                </a:cxn>
                <a:cxn ang="0">
                  <a:pos x="296" y="257"/>
                </a:cxn>
                <a:cxn ang="0">
                  <a:pos x="302" y="231"/>
                </a:cxn>
                <a:cxn ang="0">
                  <a:pos x="309" y="206"/>
                </a:cxn>
                <a:cxn ang="0">
                  <a:pos x="309" y="174"/>
                </a:cxn>
                <a:cxn ang="0">
                  <a:pos x="315" y="148"/>
                </a:cxn>
                <a:cxn ang="0">
                  <a:pos x="321" y="122"/>
                </a:cxn>
                <a:cxn ang="0">
                  <a:pos x="334" y="84"/>
                </a:cxn>
                <a:cxn ang="0">
                  <a:pos x="360" y="51"/>
                </a:cxn>
                <a:cxn ang="0">
                  <a:pos x="386" y="26"/>
                </a:cxn>
                <a:cxn ang="0">
                  <a:pos x="411" y="13"/>
                </a:cxn>
                <a:cxn ang="0">
                  <a:pos x="444" y="6"/>
                </a:cxn>
                <a:cxn ang="0">
                  <a:pos x="476" y="0"/>
                </a:cxn>
                <a:cxn ang="0">
                  <a:pos x="501" y="6"/>
                </a:cxn>
                <a:cxn ang="0">
                  <a:pos x="527" y="19"/>
                </a:cxn>
                <a:cxn ang="0">
                  <a:pos x="553" y="32"/>
                </a:cxn>
                <a:cxn ang="0">
                  <a:pos x="566" y="58"/>
                </a:cxn>
                <a:cxn ang="0">
                  <a:pos x="566" y="84"/>
                </a:cxn>
                <a:cxn ang="0">
                  <a:pos x="559" y="116"/>
                </a:cxn>
              </a:cxnLst>
              <a:rect l="0" t="0" r="r" b="b"/>
              <a:pathLst>
                <a:path w="566" h="630">
                  <a:moveTo>
                    <a:pt x="0" y="630"/>
                  </a:moveTo>
                  <a:lnTo>
                    <a:pt x="19" y="630"/>
                  </a:lnTo>
                  <a:lnTo>
                    <a:pt x="32" y="623"/>
                  </a:lnTo>
                  <a:lnTo>
                    <a:pt x="45" y="623"/>
                  </a:lnTo>
                  <a:lnTo>
                    <a:pt x="64" y="617"/>
                  </a:lnTo>
                  <a:lnTo>
                    <a:pt x="77" y="617"/>
                  </a:lnTo>
                  <a:lnTo>
                    <a:pt x="90" y="611"/>
                  </a:lnTo>
                  <a:lnTo>
                    <a:pt x="109" y="598"/>
                  </a:lnTo>
                  <a:lnTo>
                    <a:pt x="135" y="585"/>
                  </a:lnTo>
                  <a:lnTo>
                    <a:pt x="154" y="572"/>
                  </a:lnTo>
                  <a:lnTo>
                    <a:pt x="174" y="553"/>
                  </a:lnTo>
                  <a:lnTo>
                    <a:pt x="187" y="533"/>
                  </a:lnTo>
                  <a:lnTo>
                    <a:pt x="206" y="514"/>
                  </a:lnTo>
                  <a:lnTo>
                    <a:pt x="219" y="495"/>
                  </a:lnTo>
                  <a:lnTo>
                    <a:pt x="231" y="469"/>
                  </a:lnTo>
                  <a:lnTo>
                    <a:pt x="238" y="443"/>
                  </a:lnTo>
                  <a:lnTo>
                    <a:pt x="244" y="431"/>
                  </a:lnTo>
                  <a:lnTo>
                    <a:pt x="251" y="418"/>
                  </a:lnTo>
                  <a:lnTo>
                    <a:pt x="257" y="405"/>
                  </a:lnTo>
                  <a:lnTo>
                    <a:pt x="257" y="392"/>
                  </a:lnTo>
                  <a:lnTo>
                    <a:pt x="264" y="379"/>
                  </a:lnTo>
                  <a:lnTo>
                    <a:pt x="270" y="366"/>
                  </a:lnTo>
                  <a:lnTo>
                    <a:pt x="270" y="353"/>
                  </a:lnTo>
                  <a:lnTo>
                    <a:pt x="276" y="341"/>
                  </a:lnTo>
                  <a:lnTo>
                    <a:pt x="276" y="328"/>
                  </a:lnTo>
                  <a:lnTo>
                    <a:pt x="283" y="315"/>
                  </a:lnTo>
                  <a:lnTo>
                    <a:pt x="283" y="302"/>
                  </a:lnTo>
                  <a:lnTo>
                    <a:pt x="289" y="289"/>
                  </a:lnTo>
                  <a:lnTo>
                    <a:pt x="289" y="270"/>
                  </a:lnTo>
                  <a:lnTo>
                    <a:pt x="296" y="257"/>
                  </a:lnTo>
                  <a:lnTo>
                    <a:pt x="296" y="244"/>
                  </a:lnTo>
                  <a:lnTo>
                    <a:pt x="302" y="231"/>
                  </a:lnTo>
                  <a:lnTo>
                    <a:pt x="302" y="219"/>
                  </a:lnTo>
                  <a:lnTo>
                    <a:pt x="309" y="206"/>
                  </a:lnTo>
                  <a:lnTo>
                    <a:pt x="309" y="186"/>
                  </a:lnTo>
                  <a:lnTo>
                    <a:pt x="309" y="174"/>
                  </a:lnTo>
                  <a:lnTo>
                    <a:pt x="315" y="161"/>
                  </a:lnTo>
                  <a:lnTo>
                    <a:pt x="315" y="148"/>
                  </a:lnTo>
                  <a:lnTo>
                    <a:pt x="321" y="135"/>
                  </a:lnTo>
                  <a:lnTo>
                    <a:pt x="321" y="122"/>
                  </a:lnTo>
                  <a:lnTo>
                    <a:pt x="328" y="96"/>
                  </a:lnTo>
                  <a:lnTo>
                    <a:pt x="334" y="84"/>
                  </a:lnTo>
                  <a:lnTo>
                    <a:pt x="347" y="64"/>
                  </a:lnTo>
                  <a:lnTo>
                    <a:pt x="360" y="51"/>
                  </a:lnTo>
                  <a:lnTo>
                    <a:pt x="373" y="39"/>
                  </a:lnTo>
                  <a:lnTo>
                    <a:pt x="386" y="26"/>
                  </a:lnTo>
                  <a:lnTo>
                    <a:pt x="399" y="19"/>
                  </a:lnTo>
                  <a:lnTo>
                    <a:pt x="411" y="13"/>
                  </a:lnTo>
                  <a:lnTo>
                    <a:pt x="431" y="6"/>
                  </a:lnTo>
                  <a:lnTo>
                    <a:pt x="444" y="6"/>
                  </a:lnTo>
                  <a:lnTo>
                    <a:pt x="463" y="0"/>
                  </a:lnTo>
                  <a:lnTo>
                    <a:pt x="476" y="0"/>
                  </a:lnTo>
                  <a:lnTo>
                    <a:pt x="489" y="0"/>
                  </a:lnTo>
                  <a:lnTo>
                    <a:pt x="501" y="6"/>
                  </a:lnTo>
                  <a:lnTo>
                    <a:pt x="514" y="13"/>
                  </a:lnTo>
                  <a:lnTo>
                    <a:pt x="527" y="19"/>
                  </a:lnTo>
                  <a:lnTo>
                    <a:pt x="540" y="26"/>
                  </a:lnTo>
                  <a:lnTo>
                    <a:pt x="553" y="32"/>
                  </a:lnTo>
                  <a:lnTo>
                    <a:pt x="559" y="45"/>
                  </a:lnTo>
                  <a:lnTo>
                    <a:pt x="566" y="58"/>
                  </a:lnTo>
                  <a:lnTo>
                    <a:pt x="566" y="71"/>
                  </a:lnTo>
                  <a:lnTo>
                    <a:pt x="566" y="84"/>
                  </a:lnTo>
                  <a:lnTo>
                    <a:pt x="566" y="96"/>
                  </a:lnTo>
                  <a:lnTo>
                    <a:pt x="559" y="116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2234" y="1183"/>
              <a:ext cx="101" cy="538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09" y="13"/>
                </a:cxn>
                <a:cxn ang="0">
                  <a:pos x="103" y="33"/>
                </a:cxn>
                <a:cxn ang="0">
                  <a:pos x="96" y="58"/>
                </a:cxn>
                <a:cxn ang="0">
                  <a:pos x="96" y="65"/>
                </a:cxn>
                <a:cxn ang="0">
                  <a:pos x="90" y="78"/>
                </a:cxn>
                <a:cxn ang="0">
                  <a:pos x="90" y="90"/>
                </a:cxn>
                <a:cxn ang="0">
                  <a:pos x="84" y="103"/>
                </a:cxn>
                <a:cxn ang="0">
                  <a:pos x="84" y="116"/>
                </a:cxn>
                <a:cxn ang="0">
                  <a:pos x="77" y="129"/>
                </a:cxn>
                <a:cxn ang="0">
                  <a:pos x="77" y="142"/>
                </a:cxn>
                <a:cxn ang="0">
                  <a:pos x="77" y="155"/>
                </a:cxn>
                <a:cxn ang="0">
                  <a:pos x="71" y="168"/>
                </a:cxn>
                <a:cxn ang="0">
                  <a:pos x="71" y="180"/>
                </a:cxn>
                <a:cxn ang="0">
                  <a:pos x="64" y="200"/>
                </a:cxn>
                <a:cxn ang="0">
                  <a:pos x="64" y="212"/>
                </a:cxn>
                <a:cxn ang="0">
                  <a:pos x="58" y="225"/>
                </a:cxn>
                <a:cxn ang="0">
                  <a:pos x="58" y="238"/>
                </a:cxn>
                <a:cxn ang="0">
                  <a:pos x="51" y="251"/>
                </a:cxn>
                <a:cxn ang="0">
                  <a:pos x="51" y="270"/>
                </a:cxn>
                <a:cxn ang="0">
                  <a:pos x="45" y="283"/>
                </a:cxn>
                <a:cxn ang="0">
                  <a:pos x="45" y="296"/>
                </a:cxn>
                <a:cxn ang="0">
                  <a:pos x="39" y="315"/>
                </a:cxn>
                <a:cxn ang="0">
                  <a:pos x="39" y="328"/>
                </a:cxn>
                <a:cxn ang="0">
                  <a:pos x="32" y="341"/>
                </a:cxn>
                <a:cxn ang="0">
                  <a:pos x="32" y="354"/>
                </a:cxn>
                <a:cxn ang="0">
                  <a:pos x="26" y="373"/>
                </a:cxn>
                <a:cxn ang="0">
                  <a:pos x="26" y="386"/>
                </a:cxn>
                <a:cxn ang="0">
                  <a:pos x="26" y="399"/>
                </a:cxn>
                <a:cxn ang="0">
                  <a:pos x="19" y="412"/>
                </a:cxn>
                <a:cxn ang="0">
                  <a:pos x="19" y="431"/>
                </a:cxn>
                <a:cxn ang="0">
                  <a:pos x="13" y="444"/>
                </a:cxn>
                <a:cxn ang="0">
                  <a:pos x="13" y="457"/>
                </a:cxn>
                <a:cxn ang="0">
                  <a:pos x="13" y="470"/>
                </a:cxn>
                <a:cxn ang="0">
                  <a:pos x="13" y="482"/>
                </a:cxn>
                <a:cxn ang="0">
                  <a:pos x="6" y="502"/>
                </a:cxn>
                <a:cxn ang="0">
                  <a:pos x="6" y="515"/>
                </a:cxn>
                <a:cxn ang="0">
                  <a:pos x="6" y="527"/>
                </a:cxn>
                <a:cxn ang="0">
                  <a:pos x="6" y="540"/>
                </a:cxn>
                <a:cxn ang="0">
                  <a:pos x="0" y="553"/>
                </a:cxn>
                <a:cxn ang="0">
                  <a:pos x="0" y="572"/>
                </a:cxn>
                <a:cxn ang="0">
                  <a:pos x="0" y="598"/>
                </a:cxn>
                <a:cxn ang="0">
                  <a:pos x="0" y="617"/>
                </a:cxn>
              </a:cxnLst>
              <a:rect l="0" t="0" r="r" b="b"/>
              <a:pathLst>
                <a:path w="116" h="617">
                  <a:moveTo>
                    <a:pt x="116" y="0"/>
                  </a:moveTo>
                  <a:lnTo>
                    <a:pt x="109" y="13"/>
                  </a:lnTo>
                  <a:lnTo>
                    <a:pt x="103" y="33"/>
                  </a:lnTo>
                  <a:lnTo>
                    <a:pt x="96" y="58"/>
                  </a:lnTo>
                  <a:lnTo>
                    <a:pt x="96" y="65"/>
                  </a:lnTo>
                  <a:lnTo>
                    <a:pt x="90" y="78"/>
                  </a:lnTo>
                  <a:lnTo>
                    <a:pt x="90" y="90"/>
                  </a:lnTo>
                  <a:lnTo>
                    <a:pt x="84" y="103"/>
                  </a:lnTo>
                  <a:lnTo>
                    <a:pt x="84" y="116"/>
                  </a:lnTo>
                  <a:lnTo>
                    <a:pt x="77" y="129"/>
                  </a:lnTo>
                  <a:lnTo>
                    <a:pt x="77" y="142"/>
                  </a:lnTo>
                  <a:lnTo>
                    <a:pt x="77" y="155"/>
                  </a:lnTo>
                  <a:lnTo>
                    <a:pt x="71" y="168"/>
                  </a:lnTo>
                  <a:lnTo>
                    <a:pt x="71" y="180"/>
                  </a:lnTo>
                  <a:lnTo>
                    <a:pt x="64" y="200"/>
                  </a:lnTo>
                  <a:lnTo>
                    <a:pt x="64" y="212"/>
                  </a:lnTo>
                  <a:lnTo>
                    <a:pt x="58" y="225"/>
                  </a:lnTo>
                  <a:lnTo>
                    <a:pt x="58" y="238"/>
                  </a:lnTo>
                  <a:lnTo>
                    <a:pt x="51" y="251"/>
                  </a:lnTo>
                  <a:lnTo>
                    <a:pt x="51" y="270"/>
                  </a:lnTo>
                  <a:lnTo>
                    <a:pt x="45" y="283"/>
                  </a:lnTo>
                  <a:lnTo>
                    <a:pt x="45" y="296"/>
                  </a:lnTo>
                  <a:lnTo>
                    <a:pt x="39" y="315"/>
                  </a:lnTo>
                  <a:lnTo>
                    <a:pt x="39" y="328"/>
                  </a:lnTo>
                  <a:lnTo>
                    <a:pt x="32" y="341"/>
                  </a:lnTo>
                  <a:lnTo>
                    <a:pt x="32" y="354"/>
                  </a:lnTo>
                  <a:lnTo>
                    <a:pt x="26" y="373"/>
                  </a:lnTo>
                  <a:lnTo>
                    <a:pt x="26" y="386"/>
                  </a:lnTo>
                  <a:lnTo>
                    <a:pt x="26" y="399"/>
                  </a:lnTo>
                  <a:lnTo>
                    <a:pt x="19" y="412"/>
                  </a:lnTo>
                  <a:lnTo>
                    <a:pt x="19" y="431"/>
                  </a:lnTo>
                  <a:lnTo>
                    <a:pt x="13" y="444"/>
                  </a:lnTo>
                  <a:lnTo>
                    <a:pt x="13" y="457"/>
                  </a:lnTo>
                  <a:lnTo>
                    <a:pt x="13" y="470"/>
                  </a:lnTo>
                  <a:lnTo>
                    <a:pt x="13" y="482"/>
                  </a:lnTo>
                  <a:lnTo>
                    <a:pt x="6" y="502"/>
                  </a:lnTo>
                  <a:lnTo>
                    <a:pt x="6" y="515"/>
                  </a:lnTo>
                  <a:lnTo>
                    <a:pt x="6" y="527"/>
                  </a:lnTo>
                  <a:lnTo>
                    <a:pt x="6" y="540"/>
                  </a:lnTo>
                  <a:lnTo>
                    <a:pt x="0" y="553"/>
                  </a:lnTo>
                  <a:lnTo>
                    <a:pt x="0" y="572"/>
                  </a:lnTo>
                  <a:lnTo>
                    <a:pt x="0" y="598"/>
                  </a:lnTo>
                  <a:lnTo>
                    <a:pt x="0" y="617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9" name="Group 19"/>
            <p:cNvGrpSpPr>
              <a:grpSpLocks/>
            </p:cNvGrpSpPr>
            <p:nvPr/>
          </p:nvGrpSpPr>
          <p:grpSpPr bwMode="auto">
            <a:xfrm>
              <a:off x="2285" y="1133"/>
              <a:ext cx="62" cy="62"/>
              <a:chOff x="2033" y="626"/>
              <a:chExt cx="72" cy="71"/>
            </a:xfrm>
          </p:grpSpPr>
          <p:sp>
            <p:nvSpPr>
              <p:cNvPr id="384" name="Arc 20"/>
              <p:cNvSpPr>
                <a:spLocks/>
              </p:cNvSpPr>
              <p:nvPr/>
            </p:nvSpPr>
            <p:spPr bwMode="auto">
              <a:xfrm>
                <a:off x="2033" y="626"/>
                <a:ext cx="36" cy="61"/>
              </a:xfrm>
              <a:custGeom>
                <a:avLst/>
                <a:gdLst>
                  <a:gd name="G0" fmla="+- 21600 0 0"/>
                  <a:gd name="G1" fmla="+- 21591 0 0"/>
                  <a:gd name="G2" fmla="+- 21600 0 0"/>
                  <a:gd name="T0" fmla="*/ 0 w 21600"/>
                  <a:gd name="T1" fmla="*/ 21591 h 21591"/>
                  <a:gd name="T2" fmla="*/ 20982 w 21600"/>
                  <a:gd name="T3" fmla="*/ 0 h 21591"/>
                  <a:gd name="T4" fmla="*/ 21600 w 21600"/>
                  <a:gd name="T5" fmla="*/ 21591 h 21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1" fill="none" extrusionOk="0">
                    <a:moveTo>
                      <a:pt x="0" y="21591"/>
                    </a:moveTo>
                    <a:cubicBezTo>
                      <a:pt x="0" y="9902"/>
                      <a:pt x="9298" y="334"/>
                      <a:pt x="20981" y="-1"/>
                    </a:cubicBezTo>
                  </a:path>
                  <a:path w="21600" h="21591" stroke="0" extrusionOk="0">
                    <a:moveTo>
                      <a:pt x="0" y="21591"/>
                    </a:moveTo>
                    <a:cubicBezTo>
                      <a:pt x="0" y="9902"/>
                      <a:pt x="9298" y="334"/>
                      <a:pt x="20981" y="-1"/>
                    </a:cubicBezTo>
                    <a:lnTo>
                      <a:pt x="21600" y="21591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5" name="Arc 21"/>
              <p:cNvSpPr>
                <a:spLocks/>
              </p:cNvSpPr>
              <p:nvPr/>
            </p:nvSpPr>
            <p:spPr bwMode="auto">
              <a:xfrm>
                <a:off x="2071" y="626"/>
                <a:ext cx="34" cy="71"/>
              </a:xfrm>
              <a:custGeom>
                <a:avLst/>
                <a:gdLst>
                  <a:gd name="G0" fmla="+- 669 0 0"/>
                  <a:gd name="G1" fmla="+- 21600 0 0"/>
                  <a:gd name="G2" fmla="+- 21600 0 0"/>
                  <a:gd name="T0" fmla="*/ 0 w 22266"/>
                  <a:gd name="T1" fmla="*/ 11 h 21600"/>
                  <a:gd name="T2" fmla="*/ 22266 w 22266"/>
                  <a:gd name="T3" fmla="*/ 21279 h 21600"/>
                  <a:gd name="T4" fmla="*/ 669 w 2226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66" h="21600" fill="none" extrusionOk="0">
                    <a:moveTo>
                      <a:pt x="-1" y="10"/>
                    </a:moveTo>
                    <a:cubicBezTo>
                      <a:pt x="222" y="3"/>
                      <a:pt x="445" y="-1"/>
                      <a:pt x="669" y="0"/>
                    </a:cubicBezTo>
                    <a:cubicBezTo>
                      <a:pt x="12473" y="0"/>
                      <a:pt x="22091" y="9476"/>
                      <a:pt x="22266" y="21278"/>
                    </a:cubicBezTo>
                  </a:path>
                  <a:path w="22266" h="21600" stroke="0" extrusionOk="0">
                    <a:moveTo>
                      <a:pt x="-1" y="10"/>
                    </a:moveTo>
                    <a:cubicBezTo>
                      <a:pt x="222" y="3"/>
                      <a:pt x="445" y="-1"/>
                      <a:pt x="669" y="0"/>
                    </a:cubicBezTo>
                    <a:cubicBezTo>
                      <a:pt x="12473" y="0"/>
                      <a:pt x="22091" y="9476"/>
                      <a:pt x="22266" y="21278"/>
                    </a:cubicBezTo>
                    <a:lnTo>
                      <a:pt x="669" y="21600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2296" y="1172"/>
              <a:ext cx="196" cy="1514"/>
            </a:xfrm>
            <a:custGeom>
              <a:avLst/>
              <a:gdLst/>
              <a:ahLst/>
              <a:cxnLst>
                <a:cxn ang="0">
                  <a:pos x="128" y="1041"/>
                </a:cxn>
                <a:cxn ang="0">
                  <a:pos x="122" y="1086"/>
                </a:cxn>
                <a:cxn ang="0">
                  <a:pos x="115" y="1150"/>
                </a:cxn>
                <a:cxn ang="0">
                  <a:pos x="103" y="1240"/>
                </a:cxn>
                <a:cxn ang="0">
                  <a:pos x="83" y="1323"/>
                </a:cxn>
                <a:cxn ang="0">
                  <a:pos x="64" y="1407"/>
                </a:cxn>
                <a:cxn ang="0">
                  <a:pos x="38" y="1491"/>
                </a:cxn>
                <a:cxn ang="0">
                  <a:pos x="19" y="1568"/>
                </a:cxn>
                <a:cxn ang="0">
                  <a:pos x="6" y="1632"/>
                </a:cxn>
                <a:cxn ang="0">
                  <a:pos x="6" y="1683"/>
                </a:cxn>
                <a:cxn ang="0">
                  <a:pos x="6" y="1722"/>
                </a:cxn>
                <a:cxn ang="0">
                  <a:pos x="19" y="1728"/>
                </a:cxn>
                <a:cxn ang="0">
                  <a:pos x="45" y="1683"/>
                </a:cxn>
                <a:cxn ang="0">
                  <a:pos x="64" y="1619"/>
                </a:cxn>
                <a:cxn ang="0">
                  <a:pos x="83" y="1561"/>
                </a:cxn>
                <a:cxn ang="0">
                  <a:pos x="96" y="1510"/>
                </a:cxn>
                <a:cxn ang="0">
                  <a:pos x="109" y="1452"/>
                </a:cxn>
                <a:cxn ang="0">
                  <a:pos x="128" y="1388"/>
                </a:cxn>
                <a:cxn ang="0">
                  <a:pos x="141" y="1317"/>
                </a:cxn>
                <a:cxn ang="0">
                  <a:pos x="154" y="1240"/>
                </a:cxn>
                <a:cxn ang="0">
                  <a:pos x="160" y="1188"/>
                </a:cxn>
                <a:cxn ang="0">
                  <a:pos x="167" y="1131"/>
                </a:cxn>
                <a:cxn ang="0">
                  <a:pos x="173" y="1073"/>
                </a:cxn>
                <a:cxn ang="0">
                  <a:pos x="180" y="1009"/>
                </a:cxn>
                <a:cxn ang="0">
                  <a:pos x="186" y="951"/>
                </a:cxn>
                <a:cxn ang="0">
                  <a:pos x="192" y="886"/>
                </a:cxn>
                <a:cxn ang="0">
                  <a:pos x="192" y="829"/>
                </a:cxn>
                <a:cxn ang="0">
                  <a:pos x="199" y="771"/>
                </a:cxn>
                <a:cxn ang="0">
                  <a:pos x="199" y="719"/>
                </a:cxn>
                <a:cxn ang="0">
                  <a:pos x="205" y="668"/>
                </a:cxn>
                <a:cxn ang="0">
                  <a:pos x="212" y="610"/>
                </a:cxn>
                <a:cxn ang="0">
                  <a:pos x="212" y="552"/>
                </a:cxn>
                <a:cxn ang="0">
                  <a:pos x="218" y="494"/>
                </a:cxn>
                <a:cxn ang="0">
                  <a:pos x="218" y="437"/>
                </a:cxn>
                <a:cxn ang="0">
                  <a:pos x="218" y="385"/>
                </a:cxn>
                <a:cxn ang="0">
                  <a:pos x="225" y="334"/>
                </a:cxn>
                <a:cxn ang="0">
                  <a:pos x="225" y="250"/>
                </a:cxn>
                <a:cxn ang="0">
                  <a:pos x="225" y="167"/>
                </a:cxn>
                <a:cxn ang="0">
                  <a:pos x="225" y="96"/>
                </a:cxn>
                <a:cxn ang="0">
                  <a:pos x="225" y="45"/>
                </a:cxn>
                <a:cxn ang="0">
                  <a:pos x="218" y="6"/>
                </a:cxn>
                <a:cxn ang="0">
                  <a:pos x="205" y="12"/>
                </a:cxn>
                <a:cxn ang="0">
                  <a:pos x="192" y="77"/>
                </a:cxn>
                <a:cxn ang="0">
                  <a:pos x="180" y="141"/>
                </a:cxn>
                <a:cxn ang="0">
                  <a:pos x="173" y="212"/>
                </a:cxn>
                <a:cxn ang="0">
                  <a:pos x="173" y="263"/>
                </a:cxn>
                <a:cxn ang="0">
                  <a:pos x="167" y="314"/>
                </a:cxn>
                <a:cxn ang="0">
                  <a:pos x="167" y="372"/>
                </a:cxn>
                <a:cxn ang="0">
                  <a:pos x="160" y="430"/>
                </a:cxn>
                <a:cxn ang="0">
                  <a:pos x="160" y="488"/>
                </a:cxn>
                <a:cxn ang="0">
                  <a:pos x="154" y="552"/>
                </a:cxn>
                <a:cxn ang="0">
                  <a:pos x="154" y="610"/>
                </a:cxn>
                <a:cxn ang="0">
                  <a:pos x="148" y="674"/>
                </a:cxn>
                <a:cxn ang="0">
                  <a:pos x="141" y="732"/>
                </a:cxn>
              </a:cxnLst>
              <a:rect l="0" t="0" r="r" b="b"/>
              <a:pathLst>
                <a:path w="225" h="1735">
                  <a:moveTo>
                    <a:pt x="128" y="1009"/>
                  </a:moveTo>
                  <a:lnTo>
                    <a:pt x="128" y="1021"/>
                  </a:lnTo>
                  <a:lnTo>
                    <a:pt x="128" y="1034"/>
                  </a:lnTo>
                  <a:lnTo>
                    <a:pt x="128" y="1041"/>
                  </a:lnTo>
                  <a:lnTo>
                    <a:pt x="128" y="1054"/>
                  </a:lnTo>
                  <a:lnTo>
                    <a:pt x="128" y="1060"/>
                  </a:lnTo>
                  <a:lnTo>
                    <a:pt x="122" y="1073"/>
                  </a:lnTo>
                  <a:lnTo>
                    <a:pt x="122" y="1086"/>
                  </a:lnTo>
                  <a:lnTo>
                    <a:pt x="122" y="1098"/>
                  </a:lnTo>
                  <a:lnTo>
                    <a:pt x="122" y="1111"/>
                  </a:lnTo>
                  <a:lnTo>
                    <a:pt x="122" y="1131"/>
                  </a:lnTo>
                  <a:lnTo>
                    <a:pt x="115" y="1150"/>
                  </a:lnTo>
                  <a:lnTo>
                    <a:pt x="115" y="1169"/>
                  </a:lnTo>
                  <a:lnTo>
                    <a:pt x="115" y="1195"/>
                  </a:lnTo>
                  <a:lnTo>
                    <a:pt x="109" y="1214"/>
                  </a:lnTo>
                  <a:lnTo>
                    <a:pt x="103" y="1240"/>
                  </a:lnTo>
                  <a:lnTo>
                    <a:pt x="103" y="1259"/>
                  </a:lnTo>
                  <a:lnTo>
                    <a:pt x="96" y="1278"/>
                  </a:lnTo>
                  <a:lnTo>
                    <a:pt x="90" y="1304"/>
                  </a:lnTo>
                  <a:lnTo>
                    <a:pt x="83" y="1323"/>
                  </a:lnTo>
                  <a:lnTo>
                    <a:pt x="83" y="1349"/>
                  </a:lnTo>
                  <a:lnTo>
                    <a:pt x="77" y="1368"/>
                  </a:lnTo>
                  <a:lnTo>
                    <a:pt x="70" y="1388"/>
                  </a:lnTo>
                  <a:lnTo>
                    <a:pt x="64" y="1407"/>
                  </a:lnTo>
                  <a:lnTo>
                    <a:pt x="58" y="1426"/>
                  </a:lnTo>
                  <a:lnTo>
                    <a:pt x="51" y="1452"/>
                  </a:lnTo>
                  <a:lnTo>
                    <a:pt x="45" y="1471"/>
                  </a:lnTo>
                  <a:lnTo>
                    <a:pt x="38" y="1491"/>
                  </a:lnTo>
                  <a:lnTo>
                    <a:pt x="32" y="1510"/>
                  </a:lnTo>
                  <a:lnTo>
                    <a:pt x="32" y="1535"/>
                  </a:lnTo>
                  <a:lnTo>
                    <a:pt x="25" y="1548"/>
                  </a:lnTo>
                  <a:lnTo>
                    <a:pt x="19" y="1568"/>
                  </a:lnTo>
                  <a:lnTo>
                    <a:pt x="19" y="1587"/>
                  </a:lnTo>
                  <a:lnTo>
                    <a:pt x="13" y="1606"/>
                  </a:lnTo>
                  <a:lnTo>
                    <a:pt x="13" y="1619"/>
                  </a:lnTo>
                  <a:lnTo>
                    <a:pt x="6" y="1632"/>
                  </a:lnTo>
                  <a:lnTo>
                    <a:pt x="6" y="1645"/>
                  </a:lnTo>
                  <a:lnTo>
                    <a:pt x="6" y="1658"/>
                  </a:lnTo>
                  <a:lnTo>
                    <a:pt x="6" y="1670"/>
                  </a:lnTo>
                  <a:lnTo>
                    <a:pt x="6" y="1683"/>
                  </a:lnTo>
                  <a:lnTo>
                    <a:pt x="0" y="1696"/>
                  </a:lnTo>
                  <a:lnTo>
                    <a:pt x="0" y="1703"/>
                  </a:lnTo>
                  <a:lnTo>
                    <a:pt x="0" y="1709"/>
                  </a:lnTo>
                  <a:lnTo>
                    <a:pt x="6" y="1722"/>
                  </a:lnTo>
                  <a:lnTo>
                    <a:pt x="6" y="1735"/>
                  </a:lnTo>
                  <a:lnTo>
                    <a:pt x="13" y="1735"/>
                  </a:lnTo>
                  <a:lnTo>
                    <a:pt x="13" y="1735"/>
                  </a:lnTo>
                  <a:lnTo>
                    <a:pt x="19" y="1728"/>
                  </a:lnTo>
                  <a:lnTo>
                    <a:pt x="32" y="1709"/>
                  </a:lnTo>
                  <a:lnTo>
                    <a:pt x="32" y="1703"/>
                  </a:lnTo>
                  <a:lnTo>
                    <a:pt x="38" y="1696"/>
                  </a:lnTo>
                  <a:lnTo>
                    <a:pt x="45" y="1683"/>
                  </a:lnTo>
                  <a:lnTo>
                    <a:pt x="45" y="1670"/>
                  </a:lnTo>
                  <a:lnTo>
                    <a:pt x="51" y="1658"/>
                  </a:lnTo>
                  <a:lnTo>
                    <a:pt x="58" y="1638"/>
                  </a:lnTo>
                  <a:lnTo>
                    <a:pt x="64" y="1619"/>
                  </a:lnTo>
                  <a:lnTo>
                    <a:pt x="70" y="1600"/>
                  </a:lnTo>
                  <a:lnTo>
                    <a:pt x="77" y="1580"/>
                  </a:lnTo>
                  <a:lnTo>
                    <a:pt x="77" y="1568"/>
                  </a:lnTo>
                  <a:lnTo>
                    <a:pt x="83" y="1561"/>
                  </a:lnTo>
                  <a:lnTo>
                    <a:pt x="83" y="1548"/>
                  </a:lnTo>
                  <a:lnTo>
                    <a:pt x="90" y="1535"/>
                  </a:lnTo>
                  <a:lnTo>
                    <a:pt x="96" y="1523"/>
                  </a:lnTo>
                  <a:lnTo>
                    <a:pt x="96" y="1510"/>
                  </a:lnTo>
                  <a:lnTo>
                    <a:pt x="103" y="1497"/>
                  </a:lnTo>
                  <a:lnTo>
                    <a:pt x="103" y="1484"/>
                  </a:lnTo>
                  <a:lnTo>
                    <a:pt x="109" y="1465"/>
                  </a:lnTo>
                  <a:lnTo>
                    <a:pt x="109" y="1452"/>
                  </a:lnTo>
                  <a:lnTo>
                    <a:pt x="115" y="1439"/>
                  </a:lnTo>
                  <a:lnTo>
                    <a:pt x="122" y="1420"/>
                  </a:lnTo>
                  <a:lnTo>
                    <a:pt x="122" y="1407"/>
                  </a:lnTo>
                  <a:lnTo>
                    <a:pt x="128" y="1388"/>
                  </a:lnTo>
                  <a:lnTo>
                    <a:pt x="128" y="1368"/>
                  </a:lnTo>
                  <a:lnTo>
                    <a:pt x="135" y="1356"/>
                  </a:lnTo>
                  <a:lnTo>
                    <a:pt x="141" y="1336"/>
                  </a:lnTo>
                  <a:lnTo>
                    <a:pt x="141" y="1317"/>
                  </a:lnTo>
                  <a:lnTo>
                    <a:pt x="148" y="1298"/>
                  </a:lnTo>
                  <a:lnTo>
                    <a:pt x="154" y="1278"/>
                  </a:lnTo>
                  <a:lnTo>
                    <a:pt x="154" y="1253"/>
                  </a:lnTo>
                  <a:lnTo>
                    <a:pt x="154" y="1240"/>
                  </a:lnTo>
                  <a:lnTo>
                    <a:pt x="160" y="1227"/>
                  </a:lnTo>
                  <a:lnTo>
                    <a:pt x="160" y="1214"/>
                  </a:lnTo>
                  <a:lnTo>
                    <a:pt x="160" y="1201"/>
                  </a:lnTo>
                  <a:lnTo>
                    <a:pt x="160" y="1188"/>
                  </a:lnTo>
                  <a:lnTo>
                    <a:pt x="167" y="1176"/>
                  </a:lnTo>
                  <a:lnTo>
                    <a:pt x="167" y="1163"/>
                  </a:lnTo>
                  <a:lnTo>
                    <a:pt x="167" y="1143"/>
                  </a:lnTo>
                  <a:lnTo>
                    <a:pt x="167" y="1131"/>
                  </a:lnTo>
                  <a:lnTo>
                    <a:pt x="173" y="1118"/>
                  </a:lnTo>
                  <a:lnTo>
                    <a:pt x="173" y="1105"/>
                  </a:lnTo>
                  <a:lnTo>
                    <a:pt x="173" y="1086"/>
                  </a:lnTo>
                  <a:lnTo>
                    <a:pt x="173" y="1073"/>
                  </a:lnTo>
                  <a:lnTo>
                    <a:pt x="180" y="1060"/>
                  </a:lnTo>
                  <a:lnTo>
                    <a:pt x="180" y="1041"/>
                  </a:lnTo>
                  <a:lnTo>
                    <a:pt x="180" y="1028"/>
                  </a:lnTo>
                  <a:lnTo>
                    <a:pt x="180" y="1009"/>
                  </a:lnTo>
                  <a:lnTo>
                    <a:pt x="180" y="996"/>
                  </a:lnTo>
                  <a:lnTo>
                    <a:pt x="186" y="983"/>
                  </a:lnTo>
                  <a:lnTo>
                    <a:pt x="186" y="964"/>
                  </a:lnTo>
                  <a:lnTo>
                    <a:pt x="186" y="951"/>
                  </a:lnTo>
                  <a:lnTo>
                    <a:pt x="186" y="931"/>
                  </a:lnTo>
                  <a:lnTo>
                    <a:pt x="186" y="919"/>
                  </a:lnTo>
                  <a:lnTo>
                    <a:pt x="192" y="906"/>
                  </a:lnTo>
                  <a:lnTo>
                    <a:pt x="192" y="886"/>
                  </a:lnTo>
                  <a:lnTo>
                    <a:pt x="192" y="874"/>
                  </a:lnTo>
                  <a:lnTo>
                    <a:pt x="192" y="861"/>
                  </a:lnTo>
                  <a:lnTo>
                    <a:pt x="192" y="841"/>
                  </a:lnTo>
                  <a:lnTo>
                    <a:pt x="192" y="829"/>
                  </a:lnTo>
                  <a:lnTo>
                    <a:pt x="192" y="816"/>
                  </a:lnTo>
                  <a:lnTo>
                    <a:pt x="199" y="796"/>
                  </a:lnTo>
                  <a:lnTo>
                    <a:pt x="199" y="784"/>
                  </a:lnTo>
                  <a:lnTo>
                    <a:pt x="199" y="771"/>
                  </a:lnTo>
                  <a:lnTo>
                    <a:pt x="199" y="758"/>
                  </a:lnTo>
                  <a:lnTo>
                    <a:pt x="199" y="745"/>
                  </a:lnTo>
                  <a:lnTo>
                    <a:pt x="199" y="732"/>
                  </a:lnTo>
                  <a:lnTo>
                    <a:pt x="199" y="719"/>
                  </a:lnTo>
                  <a:lnTo>
                    <a:pt x="205" y="706"/>
                  </a:lnTo>
                  <a:lnTo>
                    <a:pt x="205" y="694"/>
                  </a:lnTo>
                  <a:lnTo>
                    <a:pt x="205" y="681"/>
                  </a:lnTo>
                  <a:lnTo>
                    <a:pt x="205" y="668"/>
                  </a:lnTo>
                  <a:lnTo>
                    <a:pt x="205" y="655"/>
                  </a:lnTo>
                  <a:lnTo>
                    <a:pt x="205" y="642"/>
                  </a:lnTo>
                  <a:lnTo>
                    <a:pt x="205" y="629"/>
                  </a:lnTo>
                  <a:lnTo>
                    <a:pt x="212" y="610"/>
                  </a:lnTo>
                  <a:lnTo>
                    <a:pt x="212" y="597"/>
                  </a:lnTo>
                  <a:lnTo>
                    <a:pt x="212" y="584"/>
                  </a:lnTo>
                  <a:lnTo>
                    <a:pt x="212" y="565"/>
                  </a:lnTo>
                  <a:lnTo>
                    <a:pt x="212" y="552"/>
                  </a:lnTo>
                  <a:lnTo>
                    <a:pt x="212" y="539"/>
                  </a:lnTo>
                  <a:lnTo>
                    <a:pt x="212" y="520"/>
                  </a:lnTo>
                  <a:lnTo>
                    <a:pt x="218" y="507"/>
                  </a:lnTo>
                  <a:lnTo>
                    <a:pt x="218" y="494"/>
                  </a:lnTo>
                  <a:lnTo>
                    <a:pt x="218" y="482"/>
                  </a:lnTo>
                  <a:lnTo>
                    <a:pt x="218" y="469"/>
                  </a:lnTo>
                  <a:lnTo>
                    <a:pt x="218" y="449"/>
                  </a:lnTo>
                  <a:lnTo>
                    <a:pt x="218" y="437"/>
                  </a:lnTo>
                  <a:lnTo>
                    <a:pt x="218" y="424"/>
                  </a:lnTo>
                  <a:lnTo>
                    <a:pt x="218" y="411"/>
                  </a:lnTo>
                  <a:lnTo>
                    <a:pt x="218" y="398"/>
                  </a:lnTo>
                  <a:lnTo>
                    <a:pt x="218" y="385"/>
                  </a:lnTo>
                  <a:lnTo>
                    <a:pt x="225" y="372"/>
                  </a:lnTo>
                  <a:lnTo>
                    <a:pt x="225" y="359"/>
                  </a:lnTo>
                  <a:lnTo>
                    <a:pt x="225" y="347"/>
                  </a:lnTo>
                  <a:lnTo>
                    <a:pt x="225" y="334"/>
                  </a:lnTo>
                  <a:lnTo>
                    <a:pt x="225" y="321"/>
                  </a:lnTo>
                  <a:lnTo>
                    <a:pt x="225" y="295"/>
                  </a:lnTo>
                  <a:lnTo>
                    <a:pt x="225" y="269"/>
                  </a:lnTo>
                  <a:lnTo>
                    <a:pt x="225" y="250"/>
                  </a:lnTo>
                  <a:lnTo>
                    <a:pt x="225" y="224"/>
                  </a:lnTo>
                  <a:lnTo>
                    <a:pt x="225" y="205"/>
                  </a:lnTo>
                  <a:lnTo>
                    <a:pt x="225" y="186"/>
                  </a:lnTo>
                  <a:lnTo>
                    <a:pt x="225" y="167"/>
                  </a:lnTo>
                  <a:lnTo>
                    <a:pt x="225" y="147"/>
                  </a:lnTo>
                  <a:lnTo>
                    <a:pt x="225" y="128"/>
                  </a:lnTo>
                  <a:lnTo>
                    <a:pt x="225" y="109"/>
                  </a:lnTo>
                  <a:lnTo>
                    <a:pt x="225" y="96"/>
                  </a:lnTo>
                  <a:lnTo>
                    <a:pt x="225" y="83"/>
                  </a:lnTo>
                  <a:lnTo>
                    <a:pt x="225" y="70"/>
                  </a:lnTo>
                  <a:lnTo>
                    <a:pt x="225" y="57"/>
                  </a:lnTo>
                  <a:lnTo>
                    <a:pt x="225" y="45"/>
                  </a:lnTo>
                  <a:lnTo>
                    <a:pt x="225" y="32"/>
                  </a:lnTo>
                  <a:lnTo>
                    <a:pt x="225" y="25"/>
                  </a:lnTo>
                  <a:lnTo>
                    <a:pt x="218" y="19"/>
                  </a:lnTo>
                  <a:lnTo>
                    <a:pt x="218" y="6"/>
                  </a:lnTo>
                  <a:lnTo>
                    <a:pt x="218" y="0"/>
                  </a:lnTo>
                  <a:lnTo>
                    <a:pt x="212" y="0"/>
                  </a:lnTo>
                  <a:lnTo>
                    <a:pt x="205" y="6"/>
                  </a:lnTo>
                  <a:lnTo>
                    <a:pt x="205" y="12"/>
                  </a:lnTo>
                  <a:lnTo>
                    <a:pt x="199" y="38"/>
                  </a:lnTo>
                  <a:lnTo>
                    <a:pt x="199" y="51"/>
                  </a:lnTo>
                  <a:lnTo>
                    <a:pt x="192" y="64"/>
                  </a:lnTo>
                  <a:lnTo>
                    <a:pt x="192" y="77"/>
                  </a:lnTo>
                  <a:lnTo>
                    <a:pt x="186" y="96"/>
                  </a:lnTo>
                  <a:lnTo>
                    <a:pt x="186" y="115"/>
                  </a:lnTo>
                  <a:lnTo>
                    <a:pt x="180" y="135"/>
                  </a:lnTo>
                  <a:lnTo>
                    <a:pt x="180" y="141"/>
                  </a:lnTo>
                  <a:lnTo>
                    <a:pt x="180" y="160"/>
                  </a:lnTo>
                  <a:lnTo>
                    <a:pt x="173" y="173"/>
                  </a:lnTo>
                  <a:lnTo>
                    <a:pt x="173" y="192"/>
                  </a:lnTo>
                  <a:lnTo>
                    <a:pt x="173" y="212"/>
                  </a:lnTo>
                  <a:lnTo>
                    <a:pt x="173" y="231"/>
                  </a:lnTo>
                  <a:lnTo>
                    <a:pt x="173" y="244"/>
                  </a:lnTo>
                  <a:lnTo>
                    <a:pt x="173" y="257"/>
                  </a:lnTo>
                  <a:lnTo>
                    <a:pt x="173" y="263"/>
                  </a:lnTo>
                  <a:lnTo>
                    <a:pt x="167" y="276"/>
                  </a:lnTo>
                  <a:lnTo>
                    <a:pt x="167" y="289"/>
                  </a:lnTo>
                  <a:lnTo>
                    <a:pt x="167" y="302"/>
                  </a:lnTo>
                  <a:lnTo>
                    <a:pt x="167" y="314"/>
                  </a:lnTo>
                  <a:lnTo>
                    <a:pt x="167" y="327"/>
                  </a:lnTo>
                  <a:lnTo>
                    <a:pt x="167" y="340"/>
                  </a:lnTo>
                  <a:lnTo>
                    <a:pt x="167" y="359"/>
                  </a:lnTo>
                  <a:lnTo>
                    <a:pt x="167" y="372"/>
                  </a:lnTo>
                  <a:lnTo>
                    <a:pt x="167" y="385"/>
                  </a:lnTo>
                  <a:lnTo>
                    <a:pt x="160" y="398"/>
                  </a:lnTo>
                  <a:lnTo>
                    <a:pt x="160" y="411"/>
                  </a:lnTo>
                  <a:lnTo>
                    <a:pt x="160" y="430"/>
                  </a:lnTo>
                  <a:lnTo>
                    <a:pt x="160" y="443"/>
                  </a:lnTo>
                  <a:lnTo>
                    <a:pt x="160" y="456"/>
                  </a:lnTo>
                  <a:lnTo>
                    <a:pt x="160" y="475"/>
                  </a:lnTo>
                  <a:lnTo>
                    <a:pt x="160" y="488"/>
                  </a:lnTo>
                  <a:lnTo>
                    <a:pt x="160" y="507"/>
                  </a:lnTo>
                  <a:lnTo>
                    <a:pt x="154" y="520"/>
                  </a:lnTo>
                  <a:lnTo>
                    <a:pt x="154" y="533"/>
                  </a:lnTo>
                  <a:lnTo>
                    <a:pt x="154" y="552"/>
                  </a:lnTo>
                  <a:lnTo>
                    <a:pt x="154" y="565"/>
                  </a:lnTo>
                  <a:lnTo>
                    <a:pt x="154" y="584"/>
                  </a:lnTo>
                  <a:lnTo>
                    <a:pt x="154" y="597"/>
                  </a:lnTo>
                  <a:lnTo>
                    <a:pt x="154" y="610"/>
                  </a:lnTo>
                  <a:lnTo>
                    <a:pt x="154" y="629"/>
                  </a:lnTo>
                  <a:lnTo>
                    <a:pt x="148" y="642"/>
                  </a:lnTo>
                  <a:lnTo>
                    <a:pt x="148" y="655"/>
                  </a:lnTo>
                  <a:lnTo>
                    <a:pt x="148" y="674"/>
                  </a:lnTo>
                  <a:lnTo>
                    <a:pt x="148" y="687"/>
                  </a:lnTo>
                  <a:lnTo>
                    <a:pt x="148" y="700"/>
                  </a:lnTo>
                  <a:lnTo>
                    <a:pt x="148" y="719"/>
                  </a:lnTo>
                  <a:lnTo>
                    <a:pt x="141" y="732"/>
                  </a:lnTo>
                  <a:lnTo>
                    <a:pt x="141" y="745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2402" y="1873"/>
              <a:ext cx="6" cy="1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" y="13"/>
                </a:cxn>
                <a:cxn ang="0">
                  <a:pos x="6" y="26"/>
                </a:cxn>
                <a:cxn ang="0">
                  <a:pos x="6" y="38"/>
                </a:cxn>
                <a:cxn ang="0">
                  <a:pos x="6" y="64"/>
                </a:cxn>
                <a:cxn ang="0">
                  <a:pos x="6" y="83"/>
                </a:cxn>
                <a:cxn ang="0">
                  <a:pos x="6" y="103"/>
                </a:cxn>
                <a:cxn ang="0">
                  <a:pos x="6" y="128"/>
                </a:cxn>
                <a:cxn ang="0">
                  <a:pos x="6" y="148"/>
                </a:cxn>
                <a:cxn ang="0">
                  <a:pos x="6" y="167"/>
                </a:cxn>
                <a:cxn ang="0">
                  <a:pos x="6" y="186"/>
                </a:cxn>
                <a:cxn ang="0">
                  <a:pos x="6" y="199"/>
                </a:cxn>
              </a:cxnLst>
              <a:rect l="0" t="0" r="r" b="b"/>
              <a:pathLst>
                <a:path w="6" h="199">
                  <a:moveTo>
                    <a:pt x="0" y="0"/>
                  </a:moveTo>
                  <a:lnTo>
                    <a:pt x="0" y="0"/>
                  </a:lnTo>
                  <a:lnTo>
                    <a:pt x="6" y="13"/>
                  </a:lnTo>
                  <a:lnTo>
                    <a:pt x="6" y="26"/>
                  </a:lnTo>
                  <a:lnTo>
                    <a:pt x="6" y="38"/>
                  </a:lnTo>
                  <a:lnTo>
                    <a:pt x="6" y="64"/>
                  </a:lnTo>
                  <a:lnTo>
                    <a:pt x="6" y="83"/>
                  </a:lnTo>
                  <a:lnTo>
                    <a:pt x="6" y="103"/>
                  </a:lnTo>
                  <a:lnTo>
                    <a:pt x="6" y="128"/>
                  </a:lnTo>
                  <a:lnTo>
                    <a:pt x="6" y="148"/>
                  </a:lnTo>
                  <a:lnTo>
                    <a:pt x="6" y="167"/>
                  </a:lnTo>
                  <a:lnTo>
                    <a:pt x="6" y="186"/>
                  </a:lnTo>
                  <a:lnTo>
                    <a:pt x="6" y="199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2200" y="1020"/>
              <a:ext cx="281" cy="146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7" y="32"/>
                </a:cxn>
                <a:cxn ang="0">
                  <a:pos x="20" y="26"/>
                </a:cxn>
                <a:cxn ang="0">
                  <a:pos x="33" y="13"/>
                </a:cxn>
                <a:cxn ang="0">
                  <a:pos x="45" y="6"/>
                </a:cxn>
                <a:cxn ang="0">
                  <a:pos x="58" y="0"/>
                </a:cxn>
                <a:cxn ang="0">
                  <a:pos x="78" y="0"/>
                </a:cxn>
                <a:cxn ang="0">
                  <a:pos x="90" y="0"/>
                </a:cxn>
                <a:cxn ang="0">
                  <a:pos x="103" y="0"/>
                </a:cxn>
                <a:cxn ang="0">
                  <a:pos x="123" y="6"/>
                </a:cxn>
                <a:cxn ang="0">
                  <a:pos x="135" y="6"/>
                </a:cxn>
                <a:cxn ang="0">
                  <a:pos x="155" y="13"/>
                </a:cxn>
                <a:cxn ang="0">
                  <a:pos x="168" y="26"/>
                </a:cxn>
                <a:cxn ang="0">
                  <a:pos x="187" y="32"/>
                </a:cxn>
                <a:cxn ang="0">
                  <a:pos x="200" y="39"/>
                </a:cxn>
                <a:cxn ang="0">
                  <a:pos x="213" y="51"/>
                </a:cxn>
                <a:cxn ang="0">
                  <a:pos x="232" y="64"/>
                </a:cxn>
                <a:cxn ang="0">
                  <a:pos x="245" y="77"/>
                </a:cxn>
                <a:cxn ang="0">
                  <a:pos x="258" y="90"/>
                </a:cxn>
                <a:cxn ang="0">
                  <a:pos x="270" y="103"/>
                </a:cxn>
                <a:cxn ang="0">
                  <a:pos x="283" y="116"/>
                </a:cxn>
                <a:cxn ang="0">
                  <a:pos x="296" y="129"/>
                </a:cxn>
                <a:cxn ang="0">
                  <a:pos x="302" y="141"/>
                </a:cxn>
                <a:cxn ang="0">
                  <a:pos x="315" y="154"/>
                </a:cxn>
                <a:cxn ang="0">
                  <a:pos x="322" y="167"/>
                </a:cxn>
              </a:cxnLst>
              <a:rect l="0" t="0" r="r" b="b"/>
              <a:pathLst>
                <a:path w="322" h="167">
                  <a:moveTo>
                    <a:pt x="0" y="51"/>
                  </a:moveTo>
                  <a:lnTo>
                    <a:pt x="7" y="32"/>
                  </a:lnTo>
                  <a:lnTo>
                    <a:pt x="20" y="26"/>
                  </a:lnTo>
                  <a:lnTo>
                    <a:pt x="33" y="13"/>
                  </a:lnTo>
                  <a:lnTo>
                    <a:pt x="45" y="6"/>
                  </a:lnTo>
                  <a:lnTo>
                    <a:pt x="58" y="0"/>
                  </a:lnTo>
                  <a:lnTo>
                    <a:pt x="78" y="0"/>
                  </a:lnTo>
                  <a:lnTo>
                    <a:pt x="90" y="0"/>
                  </a:lnTo>
                  <a:lnTo>
                    <a:pt x="103" y="0"/>
                  </a:lnTo>
                  <a:lnTo>
                    <a:pt x="123" y="6"/>
                  </a:lnTo>
                  <a:lnTo>
                    <a:pt x="135" y="6"/>
                  </a:lnTo>
                  <a:lnTo>
                    <a:pt x="155" y="13"/>
                  </a:lnTo>
                  <a:lnTo>
                    <a:pt x="168" y="26"/>
                  </a:lnTo>
                  <a:lnTo>
                    <a:pt x="187" y="32"/>
                  </a:lnTo>
                  <a:lnTo>
                    <a:pt x="200" y="39"/>
                  </a:lnTo>
                  <a:lnTo>
                    <a:pt x="213" y="51"/>
                  </a:lnTo>
                  <a:lnTo>
                    <a:pt x="232" y="64"/>
                  </a:lnTo>
                  <a:lnTo>
                    <a:pt x="245" y="77"/>
                  </a:lnTo>
                  <a:lnTo>
                    <a:pt x="258" y="90"/>
                  </a:lnTo>
                  <a:lnTo>
                    <a:pt x="270" y="103"/>
                  </a:lnTo>
                  <a:lnTo>
                    <a:pt x="283" y="116"/>
                  </a:lnTo>
                  <a:lnTo>
                    <a:pt x="296" y="129"/>
                  </a:lnTo>
                  <a:lnTo>
                    <a:pt x="302" y="141"/>
                  </a:lnTo>
                  <a:lnTo>
                    <a:pt x="315" y="154"/>
                  </a:lnTo>
                  <a:lnTo>
                    <a:pt x="322" y="167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1942" y="1806"/>
              <a:ext cx="258" cy="571"/>
            </a:xfrm>
            <a:custGeom>
              <a:avLst/>
              <a:gdLst/>
              <a:ahLst/>
              <a:cxnLst>
                <a:cxn ang="0">
                  <a:pos x="289" y="13"/>
                </a:cxn>
                <a:cxn ang="0">
                  <a:pos x="283" y="38"/>
                </a:cxn>
                <a:cxn ang="0">
                  <a:pos x="283" y="70"/>
                </a:cxn>
                <a:cxn ang="0">
                  <a:pos x="276" y="103"/>
                </a:cxn>
                <a:cxn ang="0">
                  <a:pos x="276" y="141"/>
                </a:cxn>
                <a:cxn ang="0">
                  <a:pos x="270" y="180"/>
                </a:cxn>
                <a:cxn ang="0">
                  <a:pos x="263" y="218"/>
                </a:cxn>
                <a:cxn ang="0">
                  <a:pos x="263" y="263"/>
                </a:cxn>
                <a:cxn ang="0">
                  <a:pos x="257" y="308"/>
                </a:cxn>
                <a:cxn ang="0">
                  <a:pos x="250" y="353"/>
                </a:cxn>
                <a:cxn ang="0">
                  <a:pos x="244" y="392"/>
                </a:cxn>
                <a:cxn ang="0">
                  <a:pos x="238" y="437"/>
                </a:cxn>
                <a:cxn ang="0">
                  <a:pos x="231" y="475"/>
                </a:cxn>
                <a:cxn ang="0">
                  <a:pos x="218" y="507"/>
                </a:cxn>
                <a:cxn ang="0">
                  <a:pos x="212" y="546"/>
                </a:cxn>
                <a:cxn ang="0">
                  <a:pos x="199" y="572"/>
                </a:cxn>
                <a:cxn ang="0">
                  <a:pos x="186" y="597"/>
                </a:cxn>
                <a:cxn ang="0">
                  <a:pos x="173" y="623"/>
                </a:cxn>
                <a:cxn ang="0">
                  <a:pos x="148" y="649"/>
                </a:cxn>
                <a:cxn ang="0">
                  <a:pos x="109" y="649"/>
                </a:cxn>
                <a:cxn ang="0">
                  <a:pos x="90" y="642"/>
                </a:cxn>
                <a:cxn ang="0">
                  <a:pos x="64" y="623"/>
                </a:cxn>
                <a:cxn ang="0">
                  <a:pos x="38" y="597"/>
                </a:cxn>
                <a:cxn ang="0">
                  <a:pos x="19" y="572"/>
                </a:cxn>
                <a:cxn ang="0">
                  <a:pos x="6" y="546"/>
                </a:cxn>
                <a:cxn ang="0">
                  <a:pos x="6" y="520"/>
                </a:cxn>
                <a:cxn ang="0">
                  <a:pos x="0" y="488"/>
                </a:cxn>
                <a:cxn ang="0">
                  <a:pos x="6" y="456"/>
                </a:cxn>
                <a:cxn ang="0">
                  <a:pos x="13" y="424"/>
                </a:cxn>
                <a:cxn ang="0">
                  <a:pos x="19" y="392"/>
                </a:cxn>
                <a:cxn ang="0">
                  <a:pos x="26" y="353"/>
                </a:cxn>
                <a:cxn ang="0">
                  <a:pos x="32" y="321"/>
                </a:cxn>
                <a:cxn ang="0">
                  <a:pos x="32" y="289"/>
                </a:cxn>
                <a:cxn ang="0">
                  <a:pos x="32" y="257"/>
                </a:cxn>
                <a:cxn ang="0">
                  <a:pos x="32" y="225"/>
                </a:cxn>
              </a:cxnLst>
              <a:rect l="0" t="0" r="r" b="b"/>
              <a:pathLst>
                <a:path w="295" h="655">
                  <a:moveTo>
                    <a:pt x="295" y="0"/>
                  </a:moveTo>
                  <a:lnTo>
                    <a:pt x="289" y="13"/>
                  </a:lnTo>
                  <a:lnTo>
                    <a:pt x="289" y="25"/>
                  </a:lnTo>
                  <a:lnTo>
                    <a:pt x="283" y="38"/>
                  </a:lnTo>
                  <a:lnTo>
                    <a:pt x="283" y="51"/>
                  </a:lnTo>
                  <a:lnTo>
                    <a:pt x="283" y="70"/>
                  </a:lnTo>
                  <a:lnTo>
                    <a:pt x="276" y="90"/>
                  </a:lnTo>
                  <a:lnTo>
                    <a:pt x="276" y="103"/>
                  </a:lnTo>
                  <a:lnTo>
                    <a:pt x="276" y="122"/>
                  </a:lnTo>
                  <a:lnTo>
                    <a:pt x="276" y="141"/>
                  </a:lnTo>
                  <a:lnTo>
                    <a:pt x="270" y="160"/>
                  </a:lnTo>
                  <a:lnTo>
                    <a:pt x="270" y="180"/>
                  </a:lnTo>
                  <a:lnTo>
                    <a:pt x="270" y="199"/>
                  </a:lnTo>
                  <a:lnTo>
                    <a:pt x="263" y="218"/>
                  </a:lnTo>
                  <a:lnTo>
                    <a:pt x="263" y="244"/>
                  </a:lnTo>
                  <a:lnTo>
                    <a:pt x="263" y="263"/>
                  </a:lnTo>
                  <a:lnTo>
                    <a:pt x="257" y="283"/>
                  </a:lnTo>
                  <a:lnTo>
                    <a:pt x="257" y="308"/>
                  </a:lnTo>
                  <a:lnTo>
                    <a:pt x="250" y="328"/>
                  </a:lnTo>
                  <a:lnTo>
                    <a:pt x="250" y="353"/>
                  </a:lnTo>
                  <a:lnTo>
                    <a:pt x="244" y="372"/>
                  </a:lnTo>
                  <a:lnTo>
                    <a:pt x="244" y="392"/>
                  </a:lnTo>
                  <a:lnTo>
                    <a:pt x="238" y="411"/>
                  </a:lnTo>
                  <a:lnTo>
                    <a:pt x="238" y="437"/>
                  </a:lnTo>
                  <a:lnTo>
                    <a:pt x="231" y="456"/>
                  </a:lnTo>
                  <a:lnTo>
                    <a:pt x="231" y="475"/>
                  </a:lnTo>
                  <a:lnTo>
                    <a:pt x="225" y="495"/>
                  </a:lnTo>
                  <a:lnTo>
                    <a:pt x="218" y="507"/>
                  </a:lnTo>
                  <a:lnTo>
                    <a:pt x="218" y="527"/>
                  </a:lnTo>
                  <a:lnTo>
                    <a:pt x="212" y="546"/>
                  </a:lnTo>
                  <a:lnTo>
                    <a:pt x="205" y="559"/>
                  </a:lnTo>
                  <a:lnTo>
                    <a:pt x="199" y="572"/>
                  </a:lnTo>
                  <a:lnTo>
                    <a:pt x="193" y="591"/>
                  </a:lnTo>
                  <a:lnTo>
                    <a:pt x="186" y="597"/>
                  </a:lnTo>
                  <a:lnTo>
                    <a:pt x="180" y="610"/>
                  </a:lnTo>
                  <a:lnTo>
                    <a:pt x="173" y="623"/>
                  </a:lnTo>
                  <a:lnTo>
                    <a:pt x="167" y="630"/>
                  </a:lnTo>
                  <a:lnTo>
                    <a:pt x="148" y="649"/>
                  </a:lnTo>
                  <a:lnTo>
                    <a:pt x="128" y="655"/>
                  </a:lnTo>
                  <a:lnTo>
                    <a:pt x="109" y="649"/>
                  </a:lnTo>
                  <a:lnTo>
                    <a:pt x="103" y="649"/>
                  </a:lnTo>
                  <a:lnTo>
                    <a:pt x="90" y="642"/>
                  </a:lnTo>
                  <a:lnTo>
                    <a:pt x="77" y="636"/>
                  </a:lnTo>
                  <a:lnTo>
                    <a:pt x="64" y="623"/>
                  </a:lnTo>
                  <a:lnTo>
                    <a:pt x="51" y="617"/>
                  </a:lnTo>
                  <a:lnTo>
                    <a:pt x="38" y="597"/>
                  </a:lnTo>
                  <a:lnTo>
                    <a:pt x="26" y="585"/>
                  </a:lnTo>
                  <a:lnTo>
                    <a:pt x="19" y="572"/>
                  </a:lnTo>
                  <a:lnTo>
                    <a:pt x="13" y="559"/>
                  </a:lnTo>
                  <a:lnTo>
                    <a:pt x="6" y="546"/>
                  </a:lnTo>
                  <a:lnTo>
                    <a:pt x="6" y="533"/>
                  </a:lnTo>
                  <a:lnTo>
                    <a:pt x="6" y="520"/>
                  </a:lnTo>
                  <a:lnTo>
                    <a:pt x="0" y="501"/>
                  </a:lnTo>
                  <a:lnTo>
                    <a:pt x="0" y="488"/>
                  </a:lnTo>
                  <a:lnTo>
                    <a:pt x="6" y="469"/>
                  </a:lnTo>
                  <a:lnTo>
                    <a:pt x="6" y="456"/>
                  </a:lnTo>
                  <a:lnTo>
                    <a:pt x="6" y="437"/>
                  </a:lnTo>
                  <a:lnTo>
                    <a:pt x="13" y="424"/>
                  </a:lnTo>
                  <a:lnTo>
                    <a:pt x="13" y="405"/>
                  </a:lnTo>
                  <a:lnTo>
                    <a:pt x="19" y="392"/>
                  </a:lnTo>
                  <a:lnTo>
                    <a:pt x="19" y="372"/>
                  </a:lnTo>
                  <a:lnTo>
                    <a:pt x="26" y="353"/>
                  </a:lnTo>
                  <a:lnTo>
                    <a:pt x="26" y="340"/>
                  </a:lnTo>
                  <a:lnTo>
                    <a:pt x="32" y="321"/>
                  </a:lnTo>
                  <a:lnTo>
                    <a:pt x="32" y="308"/>
                  </a:lnTo>
                  <a:lnTo>
                    <a:pt x="32" y="289"/>
                  </a:lnTo>
                  <a:lnTo>
                    <a:pt x="32" y="270"/>
                  </a:lnTo>
                  <a:lnTo>
                    <a:pt x="32" y="257"/>
                  </a:lnTo>
                  <a:lnTo>
                    <a:pt x="32" y="238"/>
                  </a:lnTo>
                  <a:lnTo>
                    <a:pt x="32" y="225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2077" y="1766"/>
              <a:ext cx="168" cy="611"/>
            </a:xfrm>
            <a:custGeom>
              <a:avLst/>
              <a:gdLst/>
              <a:ahLst/>
              <a:cxnLst>
                <a:cxn ang="0">
                  <a:pos x="0" y="700"/>
                </a:cxn>
                <a:cxn ang="0">
                  <a:pos x="13" y="694"/>
                </a:cxn>
                <a:cxn ang="0">
                  <a:pos x="26" y="694"/>
                </a:cxn>
                <a:cxn ang="0">
                  <a:pos x="39" y="694"/>
                </a:cxn>
                <a:cxn ang="0">
                  <a:pos x="51" y="687"/>
                </a:cxn>
                <a:cxn ang="0">
                  <a:pos x="64" y="675"/>
                </a:cxn>
                <a:cxn ang="0">
                  <a:pos x="71" y="649"/>
                </a:cxn>
                <a:cxn ang="0">
                  <a:pos x="84" y="636"/>
                </a:cxn>
                <a:cxn ang="0">
                  <a:pos x="90" y="617"/>
                </a:cxn>
                <a:cxn ang="0">
                  <a:pos x="96" y="591"/>
                </a:cxn>
                <a:cxn ang="0">
                  <a:pos x="103" y="578"/>
                </a:cxn>
                <a:cxn ang="0">
                  <a:pos x="103" y="565"/>
                </a:cxn>
                <a:cxn ang="0">
                  <a:pos x="109" y="552"/>
                </a:cxn>
                <a:cxn ang="0">
                  <a:pos x="116" y="546"/>
                </a:cxn>
                <a:cxn ang="0">
                  <a:pos x="116" y="527"/>
                </a:cxn>
                <a:cxn ang="0">
                  <a:pos x="122" y="514"/>
                </a:cxn>
                <a:cxn ang="0">
                  <a:pos x="122" y="501"/>
                </a:cxn>
                <a:cxn ang="0">
                  <a:pos x="129" y="488"/>
                </a:cxn>
                <a:cxn ang="0">
                  <a:pos x="129" y="475"/>
                </a:cxn>
                <a:cxn ang="0">
                  <a:pos x="129" y="462"/>
                </a:cxn>
                <a:cxn ang="0">
                  <a:pos x="135" y="443"/>
                </a:cxn>
                <a:cxn ang="0">
                  <a:pos x="135" y="430"/>
                </a:cxn>
                <a:cxn ang="0">
                  <a:pos x="141" y="411"/>
                </a:cxn>
                <a:cxn ang="0">
                  <a:pos x="141" y="398"/>
                </a:cxn>
                <a:cxn ang="0">
                  <a:pos x="141" y="385"/>
                </a:cxn>
                <a:cxn ang="0">
                  <a:pos x="148" y="366"/>
                </a:cxn>
                <a:cxn ang="0">
                  <a:pos x="148" y="353"/>
                </a:cxn>
                <a:cxn ang="0">
                  <a:pos x="148" y="334"/>
                </a:cxn>
                <a:cxn ang="0">
                  <a:pos x="148" y="321"/>
                </a:cxn>
                <a:cxn ang="0">
                  <a:pos x="154" y="302"/>
                </a:cxn>
                <a:cxn ang="0">
                  <a:pos x="154" y="289"/>
                </a:cxn>
                <a:cxn ang="0">
                  <a:pos x="154" y="270"/>
                </a:cxn>
                <a:cxn ang="0">
                  <a:pos x="161" y="257"/>
                </a:cxn>
                <a:cxn ang="0">
                  <a:pos x="161" y="244"/>
                </a:cxn>
                <a:cxn ang="0">
                  <a:pos x="161" y="225"/>
                </a:cxn>
                <a:cxn ang="0">
                  <a:pos x="161" y="212"/>
                </a:cxn>
                <a:cxn ang="0">
                  <a:pos x="167" y="193"/>
                </a:cxn>
                <a:cxn ang="0">
                  <a:pos x="167" y="180"/>
                </a:cxn>
                <a:cxn ang="0">
                  <a:pos x="167" y="167"/>
                </a:cxn>
                <a:cxn ang="0">
                  <a:pos x="167" y="148"/>
                </a:cxn>
                <a:cxn ang="0">
                  <a:pos x="174" y="135"/>
                </a:cxn>
                <a:cxn ang="0">
                  <a:pos x="174" y="122"/>
                </a:cxn>
                <a:cxn ang="0">
                  <a:pos x="174" y="109"/>
                </a:cxn>
                <a:cxn ang="0">
                  <a:pos x="174" y="96"/>
                </a:cxn>
                <a:cxn ang="0">
                  <a:pos x="180" y="77"/>
                </a:cxn>
                <a:cxn ang="0">
                  <a:pos x="180" y="64"/>
                </a:cxn>
                <a:cxn ang="0">
                  <a:pos x="180" y="38"/>
                </a:cxn>
                <a:cxn ang="0">
                  <a:pos x="186" y="19"/>
                </a:cxn>
                <a:cxn ang="0">
                  <a:pos x="193" y="0"/>
                </a:cxn>
              </a:cxnLst>
              <a:rect l="0" t="0" r="r" b="b"/>
              <a:pathLst>
                <a:path w="193" h="700">
                  <a:moveTo>
                    <a:pt x="0" y="700"/>
                  </a:moveTo>
                  <a:lnTo>
                    <a:pt x="13" y="694"/>
                  </a:lnTo>
                  <a:lnTo>
                    <a:pt x="26" y="694"/>
                  </a:lnTo>
                  <a:lnTo>
                    <a:pt x="39" y="694"/>
                  </a:lnTo>
                  <a:lnTo>
                    <a:pt x="51" y="687"/>
                  </a:lnTo>
                  <a:lnTo>
                    <a:pt x="64" y="675"/>
                  </a:lnTo>
                  <a:lnTo>
                    <a:pt x="71" y="649"/>
                  </a:lnTo>
                  <a:lnTo>
                    <a:pt x="84" y="636"/>
                  </a:lnTo>
                  <a:lnTo>
                    <a:pt x="90" y="617"/>
                  </a:lnTo>
                  <a:lnTo>
                    <a:pt x="96" y="591"/>
                  </a:lnTo>
                  <a:lnTo>
                    <a:pt x="103" y="578"/>
                  </a:lnTo>
                  <a:lnTo>
                    <a:pt x="103" y="565"/>
                  </a:lnTo>
                  <a:lnTo>
                    <a:pt x="109" y="552"/>
                  </a:lnTo>
                  <a:lnTo>
                    <a:pt x="116" y="546"/>
                  </a:lnTo>
                  <a:lnTo>
                    <a:pt x="116" y="527"/>
                  </a:lnTo>
                  <a:lnTo>
                    <a:pt x="122" y="514"/>
                  </a:lnTo>
                  <a:lnTo>
                    <a:pt x="122" y="501"/>
                  </a:lnTo>
                  <a:lnTo>
                    <a:pt x="129" y="488"/>
                  </a:lnTo>
                  <a:lnTo>
                    <a:pt x="129" y="475"/>
                  </a:lnTo>
                  <a:lnTo>
                    <a:pt x="129" y="462"/>
                  </a:lnTo>
                  <a:lnTo>
                    <a:pt x="135" y="443"/>
                  </a:lnTo>
                  <a:lnTo>
                    <a:pt x="135" y="430"/>
                  </a:lnTo>
                  <a:lnTo>
                    <a:pt x="141" y="411"/>
                  </a:lnTo>
                  <a:lnTo>
                    <a:pt x="141" y="398"/>
                  </a:lnTo>
                  <a:lnTo>
                    <a:pt x="141" y="385"/>
                  </a:lnTo>
                  <a:lnTo>
                    <a:pt x="148" y="366"/>
                  </a:lnTo>
                  <a:lnTo>
                    <a:pt x="148" y="353"/>
                  </a:lnTo>
                  <a:lnTo>
                    <a:pt x="148" y="334"/>
                  </a:lnTo>
                  <a:lnTo>
                    <a:pt x="148" y="321"/>
                  </a:lnTo>
                  <a:lnTo>
                    <a:pt x="154" y="302"/>
                  </a:lnTo>
                  <a:lnTo>
                    <a:pt x="154" y="289"/>
                  </a:lnTo>
                  <a:lnTo>
                    <a:pt x="154" y="270"/>
                  </a:lnTo>
                  <a:lnTo>
                    <a:pt x="161" y="257"/>
                  </a:lnTo>
                  <a:lnTo>
                    <a:pt x="161" y="244"/>
                  </a:lnTo>
                  <a:lnTo>
                    <a:pt x="161" y="225"/>
                  </a:lnTo>
                  <a:lnTo>
                    <a:pt x="161" y="212"/>
                  </a:lnTo>
                  <a:lnTo>
                    <a:pt x="167" y="193"/>
                  </a:lnTo>
                  <a:lnTo>
                    <a:pt x="167" y="180"/>
                  </a:lnTo>
                  <a:lnTo>
                    <a:pt x="167" y="167"/>
                  </a:lnTo>
                  <a:lnTo>
                    <a:pt x="167" y="148"/>
                  </a:lnTo>
                  <a:lnTo>
                    <a:pt x="174" y="135"/>
                  </a:lnTo>
                  <a:lnTo>
                    <a:pt x="174" y="122"/>
                  </a:lnTo>
                  <a:lnTo>
                    <a:pt x="174" y="109"/>
                  </a:lnTo>
                  <a:lnTo>
                    <a:pt x="174" y="96"/>
                  </a:lnTo>
                  <a:lnTo>
                    <a:pt x="180" y="77"/>
                  </a:lnTo>
                  <a:lnTo>
                    <a:pt x="180" y="64"/>
                  </a:lnTo>
                  <a:lnTo>
                    <a:pt x="180" y="38"/>
                  </a:lnTo>
                  <a:lnTo>
                    <a:pt x="186" y="19"/>
                  </a:lnTo>
                  <a:lnTo>
                    <a:pt x="193" y="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1987" y="2349"/>
              <a:ext cx="309" cy="33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19"/>
                </a:cxn>
                <a:cxn ang="0">
                  <a:pos x="7" y="32"/>
                </a:cxn>
                <a:cxn ang="0">
                  <a:pos x="7" y="45"/>
                </a:cxn>
                <a:cxn ang="0">
                  <a:pos x="0" y="58"/>
                </a:cxn>
                <a:cxn ang="0">
                  <a:pos x="7" y="71"/>
                </a:cxn>
                <a:cxn ang="0">
                  <a:pos x="7" y="84"/>
                </a:cxn>
                <a:cxn ang="0">
                  <a:pos x="7" y="109"/>
                </a:cxn>
                <a:cxn ang="0">
                  <a:pos x="13" y="135"/>
                </a:cxn>
                <a:cxn ang="0">
                  <a:pos x="20" y="154"/>
                </a:cxn>
                <a:cxn ang="0">
                  <a:pos x="32" y="180"/>
                </a:cxn>
                <a:cxn ang="0">
                  <a:pos x="39" y="199"/>
                </a:cxn>
                <a:cxn ang="0">
                  <a:pos x="58" y="219"/>
                </a:cxn>
                <a:cxn ang="0">
                  <a:pos x="71" y="238"/>
                </a:cxn>
                <a:cxn ang="0">
                  <a:pos x="84" y="251"/>
                </a:cxn>
                <a:cxn ang="0">
                  <a:pos x="103" y="270"/>
                </a:cxn>
                <a:cxn ang="0">
                  <a:pos x="122" y="283"/>
                </a:cxn>
                <a:cxn ang="0">
                  <a:pos x="142" y="296"/>
                </a:cxn>
                <a:cxn ang="0">
                  <a:pos x="161" y="309"/>
                </a:cxn>
                <a:cxn ang="0">
                  <a:pos x="180" y="321"/>
                </a:cxn>
                <a:cxn ang="0">
                  <a:pos x="206" y="334"/>
                </a:cxn>
                <a:cxn ang="0">
                  <a:pos x="225" y="341"/>
                </a:cxn>
                <a:cxn ang="0">
                  <a:pos x="251" y="354"/>
                </a:cxn>
                <a:cxn ang="0">
                  <a:pos x="270" y="360"/>
                </a:cxn>
                <a:cxn ang="0">
                  <a:pos x="289" y="366"/>
                </a:cxn>
                <a:cxn ang="0">
                  <a:pos x="315" y="373"/>
                </a:cxn>
                <a:cxn ang="0">
                  <a:pos x="334" y="379"/>
                </a:cxn>
                <a:cxn ang="0">
                  <a:pos x="354" y="379"/>
                </a:cxn>
              </a:cxnLst>
              <a:rect l="0" t="0" r="r" b="b"/>
              <a:pathLst>
                <a:path w="354" h="379">
                  <a:moveTo>
                    <a:pt x="7" y="0"/>
                  </a:moveTo>
                  <a:lnTo>
                    <a:pt x="7" y="19"/>
                  </a:lnTo>
                  <a:lnTo>
                    <a:pt x="7" y="32"/>
                  </a:lnTo>
                  <a:lnTo>
                    <a:pt x="7" y="45"/>
                  </a:lnTo>
                  <a:lnTo>
                    <a:pt x="0" y="58"/>
                  </a:lnTo>
                  <a:lnTo>
                    <a:pt x="7" y="71"/>
                  </a:lnTo>
                  <a:lnTo>
                    <a:pt x="7" y="84"/>
                  </a:lnTo>
                  <a:lnTo>
                    <a:pt x="7" y="109"/>
                  </a:lnTo>
                  <a:lnTo>
                    <a:pt x="13" y="135"/>
                  </a:lnTo>
                  <a:lnTo>
                    <a:pt x="20" y="154"/>
                  </a:lnTo>
                  <a:lnTo>
                    <a:pt x="32" y="180"/>
                  </a:lnTo>
                  <a:lnTo>
                    <a:pt x="39" y="199"/>
                  </a:lnTo>
                  <a:lnTo>
                    <a:pt x="58" y="219"/>
                  </a:lnTo>
                  <a:lnTo>
                    <a:pt x="71" y="238"/>
                  </a:lnTo>
                  <a:lnTo>
                    <a:pt x="84" y="251"/>
                  </a:lnTo>
                  <a:lnTo>
                    <a:pt x="103" y="270"/>
                  </a:lnTo>
                  <a:lnTo>
                    <a:pt x="122" y="283"/>
                  </a:lnTo>
                  <a:lnTo>
                    <a:pt x="142" y="296"/>
                  </a:lnTo>
                  <a:lnTo>
                    <a:pt x="161" y="309"/>
                  </a:lnTo>
                  <a:lnTo>
                    <a:pt x="180" y="321"/>
                  </a:lnTo>
                  <a:lnTo>
                    <a:pt x="206" y="334"/>
                  </a:lnTo>
                  <a:lnTo>
                    <a:pt x="225" y="341"/>
                  </a:lnTo>
                  <a:lnTo>
                    <a:pt x="251" y="354"/>
                  </a:lnTo>
                  <a:lnTo>
                    <a:pt x="270" y="360"/>
                  </a:lnTo>
                  <a:lnTo>
                    <a:pt x="289" y="366"/>
                  </a:lnTo>
                  <a:lnTo>
                    <a:pt x="315" y="373"/>
                  </a:lnTo>
                  <a:lnTo>
                    <a:pt x="334" y="379"/>
                  </a:lnTo>
                  <a:lnTo>
                    <a:pt x="354" y="379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2239" y="1760"/>
              <a:ext cx="163" cy="1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20"/>
                </a:cxn>
                <a:cxn ang="0">
                  <a:pos x="20" y="32"/>
                </a:cxn>
                <a:cxn ang="0">
                  <a:pos x="39" y="39"/>
                </a:cxn>
                <a:cxn ang="0">
                  <a:pos x="52" y="52"/>
                </a:cxn>
                <a:cxn ang="0">
                  <a:pos x="71" y="58"/>
                </a:cxn>
                <a:cxn ang="0">
                  <a:pos x="90" y="65"/>
                </a:cxn>
                <a:cxn ang="0">
                  <a:pos x="110" y="77"/>
                </a:cxn>
                <a:cxn ang="0">
                  <a:pos x="123" y="84"/>
                </a:cxn>
                <a:cxn ang="0">
                  <a:pos x="142" y="90"/>
                </a:cxn>
                <a:cxn ang="0">
                  <a:pos x="161" y="103"/>
                </a:cxn>
                <a:cxn ang="0">
                  <a:pos x="174" y="110"/>
                </a:cxn>
                <a:cxn ang="0">
                  <a:pos x="187" y="122"/>
                </a:cxn>
              </a:cxnLst>
              <a:rect l="0" t="0" r="r" b="b"/>
              <a:pathLst>
                <a:path w="187" h="122">
                  <a:moveTo>
                    <a:pt x="0" y="0"/>
                  </a:moveTo>
                  <a:lnTo>
                    <a:pt x="7" y="20"/>
                  </a:lnTo>
                  <a:lnTo>
                    <a:pt x="20" y="32"/>
                  </a:lnTo>
                  <a:lnTo>
                    <a:pt x="39" y="39"/>
                  </a:lnTo>
                  <a:lnTo>
                    <a:pt x="52" y="52"/>
                  </a:lnTo>
                  <a:lnTo>
                    <a:pt x="71" y="58"/>
                  </a:lnTo>
                  <a:lnTo>
                    <a:pt x="90" y="65"/>
                  </a:lnTo>
                  <a:lnTo>
                    <a:pt x="110" y="77"/>
                  </a:lnTo>
                  <a:lnTo>
                    <a:pt x="123" y="84"/>
                  </a:lnTo>
                  <a:lnTo>
                    <a:pt x="142" y="90"/>
                  </a:lnTo>
                  <a:lnTo>
                    <a:pt x="161" y="103"/>
                  </a:lnTo>
                  <a:lnTo>
                    <a:pt x="174" y="110"/>
                  </a:lnTo>
                  <a:lnTo>
                    <a:pt x="187" y="122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1886" y="1783"/>
              <a:ext cx="320" cy="208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19" y="238"/>
                </a:cxn>
                <a:cxn ang="0">
                  <a:pos x="38" y="238"/>
                </a:cxn>
                <a:cxn ang="0">
                  <a:pos x="57" y="238"/>
                </a:cxn>
                <a:cxn ang="0">
                  <a:pos x="77" y="238"/>
                </a:cxn>
                <a:cxn ang="0">
                  <a:pos x="96" y="238"/>
                </a:cxn>
                <a:cxn ang="0">
                  <a:pos x="115" y="231"/>
                </a:cxn>
                <a:cxn ang="0">
                  <a:pos x="135" y="231"/>
                </a:cxn>
                <a:cxn ang="0">
                  <a:pos x="147" y="225"/>
                </a:cxn>
                <a:cxn ang="0">
                  <a:pos x="167" y="219"/>
                </a:cxn>
                <a:cxn ang="0">
                  <a:pos x="186" y="212"/>
                </a:cxn>
                <a:cxn ang="0">
                  <a:pos x="199" y="199"/>
                </a:cxn>
                <a:cxn ang="0">
                  <a:pos x="218" y="186"/>
                </a:cxn>
                <a:cxn ang="0">
                  <a:pos x="231" y="180"/>
                </a:cxn>
                <a:cxn ang="0">
                  <a:pos x="250" y="167"/>
                </a:cxn>
                <a:cxn ang="0">
                  <a:pos x="263" y="154"/>
                </a:cxn>
                <a:cxn ang="0">
                  <a:pos x="276" y="135"/>
                </a:cxn>
                <a:cxn ang="0">
                  <a:pos x="289" y="122"/>
                </a:cxn>
                <a:cxn ang="0">
                  <a:pos x="302" y="109"/>
                </a:cxn>
                <a:cxn ang="0">
                  <a:pos x="314" y="90"/>
                </a:cxn>
                <a:cxn ang="0">
                  <a:pos x="327" y="77"/>
                </a:cxn>
                <a:cxn ang="0">
                  <a:pos x="340" y="58"/>
                </a:cxn>
                <a:cxn ang="0">
                  <a:pos x="347" y="39"/>
                </a:cxn>
                <a:cxn ang="0">
                  <a:pos x="359" y="19"/>
                </a:cxn>
                <a:cxn ang="0">
                  <a:pos x="366" y="0"/>
                </a:cxn>
              </a:cxnLst>
              <a:rect l="0" t="0" r="r" b="b"/>
              <a:pathLst>
                <a:path w="366" h="238">
                  <a:moveTo>
                    <a:pt x="0" y="231"/>
                  </a:moveTo>
                  <a:lnTo>
                    <a:pt x="19" y="238"/>
                  </a:lnTo>
                  <a:lnTo>
                    <a:pt x="38" y="238"/>
                  </a:lnTo>
                  <a:lnTo>
                    <a:pt x="57" y="238"/>
                  </a:lnTo>
                  <a:lnTo>
                    <a:pt x="77" y="238"/>
                  </a:lnTo>
                  <a:lnTo>
                    <a:pt x="96" y="238"/>
                  </a:lnTo>
                  <a:lnTo>
                    <a:pt x="115" y="231"/>
                  </a:lnTo>
                  <a:lnTo>
                    <a:pt x="135" y="231"/>
                  </a:lnTo>
                  <a:lnTo>
                    <a:pt x="147" y="225"/>
                  </a:lnTo>
                  <a:lnTo>
                    <a:pt x="167" y="219"/>
                  </a:lnTo>
                  <a:lnTo>
                    <a:pt x="186" y="212"/>
                  </a:lnTo>
                  <a:lnTo>
                    <a:pt x="199" y="199"/>
                  </a:lnTo>
                  <a:lnTo>
                    <a:pt x="218" y="186"/>
                  </a:lnTo>
                  <a:lnTo>
                    <a:pt x="231" y="180"/>
                  </a:lnTo>
                  <a:lnTo>
                    <a:pt x="250" y="167"/>
                  </a:lnTo>
                  <a:lnTo>
                    <a:pt x="263" y="154"/>
                  </a:lnTo>
                  <a:lnTo>
                    <a:pt x="276" y="135"/>
                  </a:lnTo>
                  <a:lnTo>
                    <a:pt x="289" y="122"/>
                  </a:lnTo>
                  <a:lnTo>
                    <a:pt x="302" y="109"/>
                  </a:lnTo>
                  <a:lnTo>
                    <a:pt x="314" y="90"/>
                  </a:lnTo>
                  <a:lnTo>
                    <a:pt x="327" y="77"/>
                  </a:lnTo>
                  <a:lnTo>
                    <a:pt x="340" y="58"/>
                  </a:lnTo>
                  <a:lnTo>
                    <a:pt x="347" y="39"/>
                  </a:lnTo>
                  <a:lnTo>
                    <a:pt x="359" y="19"/>
                  </a:lnTo>
                  <a:lnTo>
                    <a:pt x="366" y="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2239" y="1721"/>
              <a:ext cx="180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20"/>
                </a:cxn>
                <a:cxn ang="0">
                  <a:pos x="20" y="26"/>
                </a:cxn>
                <a:cxn ang="0">
                  <a:pos x="33" y="39"/>
                </a:cxn>
                <a:cxn ang="0">
                  <a:pos x="52" y="45"/>
                </a:cxn>
                <a:cxn ang="0">
                  <a:pos x="71" y="58"/>
                </a:cxn>
                <a:cxn ang="0">
                  <a:pos x="90" y="65"/>
                </a:cxn>
                <a:cxn ang="0">
                  <a:pos x="116" y="71"/>
                </a:cxn>
                <a:cxn ang="0">
                  <a:pos x="135" y="77"/>
                </a:cxn>
                <a:cxn ang="0">
                  <a:pos x="155" y="90"/>
                </a:cxn>
                <a:cxn ang="0">
                  <a:pos x="174" y="97"/>
                </a:cxn>
                <a:cxn ang="0">
                  <a:pos x="193" y="103"/>
                </a:cxn>
                <a:cxn ang="0">
                  <a:pos x="206" y="116"/>
                </a:cxn>
              </a:cxnLst>
              <a:rect l="0" t="0" r="r" b="b"/>
              <a:pathLst>
                <a:path w="206" h="116">
                  <a:moveTo>
                    <a:pt x="0" y="0"/>
                  </a:moveTo>
                  <a:lnTo>
                    <a:pt x="7" y="20"/>
                  </a:lnTo>
                  <a:lnTo>
                    <a:pt x="20" y="26"/>
                  </a:lnTo>
                  <a:lnTo>
                    <a:pt x="33" y="39"/>
                  </a:lnTo>
                  <a:lnTo>
                    <a:pt x="52" y="45"/>
                  </a:lnTo>
                  <a:lnTo>
                    <a:pt x="71" y="58"/>
                  </a:lnTo>
                  <a:lnTo>
                    <a:pt x="90" y="65"/>
                  </a:lnTo>
                  <a:lnTo>
                    <a:pt x="116" y="71"/>
                  </a:lnTo>
                  <a:lnTo>
                    <a:pt x="135" y="77"/>
                  </a:lnTo>
                  <a:lnTo>
                    <a:pt x="155" y="90"/>
                  </a:lnTo>
                  <a:lnTo>
                    <a:pt x="174" y="97"/>
                  </a:lnTo>
                  <a:lnTo>
                    <a:pt x="193" y="103"/>
                  </a:lnTo>
                  <a:lnTo>
                    <a:pt x="206" y="116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2537" y="1149"/>
              <a:ext cx="174" cy="1644"/>
            </a:xfrm>
            <a:custGeom>
              <a:avLst/>
              <a:gdLst/>
              <a:ahLst/>
              <a:cxnLst>
                <a:cxn ang="0">
                  <a:pos x="109" y="1131"/>
                </a:cxn>
                <a:cxn ang="0">
                  <a:pos x="103" y="1176"/>
                </a:cxn>
                <a:cxn ang="0">
                  <a:pos x="103" y="1227"/>
                </a:cxn>
                <a:cxn ang="0">
                  <a:pos x="96" y="1272"/>
                </a:cxn>
                <a:cxn ang="0">
                  <a:pos x="84" y="1369"/>
                </a:cxn>
                <a:cxn ang="0">
                  <a:pos x="64" y="1465"/>
                </a:cxn>
                <a:cxn ang="0">
                  <a:pos x="45" y="1549"/>
                </a:cxn>
                <a:cxn ang="0">
                  <a:pos x="26" y="1645"/>
                </a:cxn>
                <a:cxn ang="0">
                  <a:pos x="13" y="1722"/>
                </a:cxn>
                <a:cxn ang="0">
                  <a:pos x="0" y="1786"/>
                </a:cxn>
                <a:cxn ang="0">
                  <a:pos x="0" y="1838"/>
                </a:cxn>
                <a:cxn ang="0">
                  <a:pos x="0" y="1883"/>
                </a:cxn>
                <a:cxn ang="0">
                  <a:pos x="19" y="1857"/>
                </a:cxn>
                <a:cxn ang="0">
                  <a:pos x="39" y="1812"/>
                </a:cxn>
                <a:cxn ang="0">
                  <a:pos x="58" y="1741"/>
                </a:cxn>
                <a:cxn ang="0">
                  <a:pos x="71" y="1677"/>
                </a:cxn>
                <a:cxn ang="0">
                  <a:pos x="84" y="1626"/>
                </a:cxn>
                <a:cxn ang="0">
                  <a:pos x="96" y="1561"/>
                </a:cxn>
                <a:cxn ang="0">
                  <a:pos x="109" y="1491"/>
                </a:cxn>
                <a:cxn ang="0">
                  <a:pos x="122" y="1420"/>
                </a:cxn>
                <a:cxn ang="0">
                  <a:pos x="135" y="1375"/>
                </a:cxn>
                <a:cxn ang="0">
                  <a:pos x="141" y="1317"/>
                </a:cxn>
                <a:cxn ang="0">
                  <a:pos x="141" y="1259"/>
                </a:cxn>
                <a:cxn ang="0">
                  <a:pos x="148" y="1195"/>
                </a:cxn>
                <a:cxn ang="0">
                  <a:pos x="154" y="1131"/>
                </a:cxn>
                <a:cxn ang="0">
                  <a:pos x="161" y="1067"/>
                </a:cxn>
                <a:cxn ang="0">
                  <a:pos x="161" y="996"/>
                </a:cxn>
                <a:cxn ang="0">
                  <a:pos x="167" y="932"/>
                </a:cxn>
                <a:cxn ang="0">
                  <a:pos x="174" y="867"/>
                </a:cxn>
                <a:cxn ang="0">
                  <a:pos x="174" y="810"/>
                </a:cxn>
                <a:cxn ang="0">
                  <a:pos x="180" y="752"/>
                </a:cxn>
                <a:cxn ang="0">
                  <a:pos x="180" y="700"/>
                </a:cxn>
                <a:cxn ang="0">
                  <a:pos x="186" y="630"/>
                </a:cxn>
                <a:cxn ang="0">
                  <a:pos x="186" y="565"/>
                </a:cxn>
                <a:cxn ang="0">
                  <a:pos x="193" y="508"/>
                </a:cxn>
                <a:cxn ang="0">
                  <a:pos x="193" y="443"/>
                </a:cxn>
                <a:cxn ang="0">
                  <a:pos x="193" y="392"/>
                </a:cxn>
                <a:cxn ang="0">
                  <a:pos x="193" y="334"/>
                </a:cxn>
                <a:cxn ang="0">
                  <a:pos x="199" y="283"/>
                </a:cxn>
                <a:cxn ang="0">
                  <a:pos x="199" y="199"/>
                </a:cxn>
                <a:cxn ang="0">
                  <a:pos x="199" y="122"/>
                </a:cxn>
                <a:cxn ang="0">
                  <a:pos x="199" y="58"/>
                </a:cxn>
                <a:cxn ang="0">
                  <a:pos x="193" y="19"/>
                </a:cxn>
                <a:cxn ang="0">
                  <a:pos x="180" y="6"/>
                </a:cxn>
                <a:cxn ang="0">
                  <a:pos x="167" y="64"/>
                </a:cxn>
                <a:cxn ang="0">
                  <a:pos x="154" y="148"/>
                </a:cxn>
                <a:cxn ang="0">
                  <a:pos x="154" y="180"/>
                </a:cxn>
                <a:cxn ang="0">
                  <a:pos x="148" y="231"/>
                </a:cxn>
                <a:cxn ang="0">
                  <a:pos x="148" y="295"/>
                </a:cxn>
                <a:cxn ang="0">
                  <a:pos x="141" y="379"/>
                </a:cxn>
                <a:cxn ang="0">
                  <a:pos x="141" y="469"/>
                </a:cxn>
                <a:cxn ang="0">
                  <a:pos x="135" y="565"/>
                </a:cxn>
                <a:cxn ang="0">
                  <a:pos x="129" y="662"/>
                </a:cxn>
                <a:cxn ang="0">
                  <a:pos x="122" y="765"/>
                </a:cxn>
                <a:cxn ang="0">
                  <a:pos x="122" y="861"/>
                </a:cxn>
                <a:cxn ang="0">
                  <a:pos x="116" y="951"/>
                </a:cxn>
                <a:cxn ang="0">
                  <a:pos x="109" y="1035"/>
                </a:cxn>
                <a:cxn ang="0">
                  <a:pos x="109" y="1099"/>
                </a:cxn>
              </a:cxnLst>
              <a:rect l="0" t="0" r="r" b="b"/>
              <a:pathLst>
                <a:path w="199" h="1883">
                  <a:moveTo>
                    <a:pt x="109" y="1099"/>
                  </a:moveTo>
                  <a:lnTo>
                    <a:pt x="109" y="1112"/>
                  </a:lnTo>
                  <a:lnTo>
                    <a:pt x="109" y="1124"/>
                  </a:lnTo>
                  <a:lnTo>
                    <a:pt x="109" y="1131"/>
                  </a:lnTo>
                  <a:lnTo>
                    <a:pt x="109" y="1144"/>
                  </a:lnTo>
                  <a:lnTo>
                    <a:pt x="109" y="1157"/>
                  </a:lnTo>
                  <a:lnTo>
                    <a:pt x="109" y="1163"/>
                  </a:lnTo>
                  <a:lnTo>
                    <a:pt x="103" y="1176"/>
                  </a:lnTo>
                  <a:lnTo>
                    <a:pt x="103" y="1189"/>
                  </a:lnTo>
                  <a:lnTo>
                    <a:pt x="103" y="1208"/>
                  </a:lnTo>
                  <a:lnTo>
                    <a:pt x="103" y="1214"/>
                  </a:lnTo>
                  <a:lnTo>
                    <a:pt x="103" y="1227"/>
                  </a:lnTo>
                  <a:lnTo>
                    <a:pt x="103" y="1234"/>
                  </a:lnTo>
                  <a:lnTo>
                    <a:pt x="103" y="1247"/>
                  </a:lnTo>
                  <a:lnTo>
                    <a:pt x="96" y="1259"/>
                  </a:lnTo>
                  <a:lnTo>
                    <a:pt x="96" y="1272"/>
                  </a:lnTo>
                  <a:lnTo>
                    <a:pt x="96" y="1298"/>
                  </a:lnTo>
                  <a:lnTo>
                    <a:pt x="90" y="1317"/>
                  </a:lnTo>
                  <a:lnTo>
                    <a:pt x="90" y="1343"/>
                  </a:lnTo>
                  <a:lnTo>
                    <a:pt x="84" y="1369"/>
                  </a:lnTo>
                  <a:lnTo>
                    <a:pt x="84" y="1394"/>
                  </a:lnTo>
                  <a:lnTo>
                    <a:pt x="77" y="1414"/>
                  </a:lnTo>
                  <a:lnTo>
                    <a:pt x="71" y="1439"/>
                  </a:lnTo>
                  <a:lnTo>
                    <a:pt x="64" y="1465"/>
                  </a:lnTo>
                  <a:lnTo>
                    <a:pt x="64" y="1484"/>
                  </a:lnTo>
                  <a:lnTo>
                    <a:pt x="58" y="1510"/>
                  </a:lnTo>
                  <a:lnTo>
                    <a:pt x="51" y="1529"/>
                  </a:lnTo>
                  <a:lnTo>
                    <a:pt x="45" y="1549"/>
                  </a:lnTo>
                  <a:lnTo>
                    <a:pt x="39" y="1574"/>
                  </a:lnTo>
                  <a:lnTo>
                    <a:pt x="32" y="1600"/>
                  </a:lnTo>
                  <a:lnTo>
                    <a:pt x="32" y="1619"/>
                  </a:lnTo>
                  <a:lnTo>
                    <a:pt x="26" y="1645"/>
                  </a:lnTo>
                  <a:lnTo>
                    <a:pt x="19" y="1664"/>
                  </a:lnTo>
                  <a:lnTo>
                    <a:pt x="19" y="1684"/>
                  </a:lnTo>
                  <a:lnTo>
                    <a:pt x="13" y="1703"/>
                  </a:lnTo>
                  <a:lnTo>
                    <a:pt x="13" y="1722"/>
                  </a:lnTo>
                  <a:lnTo>
                    <a:pt x="6" y="1741"/>
                  </a:lnTo>
                  <a:lnTo>
                    <a:pt x="6" y="1761"/>
                  </a:lnTo>
                  <a:lnTo>
                    <a:pt x="0" y="1774"/>
                  </a:lnTo>
                  <a:lnTo>
                    <a:pt x="0" y="1786"/>
                  </a:lnTo>
                  <a:lnTo>
                    <a:pt x="0" y="1806"/>
                  </a:lnTo>
                  <a:lnTo>
                    <a:pt x="0" y="1819"/>
                  </a:lnTo>
                  <a:lnTo>
                    <a:pt x="0" y="1825"/>
                  </a:lnTo>
                  <a:lnTo>
                    <a:pt x="0" y="1838"/>
                  </a:lnTo>
                  <a:lnTo>
                    <a:pt x="0" y="1851"/>
                  </a:lnTo>
                  <a:lnTo>
                    <a:pt x="0" y="1857"/>
                  </a:lnTo>
                  <a:lnTo>
                    <a:pt x="0" y="1870"/>
                  </a:lnTo>
                  <a:lnTo>
                    <a:pt x="0" y="1883"/>
                  </a:lnTo>
                  <a:lnTo>
                    <a:pt x="6" y="1883"/>
                  </a:lnTo>
                  <a:lnTo>
                    <a:pt x="6" y="1883"/>
                  </a:lnTo>
                  <a:lnTo>
                    <a:pt x="13" y="1876"/>
                  </a:lnTo>
                  <a:lnTo>
                    <a:pt x="19" y="1857"/>
                  </a:lnTo>
                  <a:lnTo>
                    <a:pt x="26" y="1851"/>
                  </a:lnTo>
                  <a:lnTo>
                    <a:pt x="26" y="1838"/>
                  </a:lnTo>
                  <a:lnTo>
                    <a:pt x="32" y="1825"/>
                  </a:lnTo>
                  <a:lnTo>
                    <a:pt x="39" y="1812"/>
                  </a:lnTo>
                  <a:lnTo>
                    <a:pt x="45" y="1799"/>
                  </a:lnTo>
                  <a:lnTo>
                    <a:pt x="45" y="1780"/>
                  </a:lnTo>
                  <a:lnTo>
                    <a:pt x="51" y="1761"/>
                  </a:lnTo>
                  <a:lnTo>
                    <a:pt x="58" y="1741"/>
                  </a:lnTo>
                  <a:lnTo>
                    <a:pt x="64" y="1716"/>
                  </a:lnTo>
                  <a:lnTo>
                    <a:pt x="64" y="1703"/>
                  </a:lnTo>
                  <a:lnTo>
                    <a:pt x="71" y="1690"/>
                  </a:lnTo>
                  <a:lnTo>
                    <a:pt x="71" y="1677"/>
                  </a:lnTo>
                  <a:lnTo>
                    <a:pt x="77" y="1664"/>
                  </a:lnTo>
                  <a:lnTo>
                    <a:pt x="77" y="1651"/>
                  </a:lnTo>
                  <a:lnTo>
                    <a:pt x="84" y="1639"/>
                  </a:lnTo>
                  <a:lnTo>
                    <a:pt x="84" y="1626"/>
                  </a:lnTo>
                  <a:lnTo>
                    <a:pt x="90" y="1606"/>
                  </a:lnTo>
                  <a:lnTo>
                    <a:pt x="90" y="1594"/>
                  </a:lnTo>
                  <a:lnTo>
                    <a:pt x="96" y="1574"/>
                  </a:lnTo>
                  <a:lnTo>
                    <a:pt x="96" y="1561"/>
                  </a:lnTo>
                  <a:lnTo>
                    <a:pt x="103" y="1542"/>
                  </a:lnTo>
                  <a:lnTo>
                    <a:pt x="103" y="1523"/>
                  </a:lnTo>
                  <a:lnTo>
                    <a:pt x="109" y="1510"/>
                  </a:lnTo>
                  <a:lnTo>
                    <a:pt x="109" y="1491"/>
                  </a:lnTo>
                  <a:lnTo>
                    <a:pt x="116" y="1472"/>
                  </a:lnTo>
                  <a:lnTo>
                    <a:pt x="122" y="1452"/>
                  </a:lnTo>
                  <a:lnTo>
                    <a:pt x="122" y="1433"/>
                  </a:lnTo>
                  <a:lnTo>
                    <a:pt x="122" y="1420"/>
                  </a:lnTo>
                  <a:lnTo>
                    <a:pt x="129" y="1407"/>
                  </a:lnTo>
                  <a:lnTo>
                    <a:pt x="129" y="1394"/>
                  </a:lnTo>
                  <a:lnTo>
                    <a:pt x="129" y="1388"/>
                  </a:lnTo>
                  <a:lnTo>
                    <a:pt x="135" y="1375"/>
                  </a:lnTo>
                  <a:lnTo>
                    <a:pt x="135" y="1362"/>
                  </a:lnTo>
                  <a:lnTo>
                    <a:pt x="135" y="1349"/>
                  </a:lnTo>
                  <a:lnTo>
                    <a:pt x="135" y="1330"/>
                  </a:lnTo>
                  <a:lnTo>
                    <a:pt x="141" y="1317"/>
                  </a:lnTo>
                  <a:lnTo>
                    <a:pt x="141" y="1304"/>
                  </a:lnTo>
                  <a:lnTo>
                    <a:pt x="141" y="1292"/>
                  </a:lnTo>
                  <a:lnTo>
                    <a:pt x="141" y="1272"/>
                  </a:lnTo>
                  <a:lnTo>
                    <a:pt x="141" y="1259"/>
                  </a:lnTo>
                  <a:lnTo>
                    <a:pt x="148" y="1247"/>
                  </a:lnTo>
                  <a:lnTo>
                    <a:pt x="148" y="1227"/>
                  </a:lnTo>
                  <a:lnTo>
                    <a:pt x="148" y="1214"/>
                  </a:lnTo>
                  <a:lnTo>
                    <a:pt x="148" y="1195"/>
                  </a:lnTo>
                  <a:lnTo>
                    <a:pt x="154" y="1182"/>
                  </a:lnTo>
                  <a:lnTo>
                    <a:pt x="154" y="1163"/>
                  </a:lnTo>
                  <a:lnTo>
                    <a:pt x="154" y="1150"/>
                  </a:lnTo>
                  <a:lnTo>
                    <a:pt x="154" y="1131"/>
                  </a:lnTo>
                  <a:lnTo>
                    <a:pt x="154" y="1118"/>
                  </a:lnTo>
                  <a:lnTo>
                    <a:pt x="154" y="1099"/>
                  </a:lnTo>
                  <a:lnTo>
                    <a:pt x="161" y="1080"/>
                  </a:lnTo>
                  <a:lnTo>
                    <a:pt x="161" y="1067"/>
                  </a:lnTo>
                  <a:lnTo>
                    <a:pt x="161" y="1047"/>
                  </a:lnTo>
                  <a:lnTo>
                    <a:pt x="161" y="1028"/>
                  </a:lnTo>
                  <a:lnTo>
                    <a:pt x="161" y="1015"/>
                  </a:lnTo>
                  <a:lnTo>
                    <a:pt x="161" y="996"/>
                  </a:lnTo>
                  <a:lnTo>
                    <a:pt x="167" y="983"/>
                  </a:lnTo>
                  <a:lnTo>
                    <a:pt x="167" y="964"/>
                  </a:lnTo>
                  <a:lnTo>
                    <a:pt x="167" y="945"/>
                  </a:lnTo>
                  <a:lnTo>
                    <a:pt x="167" y="932"/>
                  </a:lnTo>
                  <a:lnTo>
                    <a:pt x="167" y="912"/>
                  </a:lnTo>
                  <a:lnTo>
                    <a:pt x="167" y="900"/>
                  </a:lnTo>
                  <a:lnTo>
                    <a:pt x="167" y="880"/>
                  </a:lnTo>
                  <a:lnTo>
                    <a:pt x="174" y="867"/>
                  </a:lnTo>
                  <a:lnTo>
                    <a:pt x="174" y="855"/>
                  </a:lnTo>
                  <a:lnTo>
                    <a:pt x="174" y="835"/>
                  </a:lnTo>
                  <a:lnTo>
                    <a:pt x="174" y="822"/>
                  </a:lnTo>
                  <a:lnTo>
                    <a:pt x="174" y="810"/>
                  </a:lnTo>
                  <a:lnTo>
                    <a:pt x="174" y="790"/>
                  </a:lnTo>
                  <a:lnTo>
                    <a:pt x="174" y="777"/>
                  </a:lnTo>
                  <a:lnTo>
                    <a:pt x="174" y="765"/>
                  </a:lnTo>
                  <a:lnTo>
                    <a:pt x="180" y="752"/>
                  </a:lnTo>
                  <a:lnTo>
                    <a:pt x="180" y="739"/>
                  </a:lnTo>
                  <a:lnTo>
                    <a:pt x="180" y="726"/>
                  </a:lnTo>
                  <a:lnTo>
                    <a:pt x="180" y="713"/>
                  </a:lnTo>
                  <a:lnTo>
                    <a:pt x="180" y="700"/>
                  </a:lnTo>
                  <a:lnTo>
                    <a:pt x="180" y="681"/>
                  </a:lnTo>
                  <a:lnTo>
                    <a:pt x="180" y="662"/>
                  </a:lnTo>
                  <a:lnTo>
                    <a:pt x="180" y="649"/>
                  </a:lnTo>
                  <a:lnTo>
                    <a:pt x="186" y="630"/>
                  </a:lnTo>
                  <a:lnTo>
                    <a:pt x="186" y="617"/>
                  </a:lnTo>
                  <a:lnTo>
                    <a:pt x="186" y="598"/>
                  </a:lnTo>
                  <a:lnTo>
                    <a:pt x="186" y="585"/>
                  </a:lnTo>
                  <a:lnTo>
                    <a:pt x="186" y="565"/>
                  </a:lnTo>
                  <a:lnTo>
                    <a:pt x="186" y="553"/>
                  </a:lnTo>
                  <a:lnTo>
                    <a:pt x="186" y="540"/>
                  </a:lnTo>
                  <a:lnTo>
                    <a:pt x="186" y="520"/>
                  </a:lnTo>
                  <a:lnTo>
                    <a:pt x="193" y="508"/>
                  </a:lnTo>
                  <a:lnTo>
                    <a:pt x="193" y="488"/>
                  </a:lnTo>
                  <a:lnTo>
                    <a:pt x="193" y="475"/>
                  </a:lnTo>
                  <a:lnTo>
                    <a:pt x="193" y="463"/>
                  </a:lnTo>
                  <a:lnTo>
                    <a:pt x="193" y="443"/>
                  </a:lnTo>
                  <a:lnTo>
                    <a:pt x="193" y="430"/>
                  </a:lnTo>
                  <a:lnTo>
                    <a:pt x="193" y="418"/>
                  </a:lnTo>
                  <a:lnTo>
                    <a:pt x="193" y="405"/>
                  </a:lnTo>
                  <a:lnTo>
                    <a:pt x="193" y="392"/>
                  </a:lnTo>
                  <a:lnTo>
                    <a:pt x="193" y="373"/>
                  </a:lnTo>
                  <a:lnTo>
                    <a:pt x="193" y="360"/>
                  </a:lnTo>
                  <a:lnTo>
                    <a:pt x="193" y="347"/>
                  </a:lnTo>
                  <a:lnTo>
                    <a:pt x="193" y="334"/>
                  </a:lnTo>
                  <a:lnTo>
                    <a:pt x="199" y="321"/>
                  </a:lnTo>
                  <a:lnTo>
                    <a:pt x="199" y="308"/>
                  </a:lnTo>
                  <a:lnTo>
                    <a:pt x="199" y="295"/>
                  </a:lnTo>
                  <a:lnTo>
                    <a:pt x="199" y="283"/>
                  </a:lnTo>
                  <a:lnTo>
                    <a:pt x="199" y="270"/>
                  </a:lnTo>
                  <a:lnTo>
                    <a:pt x="199" y="244"/>
                  </a:lnTo>
                  <a:lnTo>
                    <a:pt x="199" y="225"/>
                  </a:lnTo>
                  <a:lnTo>
                    <a:pt x="199" y="199"/>
                  </a:lnTo>
                  <a:lnTo>
                    <a:pt x="199" y="180"/>
                  </a:lnTo>
                  <a:lnTo>
                    <a:pt x="199" y="161"/>
                  </a:lnTo>
                  <a:lnTo>
                    <a:pt x="199" y="141"/>
                  </a:lnTo>
                  <a:lnTo>
                    <a:pt x="199" y="122"/>
                  </a:lnTo>
                  <a:lnTo>
                    <a:pt x="199" y="103"/>
                  </a:lnTo>
                  <a:lnTo>
                    <a:pt x="199" y="90"/>
                  </a:lnTo>
                  <a:lnTo>
                    <a:pt x="199" y="71"/>
                  </a:lnTo>
                  <a:lnTo>
                    <a:pt x="199" y="58"/>
                  </a:lnTo>
                  <a:lnTo>
                    <a:pt x="193" y="51"/>
                  </a:lnTo>
                  <a:lnTo>
                    <a:pt x="193" y="38"/>
                  </a:lnTo>
                  <a:lnTo>
                    <a:pt x="193" y="26"/>
                  </a:lnTo>
                  <a:lnTo>
                    <a:pt x="193" y="19"/>
                  </a:lnTo>
                  <a:lnTo>
                    <a:pt x="193" y="6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80" y="6"/>
                  </a:lnTo>
                  <a:lnTo>
                    <a:pt x="180" y="19"/>
                  </a:lnTo>
                  <a:lnTo>
                    <a:pt x="174" y="38"/>
                  </a:lnTo>
                  <a:lnTo>
                    <a:pt x="174" y="51"/>
                  </a:lnTo>
                  <a:lnTo>
                    <a:pt x="167" y="64"/>
                  </a:lnTo>
                  <a:lnTo>
                    <a:pt x="167" y="83"/>
                  </a:lnTo>
                  <a:lnTo>
                    <a:pt x="161" y="103"/>
                  </a:lnTo>
                  <a:lnTo>
                    <a:pt x="161" y="122"/>
                  </a:lnTo>
                  <a:lnTo>
                    <a:pt x="154" y="148"/>
                  </a:lnTo>
                  <a:lnTo>
                    <a:pt x="154" y="148"/>
                  </a:lnTo>
                  <a:lnTo>
                    <a:pt x="154" y="161"/>
                  </a:lnTo>
                  <a:lnTo>
                    <a:pt x="154" y="167"/>
                  </a:lnTo>
                  <a:lnTo>
                    <a:pt x="154" y="180"/>
                  </a:lnTo>
                  <a:lnTo>
                    <a:pt x="154" y="186"/>
                  </a:lnTo>
                  <a:lnTo>
                    <a:pt x="154" y="199"/>
                  </a:lnTo>
                  <a:lnTo>
                    <a:pt x="154" y="212"/>
                  </a:lnTo>
                  <a:lnTo>
                    <a:pt x="148" y="231"/>
                  </a:lnTo>
                  <a:lnTo>
                    <a:pt x="148" y="244"/>
                  </a:lnTo>
                  <a:lnTo>
                    <a:pt x="148" y="263"/>
                  </a:lnTo>
                  <a:lnTo>
                    <a:pt x="148" y="276"/>
                  </a:lnTo>
                  <a:lnTo>
                    <a:pt x="148" y="295"/>
                  </a:lnTo>
                  <a:lnTo>
                    <a:pt x="148" y="315"/>
                  </a:lnTo>
                  <a:lnTo>
                    <a:pt x="148" y="334"/>
                  </a:lnTo>
                  <a:lnTo>
                    <a:pt x="141" y="353"/>
                  </a:lnTo>
                  <a:lnTo>
                    <a:pt x="141" y="379"/>
                  </a:lnTo>
                  <a:lnTo>
                    <a:pt x="141" y="398"/>
                  </a:lnTo>
                  <a:lnTo>
                    <a:pt x="141" y="418"/>
                  </a:lnTo>
                  <a:lnTo>
                    <a:pt x="141" y="443"/>
                  </a:lnTo>
                  <a:lnTo>
                    <a:pt x="141" y="469"/>
                  </a:lnTo>
                  <a:lnTo>
                    <a:pt x="135" y="488"/>
                  </a:lnTo>
                  <a:lnTo>
                    <a:pt x="135" y="514"/>
                  </a:lnTo>
                  <a:lnTo>
                    <a:pt x="135" y="540"/>
                  </a:lnTo>
                  <a:lnTo>
                    <a:pt x="135" y="565"/>
                  </a:lnTo>
                  <a:lnTo>
                    <a:pt x="135" y="585"/>
                  </a:lnTo>
                  <a:lnTo>
                    <a:pt x="135" y="610"/>
                  </a:lnTo>
                  <a:lnTo>
                    <a:pt x="129" y="636"/>
                  </a:lnTo>
                  <a:lnTo>
                    <a:pt x="129" y="662"/>
                  </a:lnTo>
                  <a:lnTo>
                    <a:pt x="129" y="687"/>
                  </a:lnTo>
                  <a:lnTo>
                    <a:pt x="129" y="713"/>
                  </a:lnTo>
                  <a:lnTo>
                    <a:pt x="129" y="739"/>
                  </a:lnTo>
                  <a:lnTo>
                    <a:pt x="122" y="765"/>
                  </a:lnTo>
                  <a:lnTo>
                    <a:pt x="122" y="784"/>
                  </a:lnTo>
                  <a:lnTo>
                    <a:pt x="122" y="810"/>
                  </a:lnTo>
                  <a:lnTo>
                    <a:pt x="122" y="835"/>
                  </a:lnTo>
                  <a:lnTo>
                    <a:pt x="122" y="861"/>
                  </a:lnTo>
                  <a:lnTo>
                    <a:pt x="122" y="880"/>
                  </a:lnTo>
                  <a:lnTo>
                    <a:pt x="116" y="906"/>
                  </a:lnTo>
                  <a:lnTo>
                    <a:pt x="116" y="925"/>
                  </a:lnTo>
                  <a:lnTo>
                    <a:pt x="116" y="951"/>
                  </a:lnTo>
                  <a:lnTo>
                    <a:pt x="116" y="970"/>
                  </a:lnTo>
                  <a:lnTo>
                    <a:pt x="116" y="990"/>
                  </a:lnTo>
                  <a:lnTo>
                    <a:pt x="116" y="1015"/>
                  </a:lnTo>
                  <a:lnTo>
                    <a:pt x="109" y="1035"/>
                  </a:lnTo>
                  <a:lnTo>
                    <a:pt x="109" y="1047"/>
                  </a:lnTo>
                  <a:lnTo>
                    <a:pt x="109" y="1067"/>
                  </a:lnTo>
                  <a:lnTo>
                    <a:pt x="109" y="1086"/>
                  </a:lnTo>
                  <a:lnTo>
                    <a:pt x="109" y="1099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2408" y="1878"/>
              <a:ext cx="152" cy="853"/>
            </a:xfrm>
            <a:custGeom>
              <a:avLst/>
              <a:gdLst/>
              <a:ahLst/>
              <a:cxnLst>
                <a:cxn ang="0">
                  <a:pos x="97" y="592"/>
                </a:cxn>
                <a:cxn ang="0">
                  <a:pos x="97" y="617"/>
                </a:cxn>
                <a:cxn ang="0">
                  <a:pos x="90" y="643"/>
                </a:cxn>
                <a:cxn ang="0">
                  <a:pos x="77" y="707"/>
                </a:cxn>
                <a:cxn ang="0">
                  <a:pos x="52" y="784"/>
                </a:cxn>
                <a:cxn ang="0">
                  <a:pos x="26" y="849"/>
                </a:cxn>
                <a:cxn ang="0">
                  <a:pos x="7" y="913"/>
                </a:cxn>
                <a:cxn ang="0">
                  <a:pos x="0" y="951"/>
                </a:cxn>
                <a:cxn ang="0">
                  <a:pos x="0" y="977"/>
                </a:cxn>
                <a:cxn ang="0">
                  <a:pos x="13" y="971"/>
                </a:cxn>
                <a:cxn ang="0">
                  <a:pos x="32" y="939"/>
                </a:cxn>
                <a:cxn ang="0">
                  <a:pos x="52" y="900"/>
                </a:cxn>
                <a:cxn ang="0">
                  <a:pos x="64" y="861"/>
                </a:cxn>
                <a:cxn ang="0">
                  <a:pos x="84" y="816"/>
                </a:cxn>
                <a:cxn ang="0">
                  <a:pos x="103" y="759"/>
                </a:cxn>
                <a:cxn ang="0">
                  <a:pos x="116" y="720"/>
                </a:cxn>
                <a:cxn ang="0">
                  <a:pos x="122" y="675"/>
                </a:cxn>
                <a:cxn ang="0">
                  <a:pos x="135" y="630"/>
                </a:cxn>
                <a:cxn ang="0">
                  <a:pos x="142" y="579"/>
                </a:cxn>
                <a:cxn ang="0">
                  <a:pos x="148" y="527"/>
                </a:cxn>
                <a:cxn ang="0">
                  <a:pos x="148" y="476"/>
                </a:cxn>
                <a:cxn ang="0">
                  <a:pos x="154" y="424"/>
                </a:cxn>
                <a:cxn ang="0">
                  <a:pos x="161" y="379"/>
                </a:cxn>
                <a:cxn ang="0">
                  <a:pos x="161" y="334"/>
                </a:cxn>
                <a:cxn ang="0">
                  <a:pos x="167" y="283"/>
                </a:cxn>
                <a:cxn ang="0">
                  <a:pos x="167" y="238"/>
                </a:cxn>
                <a:cxn ang="0">
                  <a:pos x="174" y="193"/>
                </a:cxn>
                <a:cxn ang="0">
                  <a:pos x="174" y="155"/>
                </a:cxn>
                <a:cxn ang="0">
                  <a:pos x="174" y="116"/>
                </a:cxn>
                <a:cxn ang="0">
                  <a:pos x="174" y="58"/>
                </a:cxn>
                <a:cxn ang="0">
                  <a:pos x="174" y="20"/>
                </a:cxn>
                <a:cxn ang="0">
                  <a:pos x="167" y="0"/>
                </a:cxn>
                <a:cxn ang="0">
                  <a:pos x="161" y="7"/>
                </a:cxn>
                <a:cxn ang="0">
                  <a:pos x="148" y="52"/>
                </a:cxn>
                <a:cxn ang="0">
                  <a:pos x="135" y="90"/>
                </a:cxn>
                <a:cxn ang="0">
                  <a:pos x="135" y="135"/>
                </a:cxn>
                <a:cxn ang="0">
                  <a:pos x="129" y="193"/>
                </a:cxn>
                <a:cxn ang="0">
                  <a:pos x="122" y="264"/>
                </a:cxn>
                <a:cxn ang="0">
                  <a:pos x="116" y="315"/>
                </a:cxn>
                <a:cxn ang="0">
                  <a:pos x="116" y="354"/>
                </a:cxn>
                <a:cxn ang="0">
                  <a:pos x="109" y="392"/>
                </a:cxn>
                <a:cxn ang="0">
                  <a:pos x="109" y="431"/>
                </a:cxn>
                <a:cxn ang="0">
                  <a:pos x="103" y="495"/>
                </a:cxn>
                <a:cxn ang="0">
                  <a:pos x="97" y="553"/>
                </a:cxn>
              </a:cxnLst>
              <a:rect l="0" t="0" r="r" b="b"/>
              <a:pathLst>
                <a:path w="174" h="977">
                  <a:moveTo>
                    <a:pt x="97" y="566"/>
                  </a:moveTo>
                  <a:lnTo>
                    <a:pt x="97" y="585"/>
                  </a:lnTo>
                  <a:lnTo>
                    <a:pt x="97" y="592"/>
                  </a:lnTo>
                  <a:lnTo>
                    <a:pt x="97" y="604"/>
                  </a:lnTo>
                  <a:lnTo>
                    <a:pt x="97" y="611"/>
                  </a:lnTo>
                  <a:lnTo>
                    <a:pt x="97" y="617"/>
                  </a:lnTo>
                  <a:lnTo>
                    <a:pt x="90" y="624"/>
                  </a:lnTo>
                  <a:lnTo>
                    <a:pt x="90" y="637"/>
                  </a:lnTo>
                  <a:lnTo>
                    <a:pt x="90" y="643"/>
                  </a:lnTo>
                  <a:lnTo>
                    <a:pt x="90" y="656"/>
                  </a:lnTo>
                  <a:lnTo>
                    <a:pt x="84" y="682"/>
                  </a:lnTo>
                  <a:lnTo>
                    <a:pt x="77" y="707"/>
                  </a:lnTo>
                  <a:lnTo>
                    <a:pt x="71" y="733"/>
                  </a:lnTo>
                  <a:lnTo>
                    <a:pt x="58" y="759"/>
                  </a:lnTo>
                  <a:lnTo>
                    <a:pt x="52" y="784"/>
                  </a:lnTo>
                  <a:lnTo>
                    <a:pt x="45" y="804"/>
                  </a:lnTo>
                  <a:lnTo>
                    <a:pt x="32" y="829"/>
                  </a:lnTo>
                  <a:lnTo>
                    <a:pt x="26" y="849"/>
                  </a:lnTo>
                  <a:lnTo>
                    <a:pt x="20" y="874"/>
                  </a:lnTo>
                  <a:lnTo>
                    <a:pt x="7" y="894"/>
                  </a:lnTo>
                  <a:lnTo>
                    <a:pt x="7" y="913"/>
                  </a:lnTo>
                  <a:lnTo>
                    <a:pt x="0" y="926"/>
                  </a:lnTo>
                  <a:lnTo>
                    <a:pt x="0" y="939"/>
                  </a:lnTo>
                  <a:lnTo>
                    <a:pt x="0" y="951"/>
                  </a:lnTo>
                  <a:lnTo>
                    <a:pt x="0" y="964"/>
                  </a:lnTo>
                  <a:lnTo>
                    <a:pt x="0" y="971"/>
                  </a:lnTo>
                  <a:lnTo>
                    <a:pt x="0" y="977"/>
                  </a:lnTo>
                  <a:lnTo>
                    <a:pt x="7" y="977"/>
                  </a:lnTo>
                  <a:lnTo>
                    <a:pt x="7" y="977"/>
                  </a:lnTo>
                  <a:lnTo>
                    <a:pt x="13" y="971"/>
                  </a:lnTo>
                  <a:lnTo>
                    <a:pt x="20" y="964"/>
                  </a:lnTo>
                  <a:lnTo>
                    <a:pt x="26" y="951"/>
                  </a:lnTo>
                  <a:lnTo>
                    <a:pt x="32" y="939"/>
                  </a:lnTo>
                  <a:lnTo>
                    <a:pt x="45" y="919"/>
                  </a:lnTo>
                  <a:lnTo>
                    <a:pt x="45" y="913"/>
                  </a:lnTo>
                  <a:lnTo>
                    <a:pt x="52" y="900"/>
                  </a:lnTo>
                  <a:lnTo>
                    <a:pt x="58" y="887"/>
                  </a:lnTo>
                  <a:lnTo>
                    <a:pt x="64" y="874"/>
                  </a:lnTo>
                  <a:lnTo>
                    <a:pt x="64" y="861"/>
                  </a:lnTo>
                  <a:lnTo>
                    <a:pt x="71" y="849"/>
                  </a:lnTo>
                  <a:lnTo>
                    <a:pt x="77" y="836"/>
                  </a:lnTo>
                  <a:lnTo>
                    <a:pt x="84" y="816"/>
                  </a:lnTo>
                  <a:lnTo>
                    <a:pt x="90" y="797"/>
                  </a:lnTo>
                  <a:lnTo>
                    <a:pt x="97" y="778"/>
                  </a:lnTo>
                  <a:lnTo>
                    <a:pt x="103" y="759"/>
                  </a:lnTo>
                  <a:lnTo>
                    <a:pt x="109" y="739"/>
                  </a:lnTo>
                  <a:lnTo>
                    <a:pt x="116" y="733"/>
                  </a:lnTo>
                  <a:lnTo>
                    <a:pt x="116" y="720"/>
                  </a:lnTo>
                  <a:lnTo>
                    <a:pt x="122" y="701"/>
                  </a:lnTo>
                  <a:lnTo>
                    <a:pt x="122" y="688"/>
                  </a:lnTo>
                  <a:lnTo>
                    <a:pt x="122" y="675"/>
                  </a:lnTo>
                  <a:lnTo>
                    <a:pt x="129" y="662"/>
                  </a:lnTo>
                  <a:lnTo>
                    <a:pt x="129" y="643"/>
                  </a:lnTo>
                  <a:lnTo>
                    <a:pt x="135" y="630"/>
                  </a:lnTo>
                  <a:lnTo>
                    <a:pt x="135" y="611"/>
                  </a:lnTo>
                  <a:lnTo>
                    <a:pt x="135" y="592"/>
                  </a:lnTo>
                  <a:lnTo>
                    <a:pt x="142" y="579"/>
                  </a:lnTo>
                  <a:lnTo>
                    <a:pt x="142" y="559"/>
                  </a:lnTo>
                  <a:lnTo>
                    <a:pt x="142" y="540"/>
                  </a:lnTo>
                  <a:lnTo>
                    <a:pt x="148" y="527"/>
                  </a:lnTo>
                  <a:lnTo>
                    <a:pt x="148" y="508"/>
                  </a:lnTo>
                  <a:lnTo>
                    <a:pt x="148" y="489"/>
                  </a:lnTo>
                  <a:lnTo>
                    <a:pt x="148" y="476"/>
                  </a:lnTo>
                  <a:lnTo>
                    <a:pt x="154" y="457"/>
                  </a:lnTo>
                  <a:lnTo>
                    <a:pt x="154" y="437"/>
                  </a:lnTo>
                  <a:lnTo>
                    <a:pt x="154" y="424"/>
                  </a:lnTo>
                  <a:lnTo>
                    <a:pt x="154" y="412"/>
                  </a:lnTo>
                  <a:lnTo>
                    <a:pt x="154" y="392"/>
                  </a:lnTo>
                  <a:lnTo>
                    <a:pt x="161" y="379"/>
                  </a:lnTo>
                  <a:lnTo>
                    <a:pt x="161" y="367"/>
                  </a:lnTo>
                  <a:lnTo>
                    <a:pt x="161" y="354"/>
                  </a:lnTo>
                  <a:lnTo>
                    <a:pt x="161" y="334"/>
                  </a:lnTo>
                  <a:lnTo>
                    <a:pt x="167" y="315"/>
                  </a:lnTo>
                  <a:lnTo>
                    <a:pt x="167" y="302"/>
                  </a:lnTo>
                  <a:lnTo>
                    <a:pt x="167" y="283"/>
                  </a:lnTo>
                  <a:lnTo>
                    <a:pt x="167" y="270"/>
                  </a:lnTo>
                  <a:lnTo>
                    <a:pt x="167" y="251"/>
                  </a:lnTo>
                  <a:lnTo>
                    <a:pt x="167" y="238"/>
                  </a:lnTo>
                  <a:lnTo>
                    <a:pt x="174" y="225"/>
                  </a:lnTo>
                  <a:lnTo>
                    <a:pt x="174" y="206"/>
                  </a:lnTo>
                  <a:lnTo>
                    <a:pt x="174" y="193"/>
                  </a:lnTo>
                  <a:lnTo>
                    <a:pt x="174" y="180"/>
                  </a:lnTo>
                  <a:lnTo>
                    <a:pt x="174" y="167"/>
                  </a:lnTo>
                  <a:lnTo>
                    <a:pt x="174" y="155"/>
                  </a:lnTo>
                  <a:lnTo>
                    <a:pt x="174" y="142"/>
                  </a:lnTo>
                  <a:lnTo>
                    <a:pt x="174" y="129"/>
                  </a:lnTo>
                  <a:lnTo>
                    <a:pt x="174" y="116"/>
                  </a:lnTo>
                  <a:lnTo>
                    <a:pt x="174" y="103"/>
                  </a:lnTo>
                  <a:lnTo>
                    <a:pt x="174" y="77"/>
                  </a:lnTo>
                  <a:lnTo>
                    <a:pt x="174" y="58"/>
                  </a:lnTo>
                  <a:lnTo>
                    <a:pt x="174" y="45"/>
                  </a:lnTo>
                  <a:lnTo>
                    <a:pt x="174" y="26"/>
                  </a:lnTo>
                  <a:lnTo>
                    <a:pt x="174" y="20"/>
                  </a:lnTo>
                  <a:lnTo>
                    <a:pt x="174" y="7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1" y="0"/>
                  </a:lnTo>
                  <a:lnTo>
                    <a:pt x="161" y="7"/>
                  </a:lnTo>
                  <a:lnTo>
                    <a:pt x="154" y="20"/>
                  </a:lnTo>
                  <a:lnTo>
                    <a:pt x="148" y="32"/>
                  </a:lnTo>
                  <a:lnTo>
                    <a:pt x="148" y="52"/>
                  </a:lnTo>
                  <a:lnTo>
                    <a:pt x="142" y="71"/>
                  </a:lnTo>
                  <a:lnTo>
                    <a:pt x="142" y="77"/>
                  </a:lnTo>
                  <a:lnTo>
                    <a:pt x="135" y="90"/>
                  </a:lnTo>
                  <a:lnTo>
                    <a:pt x="135" y="103"/>
                  </a:lnTo>
                  <a:lnTo>
                    <a:pt x="135" y="116"/>
                  </a:lnTo>
                  <a:lnTo>
                    <a:pt x="135" y="135"/>
                  </a:lnTo>
                  <a:lnTo>
                    <a:pt x="129" y="155"/>
                  </a:lnTo>
                  <a:lnTo>
                    <a:pt x="129" y="174"/>
                  </a:lnTo>
                  <a:lnTo>
                    <a:pt x="129" y="193"/>
                  </a:lnTo>
                  <a:lnTo>
                    <a:pt x="122" y="219"/>
                  </a:lnTo>
                  <a:lnTo>
                    <a:pt x="122" y="238"/>
                  </a:lnTo>
                  <a:lnTo>
                    <a:pt x="122" y="264"/>
                  </a:lnTo>
                  <a:lnTo>
                    <a:pt x="122" y="289"/>
                  </a:lnTo>
                  <a:lnTo>
                    <a:pt x="116" y="302"/>
                  </a:lnTo>
                  <a:lnTo>
                    <a:pt x="116" y="315"/>
                  </a:lnTo>
                  <a:lnTo>
                    <a:pt x="116" y="328"/>
                  </a:lnTo>
                  <a:lnTo>
                    <a:pt x="116" y="341"/>
                  </a:lnTo>
                  <a:lnTo>
                    <a:pt x="116" y="354"/>
                  </a:lnTo>
                  <a:lnTo>
                    <a:pt x="116" y="367"/>
                  </a:lnTo>
                  <a:lnTo>
                    <a:pt x="109" y="379"/>
                  </a:lnTo>
                  <a:lnTo>
                    <a:pt x="109" y="392"/>
                  </a:lnTo>
                  <a:lnTo>
                    <a:pt x="109" y="405"/>
                  </a:lnTo>
                  <a:lnTo>
                    <a:pt x="109" y="418"/>
                  </a:lnTo>
                  <a:lnTo>
                    <a:pt x="109" y="431"/>
                  </a:lnTo>
                  <a:lnTo>
                    <a:pt x="109" y="444"/>
                  </a:lnTo>
                  <a:lnTo>
                    <a:pt x="103" y="469"/>
                  </a:lnTo>
                  <a:lnTo>
                    <a:pt x="103" y="495"/>
                  </a:lnTo>
                  <a:lnTo>
                    <a:pt x="103" y="514"/>
                  </a:lnTo>
                  <a:lnTo>
                    <a:pt x="97" y="534"/>
                  </a:lnTo>
                  <a:lnTo>
                    <a:pt x="97" y="553"/>
                  </a:lnTo>
                  <a:lnTo>
                    <a:pt x="97" y="572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2335" y="981"/>
              <a:ext cx="364" cy="162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13" y="39"/>
                </a:cxn>
                <a:cxn ang="0">
                  <a:pos x="25" y="26"/>
                </a:cxn>
                <a:cxn ang="0">
                  <a:pos x="45" y="19"/>
                </a:cxn>
                <a:cxn ang="0">
                  <a:pos x="58" y="6"/>
                </a:cxn>
                <a:cxn ang="0">
                  <a:pos x="77" y="0"/>
                </a:cxn>
                <a:cxn ang="0">
                  <a:pos x="96" y="0"/>
                </a:cxn>
                <a:cxn ang="0">
                  <a:pos x="115" y="0"/>
                </a:cxn>
                <a:cxn ang="0">
                  <a:pos x="135" y="0"/>
                </a:cxn>
                <a:cxn ang="0">
                  <a:pos x="154" y="6"/>
                </a:cxn>
                <a:cxn ang="0">
                  <a:pos x="180" y="13"/>
                </a:cxn>
                <a:cxn ang="0">
                  <a:pos x="199" y="19"/>
                </a:cxn>
                <a:cxn ang="0">
                  <a:pos x="218" y="26"/>
                </a:cxn>
                <a:cxn ang="0">
                  <a:pos x="237" y="39"/>
                </a:cxn>
                <a:cxn ang="0">
                  <a:pos x="257" y="45"/>
                </a:cxn>
                <a:cxn ang="0">
                  <a:pos x="276" y="58"/>
                </a:cxn>
                <a:cxn ang="0">
                  <a:pos x="295" y="71"/>
                </a:cxn>
                <a:cxn ang="0">
                  <a:pos x="315" y="84"/>
                </a:cxn>
                <a:cxn ang="0">
                  <a:pos x="334" y="96"/>
                </a:cxn>
                <a:cxn ang="0">
                  <a:pos x="347" y="116"/>
                </a:cxn>
                <a:cxn ang="0">
                  <a:pos x="366" y="129"/>
                </a:cxn>
                <a:cxn ang="0">
                  <a:pos x="379" y="141"/>
                </a:cxn>
                <a:cxn ang="0">
                  <a:pos x="392" y="154"/>
                </a:cxn>
                <a:cxn ang="0">
                  <a:pos x="405" y="174"/>
                </a:cxn>
                <a:cxn ang="0">
                  <a:pos x="417" y="186"/>
                </a:cxn>
              </a:cxnLst>
              <a:rect l="0" t="0" r="r" b="b"/>
              <a:pathLst>
                <a:path w="417" h="186">
                  <a:moveTo>
                    <a:pt x="0" y="58"/>
                  </a:moveTo>
                  <a:lnTo>
                    <a:pt x="13" y="39"/>
                  </a:lnTo>
                  <a:lnTo>
                    <a:pt x="25" y="26"/>
                  </a:lnTo>
                  <a:lnTo>
                    <a:pt x="45" y="19"/>
                  </a:lnTo>
                  <a:lnTo>
                    <a:pt x="58" y="6"/>
                  </a:lnTo>
                  <a:lnTo>
                    <a:pt x="77" y="0"/>
                  </a:lnTo>
                  <a:lnTo>
                    <a:pt x="96" y="0"/>
                  </a:lnTo>
                  <a:lnTo>
                    <a:pt x="115" y="0"/>
                  </a:lnTo>
                  <a:lnTo>
                    <a:pt x="135" y="0"/>
                  </a:lnTo>
                  <a:lnTo>
                    <a:pt x="154" y="6"/>
                  </a:lnTo>
                  <a:lnTo>
                    <a:pt x="180" y="13"/>
                  </a:lnTo>
                  <a:lnTo>
                    <a:pt x="199" y="19"/>
                  </a:lnTo>
                  <a:lnTo>
                    <a:pt x="218" y="26"/>
                  </a:lnTo>
                  <a:lnTo>
                    <a:pt x="237" y="39"/>
                  </a:lnTo>
                  <a:lnTo>
                    <a:pt x="257" y="45"/>
                  </a:lnTo>
                  <a:lnTo>
                    <a:pt x="276" y="58"/>
                  </a:lnTo>
                  <a:lnTo>
                    <a:pt x="295" y="71"/>
                  </a:lnTo>
                  <a:lnTo>
                    <a:pt x="315" y="84"/>
                  </a:lnTo>
                  <a:lnTo>
                    <a:pt x="334" y="96"/>
                  </a:lnTo>
                  <a:lnTo>
                    <a:pt x="347" y="116"/>
                  </a:lnTo>
                  <a:lnTo>
                    <a:pt x="366" y="129"/>
                  </a:lnTo>
                  <a:lnTo>
                    <a:pt x="379" y="141"/>
                  </a:lnTo>
                  <a:lnTo>
                    <a:pt x="392" y="154"/>
                  </a:lnTo>
                  <a:lnTo>
                    <a:pt x="405" y="174"/>
                  </a:lnTo>
                  <a:lnTo>
                    <a:pt x="417" y="186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" name="Arc 34"/>
            <p:cNvSpPr>
              <a:spLocks/>
            </p:cNvSpPr>
            <p:nvPr/>
          </p:nvSpPr>
          <p:spPr bwMode="auto">
            <a:xfrm>
              <a:off x="2340" y="2638"/>
              <a:ext cx="88" cy="99"/>
            </a:xfrm>
            <a:custGeom>
              <a:avLst/>
              <a:gdLst>
                <a:gd name="G0" fmla="+- 21600 0 0"/>
                <a:gd name="G1" fmla="+- 191 0 0"/>
                <a:gd name="G2" fmla="+- 21600 0 0"/>
                <a:gd name="T0" fmla="*/ 21380 w 21600"/>
                <a:gd name="T1" fmla="*/ 21789 h 21789"/>
                <a:gd name="T2" fmla="*/ 1 w 21600"/>
                <a:gd name="T3" fmla="*/ 0 h 21789"/>
                <a:gd name="T4" fmla="*/ 21600 w 21600"/>
                <a:gd name="T5" fmla="*/ 191 h 21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89" fill="none" extrusionOk="0">
                  <a:moveTo>
                    <a:pt x="21379" y="21789"/>
                  </a:moveTo>
                  <a:cubicBezTo>
                    <a:pt x="9537" y="21669"/>
                    <a:pt x="0" y="12034"/>
                    <a:pt x="0" y="191"/>
                  </a:cubicBezTo>
                  <a:cubicBezTo>
                    <a:pt x="-1" y="127"/>
                    <a:pt x="0" y="63"/>
                    <a:pt x="0" y="-1"/>
                  </a:cubicBezTo>
                </a:path>
                <a:path w="21600" h="21789" stroke="0" extrusionOk="0">
                  <a:moveTo>
                    <a:pt x="21379" y="21789"/>
                  </a:moveTo>
                  <a:cubicBezTo>
                    <a:pt x="9537" y="21669"/>
                    <a:pt x="0" y="12034"/>
                    <a:pt x="0" y="191"/>
                  </a:cubicBezTo>
                  <a:cubicBezTo>
                    <a:pt x="-1" y="127"/>
                    <a:pt x="0" y="63"/>
                    <a:pt x="0" y="-1"/>
                  </a:cubicBezTo>
                  <a:lnTo>
                    <a:pt x="21600" y="191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Arc 35"/>
            <p:cNvSpPr>
              <a:spLocks/>
            </p:cNvSpPr>
            <p:nvPr/>
          </p:nvSpPr>
          <p:spPr bwMode="auto">
            <a:xfrm>
              <a:off x="2447" y="2692"/>
              <a:ext cx="110" cy="10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428 w 21600"/>
                <a:gd name="T1" fmla="*/ 21599 h 21599"/>
                <a:gd name="T2" fmla="*/ 0 w 21600"/>
                <a:gd name="T3" fmla="*/ 0 h 21599"/>
                <a:gd name="T4" fmla="*/ 21600 w 21600"/>
                <a:gd name="T5" fmla="*/ 0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1427" y="21599"/>
                  </a:moveTo>
                  <a:cubicBezTo>
                    <a:pt x="9566" y="21504"/>
                    <a:pt x="0" y="11862"/>
                    <a:pt x="0" y="0"/>
                  </a:cubicBezTo>
                </a:path>
                <a:path w="21600" h="21599" stroke="0" extrusionOk="0">
                  <a:moveTo>
                    <a:pt x="21427" y="21599"/>
                  </a:moveTo>
                  <a:cubicBezTo>
                    <a:pt x="9566" y="21504"/>
                    <a:pt x="0" y="11862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" name="Arc 36"/>
            <p:cNvSpPr>
              <a:spLocks/>
            </p:cNvSpPr>
            <p:nvPr/>
          </p:nvSpPr>
          <p:spPr bwMode="auto">
            <a:xfrm>
              <a:off x="2477" y="1822"/>
              <a:ext cx="88" cy="76"/>
            </a:xfrm>
            <a:custGeom>
              <a:avLst/>
              <a:gdLst>
                <a:gd name="G0" fmla="+- 217 0 0"/>
                <a:gd name="G1" fmla="+- 21600 0 0"/>
                <a:gd name="G2" fmla="+- 21600 0 0"/>
                <a:gd name="T0" fmla="*/ 0 w 21817"/>
                <a:gd name="T1" fmla="*/ 2 h 21600"/>
                <a:gd name="T2" fmla="*/ 21817 w 21817"/>
                <a:gd name="T3" fmla="*/ 21600 h 21600"/>
                <a:gd name="T4" fmla="*/ 217 w 2181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17" h="21600" fill="none" extrusionOk="0">
                  <a:moveTo>
                    <a:pt x="-1" y="1"/>
                  </a:moveTo>
                  <a:cubicBezTo>
                    <a:pt x="72" y="0"/>
                    <a:pt x="144" y="-1"/>
                    <a:pt x="217" y="0"/>
                  </a:cubicBezTo>
                  <a:cubicBezTo>
                    <a:pt x="12146" y="0"/>
                    <a:pt x="21817" y="9670"/>
                    <a:pt x="21817" y="21600"/>
                  </a:cubicBezTo>
                </a:path>
                <a:path w="21817" h="21600" stroke="0" extrusionOk="0">
                  <a:moveTo>
                    <a:pt x="-1" y="1"/>
                  </a:moveTo>
                  <a:cubicBezTo>
                    <a:pt x="72" y="0"/>
                    <a:pt x="144" y="-1"/>
                    <a:pt x="217" y="0"/>
                  </a:cubicBezTo>
                  <a:cubicBezTo>
                    <a:pt x="12146" y="0"/>
                    <a:pt x="21817" y="9670"/>
                    <a:pt x="21817" y="21600"/>
                  </a:cubicBezTo>
                  <a:lnTo>
                    <a:pt x="217" y="21600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35" name="Group 37"/>
            <p:cNvGrpSpPr>
              <a:grpSpLocks/>
            </p:cNvGrpSpPr>
            <p:nvPr/>
          </p:nvGrpSpPr>
          <p:grpSpPr bwMode="auto">
            <a:xfrm>
              <a:off x="1544" y="1559"/>
              <a:ext cx="89" cy="101"/>
              <a:chOff x="1185" y="1114"/>
              <a:chExt cx="102" cy="116"/>
            </a:xfrm>
          </p:grpSpPr>
          <p:sp>
            <p:nvSpPr>
              <p:cNvPr id="382" name="Freeform 38"/>
              <p:cNvSpPr>
                <a:spLocks/>
              </p:cNvSpPr>
              <p:nvPr/>
            </p:nvSpPr>
            <p:spPr bwMode="auto">
              <a:xfrm>
                <a:off x="1197" y="1133"/>
                <a:ext cx="71" cy="77"/>
              </a:xfrm>
              <a:custGeom>
                <a:avLst/>
                <a:gdLst/>
                <a:ahLst/>
                <a:cxnLst>
                  <a:cxn ang="0">
                    <a:pos x="7" y="7"/>
                  </a:cxn>
                  <a:cxn ang="0">
                    <a:pos x="20" y="0"/>
                  </a:cxn>
                  <a:cxn ang="0">
                    <a:pos x="39" y="7"/>
                  </a:cxn>
                  <a:cxn ang="0">
                    <a:pos x="52" y="26"/>
                  </a:cxn>
                  <a:cxn ang="0">
                    <a:pos x="65" y="45"/>
                  </a:cxn>
                  <a:cxn ang="0">
                    <a:pos x="71" y="65"/>
                  </a:cxn>
                  <a:cxn ang="0">
                    <a:pos x="58" y="71"/>
                  </a:cxn>
                  <a:cxn ang="0">
                    <a:pos x="52" y="77"/>
                  </a:cxn>
                  <a:cxn ang="0">
                    <a:pos x="33" y="71"/>
                  </a:cxn>
                  <a:cxn ang="0">
                    <a:pos x="13" y="52"/>
                  </a:cxn>
                  <a:cxn ang="0">
                    <a:pos x="0" y="32"/>
                  </a:cxn>
                  <a:cxn ang="0">
                    <a:pos x="0" y="13"/>
                  </a:cxn>
                  <a:cxn ang="0">
                    <a:pos x="7" y="7"/>
                  </a:cxn>
                </a:cxnLst>
                <a:rect l="0" t="0" r="r" b="b"/>
                <a:pathLst>
                  <a:path w="71" h="77">
                    <a:moveTo>
                      <a:pt x="7" y="7"/>
                    </a:moveTo>
                    <a:lnTo>
                      <a:pt x="20" y="0"/>
                    </a:lnTo>
                    <a:lnTo>
                      <a:pt x="39" y="7"/>
                    </a:lnTo>
                    <a:lnTo>
                      <a:pt x="52" y="26"/>
                    </a:lnTo>
                    <a:lnTo>
                      <a:pt x="65" y="45"/>
                    </a:lnTo>
                    <a:lnTo>
                      <a:pt x="71" y="65"/>
                    </a:lnTo>
                    <a:lnTo>
                      <a:pt x="58" y="71"/>
                    </a:lnTo>
                    <a:lnTo>
                      <a:pt x="52" y="77"/>
                    </a:lnTo>
                    <a:lnTo>
                      <a:pt x="33" y="71"/>
                    </a:lnTo>
                    <a:lnTo>
                      <a:pt x="13" y="52"/>
                    </a:lnTo>
                    <a:lnTo>
                      <a:pt x="0" y="32"/>
                    </a:lnTo>
                    <a:lnTo>
                      <a:pt x="0" y="13"/>
                    </a:lnTo>
                    <a:lnTo>
                      <a:pt x="7" y="7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3" name="Freeform 39"/>
              <p:cNvSpPr>
                <a:spLocks/>
              </p:cNvSpPr>
              <p:nvPr/>
            </p:nvSpPr>
            <p:spPr bwMode="auto">
              <a:xfrm>
                <a:off x="1185" y="1114"/>
                <a:ext cx="102" cy="116"/>
              </a:xfrm>
              <a:custGeom>
                <a:avLst/>
                <a:gdLst/>
                <a:ahLst/>
                <a:cxnLst>
                  <a:cxn ang="0">
                    <a:pos x="19" y="13"/>
                  </a:cxn>
                  <a:cxn ang="0">
                    <a:pos x="32" y="0"/>
                  </a:cxn>
                  <a:cxn ang="0">
                    <a:pos x="64" y="6"/>
                  </a:cxn>
                  <a:cxn ang="0">
                    <a:pos x="83" y="32"/>
                  </a:cxn>
                  <a:cxn ang="0">
                    <a:pos x="102" y="58"/>
                  </a:cxn>
                  <a:cxn ang="0">
                    <a:pos x="102" y="90"/>
                  </a:cxn>
                  <a:cxn ang="0">
                    <a:pos x="83" y="103"/>
                  </a:cxn>
                  <a:cxn ang="0">
                    <a:pos x="70" y="116"/>
                  </a:cxn>
                  <a:cxn ang="0">
                    <a:pos x="38" y="109"/>
                  </a:cxn>
                  <a:cxn ang="0">
                    <a:pos x="19" y="84"/>
                  </a:cxn>
                  <a:cxn ang="0">
                    <a:pos x="0" y="58"/>
                  </a:cxn>
                  <a:cxn ang="0">
                    <a:pos x="0" y="26"/>
                  </a:cxn>
                  <a:cxn ang="0">
                    <a:pos x="19" y="13"/>
                  </a:cxn>
                </a:cxnLst>
                <a:rect l="0" t="0" r="r" b="b"/>
                <a:pathLst>
                  <a:path w="102" h="116">
                    <a:moveTo>
                      <a:pt x="19" y="13"/>
                    </a:moveTo>
                    <a:lnTo>
                      <a:pt x="32" y="0"/>
                    </a:lnTo>
                    <a:lnTo>
                      <a:pt x="64" y="6"/>
                    </a:lnTo>
                    <a:lnTo>
                      <a:pt x="83" y="32"/>
                    </a:lnTo>
                    <a:lnTo>
                      <a:pt x="102" y="58"/>
                    </a:lnTo>
                    <a:lnTo>
                      <a:pt x="102" y="90"/>
                    </a:lnTo>
                    <a:lnTo>
                      <a:pt x="83" y="103"/>
                    </a:lnTo>
                    <a:lnTo>
                      <a:pt x="70" y="116"/>
                    </a:lnTo>
                    <a:lnTo>
                      <a:pt x="38" y="109"/>
                    </a:lnTo>
                    <a:lnTo>
                      <a:pt x="19" y="84"/>
                    </a:lnTo>
                    <a:lnTo>
                      <a:pt x="0" y="58"/>
                    </a:lnTo>
                    <a:lnTo>
                      <a:pt x="0" y="26"/>
                    </a:lnTo>
                    <a:lnTo>
                      <a:pt x="19" y="13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6" name="Group 40"/>
            <p:cNvGrpSpPr>
              <a:grpSpLocks/>
            </p:cNvGrpSpPr>
            <p:nvPr/>
          </p:nvGrpSpPr>
          <p:grpSpPr bwMode="auto">
            <a:xfrm>
              <a:off x="1672" y="1884"/>
              <a:ext cx="79" cy="112"/>
              <a:chOff x="1332" y="1487"/>
              <a:chExt cx="90" cy="128"/>
            </a:xfrm>
          </p:grpSpPr>
          <p:sp>
            <p:nvSpPr>
              <p:cNvPr id="380" name="Oval 41"/>
              <p:cNvSpPr>
                <a:spLocks noChangeArrowheads="1"/>
              </p:cNvSpPr>
              <p:nvPr/>
            </p:nvSpPr>
            <p:spPr bwMode="auto">
              <a:xfrm>
                <a:off x="1352" y="1506"/>
                <a:ext cx="51" cy="90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1" name="Oval 42"/>
              <p:cNvSpPr>
                <a:spLocks noChangeArrowheads="1"/>
              </p:cNvSpPr>
              <p:nvPr/>
            </p:nvSpPr>
            <p:spPr bwMode="auto">
              <a:xfrm>
                <a:off x="1332" y="1487"/>
                <a:ext cx="90" cy="128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7" name="Group 43"/>
            <p:cNvGrpSpPr>
              <a:grpSpLocks/>
            </p:cNvGrpSpPr>
            <p:nvPr/>
          </p:nvGrpSpPr>
          <p:grpSpPr bwMode="auto">
            <a:xfrm>
              <a:off x="1639" y="2142"/>
              <a:ext cx="79" cy="101"/>
              <a:chOff x="1294" y="1782"/>
              <a:chExt cx="90" cy="116"/>
            </a:xfrm>
          </p:grpSpPr>
          <p:sp>
            <p:nvSpPr>
              <p:cNvPr id="378" name="Freeform 44"/>
              <p:cNvSpPr>
                <a:spLocks/>
              </p:cNvSpPr>
              <p:nvPr/>
            </p:nvSpPr>
            <p:spPr bwMode="auto">
              <a:xfrm>
                <a:off x="1307" y="1795"/>
                <a:ext cx="64" cy="84"/>
              </a:xfrm>
              <a:custGeom>
                <a:avLst/>
                <a:gdLst/>
                <a:ahLst/>
                <a:cxnLst>
                  <a:cxn ang="0">
                    <a:pos x="51" y="7"/>
                  </a:cxn>
                  <a:cxn ang="0">
                    <a:pos x="64" y="7"/>
                  </a:cxn>
                  <a:cxn ang="0">
                    <a:pos x="64" y="32"/>
                  </a:cxn>
                  <a:cxn ang="0">
                    <a:pos x="51" y="52"/>
                  </a:cxn>
                  <a:cxn ang="0">
                    <a:pos x="38" y="71"/>
                  </a:cxn>
                  <a:cxn ang="0">
                    <a:pos x="19" y="84"/>
                  </a:cxn>
                  <a:cxn ang="0">
                    <a:pos x="12" y="77"/>
                  </a:cxn>
                  <a:cxn ang="0">
                    <a:pos x="0" y="71"/>
                  </a:cxn>
                  <a:cxn ang="0">
                    <a:pos x="0" y="52"/>
                  </a:cxn>
                  <a:cxn ang="0">
                    <a:pos x="12" y="32"/>
                  </a:cxn>
                  <a:cxn ang="0">
                    <a:pos x="19" y="13"/>
                  </a:cxn>
                  <a:cxn ang="0">
                    <a:pos x="38" y="0"/>
                  </a:cxn>
                  <a:cxn ang="0">
                    <a:pos x="51" y="7"/>
                  </a:cxn>
                </a:cxnLst>
                <a:rect l="0" t="0" r="r" b="b"/>
                <a:pathLst>
                  <a:path w="64" h="84">
                    <a:moveTo>
                      <a:pt x="51" y="7"/>
                    </a:moveTo>
                    <a:lnTo>
                      <a:pt x="64" y="7"/>
                    </a:lnTo>
                    <a:lnTo>
                      <a:pt x="64" y="32"/>
                    </a:lnTo>
                    <a:lnTo>
                      <a:pt x="51" y="52"/>
                    </a:lnTo>
                    <a:lnTo>
                      <a:pt x="38" y="71"/>
                    </a:lnTo>
                    <a:lnTo>
                      <a:pt x="19" y="84"/>
                    </a:lnTo>
                    <a:lnTo>
                      <a:pt x="12" y="77"/>
                    </a:lnTo>
                    <a:lnTo>
                      <a:pt x="0" y="71"/>
                    </a:lnTo>
                    <a:lnTo>
                      <a:pt x="0" y="52"/>
                    </a:lnTo>
                    <a:lnTo>
                      <a:pt x="12" y="32"/>
                    </a:lnTo>
                    <a:lnTo>
                      <a:pt x="19" y="13"/>
                    </a:lnTo>
                    <a:lnTo>
                      <a:pt x="38" y="0"/>
                    </a:lnTo>
                    <a:lnTo>
                      <a:pt x="51" y="7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" name="Freeform 45"/>
              <p:cNvSpPr>
                <a:spLocks/>
              </p:cNvSpPr>
              <p:nvPr/>
            </p:nvSpPr>
            <p:spPr bwMode="auto">
              <a:xfrm>
                <a:off x="1294" y="1782"/>
                <a:ext cx="90" cy="116"/>
              </a:xfrm>
              <a:custGeom>
                <a:avLst/>
                <a:gdLst/>
                <a:ahLst/>
                <a:cxnLst>
                  <a:cxn ang="0">
                    <a:pos x="70" y="7"/>
                  </a:cxn>
                  <a:cxn ang="0">
                    <a:pos x="83" y="13"/>
                  </a:cxn>
                  <a:cxn ang="0">
                    <a:pos x="90" y="20"/>
                  </a:cxn>
                  <a:cxn ang="0">
                    <a:pos x="90" y="32"/>
                  </a:cxn>
                  <a:cxn ang="0">
                    <a:pos x="90" y="45"/>
                  </a:cxn>
                  <a:cxn ang="0">
                    <a:pos x="83" y="65"/>
                  </a:cxn>
                  <a:cxn ang="0">
                    <a:pos x="77" y="77"/>
                  </a:cxn>
                  <a:cxn ang="0">
                    <a:pos x="70" y="90"/>
                  </a:cxn>
                  <a:cxn ang="0">
                    <a:pos x="58" y="103"/>
                  </a:cxn>
                  <a:cxn ang="0">
                    <a:pos x="51" y="110"/>
                  </a:cxn>
                  <a:cxn ang="0">
                    <a:pos x="38" y="116"/>
                  </a:cxn>
                  <a:cxn ang="0">
                    <a:pos x="25" y="116"/>
                  </a:cxn>
                  <a:cxn ang="0">
                    <a:pos x="19" y="110"/>
                  </a:cxn>
                  <a:cxn ang="0">
                    <a:pos x="6" y="103"/>
                  </a:cxn>
                  <a:cxn ang="0">
                    <a:pos x="0" y="97"/>
                  </a:cxn>
                  <a:cxn ang="0">
                    <a:pos x="0" y="84"/>
                  </a:cxn>
                  <a:cxn ang="0">
                    <a:pos x="0" y="71"/>
                  </a:cxn>
                  <a:cxn ang="0">
                    <a:pos x="6" y="52"/>
                  </a:cxn>
                  <a:cxn ang="0">
                    <a:pos x="13" y="39"/>
                  </a:cxn>
                  <a:cxn ang="0">
                    <a:pos x="19" y="26"/>
                  </a:cxn>
                  <a:cxn ang="0">
                    <a:pos x="32" y="13"/>
                  </a:cxn>
                  <a:cxn ang="0">
                    <a:pos x="38" y="7"/>
                  </a:cxn>
                  <a:cxn ang="0">
                    <a:pos x="51" y="0"/>
                  </a:cxn>
                  <a:cxn ang="0">
                    <a:pos x="64" y="0"/>
                  </a:cxn>
                  <a:cxn ang="0">
                    <a:pos x="70" y="7"/>
                  </a:cxn>
                </a:cxnLst>
                <a:rect l="0" t="0" r="r" b="b"/>
                <a:pathLst>
                  <a:path w="90" h="116">
                    <a:moveTo>
                      <a:pt x="70" y="7"/>
                    </a:moveTo>
                    <a:lnTo>
                      <a:pt x="83" y="13"/>
                    </a:lnTo>
                    <a:lnTo>
                      <a:pt x="90" y="20"/>
                    </a:lnTo>
                    <a:lnTo>
                      <a:pt x="90" y="32"/>
                    </a:lnTo>
                    <a:lnTo>
                      <a:pt x="90" y="45"/>
                    </a:lnTo>
                    <a:lnTo>
                      <a:pt x="83" y="65"/>
                    </a:lnTo>
                    <a:lnTo>
                      <a:pt x="77" y="77"/>
                    </a:lnTo>
                    <a:lnTo>
                      <a:pt x="70" y="90"/>
                    </a:lnTo>
                    <a:lnTo>
                      <a:pt x="58" y="103"/>
                    </a:lnTo>
                    <a:lnTo>
                      <a:pt x="51" y="110"/>
                    </a:lnTo>
                    <a:lnTo>
                      <a:pt x="38" y="116"/>
                    </a:lnTo>
                    <a:lnTo>
                      <a:pt x="25" y="116"/>
                    </a:lnTo>
                    <a:lnTo>
                      <a:pt x="19" y="110"/>
                    </a:lnTo>
                    <a:lnTo>
                      <a:pt x="6" y="103"/>
                    </a:lnTo>
                    <a:lnTo>
                      <a:pt x="0" y="97"/>
                    </a:lnTo>
                    <a:lnTo>
                      <a:pt x="0" y="84"/>
                    </a:lnTo>
                    <a:lnTo>
                      <a:pt x="0" y="71"/>
                    </a:lnTo>
                    <a:lnTo>
                      <a:pt x="6" y="52"/>
                    </a:lnTo>
                    <a:lnTo>
                      <a:pt x="13" y="39"/>
                    </a:lnTo>
                    <a:lnTo>
                      <a:pt x="19" y="26"/>
                    </a:lnTo>
                    <a:lnTo>
                      <a:pt x="32" y="13"/>
                    </a:lnTo>
                    <a:lnTo>
                      <a:pt x="38" y="7"/>
                    </a:lnTo>
                    <a:lnTo>
                      <a:pt x="51" y="0"/>
                    </a:lnTo>
                    <a:lnTo>
                      <a:pt x="64" y="0"/>
                    </a:lnTo>
                    <a:lnTo>
                      <a:pt x="70" y="7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8" name="Group 46"/>
            <p:cNvGrpSpPr>
              <a:grpSpLocks/>
            </p:cNvGrpSpPr>
            <p:nvPr/>
          </p:nvGrpSpPr>
          <p:grpSpPr bwMode="auto">
            <a:xfrm>
              <a:off x="1607" y="2361"/>
              <a:ext cx="66" cy="101"/>
              <a:chOff x="1275" y="2033"/>
              <a:chExt cx="77" cy="116"/>
            </a:xfrm>
          </p:grpSpPr>
          <p:sp>
            <p:nvSpPr>
              <p:cNvPr id="376" name="Freeform 47"/>
              <p:cNvSpPr>
                <a:spLocks/>
              </p:cNvSpPr>
              <p:nvPr/>
            </p:nvSpPr>
            <p:spPr bwMode="auto">
              <a:xfrm>
                <a:off x="1281" y="2046"/>
                <a:ext cx="58" cy="83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51" y="0"/>
                  </a:cxn>
                  <a:cxn ang="0">
                    <a:pos x="58" y="26"/>
                  </a:cxn>
                  <a:cxn ang="0">
                    <a:pos x="51" y="45"/>
                  </a:cxn>
                  <a:cxn ang="0">
                    <a:pos x="45" y="71"/>
                  </a:cxn>
                  <a:cxn ang="0">
                    <a:pos x="32" y="83"/>
                  </a:cxn>
                  <a:cxn ang="0">
                    <a:pos x="19" y="83"/>
                  </a:cxn>
                  <a:cxn ang="0">
                    <a:pos x="6" y="77"/>
                  </a:cxn>
                  <a:cxn ang="0">
                    <a:pos x="0" y="58"/>
                  </a:cxn>
                  <a:cxn ang="0">
                    <a:pos x="6" y="38"/>
                  </a:cxn>
                  <a:cxn ang="0">
                    <a:pos x="13" y="13"/>
                  </a:cxn>
                  <a:cxn ang="0">
                    <a:pos x="26" y="0"/>
                  </a:cxn>
                  <a:cxn ang="0">
                    <a:pos x="38" y="0"/>
                  </a:cxn>
                </a:cxnLst>
                <a:rect l="0" t="0" r="r" b="b"/>
                <a:pathLst>
                  <a:path w="58" h="83">
                    <a:moveTo>
                      <a:pt x="38" y="0"/>
                    </a:moveTo>
                    <a:lnTo>
                      <a:pt x="51" y="0"/>
                    </a:lnTo>
                    <a:lnTo>
                      <a:pt x="58" y="26"/>
                    </a:lnTo>
                    <a:lnTo>
                      <a:pt x="51" y="45"/>
                    </a:lnTo>
                    <a:lnTo>
                      <a:pt x="45" y="71"/>
                    </a:lnTo>
                    <a:lnTo>
                      <a:pt x="32" y="83"/>
                    </a:lnTo>
                    <a:lnTo>
                      <a:pt x="19" y="83"/>
                    </a:lnTo>
                    <a:lnTo>
                      <a:pt x="6" y="77"/>
                    </a:lnTo>
                    <a:lnTo>
                      <a:pt x="0" y="58"/>
                    </a:lnTo>
                    <a:lnTo>
                      <a:pt x="6" y="38"/>
                    </a:lnTo>
                    <a:lnTo>
                      <a:pt x="13" y="13"/>
                    </a:lnTo>
                    <a:lnTo>
                      <a:pt x="26" y="0"/>
                    </a:lnTo>
                    <a:lnTo>
                      <a:pt x="38" y="0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7" name="Freeform 48"/>
              <p:cNvSpPr>
                <a:spLocks/>
              </p:cNvSpPr>
              <p:nvPr/>
            </p:nvSpPr>
            <p:spPr bwMode="auto">
              <a:xfrm>
                <a:off x="1275" y="2033"/>
                <a:ext cx="77" cy="116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57" y="6"/>
                  </a:cxn>
                  <a:cxn ang="0">
                    <a:pos x="70" y="13"/>
                  </a:cxn>
                  <a:cxn ang="0">
                    <a:pos x="70" y="26"/>
                  </a:cxn>
                  <a:cxn ang="0">
                    <a:pos x="77" y="32"/>
                  </a:cxn>
                  <a:cxn ang="0">
                    <a:pos x="77" y="51"/>
                  </a:cxn>
                  <a:cxn ang="0">
                    <a:pos x="77" y="64"/>
                  </a:cxn>
                  <a:cxn ang="0">
                    <a:pos x="70" y="84"/>
                  </a:cxn>
                  <a:cxn ang="0">
                    <a:pos x="64" y="96"/>
                  </a:cxn>
                  <a:cxn ang="0">
                    <a:pos x="57" y="103"/>
                  </a:cxn>
                  <a:cxn ang="0">
                    <a:pos x="44" y="109"/>
                  </a:cxn>
                  <a:cxn ang="0">
                    <a:pos x="38" y="116"/>
                  </a:cxn>
                  <a:cxn ang="0">
                    <a:pos x="25" y="116"/>
                  </a:cxn>
                  <a:cxn ang="0">
                    <a:pos x="19" y="109"/>
                  </a:cxn>
                  <a:cxn ang="0">
                    <a:pos x="6" y="103"/>
                  </a:cxn>
                  <a:cxn ang="0">
                    <a:pos x="6" y="90"/>
                  </a:cxn>
                  <a:cxn ang="0">
                    <a:pos x="0" y="84"/>
                  </a:cxn>
                  <a:cxn ang="0">
                    <a:pos x="0" y="64"/>
                  </a:cxn>
                  <a:cxn ang="0">
                    <a:pos x="0" y="51"/>
                  </a:cxn>
                  <a:cxn ang="0">
                    <a:pos x="6" y="32"/>
                  </a:cxn>
                  <a:cxn ang="0">
                    <a:pos x="12" y="19"/>
                  </a:cxn>
                  <a:cxn ang="0">
                    <a:pos x="19" y="13"/>
                  </a:cxn>
                  <a:cxn ang="0">
                    <a:pos x="32" y="6"/>
                  </a:cxn>
                  <a:cxn ang="0">
                    <a:pos x="38" y="0"/>
                  </a:cxn>
                  <a:cxn ang="0">
                    <a:pos x="51" y="0"/>
                  </a:cxn>
                </a:cxnLst>
                <a:rect l="0" t="0" r="r" b="b"/>
                <a:pathLst>
                  <a:path w="77" h="116">
                    <a:moveTo>
                      <a:pt x="51" y="0"/>
                    </a:moveTo>
                    <a:lnTo>
                      <a:pt x="57" y="6"/>
                    </a:lnTo>
                    <a:lnTo>
                      <a:pt x="70" y="13"/>
                    </a:lnTo>
                    <a:lnTo>
                      <a:pt x="70" y="26"/>
                    </a:lnTo>
                    <a:lnTo>
                      <a:pt x="77" y="32"/>
                    </a:lnTo>
                    <a:lnTo>
                      <a:pt x="77" y="51"/>
                    </a:lnTo>
                    <a:lnTo>
                      <a:pt x="77" y="64"/>
                    </a:lnTo>
                    <a:lnTo>
                      <a:pt x="70" y="84"/>
                    </a:lnTo>
                    <a:lnTo>
                      <a:pt x="64" y="96"/>
                    </a:lnTo>
                    <a:lnTo>
                      <a:pt x="57" y="103"/>
                    </a:lnTo>
                    <a:lnTo>
                      <a:pt x="44" y="109"/>
                    </a:lnTo>
                    <a:lnTo>
                      <a:pt x="38" y="116"/>
                    </a:lnTo>
                    <a:lnTo>
                      <a:pt x="25" y="116"/>
                    </a:lnTo>
                    <a:lnTo>
                      <a:pt x="19" y="109"/>
                    </a:lnTo>
                    <a:lnTo>
                      <a:pt x="6" y="103"/>
                    </a:lnTo>
                    <a:lnTo>
                      <a:pt x="6" y="90"/>
                    </a:lnTo>
                    <a:lnTo>
                      <a:pt x="0" y="84"/>
                    </a:lnTo>
                    <a:lnTo>
                      <a:pt x="0" y="64"/>
                    </a:lnTo>
                    <a:lnTo>
                      <a:pt x="0" y="51"/>
                    </a:lnTo>
                    <a:lnTo>
                      <a:pt x="6" y="32"/>
                    </a:lnTo>
                    <a:lnTo>
                      <a:pt x="12" y="19"/>
                    </a:lnTo>
                    <a:lnTo>
                      <a:pt x="19" y="13"/>
                    </a:lnTo>
                    <a:lnTo>
                      <a:pt x="32" y="6"/>
                    </a:lnTo>
                    <a:lnTo>
                      <a:pt x="38" y="0"/>
                    </a:lnTo>
                    <a:lnTo>
                      <a:pt x="51" y="0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9" name="Group 49"/>
            <p:cNvGrpSpPr>
              <a:grpSpLocks/>
            </p:cNvGrpSpPr>
            <p:nvPr/>
          </p:nvGrpSpPr>
          <p:grpSpPr bwMode="auto">
            <a:xfrm>
              <a:off x="1633" y="2636"/>
              <a:ext cx="68" cy="101"/>
              <a:chOff x="1268" y="2348"/>
              <a:chExt cx="77" cy="116"/>
            </a:xfrm>
          </p:grpSpPr>
          <p:sp>
            <p:nvSpPr>
              <p:cNvPr id="374" name="Freeform 50"/>
              <p:cNvSpPr>
                <a:spLocks/>
              </p:cNvSpPr>
              <p:nvPr/>
            </p:nvSpPr>
            <p:spPr bwMode="auto">
              <a:xfrm>
                <a:off x="1275" y="2361"/>
                <a:ext cx="57" cy="83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51" y="0"/>
                  </a:cxn>
                  <a:cxn ang="0">
                    <a:pos x="57" y="25"/>
                  </a:cxn>
                  <a:cxn ang="0">
                    <a:pos x="51" y="45"/>
                  </a:cxn>
                  <a:cxn ang="0">
                    <a:pos x="44" y="70"/>
                  </a:cxn>
                  <a:cxn ang="0">
                    <a:pos x="32" y="83"/>
                  </a:cxn>
                  <a:cxn ang="0">
                    <a:pos x="19" y="83"/>
                  </a:cxn>
                  <a:cxn ang="0">
                    <a:pos x="6" y="77"/>
                  </a:cxn>
                  <a:cxn ang="0">
                    <a:pos x="0" y="58"/>
                  </a:cxn>
                  <a:cxn ang="0">
                    <a:pos x="6" y="38"/>
                  </a:cxn>
                  <a:cxn ang="0">
                    <a:pos x="12" y="13"/>
                  </a:cxn>
                  <a:cxn ang="0">
                    <a:pos x="25" y="0"/>
                  </a:cxn>
                  <a:cxn ang="0">
                    <a:pos x="38" y="0"/>
                  </a:cxn>
                </a:cxnLst>
                <a:rect l="0" t="0" r="r" b="b"/>
                <a:pathLst>
                  <a:path w="57" h="83">
                    <a:moveTo>
                      <a:pt x="38" y="0"/>
                    </a:moveTo>
                    <a:lnTo>
                      <a:pt x="51" y="0"/>
                    </a:lnTo>
                    <a:lnTo>
                      <a:pt x="57" y="25"/>
                    </a:lnTo>
                    <a:lnTo>
                      <a:pt x="51" y="45"/>
                    </a:lnTo>
                    <a:lnTo>
                      <a:pt x="44" y="70"/>
                    </a:lnTo>
                    <a:lnTo>
                      <a:pt x="32" y="83"/>
                    </a:lnTo>
                    <a:lnTo>
                      <a:pt x="19" y="83"/>
                    </a:lnTo>
                    <a:lnTo>
                      <a:pt x="6" y="77"/>
                    </a:lnTo>
                    <a:lnTo>
                      <a:pt x="0" y="58"/>
                    </a:lnTo>
                    <a:lnTo>
                      <a:pt x="6" y="38"/>
                    </a:lnTo>
                    <a:lnTo>
                      <a:pt x="12" y="13"/>
                    </a:lnTo>
                    <a:lnTo>
                      <a:pt x="25" y="0"/>
                    </a:lnTo>
                    <a:lnTo>
                      <a:pt x="38" y="0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5" name="Freeform 51"/>
              <p:cNvSpPr>
                <a:spLocks/>
              </p:cNvSpPr>
              <p:nvPr/>
            </p:nvSpPr>
            <p:spPr bwMode="auto">
              <a:xfrm>
                <a:off x="1268" y="2348"/>
                <a:ext cx="77" cy="116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58" y="6"/>
                  </a:cxn>
                  <a:cxn ang="0">
                    <a:pos x="71" y="13"/>
                  </a:cxn>
                  <a:cxn ang="0">
                    <a:pos x="71" y="26"/>
                  </a:cxn>
                  <a:cxn ang="0">
                    <a:pos x="77" y="32"/>
                  </a:cxn>
                  <a:cxn ang="0">
                    <a:pos x="77" y="51"/>
                  </a:cxn>
                  <a:cxn ang="0">
                    <a:pos x="77" y="64"/>
                  </a:cxn>
                  <a:cxn ang="0">
                    <a:pos x="71" y="83"/>
                  </a:cxn>
                  <a:cxn ang="0">
                    <a:pos x="64" y="96"/>
                  </a:cxn>
                  <a:cxn ang="0">
                    <a:pos x="58" y="103"/>
                  </a:cxn>
                  <a:cxn ang="0">
                    <a:pos x="45" y="109"/>
                  </a:cxn>
                  <a:cxn ang="0">
                    <a:pos x="39" y="116"/>
                  </a:cxn>
                  <a:cxn ang="0">
                    <a:pos x="26" y="116"/>
                  </a:cxn>
                  <a:cxn ang="0">
                    <a:pos x="19" y="109"/>
                  </a:cxn>
                  <a:cxn ang="0">
                    <a:pos x="7" y="103"/>
                  </a:cxn>
                  <a:cxn ang="0">
                    <a:pos x="7" y="90"/>
                  </a:cxn>
                  <a:cxn ang="0">
                    <a:pos x="0" y="83"/>
                  </a:cxn>
                  <a:cxn ang="0">
                    <a:pos x="0" y="64"/>
                  </a:cxn>
                  <a:cxn ang="0">
                    <a:pos x="0" y="51"/>
                  </a:cxn>
                  <a:cxn ang="0">
                    <a:pos x="7" y="32"/>
                  </a:cxn>
                  <a:cxn ang="0">
                    <a:pos x="13" y="19"/>
                  </a:cxn>
                  <a:cxn ang="0">
                    <a:pos x="19" y="13"/>
                  </a:cxn>
                  <a:cxn ang="0">
                    <a:pos x="32" y="6"/>
                  </a:cxn>
                  <a:cxn ang="0">
                    <a:pos x="39" y="0"/>
                  </a:cxn>
                  <a:cxn ang="0">
                    <a:pos x="51" y="0"/>
                  </a:cxn>
                </a:cxnLst>
                <a:rect l="0" t="0" r="r" b="b"/>
                <a:pathLst>
                  <a:path w="77" h="116">
                    <a:moveTo>
                      <a:pt x="51" y="0"/>
                    </a:moveTo>
                    <a:lnTo>
                      <a:pt x="58" y="6"/>
                    </a:lnTo>
                    <a:lnTo>
                      <a:pt x="71" y="13"/>
                    </a:lnTo>
                    <a:lnTo>
                      <a:pt x="71" y="26"/>
                    </a:lnTo>
                    <a:lnTo>
                      <a:pt x="77" y="32"/>
                    </a:lnTo>
                    <a:lnTo>
                      <a:pt x="77" y="51"/>
                    </a:lnTo>
                    <a:lnTo>
                      <a:pt x="77" y="64"/>
                    </a:lnTo>
                    <a:lnTo>
                      <a:pt x="71" y="83"/>
                    </a:lnTo>
                    <a:lnTo>
                      <a:pt x="64" y="96"/>
                    </a:lnTo>
                    <a:lnTo>
                      <a:pt x="58" y="103"/>
                    </a:lnTo>
                    <a:lnTo>
                      <a:pt x="45" y="109"/>
                    </a:lnTo>
                    <a:lnTo>
                      <a:pt x="39" y="116"/>
                    </a:lnTo>
                    <a:lnTo>
                      <a:pt x="26" y="116"/>
                    </a:lnTo>
                    <a:lnTo>
                      <a:pt x="19" y="109"/>
                    </a:lnTo>
                    <a:lnTo>
                      <a:pt x="7" y="103"/>
                    </a:lnTo>
                    <a:lnTo>
                      <a:pt x="7" y="90"/>
                    </a:lnTo>
                    <a:lnTo>
                      <a:pt x="0" y="83"/>
                    </a:lnTo>
                    <a:lnTo>
                      <a:pt x="0" y="64"/>
                    </a:lnTo>
                    <a:lnTo>
                      <a:pt x="0" y="51"/>
                    </a:lnTo>
                    <a:lnTo>
                      <a:pt x="7" y="32"/>
                    </a:lnTo>
                    <a:lnTo>
                      <a:pt x="13" y="19"/>
                    </a:lnTo>
                    <a:lnTo>
                      <a:pt x="19" y="13"/>
                    </a:lnTo>
                    <a:lnTo>
                      <a:pt x="32" y="6"/>
                    </a:lnTo>
                    <a:lnTo>
                      <a:pt x="39" y="0"/>
                    </a:lnTo>
                    <a:lnTo>
                      <a:pt x="51" y="0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40" name="Group 52"/>
            <p:cNvGrpSpPr>
              <a:grpSpLocks/>
            </p:cNvGrpSpPr>
            <p:nvPr/>
          </p:nvGrpSpPr>
          <p:grpSpPr bwMode="auto">
            <a:xfrm>
              <a:off x="1409" y="1806"/>
              <a:ext cx="90" cy="118"/>
              <a:chOff x="1030" y="1397"/>
              <a:chExt cx="103" cy="135"/>
            </a:xfrm>
          </p:grpSpPr>
          <p:sp>
            <p:nvSpPr>
              <p:cNvPr id="372" name="Oval 53"/>
              <p:cNvSpPr>
                <a:spLocks noChangeArrowheads="1"/>
              </p:cNvSpPr>
              <p:nvPr/>
            </p:nvSpPr>
            <p:spPr bwMode="auto">
              <a:xfrm>
                <a:off x="1050" y="1416"/>
                <a:ext cx="64" cy="96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3" name="Oval 54"/>
              <p:cNvSpPr>
                <a:spLocks noChangeArrowheads="1"/>
              </p:cNvSpPr>
              <p:nvPr/>
            </p:nvSpPr>
            <p:spPr bwMode="auto">
              <a:xfrm>
                <a:off x="1030" y="1397"/>
                <a:ext cx="103" cy="135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41" name="Group 55"/>
            <p:cNvGrpSpPr>
              <a:grpSpLocks/>
            </p:cNvGrpSpPr>
            <p:nvPr/>
          </p:nvGrpSpPr>
          <p:grpSpPr bwMode="auto">
            <a:xfrm>
              <a:off x="1397" y="2058"/>
              <a:ext cx="69" cy="101"/>
              <a:chOff x="1017" y="1686"/>
              <a:chExt cx="78" cy="116"/>
            </a:xfrm>
          </p:grpSpPr>
          <p:sp>
            <p:nvSpPr>
              <p:cNvPr id="370" name="Freeform 56"/>
              <p:cNvSpPr>
                <a:spLocks/>
              </p:cNvSpPr>
              <p:nvPr/>
            </p:nvSpPr>
            <p:spPr bwMode="auto">
              <a:xfrm>
                <a:off x="1024" y="1699"/>
                <a:ext cx="58" cy="83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51" y="0"/>
                  </a:cxn>
                  <a:cxn ang="0">
                    <a:pos x="58" y="26"/>
                  </a:cxn>
                  <a:cxn ang="0">
                    <a:pos x="51" y="45"/>
                  </a:cxn>
                  <a:cxn ang="0">
                    <a:pos x="45" y="70"/>
                  </a:cxn>
                  <a:cxn ang="0">
                    <a:pos x="32" y="83"/>
                  </a:cxn>
                  <a:cxn ang="0">
                    <a:pos x="19" y="83"/>
                  </a:cxn>
                  <a:cxn ang="0">
                    <a:pos x="6" y="77"/>
                  </a:cxn>
                  <a:cxn ang="0">
                    <a:pos x="0" y="58"/>
                  </a:cxn>
                  <a:cxn ang="0">
                    <a:pos x="6" y="38"/>
                  </a:cxn>
                  <a:cxn ang="0">
                    <a:pos x="13" y="13"/>
                  </a:cxn>
                  <a:cxn ang="0">
                    <a:pos x="26" y="0"/>
                  </a:cxn>
                  <a:cxn ang="0">
                    <a:pos x="38" y="0"/>
                  </a:cxn>
                </a:cxnLst>
                <a:rect l="0" t="0" r="r" b="b"/>
                <a:pathLst>
                  <a:path w="58" h="83">
                    <a:moveTo>
                      <a:pt x="38" y="0"/>
                    </a:moveTo>
                    <a:lnTo>
                      <a:pt x="51" y="0"/>
                    </a:lnTo>
                    <a:lnTo>
                      <a:pt x="58" y="26"/>
                    </a:lnTo>
                    <a:lnTo>
                      <a:pt x="51" y="45"/>
                    </a:lnTo>
                    <a:lnTo>
                      <a:pt x="45" y="70"/>
                    </a:lnTo>
                    <a:lnTo>
                      <a:pt x="32" y="83"/>
                    </a:lnTo>
                    <a:lnTo>
                      <a:pt x="19" y="83"/>
                    </a:lnTo>
                    <a:lnTo>
                      <a:pt x="6" y="77"/>
                    </a:lnTo>
                    <a:lnTo>
                      <a:pt x="0" y="58"/>
                    </a:lnTo>
                    <a:lnTo>
                      <a:pt x="6" y="38"/>
                    </a:lnTo>
                    <a:lnTo>
                      <a:pt x="13" y="13"/>
                    </a:lnTo>
                    <a:lnTo>
                      <a:pt x="26" y="0"/>
                    </a:lnTo>
                    <a:lnTo>
                      <a:pt x="38" y="0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1" name="Freeform 57"/>
              <p:cNvSpPr>
                <a:spLocks/>
              </p:cNvSpPr>
              <p:nvPr/>
            </p:nvSpPr>
            <p:spPr bwMode="auto">
              <a:xfrm>
                <a:off x="1017" y="1686"/>
                <a:ext cx="78" cy="116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58" y="6"/>
                  </a:cxn>
                  <a:cxn ang="0">
                    <a:pos x="71" y="13"/>
                  </a:cxn>
                  <a:cxn ang="0">
                    <a:pos x="71" y="26"/>
                  </a:cxn>
                  <a:cxn ang="0">
                    <a:pos x="78" y="32"/>
                  </a:cxn>
                  <a:cxn ang="0">
                    <a:pos x="78" y="51"/>
                  </a:cxn>
                  <a:cxn ang="0">
                    <a:pos x="78" y="64"/>
                  </a:cxn>
                  <a:cxn ang="0">
                    <a:pos x="71" y="83"/>
                  </a:cxn>
                  <a:cxn ang="0">
                    <a:pos x="65" y="96"/>
                  </a:cxn>
                  <a:cxn ang="0">
                    <a:pos x="58" y="103"/>
                  </a:cxn>
                  <a:cxn ang="0">
                    <a:pos x="45" y="109"/>
                  </a:cxn>
                  <a:cxn ang="0">
                    <a:pos x="39" y="116"/>
                  </a:cxn>
                  <a:cxn ang="0">
                    <a:pos x="26" y="116"/>
                  </a:cxn>
                  <a:cxn ang="0">
                    <a:pos x="20" y="109"/>
                  </a:cxn>
                  <a:cxn ang="0">
                    <a:pos x="7" y="103"/>
                  </a:cxn>
                  <a:cxn ang="0">
                    <a:pos x="7" y="90"/>
                  </a:cxn>
                  <a:cxn ang="0">
                    <a:pos x="0" y="83"/>
                  </a:cxn>
                  <a:cxn ang="0">
                    <a:pos x="0" y="64"/>
                  </a:cxn>
                  <a:cxn ang="0">
                    <a:pos x="0" y="51"/>
                  </a:cxn>
                  <a:cxn ang="0">
                    <a:pos x="7" y="32"/>
                  </a:cxn>
                  <a:cxn ang="0">
                    <a:pos x="13" y="19"/>
                  </a:cxn>
                  <a:cxn ang="0">
                    <a:pos x="20" y="13"/>
                  </a:cxn>
                  <a:cxn ang="0">
                    <a:pos x="33" y="6"/>
                  </a:cxn>
                  <a:cxn ang="0">
                    <a:pos x="39" y="0"/>
                  </a:cxn>
                  <a:cxn ang="0">
                    <a:pos x="52" y="0"/>
                  </a:cxn>
                </a:cxnLst>
                <a:rect l="0" t="0" r="r" b="b"/>
                <a:pathLst>
                  <a:path w="78" h="116">
                    <a:moveTo>
                      <a:pt x="52" y="0"/>
                    </a:moveTo>
                    <a:lnTo>
                      <a:pt x="58" y="6"/>
                    </a:lnTo>
                    <a:lnTo>
                      <a:pt x="71" y="13"/>
                    </a:lnTo>
                    <a:lnTo>
                      <a:pt x="71" y="26"/>
                    </a:lnTo>
                    <a:lnTo>
                      <a:pt x="78" y="32"/>
                    </a:lnTo>
                    <a:lnTo>
                      <a:pt x="78" y="51"/>
                    </a:lnTo>
                    <a:lnTo>
                      <a:pt x="78" y="64"/>
                    </a:lnTo>
                    <a:lnTo>
                      <a:pt x="71" y="83"/>
                    </a:lnTo>
                    <a:lnTo>
                      <a:pt x="65" y="96"/>
                    </a:lnTo>
                    <a:lnTo>
                      <a:pt x="58" y="103"/>
                    </a:lnTo>
                    <a:lnTo>
                      <a:pt x="45" y="109"/>
                    </a:lnTo>
                    <a:lnTo>
                      <a:pt x="39" y="116"/>
                    </a:lnTo>
                    <a:lnTo>
                      <a:pt x="26" y="116"/>
                    </a:lnTo>
                    <a:lnTo>
                      <a:pt x="20" y="109"/>
                    </a:lnTo>
                    <a:lnTo>
                      <a:pt x="7" y="103"/>
                    </a:lnTo>
                    <a:lnTo>
                      <a:pt x="7" y="90"/>
                    </a:lnTo>
                    <a:lnTo>
                      <a:pt x="0" y="83"/>
                    </a:lnTo>
                    <a:lnTo>
                      <a:pt x="0" y="64"/>
                    </a:lnTo>
                    <a:lnTo>
                      <a:pt x="0" y="51"/>
                    </a:lnTo>
                    <a:lnTo>
                      <a:pt x="7" y="32"/>
                    </a:lnTo>
                    <a:lnTo>
                      <a:pt x="13" y="19"/>
                    </a:lnTo>
                    <a:lnTo>
                      <a:pt x="20" y="13"/>
                    </a:lnTo>
                    <a:lnTo>
                      <a:pt x="33" y="6"/>
                    </a:lnTo>
                    <a:lnTo>
                      <a:pt x="39" y="0"/>
                    </a:lnTo>
                    <a:lnTo>
                      <a:pt x="52" y="0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42" name="Group 58"/>
            <p:cNvGrpSpPr>
              <a:grpSpLocks/>
            </p:cNvGrpSpPr>
            <p:nvPr/>
          </p:nvGrpSpPr>
          <p:grpSpPr bwMode="auto">
            <a:xfrm>
              <a:off x="1391" y="2349"/>
              <a:ext cx="66" cy="102"/>
              <a:chOff x="1024" y="2020"/>
              <a:chExt cx="77" cy="116"/>
            </a:xfrm>
          </p:grpSpPr>
          <p:sp>
            <p:nvSpPr>
              <p:cNvPr id="368" name="Freeform 59"/>
              <p:cNvSpPr>
                <a:spLocks/>
              </p:cNvSpPr>
              <p:nvPr/>
            </p:nvSpPr>
            <p:spPr bwMode="auto">
              <a:xfrm>
                <a:off x="1030" y="2033"/>
                <a:ext cx="58" cy="84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52" y="0"/>
                  </a:cxn>
                  <a:cxn ang="0">
                    <a:pos x="58" y="26"/>
                  </a:cxn>
                  <a:cxn ang="0">
                    <a:pos x="52" y="45"/>
                  </a:cxn>
                  <a:cxn ang="0">
                    <a:pos x="45" y="71"/>
                  </a:cxn>
                  <a:cxn ang="0">
                    <a:pos x="32" y="84"/>
                  </a:cxn>
                  <a:cxn ang="0">
                    <a:pos x="20" y="84"/>
                  </a:cxn>
                  <a:cxn ang="0">
                    <a:pos x="7" y="77"/>
                  </a:cxn>
                  <a:cxn ang="0">
                    <a:pos x="0" y="58"/>
                  </a:cxn>
                  <a:cxn ang="0">
                    <a:pos x="7" y="39"/>
                  </a:cxn>
                  <a:cxn ang="0">
                    <a:pos x="13" y="13"/>
                  </a:cxn>
                  <a:cxn ang="0">
                    <a:pos x="26" y="0"/>
                  </a:cxn>
                  <a:cxn ang="0">
                    <a:pos x="39" y="0"/>
                  </a:cxn>
                </a:cxnLst>
                <a:rect l="0" t="0" r="r" b="b"/>
                <a:pathLst>
                  <a:path w="58" h="84">
                    <a:moveTo>
                      <a:pt x="39" y="0"/>
                    </a:moveTo>
                    <a:lnTo>
                      <a:pt x="52" y="0"/>
                    </a:lnTo>
                    <a:lnTo>
                      <a:pt x="58" y="26"/>
                    </a:lnTo>
                    <a:lnTo>
                      <a:pt x="52" y="45"/>
                    </a:lnTo>
                    <a:lnTo>
                      <a:pt x="45" y="71"/>
                    </a:lnTo>
                    <a:lnTo>
                      <a:pt x="32" y="84"/>
                    </a:lnTo>
                    <a:lnTo>
                      <a:pt x="20" y="84"/>
                    </a:lnTo>
                    <a:lnTo>
                      <a:pt x="7" y="77"/>
                    </a:lnTo>
                    <a:lnTo>
                      <a:pt x="0" y="58"/>
                    </a:lnTo>
                    <a:lnTo>
                      <a:pt x="7" y="39"/>
                    </a:lnTo>
                    <a:lnTo>
                      <a:pt x="13" y="13"/>
                    </a:lnTo>
                    <a:lnTo>
                      <a:pt x="26" y="0"/>
                    </a:lnTo>
                    <a:lnTo>
                      <a:pt x="39" y="0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" name="Freeform 60"/>
              <p:cNvSpPr>
                <a:spLocks/>
              </p:cNvSpPr>
              <p:nvPr/>
            </p:nvSpPr>
            <p:spPr bwMode="auto">
              <a:xfrm>
                <a:off x="1024" y="2020"/>
                <a:ext cx="77" cy="116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58" y="7"/>
                  </a:cxn>
                  <a:cxn ang="0">
                    <a:pos x="71" y="13"/>
                  </a:cxn>
                  <a:cxn ang="0">
                    <a:pos x="71" y="26"/>
                  </a:cxn>
                  <a:cxn ang="0">
                    <a:pos x="77" y="32"/>
                  </a:cxn>
                  <a:cxn ang="0">
                    <a:pos x="77" y="52"/>
                  </a:cxn>
                  <a:cxn ang="0">
                    <a:pos x="77" y="64"/>
                  </a:cxn>
                  <a:cxn ang="0">
                    <a:pos x="71" y="84"/>
                  </a:cxn>
                  <a:cxn ang="0">
                    <a:pos x="64" y="97"/>
                  </a:cxn>
                  <a:cxn ang="0">
                    <a:pos x="58" y="103"/>
                  </a:cxn>
                  <a:cxn ang="0">
                    <a:pos x="45" y="109"/>
                  </a:cxn>
                  <a:cxn ang="0">
                    <a:pos x="38" y="116"/>
                  </a:cxn>
                  <a:cxn ang="0">
                    <a:pos x="26" y="116"/>
                  </a:cxn>
                  <a:cxn ang="0">
                    <a:pos x="19" y="109"/>
                  </a:cxn>
                  <a:cxn ang="0">
                    <a:pos x="6" y="103"/>
                  </a:cxn>
                  <a:cxn ang="0">
                    <a:pos x="6" y="90"/>
                  </a:cxn>
                  <a:cxn ang="0">
                    <a:pos x="0" y="84"/>
                  </a:cxn>
                  <a:cxn ang="0">
                    <a:pos x="0" y="64"/>
                  </a:cxn>
                  <a:cxn ang="0">
                    <a:pos x="0" y="52"/>
                  </a:cxn>
                  <a:cxn ang="0">
                    <a:pos x="6" y="32"/>
                  </a:cxn>
                  <a:cxn ang="0">
                    <a:pos x="13" y="19"/>
                  </a:cxn>
                  <a:cxn ang="0">
                    <a:pos x="19" y="13"/>
                  </a:cxn>
                  <a:cxn ang="0">
                    <a:pos x="32" y="7"/>
                  </a:cxn>
                  <a:cxn ang="0">
                    <a:pos x="38" y="0"/>
                  </a:cxn>
                  <a:cxn ang="0">
                    <a:pos x="51" y="0"/>
                  </a:cxn>
                </a:cxnLst>
                <a:rect l="0" t="0" r="r" b="b"/>
                <a:pathLst>
                  <a:path w="77" h="116">
                    <a:moveTo>
                      <a:pt x="51" y="0"/>
                    </a:moveTo>
                    <a:lnTo>
                      <a:pt x="58" y="7"/>
                    </a:lnTo>
                    <a:lnTo>
                      <a:pt x="71" y="13"/>
                    </a:lnTo>
                    <a:lnTo>
                      <a:pt x="71" y="26"/>
                    </a:lnTo>
                    <a:lnTo>
                      <a:pt x="77" y="32"/>
                    </a:lnTo>
                    <a:lnTo>
                      <a:pt x="77" y="52"/>
                    </a:lnTo>
                    <a:lnTo>
                      <a:pt x="77" y="64"/>
                    </a:lnTo>
                    <a:lnTo>
                      <a:pt x="71" y="84"/>
                    </a:lnTo>
                    <a:lnTo>
                      <a:pt x="64" y="97"/>
                    </a:lnTo>
                    <a:lnTo>
                      <a:pt x="58" y="103"/>
                    </a:lnTo>
                    <a:lnTo>
                      <a:pt x="45" y="109"/>
                    </a:lnTo>
                    <a:lnTo>
                      <a:pt x="38" y="116"/>
                    </a:lnTo>
                    <a:lnTo>
                      <a:pt x="26" y="116"/>
                    </a:lnTo>
                    <a:lnTo>
                      <a:pt x="19" y="109"/>
                    </a:lnTo>
                    <a:lnTo>
                      <a:pt x="6" y="103"/>
                    </a:lnTo>
                    <a:lnTo>
                      <a:pt x="6" y="90"/>
                    </a:lnTo>
                    <a:lnTo>
                      <a:pt x="0" y="84"/>
                    </a:lnTo>
                    <a:lnTo>
                      <a:pt x="0" y="64"/>
                    </a:lnTo>
                    <a:lnTo>
                      <a:pt x="0" y="52"/>
                    </a:lnTo>
                    <a:lnTo>
                      <a:pt x="6" y="32"/>
                    </a:lnTo>
                    <a:lnTo>
                      <a:pt x="13" y="19"/>
                    </a:lnTo>
                    <a:lnTo>
                      <a:pt x="19" y="13"/>
                    </a:lnTo>
                    <a:lnTo>
                      <a:pt x="32" y="7"/>
                    </a:lnTo>
                    <a:lnTo>
                      <a:pt x="38" y="0"/>
                    </a:lnTo>
                    <a:lnTo>
                      <a:pt x="51" y="0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43" name="Group 61"/>
            <p:cNvGrpSpPr>
              <a:grpSpLocks/>
            </p:cNvGrpSpPr>
            <p:nvPr/>
          </p:nvGrpSpPr>
          <p:grpSpPr bwMode="auto">
            <a:xfrm>
              <a:off x="1285" y="2664"/>
              <a:ext cx="66" cy="101"/>
              <a:chOff x="902" y="2380"/>
              <a:chExt cx="77" cy="116"/>
            </a:xfrm>
          </p:grpSpPr>
          <p:sp>
            <p:nvSpPr>
              <p:cNvPr id="366" name="Freeform 62"/>
              <p:cNvSpPr>
                <a:spLocks/>
              </p:cNvSpPr>
              <p:nvPr/>
            </p:nvSpPr>
            <p:spPr bwMode="auto">
              <a:xfrm>
                <a:off x="908" y="2393"/>
                <a:ext cx="58" cy="83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52" y="0"/>
                  </a:cxn>
                  <a:cxn ang="0">
                    <a:pos x="58" y="26"/>
                  </a:cxn>
                  <a:cxn ang="0">
                    <a:pos x="52" y="45"/>
                  </a:cxn>
                  <a:cxn ang="0">
                    <a:pos x="45" y="71"/>
                  </a:cxn>
                  <a:cxn ang="0">
                    <a:pos x="32" y="83"/>
                  </a:cxn>
                  <a:cxn ang="0">
                    <a:pos x="19" y="83"/>
                  </a:cxn>
                  <a:cxn ang="0">
                    <a:pos x="7" y="77"/>
                  </a:cxn>
                  <a:cxn ang="0">
                    <a:pos x="0" y="58"/>
                  </a:cxn>
                  <a:cxn ang="0">
                    <a:pos x="7" y="38"/>
                  </a:cxn>
                  <a:cxn ang="0">
                    <a:pos x="13" y="13"/>
                  </a:cxn>
                  <a:cxn ang="0">
                    <a:pos x="26" y="0"/>
                  </a:cxn>
                  <a:cxn ang="0">
                    <a:pos x="39" y="0"/>
                  </a:cxn>
                </a:cxnLst>
                <a:rect l="0" t="0" r="r" b="b"/>
                <a:pathLst>
                  <a:path w="58" h="83">
                    <a:moveTo>
                      <a:pt x="39" y="0"/>
                    </a:moveTo>
                    <a:lnTo>
                      <a:pt x="52" y="0"/>
                    </a:lnTo>
                    <a:lnTo>
                      <a:pt x="58" y="26"/>
                    </a:lnTo>
                    <a:lnTo>
                      <a:pt x="52" y="45"/>
                    </a:lnTo>
                    <a:lnTo>
                      <a:pt x="45" y="71"/>
                    </a:lnTo>
                    <a:lnTo>
                      <a:pt x="32" y="83"/>
                    </a:lnTo>
                    <a:lnTo>
                      <a:pt x="19" y="83"/>
                    </a:lnTo>
                    <a:lnTo>
                      <a:pt x="7" y="77"/>
                    </a:lnTo>
                    <a:lnTo>
                      <a:pt x="0" y="58"/>
                    </a:lnTo>
                    <a:lnTo>
                      <a:pt x="7" y="38"/>
                    </a:lnTo>
                    <a:lnTo>
                      <a:pt x="13" y="13"/>
                    </a:lnTo>
                    <a:lnTo>
                      <a:pt x="26" y="0"/>
                    </a:lnTo>
                    <a:lnTo>
                      <a:pt x="39" y="0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7" name="Freeform 63"/>
              <p:cNvSpPr>
                <a:spLocks/>
              </p:cNvSpPr>
              <p:nvPr/>
            </p:nvSpPr>
            <p:spPr bwMode="auto">
              <a:xfrm>
                <a:off x="902" y="2380"/>
                <a:ext cx="77" cy="116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58" y="6"/>
                  </a:cxn>
                  <a:cxn ang="0">
                    <a:pos x="70" y="13"/>
                  </a:cxn>
                  <a:cxn ang="0">
                    <a:pos x="70" y="26"/>
                  </a:cxn>
                  <a:cxn ang="0">
                    <a:pos x="77" y="32"/>
                  </a:cxn>
                  <a:cxn ang="0">
                    <a:pos x="77" y="51"/>
                  </a:cxn>
                  <a:cxn ang="0">
                    <a:pos x="77" y="64"/>
                  </a:cxn>
                  <a:cxn ang="0">
                    <a:pos x="70" y="84"/>
                  </a:cxn>
                  <a:cxn ang="0">
                    <a:pos x="64" y="96"/>
                  </a:cxn>
                  <a:cxn ang="0">
                    <a:pos x="58" y="103"/>
                  </a:cxn>
                  <a:cxn ang="0">
                    <a:pos x="45" y="109"/>
                  </a:cxn>
                  <a:cxn ang="0">
                    <a:pos x="38" y="116"/>
                  </a:cxn>
                  <a:cxn ang="0">
                    <a:pos x="25" y="116"/>
                  </a:cxn>
                  <a:cxn ang="0">
                    <a:pos x="19" y="109"/>
                  </a:cxn>
                  <a:cxn ang="0">
                    <a:pos x="6" y="103"/>
                  </a:cxn>
                  <a:cxn ang="0">
                    <a:pos x="6" y="90"/>
                  </a:cxn>
                  <a:cxn ang="0">
                    <a:pos x="0" y="84"/>
                  </a:cxn>
                  <a:cxn ang="0">
                    <a:pos x="0" y="64"/>
                  </a:cxn>
                  <a:cxn ang="0">
                    <a:pos x="0" y="51"/>
                  </a:cxn>
                  <a:cxn ang="0">
                    <a:pos x="6" y="32"/>
                  </a:cxn>
                  <a:cxn ang="0">
                    <a:pos x="13" y="19"/>
                  </a:cxn>
                  <a:cxn ang="0">
                    <a:pos x="19" y="13"/>
                  </a:cxn>
                  <a:cxn ang="0">
                    <a:pos x="32" y="6"/>
                  </a:cxn>
                  <a:cxn ang="0">
                    <a:pos x="38" y="0"/>
                  </a:cxn>
                  <a:cxn ang="0">
                    <a:pos x="51" y="0"/>
                  </a:cxn>
                </a:cxnLst>
                <a:rect l="0" t="0" r="r" b="b"/>
                <a:pathLst>
                  <a:path w="77" h="116">
                    <a:moveTo>
                      <a:pt x="51" y="0"/>
                    </a:moveTo>
                    <a:lnTo>
                      <a:pt x="58" y="6"/>
                    </a:lnTo>
                    <a:lnTo>
                      <a:pt x="70" y="13"/>
                    </a:lnTo>
                    <a:lnTo>
                      <a:pt x="70" y="26"/>
                    </a:lnTo>
                    <a:lnTo>
                      <a:pt x="77" y="32"/>
                    </a:lnTo>
                    <a:lnTo>
                      <a:pt x="77" y="51"/>
                    </a:lnTo>
                    <a:lnTo>
                      <a:pt x="77" y="64"/>
                    </a:lnTo>
                    <a:lnTo>
                      <a:pt x="70" y="84"/>
                    </a:lnTo>
                    <a:lnTo>
                      <a:pt x="64" y="96"/>
                    </a:lnTo>
                    <a:lnTo>
                      <a:pt x="58" y="103"/>
                    </a:lnTo>
                    <a:lnTo>
                      <a:pt x="45" y="109"/>
                    </a:lnTo>
                    <a:lnTo>
                      <a:pt x="38" y="116"/>
                    </a:lnTo>
                    <a:lnTo>
                      <a:pt x="25" y="116"/>
                    </a:lnTo>
                    <a:lnTo>
                      <a:pt x="19" y="109"/>
                    </a:lnTo>
                    <a:lnTo>
                      <a:pt x="6" y="103"/>
                    </a:lnTo>
                    <a:lnTo>
                      <a:pt x="6" y="90"/>
                    </a:lnTo>
                    <a:lnTo>
                      <a:pt x="0" y="84"/>
                    </a:lnTo>
                    <a:lnTo>
                      <a:pt x="0" y="64"/>
                    </a:lnTo>
                    <a:lnTo>
                      <a:pt x="0" y="51"/>
                    </a:lnTo>
                    <a:lnTo>
                      <a:pt x="6" y="32"/>
                    </a:lnTo>
                    <a:lnTo>
                      <a:pt x="13" y="19"/>
                    </a:lnTo>
                    <a:lnTo>
                      <a:pt x="19" y="13"/>
                    </a:lnTo>
                    <a:lnTo>
                      <a:pt x="32" y="6"/>
                    </a:lnTo>
                    <a:lnTo>
                      <a:pt x="38" y="0"/>
                    </a:lnTo>
                    <a:lnTo>
                      <a:pt x="51" y="0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4" name="Line 64"/>
            <p:cNvSpPr>
              <a:spLocks noChangeShapeType="1"/>
            </p:cNvSpPr>
            <p:nvPr/>
          </p:nvSpPr>
          <p:spPr bwMode="auto">
            <a:xfrm flipV="1">
              <a:off x="1572" y="3062"/>
              <a:ext cx="61" cy="5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Arc 65"/>
            <p:cNvSpPr>
              <a:spLocks/>
            </p:cNvSpPr>
            <p:nvPr/>
          </p:nvSpPr>
          <p:spPr bwMode="auto">
            <a:xfrm>
              <a:off x="1672" y="1466"/>
              <a:ext cx="119" cy="93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3900 w 23900"/>
                <a:gd name="T1" fmla="*/ 21477 h 21600"/>
                <a:gd name="T2" fmla="*/ 0 w 23900"/>
                <a:gd name="T3" fmla="*/ 0 h 21600"/>
                <a:gd name="T4" fmla="*/ 21600 w 239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900" h="21600" fill="none" extrusionOk="0">
                  <a:moveTo>
                    <a:pt x="23900" y="21477"/>
                  </a:moveTo>
                  <a:cubicBezTo>
                    <a:pt x="23136" y="21559"/>
                    <a:pt x="22368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23900" h="21600" stroke="0" extrusionOk="0">
                  <a:moveTo>
                    <a:pt x="23900" y="21477"/>
                  </a:moveTo>
                  <a:cubicBezTo>
                    <a:pt x="23136" y="21559"/>
                    <a:pt x="22368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Arc 66"/>
            <p:cNvSpPr>
              <a:spLocks/>
            </p:cNvSpPr>
            <p:nvPr/>
          </p:nvSpPr>
          <p:spPr bwMode="auto">
            <a:xfrm>
              <a:off x="1841" y="1755"/>
              <a:ext cx="57" cy="162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264 w 21600"/>
                <a:gd name="T1" fmla="*/ 21597 h 21597"/>
                <a:gd name="T2" fmla="*/ 0 w 21600"/>
                <a:gd name="T3" fmla="*/ 0 h 21597"/>
                <a:gd name="T4" fmla="*/ 21600 w 21600"/>
                <a:gd name="T5" fmla="*/ 0 h 2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7" fill="none" extrusionOk="0">
                  <a:moveTo>
                    <a:pt x="21263" y="21597"/>
                  </a:moveTo>
                  <a:cubicBezTo>
                    <a:pt x="9467" y="21413"/>
                    <a:pt x="0" y="11798"/>
                    <a:pt x="0" y="0"/>
                  </a:cubicBezTo>
                </a:path>
                <a:path w="21600" h="21597" stroke="0" extrusionOk="0">
                  <a:moveTo>
                    <a:pt x="21263" y="21597"/>
                  </a:moveTo>
                  <a:cubicBezTo>
                    <a:pt x="9467" y="21413"/>
                    <a:pt x="0" y="11798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67"/>
            <p:cNvSpPr>
              <a:spLocks/>
            </p:cNvSpPr>
            <p:nvPr/>
          </p:nvSpPr>
          <p:spPr bwMode="auto">
            <a:xfrm>
              <a:off x="1757" y="2125"/>
              <a:ext cx="79" cy="146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51" y="6"/>
                </a:cxn>
                <a:cxn ang="0">
                  <a:pos x="32" y="19"/>
                </a:cxn>
                <a:cxn ang="0">
                  <a:pos x="19" y="39"/>
                </a:cxn>
                <a:cxn ang="0">
                  <a:pos x="6" y="58"/>
                </a:cxn>
                <a:cxn ang="0">
                  <a:pos x="0" y="77"/>
                </a:cxn>
                <a:cxn ang="0">
                  <a:pos x="6" y="96"/>
                </a:cxn>
                <a:cxn ang="0">
                  <a:pos x="6" y="116"/>
                </a:cxn>
                <a:cxn ang="0">
                  <a:pos x="13" y="135"/>
                </a:cxn>
                <a:cxn ang="0">
                  <a:pos x="25" y="148"/>
                </a:cxn>
                <a:cxn ang="0">
                  <a:pos x="32" y="154"/>
                </a:cxn>
                <a:cxn ang="0">
                  <a:pos x="45" y="161"/>
                </a:cxn>
                <a:cxn ang="0">
                  <a:pos x="51" y="161"/>
                </a:cxn>
                <a:cxn ang="0">
                  <a:pos x="64" y="167"/>
                </a:cxn>
                <a:cxn ang="0">
                  <a:pos x="77" y="167"/>
                </a:cxn>
                <a:cxn ang="0">
                  <a:pos x="90" y="167"/>
                </a:cxn>
              </a:cxnLst>
              <a:rect l="0" t="0" r="r" b="b"/>
              <a:pathLst>
                <a:path w="90" h="167">
                  <a:moveTo>
                    <a:pt x="77" y="0"/>
                  </a:moveTo>
                  <a:lnTo>
                    <a:pt x="51" y="6"/>
                  </a:lnTo>
                  <a:lnTo>
                    <a:pt x="32" y="19"/>
                  </a:lnTo>
                  <a:lnTo>
                    <a:pt x="19" y="39"/>
                  </a:lnTo>
                  <a:lnTo>
                    <a:pt x="6" y="58"/>
                  </a:lnTo>
                  <a:lnTo>
                    <a:pt x="0" y="77"/>
                  </a:lnTo>
                  <a:lnTo>
                    <a:pt x="6" y="96"/>
                  </a:lnTo>
                  <a:lnTo>
                    <a:pt x="6" y="116"/>
                  </a:lnTo>
                  <a:lnTo>
                    <a:pt x="13" y="135"/>
                  </a:lnTo>
                  <a:lnTo>
                    <a:pt x="25" y="148"/>
                  </a:lnTo>
                  <a:lnTo>
                    <a:pt x="32" y="154"/>
                  </a:lnTo>
                  <a:lnTo>
                    <a:pt x="45" y="161"/>
                  </a:lnTo>
                  <a:lnTo>
                    <a:pt x="51" y="161"/>
                  </a:lnTo>
                  <a:lnTo>
                    <a:pt x="64" y="167"/>
                  </a:lnTo>
                  <a:lnTo>
                    <a:pt x="77" y="167"/>
                  </a:lnTo>
                  <a:lnTo>
                    <a:pt x="90" y="167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" name="Arc 68"/>
            <p:cNvSpPr>
              <a:spLocks/>
            </p:cNvSpPr>
            <p:nvPr/>
          </p:nvSpPr>
          <p:spPr bwMode="auto">
            <a:xfrm>
              <a:off x="1757" y="2742"/>
              <a:ext cx="25" cy="12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" name="Line 69"/>
            <p:cNvSpPr>
              <a:spLocks noChangeShapeType="1"/>
            </p:cNvSpPr>
            <p:nvPr/>
          </p:nvSpPr>
          <p:spPr bwMode="auto">
            <a:xfrm flipV="1">
              <a:off x="1549" y="3040"/>
              <a:ext cx="79" cy="6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50" name="Group 70"/>
            <p:cNvGrpSpPr>
              <a:grpSpLocks/>
            </p:cNvGrpSpPr>
            <p:nvPr/>
          </p:nvGrpSpPr>
          <p:grpSpPr bwMode="auto">
            <a:xfrm>
              <a:off x="1404" y="2832"/>
              <a:ext cx="77" cy="100"/>
              <a:chOff x="1037" y="2573"/>
              <a:chExt cx="90" cy="115"/>
            </a:xfrm>
          </p:grpSpPr>
          <p:sp>
            <p:nvSpPr>
              <p:cNvPr id="364" name="Freeform 71"/>
              <p:cNvSpPr>
                <a:spLocks/>
              </p:cNvSpPr>
              <p:nvPr/>
            </p:nvSpPr>
            <p:spPr bwMode="auto">
              <a:xfrm>
                <a:off x="1050" y="2586"/>
                <a:ext cx="64" cy="83"/>
              </a:xfrm>
              <a:custGeom>
                <a:avLst/>
                <a:gdLst/>
                <a:ahLst/>
                <a:cxnLst>
                  <a:cxn ang="0">
                    <a:pos x="51" y="6"/>
                  </a:cxn>
                  <a:cxn ang="0">
                    <a:pos x="64" y="6"/>
                  </a:cxn>
                  <a:cxn ang="0">
                    <a:pos x="64" y="32"/>
                  </a:cxn>
                  <a:cxn ang="0">
                    <a:pos x="51" y="51"/>
                  </a:cxn>
                  <a:cxn ang="0">
                    <a:pos x="38" y="70"/>
                  </a:cxn>
                  <a:cxn ang="0">
                    <a:pos x="19" y="83"/>
                  </a:cxn>
                  <a:cxn ang="0">
                    <a:pos x="12" y="77"/>
                  </a:cxn>
                  <a:cxn ang="0">
                    <a:pos x="0" y="70"/>
                  </a:cxn>
                  <a:cxn ang="0">
                    <a:pos x="0" y="51"/>
                  </a:cxn>
                  <a:cxn ang="0">
                    <a:pos x="12" y="32"/>
                  </a:cxn>
                  <a:cxn ang="0">
                    <a:pos x="19" y="13"/>
                  </a:cxn>
                  <a:cxn ang="0">
                    <a:pos x="38" y="0"/>
                  </a:cxn>
                  <a:cxn ang="0">
                    <a:pos x="51" y="6"/>
                  </a:cxn>
                </a:cxnLst>
                <a:rect l="0" t="0" r="r" b="b"/>
                <a:pathLst>
                  <a:path w="64" h="83">
                    <a:moveTo>
                      <a:pt x="51" y="6"/>
                    </a:moveTo>
                    <a:lnTo>
                      <a:pt x="64" y="6"/>
                    </a:lnTo>
                    <a:lnTo>
                      <a:pt x="64" y="32"/>
                    </a:lnTo>
                    <a:lnTo>
                      <a:pt x="51" y="51"/>
                    </a:lnTo>
                    <a:lnTo>
                      <a:pt x="38" y="70"/>
                    </a:lnTo>
                    <a:lnTo>
                      <a:pt x="19" y="83"/>
                    </a:lnTo>
                    <a:lnTo>
                      <a:pt x="12" y="77"/>
                    </a:lnTo>
                    <a:lnTo>
                      <a:pt x="0" y="70"/>
                    </a:lnTo>
                    <a:lnTo>
                      <a:pt x="0" y="51"/>
                    </a:lnTo>
                    <a:lnTo>
                      <a:pt x="12" y="32"/>
                    </a:lnTo>
                    <a:lnTo>
                      <a:pt x="19" y="13"/>
                    </a:lnTo>
                    <a:lnTo>
                      <a:pt x="38" y="0"/>
                    </a:lnTo>
                    <a:lnTo>
                      <a:pt x="51" y="6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5" name="Freeform 72"/>
              <p:cNvSpPr>
                <a:spLocks/>
              </p:cNvSpPr>
              <p:nvPr/>
            </p:nvSpPr>
            <p:spPr bwMode="auto">
              <a:xfrm>
                <a:off x="1037" y="2573"/>
                <a:ext cx="90" cy="115"/>
              </a:xfrm>
              <a:custGeom>
                <a:avLst/>
                <a:gdLst/>
                <a:ahLst/>
                <a:cxnLst>
                  <a:cxn ang="0">
                    <a:pos x="70" y="6"/>
                  </a:cxn>
                  <a:cxn ang="0">
                    <a:pos x="83" y="13"/>
                  </a:cxn>
                  <a:cxn ang="0">
                    <a:pos x="90" y="19"/>
                  </a:cxn>
                  <a:cxn ang="0">
                    <a:pos x="90" y="32"/>
                  </a:cxn>
                  <a:cxn ang="0">
                    <a:pos x="90" y="45"/>
                  </a:cxn>
                  <a:cxn ang="0">
                    <a:pos x="83" y="64"/>
                  </a:cxn>
                  <a:cxn ang="0">
                    <a:pos x="77" y="77"/>
                  </a:cxn>
                  <a:cxn ang="0">
                    <a:pos x="70" y="90"/>
                  </a:cxn>
                  <a:cxn ang="0">
                    <a:pos x="58" y="103"/>
                  </a:cxn>
                  <a:cxn ang="0">
                    <a:pos x="51" y="109"/>
                  </a:cxn>
                  <a:cxn ang="0">
                    <a:pos x="38" y="115"/>
                  </a:cxn>
                  <a:cxn ang="0">
                    <a:pos x="25" y="115"/>
                  </a:cxn>
                  <a:cxn ang="0">
                    <a:pos x="19" y="109"/>
                  </a:cxn>
                  <a:cxn ang="0">
                    <a:pos x="6" y="103"/>
                  </a:cxn>
                  <a:cxn ang="0">
                    <a:pos x="0" y="96"/>
                  </a:cxn>
                  <a:cxn ang="0">
                    <a:pos x="0" y="83"/>
                  </a:cxn>
                  <a:cxn ang="0">
                    <a:pos x="0" y="70"/>
                  </a:cxn>
                  <a:cxn ang="0">
                    <a:pos x="6" y="51"/>
                  </a:cxn>
                  <a:cxn ang="0">
                    <a:pos x="13" y="38"/>
                  </a:cxn>
                  <a:cxn ang="0">
                    <a:pos x="19" y="26"/>
                  </a:cxn>
                  <a:cxn ang="0">
                    <a:pos x="32" y="13"/>
                  </a:cxn>
                  <a:cxn ang="0">
                    <a:pos x="38" y="6"/>
                  </a:cxn>
                  <a:cxn ang="0">
                    <a:pos x="51" y="0"/>
                  </a:cxn>
                  <a:cxn ang="0">
                    <a:pos x="64" y="0"/>
                  </a:cxn>
                  <a:cxn ang="0">
                    <a:pos x="70" y="6"/>
                  </a:cxn>
                </a:cxnLst>
                <a:rect l="0" t="0" r="r" b="b"/>
                <a:pathLst>
                  <a:path w="90" h="115">
                    <a:moveTo>
                      <a:pt x="70" y="6"/>
                    </a:moveTo>
                    <a:lnTo>
                      <a:pt x="83" y="13"/>
                    </a:lnTo>
                    <a:lnTo>
                      <a:pt x="90" y="19"/>
                    </a:lnTo>
                    <a:lnTo>
                      <a:pt x="90" y="32"/>
                    </a:lnTo>
                    <a:lnTo>
                      <a:pt x="90" y="45"/>
                    </a:lnTo>
                    <a:lnTo>
                      <a:pt x="83" y="64"/>
                    </a:lnTo>
                    <a:lnTo>
                      <a:pt x="77" y="77"/>
                    </a:lnTo>
                    <a:lnTo>
                      <a:pt x="70" y="90"/>
                    </a:lnTo>
                    <a:lnTo>
                      <a:pt x="58" y="103"/>
                    </a:lnTo>
                    <a:lnTo>
                      <a:pt x="51" y="109"/>
                    </a:lnTo>
                    <a:lnTo>
                      <a:pt x="38" y="115"/>
                    </a:lnTo>
                    <a:lnTo>
                      <a:pt x="25" y="115"/>
                    </a:lnTo>
                    <a:lnTo>
                      <a:pt x="19" y="109"/>
                    </a:lnTo>
                    <a:lnTo>
                      <a:pt x="6" y="103"/>
                    </a:lnTo>
                    <a:lnTo>
                      <a:pt x="0" y="96"/>
                    </a:lnTo>
                    <a:lnTo>
                      <a:pt x="0" y="83"/>
                    </a:lnTo>
                    <a:lnTo>
                      <a:pt x="0" y="70"/>
                    </a:lnTo>
                    <a:lnTo>
                      <a:pt x="6" y="51"/>
                    </a:lnTo>
                    <a:lnTo>
                      <a:pt x="13" y="38"/>
                    </a:lnTo>
                    <a:lnTo>
                      <a:pt x="19" y="26"/>
                    </a:lnTo>
                    <a:lnTo>
                      <a:pt x="32" y="13"/>
                    </a:lnTo>
                    <a:lnTo>
                      <a:pt x="38" y="6"/>
                    </a:lnTo>
                    <a:lnTo>
                      <a:pt x="51" y="0"/>
                    </a:lnTo>
                    <a:lnTo>
                      <a:pt x="64" y="0"/>
                    </a:lnTo>
                    <a:lnTo>
                      <a:pt x="70" y="6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51" name="Freeform 73"/>
            <p:cNvSpPr>
              <a:spLocks/>
            </p:cNvSpPr>
            <p:nvPr/>
          </p:nvSpPr>
          <p:spPr bwMode="auto">
            <a:xfrm>
              <a:off x="1852" y="1991"/>
              <a:ext cx="28" cy="146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6" y="13"/>
                </a:cxn>
                <a:cxn ang="0">
                  <a:pos x="19" y="26"/>
                </a:cxn>
                <a:cxn ang="0">
                  <a:pos x="19" y="38"/>
                </a:cxn>
                <a:cxn ang="0">
                  <a:pos x="19" y="58"/>
                </a:cxn>
                <a:cxn ang="0">
                  <a:pos x="19" y="71"/>
                </a:cxn>
                <a:cxn ang="0">
                  <a:pos x="26" y="83"/>
                </a:cxn>
                <a:cxn ang="0">
                  <a:pos x="26" y="96"/>
                </a:cxn>
                <a:cxn ang="0">
                  <a:pos x="26" y="116"/>
                </a:cxn>
                <a:cxn ang="0">
                  <a:pos x="19" y="128"/>
                </a:cxn>
                <a:cxn ang="0">
                  <a:pos x="19" y="141"/>
                </a:cxn>
                <a:cxn ang="0">
                  <a:pos x="13" y="154"/>
                </a:cxn>
                <a:cxn ang="0">
                  <a:pos x="0" y="167"/>
                </a:cxn>
              </a:cxnLst>
              <a:rect l="0" t="0" r="r" b="b"/>
              <a:pathLst>
                <a:path w="32" h="167">
                  <a:moveTo>
                    <a:pt x="32" y="0"/>
                  </a:moveTo>
                  <a:lnTo>
                    <a:pt x="26" y="13"/>
                  </a:lnTo>
                  <a:lnTo>
                    <a:pt x="19" y="26"/>
                  </a:lnTo>
                  <a:lnTo>
                    <a:pt x="19" y="38"/>
                  </a:lnTo>
                  <a:lnTo>
                    <a:pt x="19" y="58"/>
                  </a:lnTo>
                  <a:lnTo>
                    <a:pt x="19" y="71"/>
                  </a:lnTo>
                  <a:lnTo>
                    <a:pt x="26" y="83"/>
                  </a:lnTo>
                  <a:lnTo>
                    <a:pt x="26" y="96"/>
                  </a:lnTo>
                  <a:lnTo>
                    <a:pt x="26" y="116"/>
                  </a:lnTo>
                  <a:lnTo>
                    <a:pt x="19" y="128"/>
                  </a:lnTo>
                  <a:lnTo>
                    <a:pt x="19" y="141"/>
                  </a:lnTo>
                  <a:lnTo>
                    <a:pt x="13" y="154"/>
                  </a:lnTo>
                  <a:lnTo>
                    <a:pt x="0" y="167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" name="Line 74"/>
            <p:cNvSpPr>
              <a:spLocks noChangeShapeType="1"/>
            </p:cNvSpPr>
            <p:nvPr/>
          </p:nvSpPr>
          <p:spPr bwMode="auto">
            <a:xfrm>
              <a:off x="1880" y="1912"/>
              <a:ext cx="23" cy="2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" name="Line 75"/>
            <p:cNvSpPr>
              <a:spLocks noChangeShapeType="1"/>
            </p:cNvSpPr>
            <p:nvPr/>
          </p:nvSpPr>
          <p:spPr bwMode="auto">
            <a:xfrm>
              <a:off x="1864" y="1912"/>
              <a:ext cx="11" cy="3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" name="Freeform 76"/>
            <p:cNvSpPr>
              <a:spLocks/>
            </p:cNvSpPr>
            <p:nvPr/>
          </p:nvSpPr>
          <p:spPr bwMode="auto">
            <a:xfrm>
              <a:off x="1830" y="1951"/>
              <a:ext cx="45" cy="158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39" y="13"/>
                </a:cxn>
                <a:cxn ang="0">
                  <a:pos x="26" y="26"/>
                </a:cxn>
                <a:cxn ang="0">
                  <a:pos x="20" y="38"/>
                </a:cxn>
                <a:cxn ang="0">
                  <a:pos x="13" y="58"/>
                </a:cxn>
                <a:cxn ang="0">
                  <a:pos x="7" y="71"/>
                </a:cxn>
                <a:cxn ang="0">
                  <a:pos x="7" y="83"/>
                </a:cxn>
                <a:cxn ang="0">
                  <a:pos x="7" y="103"/>
                </a:cxn>
                <a:cxn ang="0">
                  <a:pos x="7" y="116"/>
                </a:cxn>
                <a:cxn ang="0">
                  <a:pos x="7" y="135"/>
                </a:cxn>
                <a:cxn ang="0">
                  <a:pos x="7" y="148"/>
                </a:cxn>
                <a:cxn ang="0">
                  <a:pos x="7" y="167"/>
                </a:cxn>
                <a:cxn ang="0">
                  <a:pos x="0" y="180"/>
                </a:cxn>
              </a:cxnLst>
              <a:rect l="0" t="0" r="r" b="b"/>
              <a:pathLst>
                <a:path w="52" h="180">
                  <a:moveTo>
                    <a:pt x="52" y="0"/>
                  </a:moveTo>
                  <a:lnTo>
                    <a:pt x="39" y="13"/>
                  </a:lnTo>
                  <a:lnTo>
                    <a:pt x="26" y="26"/>
                  </a:lnTo>
                  <a:lnTo>
                    <a:pt x="20" y="38"/>
                  </a:lnTo>
                  <a:lnTo>
                    <a:pt x="13" y="58"/>
                  </a:lnTo>
                  <a:lnTo>
                    <a:pt x="7" y="71"/>
                  </a:lnTo>
                  <a:lnTo>
                    <a:pt x="7" y="83"/>
                  </a:lnTo>
                  <a:lnTo>
                    <a:pt x="7" y="103"/>
                  </a:lnTo>
                  <a:lnTo>
                    <a:pt x="7" y="116"/>
                  </a:lnTo>
                  <a:lnTo>
                    <a:pt x="7" y="135"/>
                  </a:lnTo>
                  <a:lnTo>
                    <a:pt x="7" y="148"/>
                  </a:lnTo>
                  <a:lnTo>
                    <a:pt x="7" y="167"/>
                  </a:lnTo>
                  <a:lnTo>
                    <a:pt x="0" y="18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" name="Arc 77"/>
            <p:cNvSpPr>
              <a:spLocks/>
            </p:cNvSpPr>
            <p:nvPr/>
          </p:nvSpPr>
          <p:spPr bwMode="auto">
            <a:xfrm>
              <a:off x="1842" y="2496"/>
              <a:ext cx="47" cy="70"/>
            </a:xfrm>
            <a:custGeom>
              <a:avLst/>
              <a:gdLst>
                <a:gd name="G0" fmla="+- 21598 0 0"/>
                <a:gd name="G1" fmla="+- 21596 0 0"/>
                <a:gd name="G2" fmla="+- 21600 0 0"/>
                <a:gd name="T0" fmla="*/ 0 w 21598"/>
                <a:gd name="T1" fmla="*/ 21331 h 21596"/>
                <a:gd name="T2" fmla="*/ 21205 w 21598"/>
                <a:gd name="T3" fmla="*/ 0 h 21596"/>
                <a:gd name="T4" fmla="*/ 21598 w 21598"/>
                <a:gd name="T5" fmla="*/ 21596 h 2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1596" fill="none" extrusionOk="0">
                  <a:moveTo>
                    <a:pt x="-1" y="21330"/>
                  </a:moveTo>
                  <a:cubicBezTo>
                    <a:pt x="142" y="9658"/>
                    <a:pt x="9533" y="211"/>
                    <a:pt x="21204" y="-1"/>
                  </a:cubicBezTo>
                </a:path>
                <a:path w="21598" h="21596" stroke="0" extrusionOk="0">
                  <a:moveTo>
                    <a:pt x="-1" y="21330"/>
                  </a:moveTo>
                  <a:cubicBezTo>
                    <a:pt x="142" y="9658"/>
                    <a:pt x="9533" y="211"/>
                    <a:pt x="21204" y="-1"/>
                  </a:cubicBezTo>
                  <a:lnTo>
                    <a:pt x="21598" y="21596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56" name="Group 78"/>
            <p:cNvGrpSpPr>
              <a:grpSpLocks/>
            </p:cNvGrpSpPr>
            <p:nvPr/>
          </p:nvGrpSpPr>
          <p:grpSpPr bwMode="auto">
            <a:xfrm>
              <a:off x="1353" y="1519"/>
              <a:ext cx="90" cy="102"/>
              <a:chOff x="966" y="1069"/>
              <a:chExt cx="103" cy="116"/>
            </a:xfrm>
          </p:grpSpPr>
          <p:sp>
            <p:nvSpPr>
              <p:cNvPr id="362" name="Freeform 79"/>
              <p:cNvSpPr>
                <a:spLocks/>
              </p:cNvSpPr>
              <p:nvPr/>
            </p:nvSpPr>
            <p:spPr bwMode="auto">
              <a:xfrm>
                <a:off x="979" y="1088"/>
                <a:ext cx="71" cy="77"/>
              </a:xfrm>
              <a:custGeom>
                <a:avLst/>
                <a:gdLst/>
                <a:ahLst/>
                <a:cxnLst>
                  <a:cxn ang="0">
                    <a:pos x="6" y="7"/>
                  </a:cxn>
                  <a:cxn ang="0">
                    <a:pos x="19" y="0"/>
                  </a:cxn>
                  <a:cxn ang="0">
                    <a:pos x="38" y="7"/>
                  </a:cxn>
                  <a:cxn ang="0">
                    <a:pos x="51" y="26"/>
                  </a:cxn>
                  <a:cxn ang="0">
                    <a:pos x="64" y="45"/>
                  </a:cxn>
                  <a:cxn ang="0">
                    <a:pos x="71" y="65"/>
                  </a:cxn>
                  <a:cxn ang="0">
                    <a:pos x="58" y="71"/>
                  </a:cxn>
                  <a:cxn ang="0">
                    <a:pos x="51" y="77"/>
                  </a:cxn>
                  <a:cxn ang="0">
                    <a:pos x="32" y="71"/>
                  </a:cxn>
                  <a:cxn ang="0">
                    <a:pos x="13" y="52"/>
                  </a:cxn>
                  <a:cxn ang="0">
                    <a:pos x="0" y="32"/>
                  </a:cxn>
                  <a:cxn ang="0">
                    <a:pos x="0" y="13"/>
                  </a:cxn>
                  <a:cxn ang="0">
                    <a:pos x="6" y="7"/>
                  </a:cxn>
                </a:cxnLst>
                <a:rect l="0" t="0" r="r" b="b"/>
                <a:pathLst>
                  <a:path w="71" h="77">
                    <a:moveTo>
                      <a:pt x="6" y="7"/>
                    </a:moveTo>
                    <a:lnTo>
                      <a:pt x="19" y="0"/>
                    </a:lnTo>
                    <a:lnTo>
                      <a:pt x="38" y="7"/>
                    </a:lnTo>
                    <a:lnTo>
                      <a:pt x="51" y="26"/>
                    </a:lnTo>
                    <a:lnTo>
                      <a:pt x="64" y="45"/>
                    </a:lnTo>
                    <a:lnTo>
                      <a:pt x="71" y="65"/>
                    </a:lnTo>
                    <a:lnTo>
                      <a:pt x="58" y="71"/>
                    </a:lnTo>
                    <a:lnTo>
                      <a:pt x="51" y="77"/>
                    </a:lnTo>
                    <a:lnTo>
                      <a:pt x="32" y="71"/>
                    </a:lnTo>
                    <a:lnTo>
                      <a:pt x="13" y="52"/>
                    </a:lnTo>
                    <a:lnTo>
                      <a:pt x="0" y="32"/>
                    </a:lnTo>
                    <a:lnTo>
                      <a:pt x="0" y="13"/>
                    </a:lnTo>
                    <a:lnTo>
                      <a:pt x="6" y="7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3" name="Freeform 80"/>
              <p:cNvSpPr>
                <a:spLocks/>
              </p:cNvSpPr>
              <p:nvPr/>
            </p:nvSpPr>
            <p:spPr bwMode="auto">
              <a:xfrm>
                <a:off x="966" y="1069"/>
                <a:ext cx="103" cy="116"/>
              </a:xfrm>
              <a:custGeom>
                <a:avLst/>
                <a:gdLst/>
                <a:ahLst/>
                <a:cxnLst>
                  <a:cxn ang="0">
                    <a:pos x="19" y="13"/>
                  </a:cxn>
                  <a:cxn ang="0">
                    <a:pos x="32" y="0"/>
                  </a:cxn>
                  <a:cxn ang="0">
                    <a:pos x="64" y="6"/>
                  </a:cxn>
                  <a:cxn ang="0">
                    <a:pos x="84" y="32"/>
                  </a:cxn>
                  <a:cxn ang="0">
                    <a:pos x="103" y="58"/>
                  </a:cxn>
                  <a:cxn ang="0">
                    <a:pos x="103" y="90"/>
                  </a:cxn>
                  <a:cxn ang="0">
                    <a:pos x="84" y="103"/>
                  </a:cxn>
                  <a:cxn ang="0">
                    <a:pos x="71" y="116"/>
                  </a:cxn>
                  <a:cxn ang="0">
                    <a:pos x="39" y="109"/>
                  </a:cxn>
                  <a:cxn ang="0">
                    <a:pos x="19" y="84"/>
                  </a:cxn>
                  <a:cxn ang="0">
                    <a:pos x="0" y="58"/>
                  </a:cxn>
                  <a:cxn ang="0">
                    <a:pos x="0" y="26"/>
                  </a:cxn>
                  <a:cxn ang="0">
                    <a:pos x="19" y="13"/>
                  </a:cxn>
                </a:cxnLst>
                <a:rect l="0" t="0" r="r" b="b"/>
                <a:pathLst>
                  <a:path w="103" h="116">
                    <a:moveTo>
                      <a:pt x="19" y="13"/>
                    </a:moveTo>
                    <a:lnTo>
                      <a:pt x="32" y="0"/>
                    </a:lnTo>
                    <a:lnTo>
                      <a:pt x="64" y="6"/>
                    </a:lnTo>
                    <a:lnTo>
                      <a:pt x="84" y="32"/>
                    </a:lnTo>
                    <a:lnTo>
                      <a:pt x="103" y="58"/>
                    </a:lnTo>
                    <a:lnTo>
                      <a:pt x="103" y="90"/>
                    </a:lnTo>
                    <a:lnTo>
                      <a:pt x="84" y="103"/>
                    </a:lnTo>
                    <a:lnTo>
                      <a:pt x="71" y="116"/>
                    </a:lnTo>
                    <a:lnTo>
                      <a:pt x="39" y="109"/>
                    </a:lnTo>
                    <a:lnTo>
                      <a:pt x="19" y="84"/>
                    </a:lnTo>
                    <a:lnTo>
                      <a:pt x="0" y="58"/>
                    </a:lnTo>
                    <a:lnTo>
                      <a:pt x="0" y="26"/>
                    </a:lnTo>
                    <a:lnTo>
                      <a:pt x="19" y="13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57" name="Group 81"/>
            <p:cNvGrpSpPr>
              <a:grpSpLocks/>
            </p:cNvGrpSpPr>
            <p:nvPr/>
          </p:nvGrpSpPr>
          <p:grpSpPr bwMode="auto">
            <a:xfrm>
              <a:off x="1668" y="2738"/>
              <a:ext cx="599" cy="539"/>
              <a:chOff x="1332" y="2483"/>
              <a:chExt cx="688" cy="623"/>
            </a:xfrm>
          </p:grpSpPr>
          <p:sp>
            <p:nvSpPr>
              <p:cNvPr id="357" name="Oval 82"/>
              <p:cNvSpPr>
                <a:spLocks noChangeArrowheads="1"/>
              </p:cNvSpPr>
              <p:nvPr/>
            </p:nvSpPr>
            <p:spPr bwMode="auto">
              <a:xfrm>
                <a:off x="1332" y="3023"/>
                <a:ext cx="77" cy="83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358" name="Group 83"/>
              <p:cNvGrpSpPr>
                <a:grpSpLocks/>
              </p:cNvGrpSpPr>
              <p:nvPr/>
            </p:nvGrpSpPr>
            <p:grpSpPr bwMode="auto">
              <a:xfrm>
                <a:off x="1364" y="2483"/>
                <a:ext cx="656" cy="610"/>
                <a:chOff x="1364" y="2483"/>
                <a:chExt cx="656" cy="610"/>
              </a:xfrm>
            </p:grpSpPr>
            <p:sp>
              <p:nvSpPr>
                <p:cNvPr id="359" name="Freeform 84"/>
                <p:cNvSpPr>
                  <a:spLocks/>
                </p:cNvSpPr>
                <p:nvPr/>
              </p:nvSpPr>
              <p:spPr bwMode="auto">
                <a:xfrm>
                  <a:off x="1390" y="2554"/>
                  <a:ext cx="598" cy="539"/>
                </a:xfrm>
                <a:custGeom>
                  <a:avLst/>
                  <a:gdLst/>
                  <a:ahLst/>
                  <a:cxnLst>
                    <a:cxn ang="0">
                      <a:pos x="0" y="539"/>
                    </a:cxn>
                    <a:cxn ang="0">
                      <a:pos x="19" y="539"/>
                    </a:cxn>
                    <a:cxn ang="0">
                      <a:pos x="39" y="539"/>
                    </a:cxn>
                    <a:cxn ang="0">
                      <a:pos x="58" y="539"/>
                    </a:cxn>
                    <a:cxn ang="0">
                      <a:pos x="77" y="539"/>
                    </a:cxn>
                    <a:cxn ang="0">
                      <a:pos x="97" y="533"/>
                    </a:cxn>
                    <a:cxn ang="0">
                      <a:pos x="109" y="526"/>
                    </a:cxn>
                    <a:cxn ang="0">
                      <a:pos x="129" y="520"/>
                    </a:cxn>
                    <a:cxn ang="0">
                      <a:pos x="142" y="514"/>
                    </a:cxn>
                    <a:cxn ang="0">
                      <a:pos x="154" y="507"/>
                    </a:cxn>
                    <a:cxn ang="0">
                      <a:pos x="174" y="494"/>
                    </a:cxn>
                    <a:cxn ang="0">
                      <a:pos x="187" y="488"/>
                    </a:cxn>
                    <a:cxn ang="0">
                      <a:pos x="199" y="475"/>
                    </a:cxn>
                    <a:cxn ang="0">
                      <a:pos x="212" y="462"/>
                    </a:cxn>
                    <a:cxn ang="0">
                      <a:pos x="225" y="449"/>
                    </a:cxn>
                    <a:cxn ang="0">
                      <a:pos x="232" y="437"/>
                    </a:cxn>
                    <a:cxn ang="0">
                      <a:pos x="244" y="424"/>
                    </a:cxn>
                    <a:cxn ang="0">
                      <a:pos x="257" y="411"/>
                    </a:cxn>
                    <a:cxn ang="0">
                      <a:pos x="264" y="398"/>
                    </a:cxn>
                    <a:cxn ang="0">
                      <a:pos x="277" y="379"/>
                    </a:cxn>
                    <a:cxn ang="0">
                      <a:pos x="289" y="366"/>
                    </a:cxn>
                    <a:cxn ang="0">
                      <a:pos x="296" y="347"/>
                    </a:cxn>
                    <a:cxn ang="0">
                      <a:pos x="309" y="334"/>
                    </a:cxn>
                    <a:cxn ang="0">
                      <a:pos x="315" y="314"/>
                    </a:cxn>
                    <a:cxn ang="0">
                      <a:pos x="328" y="302"/>
                    </a:cxn>
                    <a:cxn ang="0">
                      <a:pos x="334" y="282"/>
                    </a:cxn>
                    <a:cxn ang="0">
                      <a:pos x="347" y="269"/>
                    </a:cxn>
                    <a:cxn ang="0">
                      <a:pos x="354" y="250"/>
                    </a:cxn>
                    <a:cxn ang="0">
                      <a:pos x="360" y="237"/>
                    </a:cxn>
                    <a:cxn ang="0">
                      <a:pos x="373" y="218"/>
                    </a:cxn>
                    <a:cxn ang="0">
                      <a:pos x="379" y="199"/>
                    </a:cxn>
                    <a:cxn ang="0">
                      <a:pos x="392" y="186"/>
                    </a:cxn>
                    <a:cxn ang="0">
                      <a:pos x="399" y="167"/>
                    </a:cxn>
                    <a:cxn ang="0">
                      <a:pos x="411" y="154"/>
                    </a:cxn>
                    <a:cxn ang="0">
                      <a:pos x="418" y="141"/>
                    </a:cxn>
                    <a:cxn ang="0">
                      <a:pos x="431" y="122"/>
                    </a:cxn>
                    <a:cxn ang="0">
                      <a:pos x="437" y="109"/>
                    </a:cxn>
                    <a:cxn ang="0">
                      <a:pos x="450" y="96"/>
                    </a:cxn>
                    <a:cxn ang="0">
                      <a:pos x="463" y="83"/>
                    </a:cxn>
                    <a:cxn ang="0">
                      <a:pos x="476" y="70"/>
                    </a:cxn>
                    <a:cxn ang="0">
                      <a:pos x="482" y="57"/>
                    </a:cxn>
                    <a:cxn ang="0">
                      <a:pos x="495" y="51"/>
                    </a:cxn>
                    <a:cxn ang="0">
                      <a:pos x="508" y="38"/>
                    </a:cxn>
                    <a:cxn ang="0">
                      <a:pos x="521" y="32"/>
                    </a:cxn>
                    <a:cxn ang="0">
                      <a:pos x="540" y="19"/>
                    </a:cxn>
                    <a:cxn ang="0">
                      <a:pos x="553" y="12"/>
                    </a:cxn>
                    <a:cxn ang="0">
                      <a:pos x="566" y="6"/>
                    </a:cxn>
                    <a:cxn ang="0">
                      <a:pos x="579" y="6"/>
                    </a:cxn>
                    <a:cxn ang="0">
                      <a:pos x="598" y="0"/>
                    </a:cxn>
                  </a:cxnLst>
                  <a:rect l="0" t="0" r="r" b="b"/>
                  <a:pathLst>
                    <a:path w="598" h="539">
                      <a:moveTo>
                        <a:pt x="0" y="539"/>
                      </a:moveTo>
                      <a:lnTo>
                        <a:pt x="19" y="539"/>
                      </a:lnTo>
                      <a:lnTo>
                        <a:pt x="39" y="539"/>
                      </a:lnTo>
                      <a:lnTo>
                        <a:pt x="58" y="539"/>
                      </a:lnTo>
                      <a:lnTo>
                        <a:pt x="77" y="539"/>
                      </a:lnTo>
                      <a:lnTo>
                        <a:pt x="97" y="533"/>
                      </a:lnTo>
                      <a:lnTo>
                        <a:pt x="109" y="526"/>
                      </a:lnTo>
                      <a:lnTo>
                        <a:pt x="129" y="520"/>
                      </a:lnTo>
                      <a:lnTo>
                        <a:pt x="142" y="514"/>
                      </a:lnTo>
                      <a:lnTo>
                        <a:pt x="154" y="507"/>
                      </a:lnTo>
                      <a:lnTo>
                        <a:pt x="174" y="494"/>
                      </a:lnTo>
                      <a:lnTo>
                        <a:pt x="187" y="488"/>
                      </a:lnTo>
                      <a:lnTo>
                        <a:pt x="199" y="475"/>
                      </a:lnTo>
                      <a:lnTo>
                        <a:pt x="212" y="462"/>
                      </a:lnTo>
                      <a:lnTo>
                        <a:pt x="225" y="449"/>
                      </a:lnTo>
                      <a:lnTo>
                        <a:pt x="232" y="437"/>
                      </a:lnTo>
                      <a:lnTo>
                        <a:pt x="244" y="424"/>
                      </a:lnTo>
                      <a:lnTo>
                        <a:pt x="257" y="411"/>
                      </a:lnTo>
                      <a:lnTo>
                        <a:pt x="264" y="398"/>
                      </a:lnTo>
                      <a:lnTo>
                        <a:pt x="277" y="379"/>
                      </a:lnTo>
                      <a:lnTo>
                        <a:pt x="289" y="366"/>
                      </a:lnTo>
                      <a:lnTo>
                        <a:pt x="296" y="347"/>
                      </a:lnTo>
                      <a:lnTo>
                        <a:pt x="309" y="334"/>
                      </a:lnTo>
                      <a:lnTo>
                        <a:pt x="315" y="314"/>
                      </a:lnTo>
                      <a:lnTo>
                        <a:pt x="328" y="302"/>
                      </a:lnTo>
                      <a:lnTo>
                        <a:pt x="334" y="282"/>
                      </a:lnTo>
                      <a:lnTo>
                        <a:pt x="347" y="269"/>
                      </a:lnTo>
                      <a:lnTo>
                        <a:pt x="354" y="250"/>
                      </a:lnTo>
                      <a:lnTo>
                        <a:pt x="360" y="237"/>
                      </a:lnTo>
                      <a:lnTo>
                        <a:pt x="373" y="218"/>
                      </a:lnTo>
                      <a:lnTo>
                        <a:pt x="379" y="199"/>
                      </a:lnTo>
                      <a:lnTo>
                        <a:pt x="392" y="186"/>
                      </a:lnTo>
                      <a:lnTo>
                        <a:pt x="399" y="167"/>
                      </a:lnTo>
                      <a:lnTo>
                        <a:pt x="411" y="154"/>
                      </a:lnTo>
                      <a:lnTo>
                        <a:pt x="418" y="141"/>
                      </a:lnTo>
                      <a:lnTo>
                        <a:pt x="431" y="122"/>
                      </a:lnTo>
                      <a:lnTo>
                        <a:pt x="437" y="109"/>
                      </a:lnTo>
                      <a:lnTo>
                        <a:pt x="450" y="96"/>
                      </a:lnTo>
                      <a:lnTo>
                        <a:pt x="463" y="83"/>
                      </a:lnTo>
                      <a:lnTo>
                        <a:pt x="476" y="70"/>
                      </a:lnTo>
                      <a:lnTo>
                        <a:pt x="482" y="57"/>
                      </a:lnTo>
                      <a:lnTo>
                        <a:pt x="495" y="51"/>
                      </a:lnTo>
                      <a:lnTo>
                        <a:pt x="508" y="38"/>
                      </a:lnTo>
                      <a:lnTo>
                        <a:pt x="521" y="32"/>
                      </a:lnTo>
                      <a:lnTo>
                        <a:pt x="540" y="19"/>
                      </a:lnTo>
                      <a:lnTo>
                        <a:pt x="553" y="12"/>
                      </a:lnTo>
                      <a:lnTo>
                        <a:pt x="566" y="6"/>
                      </a:lnTo>
                      <a:lnTo>
                        <a:pt x="579" y="6"/>
                      </a:lnTo>
                      <a:lnTo>
                        <a:pt x="598" y="0"/>
                      </a:lnTo>
                    </a:path>
                  </a:pathLst>
                </a:cu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60" name="Freeform 85"/>
                <p:cNvSpPr>
                  <a:spLocks/>
                </p:cNvSpPr>
                <p:nvPr/>
              </p:nvSpPr>
              <p:spPr bwMode="auto">
                <a:xfrm>
                  <a:off x="1364" y="2496"/>
                  <a:ext cx="592" cy="527"/>
                </a:xfrm>
                <a:custGeom>
                  <a:avLst/>
                  <a:gdLst/>
                  <a:ahLst/>
                  <a:cxnLst>
                    <a:cxn ang="0">
                      <a:pos x="0" y="527"/>
                    </a:cxn>
                    <a:cxn ang="0">
                      <a:pos x="20" y="527"/>
                    </a:cxn>
                    <a:cxn ang="0">
                      <a:pos x="39" y="527"/>
                    </a:cxn>
                    <a:cxn ang="0">
                      <a:pos x="58" y="527"/>
                    </a:cxn>
                    <a:cxn ang="0">
                      <a:pos x="78" y="527"/>
                    </a:cxn>
                    <a:cxn ang="0">
                      <a:pos x="97" y="520"/>
                    </a:cxn>
                    <a:cxn ang="0">
                      <a:pos x="110" y="514"/>
                    </a:cxn>
                    <a:cxn ang="0">
                      <a:pos x="129" y="507"/>
                    </a:cxn>
                    <a:cxn ang="0">
                      <a:pos x="142" y="501"/>
                    </a:cxn>
                    <a:cxn ang="0">
                      <a:pos x="155" y="495"/>
                    </a:cxn>
                    <a:cxn ang="0">
                      <a:pos x="174" y="488"/>
                    </a:cxn>
                    <a:cxn ang="0">
                      <a:pos x="187" y="475"/>
                    </a:cxn>
                    <a:cxn ang="0">
                      <a:pos x="200" y="462"/>
                    </a:cxn>
                    <a:cxn ang="0">
                      <a:pos x="213" y="456"/>
                    </a:cxn>
                    <a:cxn ang="0">
                      <a:pos x="219" y="443"/>
                    </a:cxn>
                    <a:cxn ang="0">
                      <a:pos x="232" y="430"/>
                    </a:cxn>
                    <a:cxn ang="0">
                      <a:pos x="245" y="417"/>
                    </a:cxn>
                    <a:cxn ang="0">
                      <a:pos x="258" y="405"/>
                    </a:cxn>
                    <a:cxn ang="0">
                      <a:pos x="264" y="385"/>
                    </a:cxn>
                    <a:cxn ang="0">
                      <a:pos x="277" y="372"/>
                    </a:cxn>
                    <a:cxn ang="0">
                      <a:pos x="283" y="360"/>
                    </a:cxn>
                    <a:cxn ang="0">
                      <a:pos x="296" y="340"/>
                    </a:cxn>
                    <a:cxn ang="0">
                      <a:pos x="303" y="327"/>
                    </a:cxn>
                    <a:cxn ang="0">
                      <a:pos x="315" y="308"/>
                    </a:cxn>
                    <a:cxn ang="0">
                      <a:pos x="322" y="295"/>
                    </a:cxn>
                    <a:cxn ang="0">
                      <a:pos x="335" y="276"/>
                    </a:cxn>
                    <a:cxn ang="0">
                      <a:pos x="341" y="263"/>
                    </a:cxn>
                    <a:cxn ang="0">
                      <a:pos x="348" y="244"/>
                    </a:cxn>
                    <a:cxn ang="0">
                      <a:pos x="360" y="231"/>
                    </a:cxn>
                    <a:cxn ang="0">
                      <a:pos x="367" y="212"/>
                    </a:cxn>
                    <a:cxn ang="0">
                      <a:pos x="380" y="199"/>
                    </a:cxn>
                    <a:cxn ang="0">
                      <a:pos x="386" y="180"/>
                    </a:cxn>
                    <a:cxn ang="0">
                      <a:pos x="392" y="167"/>
                    </a:cxn>
                    <a:cxn ang="0">
                      <a:pos x="405" y="154"/>
                    </a:cxn>
                    <a:cxn ang="0">
                      <a:pos x="412" y="135"/>
                    </a:cxn>
                    <a:cxn ang="0">
                      <a:pos x="425" y="122"/>
                    </a:cxn>
                    <a:cxn ang="0">
                      <a:pos x="437" y="109"/>
                    </a:cxn>
                    <a:cxn ang="0">
                      <a:pos x="444" y="96"/>
                    </a:cxn>
                    <a:cxn ang="0">
                      <a:pos x="457" y="83"/>
                    </a:cxn>
                    <a:cxn ang="0">
                      <a:pos x="470" y="70"/>
                    </a:cxn>
                    <a:cxn ang="0">
                      <a:pos x="482" y="58"/>
                    </a:cxn>
                    <a:cxn ang="0">
                      <a:pos x="489" y="45"/>
                    </a:cxn>
                    <a:cxn ang="0">
                      <a:pos x="502" y="38"/>
                    </a:cxn>
                    <a:cxn ang="0">
                      <a:pos x="515" y="32"/>
                    </a:cxn>
                    <a:cxn ang="0">
                      <a:pos x="534" y="19"/>
                    </a:cxn>
                    <a:cxn ang="0">
                      <a:pos x="547" y="13"/>
                    </a:cxn>
                    <a:cxn ang="0">
                      <a:pos x="560" y="6"/>
                    </a:cxn>
                    <a:cxn ang="0">
                      <a:pos x="572" y="6"/>
                    </a:cxn>
                    <a:cxn ang="0">
                      <a:pos x="592" y="0"/>
                    </a:cxn>
                  </a:cxnLst>
                  <a:rect l="0" t="0" r="r" b="b"/>
                  <a:pathLst>
                    <a:path w="592" h="527">
                      <a:moveTo>
                        <a:pt x="0" y="527"/>
                      </a:moveTo>
                      <a:lnTo>
                        <a:pt x="20" y="527"/>
                      </a:lnTo>
                      <a:lnTo>
                        <a:pt x="39" y="527"/>
                      </a:lnTo>
                      <a:lnTo>
                        <a:pt x="58" y="527"/>
                      </a:lnTo>
                      <a:lnTo>
                        <a:pt x="78" y="527"/>
                      </a:lnTo>
                      <a:lnTo>
                        <a:pt x="97" y="520"/>
                      </a:lnTo>
                      <a:lnTo>
                        <a:pt x="110" y="514"/>
                      </a:lnTo>
                      <a:lnTo>
                        <a:pt x="129" y="507"/>
                      </a:lnTo>
                      <a:lnTo>
                        <a:pt x="142" y="501"/>
                      </a:lnTo>
                      <a:lnTo>
                        <a:pt x="155" y="495"/>
                      </a:lnTo>
                      <a:lnTo>
                        <a:pt x="174" y="488"/>
                      </a:lnTo>
                      <a:lnTo>
                        <a:pt x="187" y="475"/>
                      </a:lnTo>
                      <a:lnTo>
                        <a:pt x="200" y="462"/>
                      </a:lnTo>
                      <a:lnTo>
                        <a:pt x="213" y="456"/>
                      </a:lnTo>
                      <a:lnTo>
                        <a:pt x="219" y="443"/>
                      </a:lnTo>
                      <a:lnTo>
                        <a:pt x="232" y="430"/>
                      </a:lnTo>
                      <a:lnTo>
                        <a:pt x="245" y="417"/>
                      </a:lnTo>
                      <a:lnTo>
                        <a:pt x="258" y="405"/>
                      </a:lnTo>
                      <a:lnTo>
                        <a:pt x="264" y="385"/>
                      </a:lnTo>
                      <a:lnTo>
                        <a:pt x="277" y="372"/>
                      </a:lnTo>
                      <a:lnTo>
                        <a:pt x="283" y="360"/>
                      </a:lnTo>
                      <a:lnTo>
                        <a:pt x="296" y="340"/>
                      </a:lnTo>
                      <a:lnTo>
                        <a:pt x="303" y="327"/>
                      </a:lnTo>
                      <a:lnTo>
                        <a:pt x="315" y="308"/>
                      </a:lnTo>
                      <a:lnTo>
                        <a:pt x="322" y="295"/>
                      </a:lnTo>
                      <a:lnTo>
                        <a:pt x="335" y="276"/>
                      </a:lnTo>
                      <a:lnTo>
                        <a:pt x="341" y="263"/>
                      </a:lnTo>
                      <a:lnTo>
                        <a:pt x="348" y="244"/>
                      </a:lnTo>
                      <a:lnTo>
                        <a:pt x="360" y="231"/>
                      </a:lnTo>
                      <a:lnTo>
                        <a:pt x="367" y="212"/>
                      </a:lnTo>
                      <a:lnTo>
                        <a:pt x="380" y="199"/>
                      </a:lnTo>
                      <a:lnTo>
                        <a:pt x="386" y="180"/>
                      </a:lnTo>
                      <a:lnTo>
                        <a:pt x="392" y="167"/>
                      </a:lnTo>
                      <a:lnTo>
                        <a:pt x="405" y="154"/>
                      </a:lnTo>
                      <a:lnTo>
                        <a:pt x="412" y="135"/>
                      </a:lnTo>
                      <a:lnTo>
                        <a:pt x="425" y="122"/>
                      </a:lnTo>
                      <a:lnTo>
                        <a:pt x="437" y="109"/>
                      </a:lnTo>
                      <a:lnTo>
                        <a:pt x="444" y="96"/>
                      </a:lnTo>
                      <a:lnTo>
                        <a:pt x="457" y="83"/>
                      </a:lnTo>
                      <a:lnTo>
                        <a:pt x="470" y="70"/>
                      </a:lnTo>
                      <a:lnTo>
                        <a:pt x="482" y="58"/>
                      </a:lnTo>
                      <a:lnTo>
                        <a:pt x="489" y="45"/>
                      </a:lnTo>
                      <a:lnTo>
                        <a:pt x="502" y="38"/>
                      </a:lnTo>
                      <a:lnTo>
                        <a:pt x="515" y="32"/>
                      </a:lnTo>
                      <a:lnTo>
                        <a:pt x="534" y="19"/>
                      </a:lnTo>
                      <a:lnTo>
                        <a:pt x="547" y="13"/>
                      </a:lnTo>
                      <a:lnTo>
                        <a:pt x="560" y="6"/>
                      </a:lnTo>
                      <a:lnTo>
                        <a:pt x="572" y="6"/>
                      </a:lnTo>
                      <a:lnTo>
                        <a:pt x="592" y="0"/>
                      </a:lnTo>
                    </a:path>
                  </a:pathLst>
                </a:cu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61" name="Freeform 86"/>
                <p:cNvSpPr>
                  <a:spLocks/>
                </p:cNvSpPr>
                <p:nvPr/>
              </p:nvSpPr>
              <p:spPr bwMode="auto">
                <a:xfrm>
                  <a:off x="1949" y="2483"/>
                  <a:ext cx="71" cy="77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20" y="0"/>
                    </a:cxn>
                    <a:cxn ang="0">
                      <a:pos x="52" y="6"/>
                    </a:cxn>
                    <a:cxn ang="0">
                      <a:pos x="65" y="26"/>
                    </a:cxn>
                    <a:cxn ang="0">
                      <a:pos x="71" y="32"/>
                    </a:cxn>
                    <a:cxn ang="0">
                      <a:pos x="71" y="38"/>
                    </a:cxn>
                    <a:cxn ang="0">
                      <a:pos x="71" y="51"/>
                    </a:cxn>
                    <a:cxn ang="0">
                      <a:pos x="65" y="58"/>
                    </a:cxn>
                    <a:cxn ang="0">
                      <a:pos x="58" y="64"/>
                    </a:cxn>
                    <a:cxn ang="0">
                      <a:pos x="45" y="71"/>
                    </a:cxn>
                    <a:cxn ang="0">
                      <a:pos x="20" y="77"/>
                    </a:cxn>
                  </a:cxnLst>
                  <a:rect l="0" t="0" r="r" b="b"/>
                  <a:pathLst>
                    <a:path w="71" h="77">
                      <a:moveTo>
                        <a:pt x="0" y="13"/>
                      </a:moveTo>
                      <a:lnTo>
                        <a:pt x="20" y="0"/>
                      </a:lnTo>
                      <a:lnTo>
                        <a:pt x="52" y="6"/>
                      </a:lnTo>
                      <a:lnTo>
                        <a:pt x="65" y="26"/>
                      </a:lnTo>
                      <a:lnTo>
                        <a:pt x="71" y="32"/>
                      </a:lnTo>
                      <a:lnTo>
                        <a:pt x="71" y="38"/>
                      </a:lnTo>
                      <a:lnTo>
                        <a:pt x="71" y="51"/>
                      </a:lnTo>
                      <a:lnTo>
                        <a:pt x="65" y="58"/>
                      </a:lnTo>
                      <a:lnTo>
                        <a:pt x="58" y="64"/>
                      </a:lnTo>
                      <a:lnTo>
                        <a:pt x="45" y="71"/>
                      </a:lnTo>
                      <a:lnTo>
                        <a:pt x="20" y="77"/>
                      </a:lnTo>
                    </a:path>
                  </a:pathLst>
                </a:cu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grpSp>
          <p:nvGrpSpPr>
            <p:cNvPr id="58" name="Group 87"/>
            <p:cNvGrpSpPr>
              <a:grpSpLocks/>
            </p:cNvGrpSpPr>
            <p:nvPr/>
          </p:nvGrpSpPr>
          <p:grpSpPr bwMode="auto">
            <a:xfrm>
              <a:off x="2189" y="2975"/>
              <a:ext cx="513" cy="720"/>
              <a:chOff x="1930" y="2753"/>
              <a:chExt cx="591" cy="829"/>
            </a:xfrm>
          </p:grpSpPr>
          <p:sp>
            <p:nvSpPr>
              <p:cNvPr id="348" name="Oval 88"/>
              <p:cNvSpPr>
                <a:spLocks noChangeArrowheads="1"/>
              </p:cNvSpPr>
              <p:nvPr/>
            </p:nvSpPr>
            <p:spPr bwMode="auto">
              <a:xfrm>
                <a:off x="2451" y="3505"/>
                <a:ext cx="70" cy="77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9" name="Oval 89"/>
              <p:cNvSpPr>
                <a:spLocks noChangeArrowheads="1"/>
              </p:cNvSpPr>
              <p:nvPr/>
            </p:nvSpPr>
            <p:spPr bwMode="auto">
              <a:xfrm>
                <a:off x="2444" y="3498"/>
                <a:ext cx="71" cy="77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350" name="Group 90"/>
              <p:cNvGrpSpPr>
                <a:grpSpLocks/>
              </p:cNvGrpSpPr>
              <p:nvPr/>
            </p:nvGrpSpPr>
            <p:grpSpPr bwMode="auto">
              <a:xfrm>
                <a:off x="1930" y="2753"/>
                <a:ext cx="591" cy="790"/>
                <a:chOff x="1930" y="2753"/>
                <a:chExt cx="591" cy="790"/>
              </a:xfrm>
            </p:grpSpPr>
            <p:sp>
              <p:nvSpPr>
                <p:cNvPr id="351" name="Freeform 91"/>
                <p:cNvSpPr>
                  <a:spLocks/>
                </p:cNvSpPr>
                <p:nvPr/>
              </p:nvSpPr>
              <p:spPr bwMode="auto">
                <a:xfrm>
                  <a:off x="2001" y="2798"/>
                  <a:ext cx="520" cy="713"/>
                </a:xfrm>
                <a:custGeom>
                  <a:avLst/>
                  <a:gdLst/>
                  <a:ahLst/>
                  <a:cxnLst>
                    <a:cxn ang="0">
                      <a:pos x="520" y="713"/>
                    </a:cxn>
                    <a:cxn ang="0">
                      <a:pos x="520" y="687"/>
                    </a:cxn>
                    <a:cxn ang="0">
                      <a:pos x="520" y="668"/>
                    </a:cxn>
                    <a:cxn ang="0">
                      <a:pos x="520" y="642"/>
                    </a:cxn>
                    <a:cxn ang="0">
                      <a:pos x="520" y="623"/>
                    </a:cxn>
                    <a:cxn ang="0">
                      <a:pos x="514" y="597"/>
                    </a:cxn>
                    <a:cxn ang="0">
                      <a:pos x="507" y="578"/>
                    </a:cxn>
                    <a:cxn ang="0">
                      <a:pos x="501" y="559"/>
                    </a:cxn>
                    <a:cxn ang="0">
                      <a:pos x="495" y="546"/>
                    </a:cxn>
                    <a:cxn ang="0">
                      <a:pos x="488" y="527"/>
                    </a:cxn>
                    <a:cxn ang="0">
                      <a:pos x="482" y="507"/>
                    </a:cxn>
                    <a:cxn ang="0">
                      <a:pos x="469" y="495"/>
                    </a:cxn>
                    <a:cxn ang="0">
                      <a:pos x="456" y="475"/>
                    </a:cxn>
                    <a:cxn ang="0">
                      <a:pos x="450" y="462"/>
                    </a:cxn>
                    <a:cxn ang="0">
                      <a:pos x="437" y="450"/>
                    </a:cxn>
                    <a:cxn ang="0">
                      <a:pos x="424" y="437"/>
                    </a:cxn>
                    <a:cxn ang="0">
                      <a:pos x="411" y="417"/>
                    </a:cxn>
                    <a:cxn ang="0">
                      <a:pos x="398" y="405"/>
                    </a:cxn>
                    <a:cxn ang="0">
                      <a:pos x="379" y="398"/>
                    </a:cxn>
                    <a:cxn ang="0">
                      <a:pos x="366" y="385"/>
                    </a:cxn>
                    <a:cxn ang="0">
                      <a:pos x="353" y="372"/>
                    </a:cxn>
                    <a:cxn ang="0">
                      <a:pos x="334" y="360"/>
                    </a:cxn>
                    <a:cxn ang="0">
                      <a:pos x="321" y="347"/>
                    </a:cxn>
                    <a:cxn ang="0">
                      <a:pos x="308" y="334"/>
                    </a:cxn>
                    <a:cxn ang="0">
                      <a:pos x="289" y="327"/>
                    </a:cxn>
                    <a:cxn ang="0">
                      <a:pos x="276" y="315"/>
                    </a:cxn>
                    <a:cxn ang="0">
                      <a:pos x="257" y="302"/>
                    </a:cxn>
                    <a:cxn ang="0">
                      <a:pos x="244" y="289"/>
                    </a:cxn>
                    <a:cxn ang="0">
                      <a:pos x="225" y="282"/>
                    </a:cxn>
                    <a:cxn ang="0">
                      <a:pos x="212" y="270"/>
                    </a:cxn>
                    <a:cxn ang="0">
                      <a:pos x="193" y="257"/>
                    </a:cxn>
                    <a:cxn ang="0">
                      <a:pos x="180" y="250"/>
                    </a:cxn>
                    <a:cxn ang="0">
                      <a:pos x="160" y="238"/>
                    </a:cxn>
                    <a:cxn ang="0">
                      <a:pos x="148" y="225"/>
                    </a:cxn>
                    <a:cxn ang="0">
                      <a:pos x="135" y="212"/>
                    </a:cxn>
                    <a:cxn ang="0">
                      <a:pos x="115" y="199"/>
                    </a:cxn>
                    <a:cxn ang="0">
                      <a:pos x="103" y="186"/>
                    </a:cxn>
                    <a:cxn ang="0">
                      <a:pos x="90" y="173"/>
                    </a:cxn>
                    <a:cxn ang="0">
                      <a:pos x="77" y="160"/>
                    </a:cxn>
                    <a:cxn ang="0">
                      <a:pos x="64" y="148"/>
                    </a:cxn>
                    <a:cxn ang="0">
                      <a:pos x="58" y="135"/>
                    </a:cxn>
                    <a:cxn ang="0">
                      <a:pos x="45" y="122"/>
                    </a:cxn>
                    <a:cxn ang="0">
                      <a:pos x="38" y="103"/>
                    </a:cxn>
                    <a:cxn ang="0">
                      <a:pos x="25" y="90"/>
                    </a:cxn>
                    <a:cxn ang="0">
                      <a:pos x="19" y="70"/>
                    </a:cxn>
                    <a:cxn ang="0">
                      <a:pos x="13" y="58"/>
                    </a:cxn>
                    <a:cxn ang="0">
                      <a:pos x="6" y="38"/>
                    </a:cxn>
                    <a:cxn ang="0">
                      <a:pos x="0" y="19"/>
                    </a:cxn>
                    <a:cxn ang="0">
                      <a:pos x="0" y="0"/>
                    </a:cxn>
                    <a:cxn ang="0">
                      <a:pos x="520" y="713"/>
                    </a:cxn>
                  </a:cxnLst>
                  <a:rect l="0" t="0" r="r" b="b"/>
                  <a:pathLst>
                    <a:path w="520" h="713">
                      <a:moveTo>
                        <a:pt x="520" y="713"/>
                      </a:moveTo>
                      <a:lnTo>
                        <a:pt x="520" y="687"/>
                      </a:lnTo>
                      <a:lnTo>
                        <a:pt x="520" y="668"/>
                      </a:lnTo>
                      <a:lnTo>
                        <a:pt x="520" y="642"/>
                      </a:lnTo>
                      <a:lnTo>
                        <a:pt x="520" y="623"/>
                      </a:lnTo>
                      <a:lnTo>
                        <a:pt x="514" y="597"/>
                      </a:lnTo>
                      <a:lnTo>
                        <a:pt x="507" y="578"/>
                      </a:lnTo>
                      <a:lnTo>
                        <a:pt x="501" y="559"/>
                      </a:lnTo>
                      <a:lnTo>
                        <a:pt x="495" y="546"/>
                      </a:lnTo>
                      <a:lnTo>
                        <a:pt x="488" y="527"/>
                      </a:lnTo>
                      <a:lnTo>
                        <a:pt x="482" y="507"/>
                      </a:lnTo>
                      <a:lnTo>
                        <a:pt x="469" y="495"/>
                      </a:lnTo>
                      <a:lnTo>
                        <a:pt x="456" y="475"/>
                      </a:lnTo>
                      <a:lnTo>
                        <a:pt x="450" y="462"/>
                      </a:lnTo>
                      <a:lnTo>
                        <a:pt x="437" y="450"/>
                      </a:lnTo>
                      <a:lnTo>
                        <a:pt x="424" y="437"/>
                      </a:lnTo>
                      <a:lnTo>
                        <a:pt x="411" y="417"/>
                      </a:lnTo>
                      <a:lnTo>
                        <a:pt x="398" y="405"/>
                      </a:lnTo>
                      <a:lnTo>
                        <a:pt x="379" y="398"/>
                      </a:lnTo>
                      <a:lnTo>
                        <a:pt x="366" y="385"/>
                      </a:lnTo>
                      <a:lnTo>
                        <a:pt x="353" y="372"/>
                      </a:lnTo>
                      <a:lnTo>
                        <a:pt x="334" y="360"/>
                      </a:lnTo>
                      <a:lnTo>
                        <a:pt x="321" y="347"/>
                      </a:lnTo>
                      <a:lnTo>
                        <a:pt x="308" y="334"/>
                      </a:lnTo>
                      <a:lnTo>
                        <a:pt x="289" y="327"/>
                      </a:lnTo>
                      <a:lnTo>
                        <a:pt x="276" y="315"/>
                      </a:lnTo>
                      <a:lnTo>
                        <a:pt x="257" y="302"/>
                      </a:lnTo>
                      <a:lnTo>
                        <a:pt x="244" y="289"/>
                      </a:lnTo>
                      <a:lnTo>
                        <a:pt x="225" y="282"/>
                      </a:lnTo>
                      <a:lnTo>
                        <a:pt x="212" y="270"/>
                      </a:lnTo>
                      <a:lnTo>
                        <a:pt x="193" y="257"/>
                      </a:lnTo>
                      <a:lnTo>
                        <a:pt x="180" y="250"/>
                      </a:lnTo>
                      <a:lnTo>
                        <a:pt x="160" y="238"/>
                      </a:lnTo>
                      <a:lnTo>
                        <a:pt x="148" y="225"/>
                      </a:lnTo>
                      <a:lnTo>
                        <a:pt x="135" y="212"/>
                      </a:lnTo>
                      <a:lnTo>
                        <a:pt x="115" y="199"/>
                      </a:lnTo>
                      <a:lnTo>
                        <a:pt x="103" y="186"/>
                      </a:lnTo>
                      <a:lnTo>
                        <a:pt x="90" y="173"/>
                      </a:lnTo>
                      <a:lnTo>
                        <a:pt x="77" y="160"/>
                      </a:lnTo>
                      <a:lnTo>
                        <a:pt x="64" y="148"/>
                      </a:lnTo>
                      <a:lnTo>
                        <a:pt x="58" y="135"/>
                      </a:lnTo>
                      <a:lnTo>
                        <a:pt x="45" y="122"/>
                      </a:lnTo>
                      <a:lnTo>
                        <a:pt x="38" y="103"/>
                      </a:lnTo>
                      <a:lnTo>
                        <a:pt x="25" y="90"/>
                      </a:lnTo>
                      <a:lnTo>
                        <a:pt x="19" y="70"/>
                      </a:lnTo>
                      <a:lnTo>
                        <a:pt x="13" y="58"/>
                      </a:lnTo>
                      <a:lnTo>
                        <a:pt x="6" y="38"/>
                      </a:lnTo>
                      <a:lnTo>
                        <a:pt x="0" y="19"/>
                      </a:lnTo>
                      <a:lnTo>
                        <a:pt x="0" y="0"/>
                      </a:lnTo>
                      <a:lnTo>
                        <a:pt x="520" y="71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52" name="Freeform 92"/>
                <p:cNvSpPr>
                  <a:spLocks/>
                </p:cNvSpPr>
                <p:nvPr/>
              </p:nvSpPr>
              <p:spPr bwMode="auto">
                <a:xfrm>
                  <a:off x="1994" y="2791"/>
                  <a:ext cx="521" cy="714"/>
                </a:xfrm>
                <a:custGeom>
                  <a:avLst/>
                  <a:gdLst/>
                  <a:ahLst/>
                  <a:cxnLst>
                    <a:cxn ang="0">
                      <a:pos x="521" y="714"/>
                    </a:cxn>
                    <a:cxn ang="0">
                      <a:pos x="521" y="688"/>
                    </a:cxn>
                    <a:cxn ang="0">
                      <a:pos x="521" y="669"/>
                    </a:cxn>
                    <a:cxn ang="0">
                      <a:pos x="521" y="643"/>
                    </a:cxn>
                    <a:cxn ang="0">
                      <a:pos x="521" y="624"/>
                    </a:cxn>
                    <a:cxn ang="0">
                      <a:pos x="514" y="598"/>
                    </a:cxn>
                    <a:cxn ang="0">
                      <a:pos x="508" y="579"/>
                    </a:cxn>
                    <a:cxn ang="0">
                      <a:pos x="502" y="559"/>
                    </a:cxn>
                    <a:cxn ang="0">
                      <a:pos x="495" y="547"/>
                    </a:cxn>
                    <a:cxn ang="0">
                      <a:pos x="489" y="527"/>
                    </a:cxn>
                    <a:cxn ang="0">
                      <a:pos x="482" y="508"/>
                    </a:cxn>
                    <a:cxn ang="0">
                      <a:pos x="469" y="495"/>
                    </a:cxn>
                    <a:cxn ang="0">
                      <a:pos x="457" y="476"/>
                    </a:cxn>
                    <a:cxn ang="0">
                      <a:pos x="450" y="463"/>
                    </a:cxn>
                    <a:cxn ang="0">
                      <a:pos x="437" y="450"/>
                    </a:cxn>
                    <a:cxn ang="0">
                      <a:pos x="424" y="437"/>
                    </a:cxn>
                    <a:cxn ang="0">
                      <a:pos x="412" y="418"/>
                    </a:cxn>
                    <a:cxn ang="0">
                      <a:pos x="399" y="405"/>
                    </a:cxn>
                    <a:cxn ang="0">
                      <a:pos x="379" y="399"/>
                    </a:cxn>
                    <a:cxn ang="0">
                      <a:pos x="367" y="386"/>
                    </a:cxn>
                    <a:cxn ang="0">
                      <a:pos x="354" y="373"/>
                    </a:cxn>
                    <a:cxn ang="0">
                      <a:pos x="334" y="360"/>
                    </a:cxn>
                    <a:cxn ang="0">
                      <a:pos x="322" y="347"/>
                    </a:cxn>
                    <a:cxn ang="0">
                      <a:pos x="309" y="334"/>
                    </a:cxn>
                    <a:cxn ang="0">
                      <a:pos x="289" y="328"/>
                    </a:cxn>
                    <a:cxn ang="0">
                      <a:pos x="277" y="315"/>
                    </a:cxn>
                    <a:cxn ang="0">
                      <a:pos x="257" y="302"/>
                    </a:cxn>
                    <a:cxn ang="0">
                      <a:pos x="244" y="289"/>
                    </a:cxn>
                    <a:cxn ang="0">
                      <a:pos x="225" y="283"/>
                    </a:cxn>
                    <a:cxn ang="0">
                      <a:pos x="212" y="270"/>
                    </a:cxn>
                    <a:cxn ang="0">
                      <a:pos x="193" y="257"/>
                    </a:cxn>
                    <a:cxn ang="0">
                      <a:pos x="180" y="251"/>
                    </a:cxn>
                    <a:cxn ang="0">
                      <a:pos x="161" y="238"/>
                    </a:cxn>
                    <a:cxn ang="0">
                      <a:pos x="148" y="225"/>
                    </a:cxn>
                    <a:cxn ang="0">
                      <a:pos x="135" y="212"/>
                    </a:cxn>
                    <a:cxn ang="0">
                      <a:pos x="116" y="200"/>
                    </a:cxn>
                    <a:cxn ang="0">
                      <a:pos x="103" y="187"/>
                    </a:cxn>
                    <a:cxn ang="0">
                      <a:pos x="90" y="174"/>
                    </a:cxn>
                    <a:cxn ang="0">
                      <a:pos x="77" y="161"/>
                    </a:cxn>
                    <a:cxn ang="0">
                      <a:pos x="65" y="148"/>
                    </a:cxn>
                    <a:cxn ang="0">
                      <a:pos x="58" y="135"/>
                    </a:cxn>
                    <a:cxn ang="0">
                      <a:pos x="45" y="122"/>
                    </a:cxn>
                    <a:cxn ang="0">
                      <a:pos x="39" y="103"/>
                    </a:cxn>
                    <a:cxn ang="0">
                      <a:pos x="26" y="90"/>
                    </a:cxn>
                    <a:cxn ang="0">
                      <a:pos x="20" y="71"/>
                    </a:cxn>
                    <a:cxn ang="0">
                      <a:pos x="13" y="58"/>
                    </a:cxn>
                    <a:cxn ang="0">
                      <a:pos x="7" y="39"/>
                    </a:cxn>
                    <a:cxn ang="0">
                      <a:pos x="0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21" h="714">
                      <a:moveTo>
                        <a:pt x="521" y="714"/>
                      </a:moveTo>
                      <a:lnTo>
                        <a:pt x="521" y="688"/>
                      </a:lnTo>
                      <a:lnTo>
                        <a:pt x="521" y="669"/>
                      </a:lnTo>
                      <a:lnTo>
                        <a:pt x="521" y="643"/>
                      </a:lnTo>
                      <a:lnTo>
                        <a:pt x="521" y="624"/>
                      </a:lnTo>
                      <a:lnTo>
                        <a:pt x="514" y="598"/>
                      </a:lnTo>
                      <a:lnTo>
                        <a:pt x="508" y="579"/>
                      </a:lnTo>
                      <a:lnTo>
                        <a:pt x="502" y="559"/>
                      </a:lnTo>
                      <a:lnTo>
                        <a:pt x="495" y="547"/>
                      </a:lnTo>
                      <a:lnTo>
                        <a:pt x="489" y="527"/>
                      </a:lnTo>
                      <a:lnTo>
                        <a:pt x="482" y="508"/>
                      </a:lnTo>
                      <a:lnTo>
                        <a:pt x="469" y="495"/>
                      </a:lnTo>
                      <a:lnTo>
                        <a:pt x="457" y="476"/>
                      </a:lnTo>
                      <a:lnTo>
                        <a:pt x="450" y="463"/>
                      </a:lnTo>
                      <a:lnTo>
                        <a:pt x="437" y="450"/>
                      </a:lnTo>
                      <a:lnTo>
                        <a:pt x="424" y="437"/>
                      </a:lnTo>
                      <a:lnTo>
                        <a:pt x="412" y="418"/>
                      </a:lnTo>
                      <a:lnTo>
                        <a:pt x="399" y="405"/>
                      </a:lnTo>
                      <a:lnTo>
                        <a:pt x="379" y="399"/>
                      </a:lnTo>
                      <a:lnTo>
                        <a:pt x="367" y="386"/>
                      </a:lnTo>
                      <a:lnTo>
                        <a:pt x="354" y="373"/>
                      </a:lnTo>
                      <a:lnTo>
                        <a:pt x="334" y="360"/>
                      </a:lnTo>
                      <a:lnTo>
                        <a:pt x="322" y="347"/>
                      </a:lnTo>
                      <a:lnTo>
                        <a:pt x="309" y="334"/>
                      </a:lnTo>
                      <a:lnTo>
                        <a:pt x="289" y="328"/>
                      </a:lnTo>
                      <a:lnTo>
                        <a:pt x="277" y="315"/>
                      </a:lnTo>
                      <a:lnTo>
                        <a:pt x="257" y="302"/>
                      </a:lnTo>
                      <a:lnTo>
                        <a:pt x="244" y="289"/>
                      </a:lnTo>
                      <a:lnTo>
                        <a:pt x="225" y="283"/>
                      </a:lnTo>
                      <a:lnTo>
                        <a:pt x="212" y="270"/>
                      </a:lnTo>
                      <a:lnTo>
                        <a:pt x="193" y="257"/>
                      </a:lnTo>
                      <a:lnTo>
                        <a:pt x="180" y="251"/>
                      </a:lnTo>
                      <a:lnTo>
                        <a:pt x="161" y="238"/>
                      </a:lnTo>
                      <a:lnTo>
                        <a:pt x="148" y="225"/>
                      </a:lnTo>
                      <a:lnTo>
                        <a:pt x="135" y="212"/>
                      </a:lnTo>
                      <a:lnTo>
                        <a:pt x="116" y="200"/>
                      </a:lnTo>
                      <a:lnTo>
                        <a:pt x="103" y="187"/>
                      </a:lnTo>
                      <a:lnTo>
                        <a:pt x="90" y="174"/>
                      </a:lnTo>
                      <a:lnTo>
                        <a:pt x="77" y="161"/>
                      </a:lnTo>
                      <a:lnTo>
                        <a:pt x="65" y="148"/>
                      </a:lnTo>
                      <a:lnTo>
                        <a:pt x="58" y="135"/>
                      </a:lnTo>
                      <a:lnTo>
                        <a:pt x="45" y="122"/>
                      </a:lnTo>
                      <a:lnTo>
                        <a:pt x="39" y="103"/>
                      </a:lnTo>
                      <a:lnTo>
                        <a:pt x="26" y="90"/>
                      </a:lnTo>
                      <a:lnTo>
                        <a:pt x="20" y="71"/>
                      </a:lnTo>
                      <a:lnTo>
                        <a:pt x="13" y="58"/>
                      </a:lnTo>
                      <a:lnTo>
                        <a:pt x="7" y="39"/>
                      </a:lnTo>
                      <a:lnTo>
                        <a:pt x="0" y="2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53" name="Freeform 93"/>
                <p:cNvSpPr>
                  <a:spLocks/>
                </p:cNvSpPr>
                <p:nvPr/>
              </p:nvSpPr>
              <p:spPr bwMode="auto">
                <a:xfrm>
                  <a:off x="1943" y="2836"/>
                  <a:ext cx="514" cy="707"/>
                </a:xfrm>
                <a:custGeom>
                  <a:avLst/>
                  <a:gdLst/>
                  <a:ahLst/>
                  <a:cxnLst>
                    <a:cxn ang="0">
                      <a:pos x="508" y="707"/>
                    </a:cxn>
                    <a:cxn ang="0">
                      <a:pos x="514" y="681"/>
                    </a:cxn>
                    <a:cxn ang="0">
                      <a:pos x="514" y="656"/>
                    </a:cxn>
                    <a:cxn ang="0">
                      <a:pos x="508" y="637"/>
                    </a:cxn>
                    <a:cxn ang="0">
                      <a:pos x="508" y="611"/>
                    </a:cxn>
                    <a:cxn ang="0">
                      <a:pos x="501" y="592"/>
                    </a:cxn>
                    <a:cxn ang="0">
                      <a:pos x="501" y="572"/>
                    </a:cxn>
                    <a:cxn ang="0">
                      <a:pos x="495" y="553"/>
                    </a:cxn>
                    <a:cxn ang="0">
                      <a:pos x="488" y="534"/>
                    </a:cxn>
                    <a:cxn ang="0">
                      <a:pos x="482" y="521"/>
                    </a:cxn>
                    <a:cxn ang="0">
                      <a:pos x="469" y="502"/>
                    </a:cxn>
                    <a:cxn ang="0">
                      <a:pos x="463" y="489"/>
                    </a:cxn>
                    <a:cxn ang="0">
                      <a:pos x="450" y="469"/>
                    </a:cxn>
                    <a:cxn ang="0">
                      <a:pos x="437" y="457"/>
                    </a:cxn>
                    <a:cxn ang="0">
                      <a:pos x="430" y="444"/>
                    </a:cxn>
                    <a:cxn ang="0">
                      <a:pos x="418" y="431"/>
                    </a:cxn>
                    <a:cxn ang="0">
                      <a:pos x="405" y="418"/>
                    </a:cxn>
                    <a:cxn ang="0">
                      <a:pos x="392" y="405"/>
                    </a:cxn>
                    <a:cxn ang="0">
                      <a:pos x="373" y="392"/>
                    </a:cxn>
                    <a:cxn ang="0">
                      <a:pos x="360" y="379"/>
                    </a:cxn>
                    <a:cxn ang="0">
                      <a:pos x="347" y="367"/>
                    </a:cxn>
                    <a:cxn ang="0">
                      <a:pos x="334" y="354"/>
                    </a:cxn>
                    <a:cxn ang="0">
                      <a:pos x="315" y="341"/>
                    </a:cxn>
                    <a:cxn ang="0">
                      <a:pos x="302" y="334"/>
                    </a:cxn>
                    <a:cxn ang="0">
                      <a:pos x="283" y="322"/>
                    </a:cxn>
                    <a:cxn ang="0">
                      <a:pos x="270" y="309"/>
                    </a:cxn>
                    <a:cxn ang="0">
                      <a:pos x="251" y="302"/>
                    </a:cxn>
                    <a:cxn ang="0">
                      <a:pos x="238" y="289"/>
                    </a:cxn>
                    <a:cxn ang="0">
                      <a:pos x="225" y="277"/>
                    </a:cxn>
                    <a:cxn ang="0">
                      <a:pos x="206" y="270"/>
                    </a:cxn>
                    <a:cxn ang="0">
                      <a:pos x="193" y="257"/>
                    </a:cxn>
                    <a:cxn ang="0">
                      <a:pos x="173" y="244"/>
                    </a:cxn>
                    <a:cxn ang="0">
                      <a:pos x="161" y="232"/>
                    </a:cxn>
                    <a:cxn ang="0">
                      <a:pos x="148" y="225"/>
                    </a:cxn>
                    <a:cxn ang="0">
                      <a:pos x="135" y="212"/>
                    </a:cxn>
                    <a:cxn ang="0">
                      <a:pos x="116" y="200"/>
                    </a:cxn>
                    <a:cxn ang="0">
                      <a:pos x="103" y="187"/>
                    </a:cxn>
                    <a:cxn ang="0">
                      <a:pos x="90" y="174"/>
                    </a:cxn>
                    <a:cxn ang="0">
                      <a:pos x="77" y="161"/>
                    </a:cxn>
                    <a:cxn ang="0">
                      <a:pos x="71" y="148"/>
                    </a:cxn>
                    <a:cxn ang="0">
                      <a:pos x="58" y="135"/>
                    </a:cxn>
                    <a:cxn ang="0">
                      <a:pos x="45" y="122"/>
                    </a:cxn>
                    <a:cxn ang="0">
                      <a:pos x="38" y="103"/>
                    </a:cxn>
                    <a:cxn ang="0">
                      <a:pos x="26" y="90"/>
                    </a:cxn>
                    <a:cxn ang="0">
                      <a:pos x="19" y="71"/>
                    </a:cxn>
                    <a:cxn ang="0">
                      <a:pos x="13" y="58"/>
                    </a:cxn>
                    <a:cxn ang="0">
                      <a:pos x="6" y="39"/>
                    </a:cxn>
                    <a:cxn ang="0">
                      <a:pos x="0" y="20"/>
                    </a:cxn>
                    <a:cxn ang="0">
                      <a:pos x="0" y="0"/>
                    </a:cxn>
                    <a:cxn ang="0">
                      <a:pos x="508" y="707"/>
                    </a:cxn>
                  </a:cxnLst>
                  <a:rect l="0" t="0" r="r" b="b"/>
                  <a:pathLst>
                    <a:path w="514" h="707">
                      <a:moveTo>
                        <a:pt x="508" y="707"/>
                      </a:moveTo>
                      <a:lnTo>
                        <a:pt x="514" y="681"/>
                      </a:lnTo>
                      <a:lnTo>
                        <a:pt x="514" y="656"/>
                      </a:lnTo>
                      <a:lnTo>
                        <a:pt x="508" y="637"/>
                      </a:lnTo>
                      <a:lnTo>
                        <a:pt x="508" y="611"/>
                      </a:lnTo>
                      <a:lnTo>
                        <a:pt x="501" y="592"/>
                      </a:lnTo>
                      <a:lnTo>
                        <a:pt x="501" y="572"/>
                      </a:lnTo>
                      <a:lnTo>
                        <a:pt x="495" y="553"/>
                      </a:lnTo>
                      <a:lnTo>
                        <a:pt x="488" y="534"/>
                      </a:lnTo>
                      <a:lnTo>
                        <a:pt x="482" y="521"/>
                      </a:lnTo>
                      <a:lnTo>
                        <a:pt x="469" y="502"/>
                      </a:lnTo>
                      <a:lnTo>
                        <a:pt x="463" y="489"/>
                      </a:lnTo>
                      <a:lnTo>
                        <a:pt x="450" y="469"/>
                      </a:lnTo>
                      <a:lnTo>
                        <a:pt x="437" y="457"/>
                      </a:lnTo>
                      <a:lnTo>
                        <a:pt x="430" y="444"/>
                      </a:lnTo>
                      <a:lnTo>
                        <a:pt x="418" y="431"/>
                      </a:lnTo>
                      <a:lnTo>
                        <a:pt x="405" y="418"/>
                      </a:lnTo>
                      <a:lnTo>
                        <a:pt x="392" y="405"/>
                      </a:lnTo>
                      <a:lnTo>
                        <a:pt x="373" y="392"/>
                      </a:lnTo>
                      <a:lnTo>
                        <a:pt x="360" y="379"/>
                      </a:lnTo>
                      <a:lnTo>
                        <a:pt x="347" y="367"/>
                      </a:lnTo>
                      <a:lnTo>
                        <a:pt x="334" y="354"/>
                      </a:lnTo>
                      <a:lnTo>
                        <a:pt x="315" y="341"/>
                      </a:lnTo>
                      <a:lnTo>
                        <a:pt x="302" y="334"/>
                      </a:lnTo>
                      <a:lnTo>
                        <a:pt x="283" y="322"/>
                      </a:lnTo>
                      <a:lnTo>
                        <a:pt x="270" y="309"/>
                      </a:lnTo>
                      <a:lnTo>
                        <a:pt x="251" y="302"/>
                      </a:lnTo>
                      <a:lnTo>
                        <a:pt x="238" y="289"/>
                      </a:lnTo>
                      <a:lnTo>
                        <a:pt x="225" y="277"/>
                      </a:lnTo>
                      <a:lnTo>
                        <a:pt x="206" y="270"/>
                      </a:lnTo>
                      <a:lnTo>
                        <a:pt x="193" y="257"/>
                      </a:lnTo>
                      <a:lnTo>
                        <a:pt x="173" y="244"/>
                      </a:lnTo>
                      <a:lnTo>
                        <a:pt x="161" y="232"/>
                      </a:lnTo>
                      <a:lnTo>
                        <a:pt x="148" y="225"/>
                      </a:lnTo>
                      <a:lnTo>
                        <a:pt x="135" y="212"/>
                      </a:lnTo>
                      <a:lnTo>
                        <a:pt x="116" y="200"/>
                      </a:lnTo>
                      <a:lnTo>
                        <a:pt x="103" y="187"/>
                      </a:lnTo>
                      <a:lnTo>
                        <a:pt x="90" y="174"/>
                      </a:lnTo>
                      <a:lnTo>
                        <a:pt x="77" y="161"/>
                      </a:lnTo>
                      <a:lnTo>
                        <a:pt x="71" y="148"/>
                      </a:lnTo>
                      <a:lnTo>
                        <a:pt x="58" y="135"/>
                      </a:lnTo>
                      <a:lnTo>
                        <a:pt x="45" y="122"/>
                      </a:lnTo>
                      <a:lnTo>
                        <a:pt x="38" y="103"/>
                      </a:lnTo>
                      <a:lnTo>
                        <a:pt x="26" y="90"/>
                      </a:lnTo>
                      <a:lnTo>
                        <a:pt x="19" y="71"/>
                      </a:lnTo>
                      <a:lnTo>
                        <a:pt x="13" y="58"/>
                      </a:lnTo>
                      <a:lnTo>
                        <a:pt x="6" y="39"/>
                      </a:lnTo>
                      <a:lnTo>
                        <a:pt x="0" y="20"/>
                      </a:lnTo>
                      <a:lnTo>
                        <a:pt x="0" y="0"/>
                      </a:lnTo>
                      <a:lnTo>
                        <a:pt x="508" y="70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54" name="Freeform 94"/>
                <p:cNvSpPr>
                  <a:spLocks/>
                </p:cNvSpPr>
                <p:nvPr/>
              </p:nvSpPr>
              <p:spPr bwMode="auto">
                <a:xfrm>
                  <a:off x="1936" y="2830"/>
                  <a:ext cx="515" cy="707"/>
                </a:xfrm>
                <a:custGeom>
                  <a:avLst/>
                  <a:gdLst/>
                  <a:ahLst/>
                  <a:cxnLst>
                    <a:cxn ang="0">
                      <a:pos x="508" y="707"/>
                    </a:cxn>
                    <a:cxn ang="0">
                      <a:pos x="515" y="681"/>
                    </a:cxn>
                    <a:cxn ang="0">
                      <a:pos x="515" y="655"/>
                    </a:cxn>
                    <a:cxn ang="0">
                      <a:pos x="508" y="636"/>
                    </a:cxn>
                    <a:cxn ang="0">
                      <a:pos x="508" y="610"/>
                    </a:cxn>
                    <a:cxn ang="0">
                      <a:pos x="502" y="591"/>
                    </a:cxn>
                    <a:cxn ang="0">
                      <a:pos x="502" y="572"/>
                    </a:cxn>
                    <a:cxn ang="0">
                      <a:pos x="495" y="553"/>
                    </a:cxn>
                    <a:cxn ang="0">
                      <a:pos x="489" y="533"/>
                    </a:cxn>
                    <a:cxn ang="0">
                      <a:pos x="482" y="520"/>
                    </a:cxn>
                    <a:cxn ang="0">
                      <a:pos x="470" y="501"/>
                    </a:cxn>
                    <a:cxn ang="0">
                      <a:pos x="463" y="488"/>
                    </a:cxn>
                    <a:cxn ang="0">
                      <a:pos x="450" y="469"/>
                    </a:cxn>
                    <a:cxn ang="0">
                      <a:pos x="437" y="456"/>
                    </a:cxn>
                    <a:cxn ang="0">
                      <a:pos x="431" y="443"/>
                    </a:cxn>
                    <a:cxn ang="0">
                      <a:pos x="418" y="430"/>
                    </a:cxn>
                    <a:cxn ang="0">
                      <a:pos x="405" y="418"/>
                    </a:cxn>
                    <a:cxn ang="0">
                      <a:pos x="392" y="405"/>
                    </a:cxn>
                    <a:cxn ang="0">
                      <a:pos x="373" y="392"/>
                    </a:cxn>
                    <a:cxn ang="0">
                      <a:pos x="360" y="379"/>
                    </a:cxn>
                    <a:cxn ang="0">
                      <a:pos x="347" y="366"/>
                    </a:cxn>
                    <a:cxn ang="0">
                      <a:pos x="335" y="353"/>
                    </a:cxn>
                    <a:cxn ang="0">
                      <a:pos x="315" y="340"/>
                    </a:cxn>
                    <a:cxn ang="0">
                      <a:pos x="302" y="334"/>
                    </a:cxn>
                    <a:cxn ang="0">
                      <a:pos x="283" y="321"/>
                    </a:cxn>
                    <a:cxn ang="0">
                      <a:pos x="270" y="308"/>
                    </a:cxn>
                    <a:cxn ang="0">
                      <a:pos x="251" y="302"/>
                    </a:cxn>
                    <a:cxn ang="0">
                      <a:pos x="238" y="289"/>
                    </a:cxn>
                    <a:cxn ang="0">
                      <a:pos x="225" y="276"/>
                    </a:cxn>
                    <a:cxn ang="0">
                      <a:pos x="206" y="270"/>
                    </a:cxn>
                    <a:cxn ang="0">
                      <a:pos x="193" y="257"/>
                    </a:cxn>
                    <a:cxn ang="0">
                      <a:pos x="174" y="244"/>
                    </a:cxn>
                    <a:cxn ang="0">
                      <a:pos x="161" y="231"/>
                    </a:cxn>
                    <a:cxn ang="0">
                      <a:pos x="148" y="225"/>
                    </a:cxn>
                    <a:cxn ang="0">
                      <a:pos x="135" y="212"/>
                    </a:cxn>
                    <a:cxn ang="0">
                      <a:pos x="116" y="199"/>
                    </a:cxn>
                    <a:cxn ang="0">
                      <a:pos x="103" y="186"/>
                    </a:cxn>
                    <a:cxn ang="0">
                      <a:pos x="90" y="173"/>
                    </a:cxn>
                    <a:cxn ang="0">
                      <a:pos x="78" y="161"/>
                    </a:cxn>
                    <a:cxn ang="0">
                      <a:pos x="71" y="148"/>
                    </a:cxn>
                    <a:cxn ang="0">
                      <a:pos x="58" y="135"/>
                    </a:cxn>
                    <a:cxn ang="0">
                      <a:pos x="45" y="122"/>
                    </a:cxn>
                    <a:cxn ang="0">
                      <a:pos x="39" y="103"/>
                    </a:cxn>
                    <a:cxn ang="0">
                      <a:pos x="26" y="90"/>
                    </a:cxn>
                    <a:cxn ang="0">
                      <a:pos x="20" y="71"/>
                    </a:cxn>
                    <a:cxn ang="0">
                      <a:pos x="13" y="58"/>
                    </a:cxn>
                    <a:cxn ang="0">
                      <a:pos x="7" y="38"/>
                    </a:cxn>
                    <a:cxn ang="0">
                      <a:pos x="0" y="1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15" h="707">
                      <a:moveTo>
                        <a:pt x="508" y="707"/>
                      </a:moveTo>
                      <a:lnTo>
                        <a:pt x="515" y="681"/>
                      </a:lnTo>
                      <a:lnTo>
                        <a:pt x="515" y="655"/>
                      </a:lnTo>
                      <a:lnTo>
                        <a:pt x="508" y="636"/>
                      </a:lnTo>
                      <a:lnTo>
                        <a:pt x="508" y="610"/>
                      </a:lnTo>
                      <a:lnTo>
                        <a:pt x="502" y="591"/>
                      </a:lnTo>
                      <a:lnTo>
                        <a:pt x="502" y="572"/>
                      </a:lnTo>
                      <a:lnTo>
                        <a:pt x="495" y="553"/>
                      </a:lnTo>
                      <a:lnTo>
                        <a:pt x="489" y="533"/>
                      </a:lnTo>
                      <a:lnTo>
                        <a:pt x="482" y="520"/>
                      </a:lnTo>
                      <a:lnTo>
                        <a:pt x="470" y="501"/>
                      </a:lnTo>
                      <a:lnTo>
                        <a:pt x="463" y="488"/>
                      </a:lnTo>
                      <a:lnTo>
                        <a:pt x="450" y="469"/>
                      </a:lnTo>
                      <a:lnTo>
                        <a:pt x="437" y="456"/>
                      </a:lnTo>
                      <a:lnTo>
                        <a:pt x="431" y="443"/>
                      </a:lnTo>
                      <a:lnTo>
                        <a:pt x="418" y="430"/>
                      </a:lnTo>
                      <a:lnTo>
                        <a:pt x="405" y="418"/>
                      </a:lnTo>
                      <a:lnTo>
                        <a:pt x="392" y="405"/>
                      </a:lnTo>
                      <a:lnTo>
                        <a:pt x="373" y="392"/>
                      </a:lnTo>
                      <a:lnTo>
                        <a:pt x="360" y="379"/>
                      </a:lnTo>
                      <a:lnTo>
                        <a:pt x="347" y="366"/>
                      </a:lnTo>
                      <a:lnTo>
                        <a:pt x="335" y="353"/>
                      </a:lnTo>
                      <a:lnTo>
                        <a:pt x="315" y="340"/>
                      </a:lnTo>
                      <a:lnTo>
                        <a:pt x="302" y="334"/>
                      </a:lnTo>
                      <a:lnTo>
                        <a:pt x="283" y="321"/>
                      </a:lnTo>
                      <a:lnTo>
                        <a:pt x="270" y="308"/>
                      </a:lnTo>
                      <a:lnTo>
                        <a:pt x="251" y="302"/>
                      </a:lnTo>
                      <a:lnTo>
                        <a:pt x="238" y="289"/>
                      </a:lnTo>
                      <a:lnTo>
                        <a:pt x="225" y="276"/>
                      </a:lnTo>
                      <a:lnTo>
                        <a:pt x="206" y="270"/>
                      </a:lnTo>
                      <a:lnTo>
                        <a:pt x="193" y="257"/>
                      </a:lnTo>
                      <a:lnTo>
                        <a:pt x="174" y="244"/>
                      </a:lnTo>
                      <a:lnTo>
                        <a:pt x="161" y="231"/>
                      </a:lnTo>
                      <a:lnTo>
                        <a:pt x="148" y="225"/>
                      </a:lnTo>
                      <a:lnTo>
                        <a:pt x="135" y="212"/>
                      </a:lnTo>
                      <a:lnTo>
                        <a:pt x="116" y="199"/>
                      </a:lnTo>
                      <a:lnTo>
                        <a:pt x="103" y="186"/>
                      </a:lnTo>
                      <a:lnTo>
                        <a:pt x="90" y="173"/>
                      </a:lnTo>
                      <a:lnTo>
                        <a:pt x="78" y="161"/>
                      </a:lnTo>
                      <a:lnTo>
                        <a:pt x="71" y="148"/>
                      </a:lnTo>
                      <a:lnTo>
                        <a:pt x="58" y="135"/>
                      </a:lnTo>
                      <a:lnTo>
                        <a:pt x="45" y="122"/>
                      </a:lnTo>
                      <a:lnTo>
                        <a:pt x="39" y="103"/>
                      </a:lnTo>
                      <a:lnTo>
                        <a:pt x="26" y="90"/>
                      </a:lnTo>
                      <a:lnTo>
                        <a:pt x="20" y="71"/>
                      </a:lnTo>
                      <a:lnTo>
                        <a:pt x="13" y="58"/>
                      </a:lnTo>
                      <a:lnTo>
                        <a:pt x="7" y="38"/>
                      </a:lnTo>
                      <a:lnTo>
                        <a:pt x="0" y="1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55" name="Freeform 95"/>
                <p:cNvSpPr>
                  <a:spLocks/>
                </p:cNvSpPr>
                <p:nvPr/>
              </p:nvSpPr>
              <p:spPr bwMode="auto">
                <a:xfrm>
                  <a:off x="1936" y="2759"/>
                  <a:ext cx="71" cy="84"/>
                </a:xfrm>
                <a:custGeom>
                  <a:avLst/>
                  <a:gdLst/>
                  <a:ahLst/>
                  <a:cxnLst>
                    <a:cxn ang="0">
                      <a:pos x="7" y="84"/>
                    </a:cxn>
                    <a:cxn ang="0">
                      <a:pos x="0" y="71"/>
                    </a:cxn>
                    <a:cxn ang="0">
                      <a:pos x="0" y="58"/>
                    </a:cxn>
                    <a:cxn ang="0">
                      <a:pos x="0" y="45"/>
                    </a:cxn>
                    <a:cxn ang="0">
                      <a:pos x="0" y="32"/>
                    </a:cxn>
                    <a:cxn ang="0">
                      <a:pos x="7" y="19"/>
                    </a:cxn>
                    <a:cxn ang="0">
                      <a:pos x="13" y="13"/>
                    </a:cxn>
                    <a:cxn ang="0">
                      <a:pos x="26" y="0"/>
                    </a:cxn>
                    <a:cxn ang="0">
                      <a:pos x="33" y="0"/>
                    </a:cxn>
                    <a:cxn ang="0">
                      <a:pos x="39" y="0"/>
                    </a:cxn>
                    <a:cxn ang="0">
                      <a:pos x="52" y="7"/>
                    </a:cxn>
                    <a:cxn ang="0">
                      <a:pos x="58" y="13"/>
                    </a:cxn>
                    <a:cxn ang="0">
                      <a:pos x="65" y="32"/>
                    </a:cxn>
                    <a:cxn ang="0">
                      <a:pos x="71" y="58"/>
                    </a:cxn>
                    <a:cxn ang="0">
                      <a:pos x="7" y="84"/>
                    </a:cxn>
                  </a:cxnLst>
                  <a:rect l="0" t="0" r="r" b="b"/>
                  <a:pathLst>
                    <a:path w="71" h="84">
                      <a:moveTo>
                        <a:pt x="7" y="84"/>
                      </a:moveTo>
                      <a:lnTo>
                        <a:pt x="0" y="71"/>
                      </a:lnTo>
                      <a:lnTo>
                        <a:pt x="0" y="58"/>
                      </a:lnTo>
                      <a:lnTo>
                        <a:pt x="0" y="45"/>
                      </a:lnTo>
                      <a:lnTo>
                        <a:pt x="0" y="32"/>
                      </a:lnTo>
                      <a:lnTo>
                        <a:pt x="7" y="19"/>
                      </a:lnTo>
                      <a:lnTo>
                        <a:pt x="13" y="13"/>
                      </a:lnTo>
                      <a:lnTo>
                        <a:pt x="26" y="0"/>
                      </a:lnTo>
                      <a:lnTo>
                        <a:pt x="33" y="0"/>
                      </a:lnTo>
                      <a:lnTo>
                        <a:pt x="39" y="0"/>
                      </a:lnTo>
                      <a:lnTo>
                        <a:pt x="52" y="7"/>
                      </a:lnTo>
                      <a:lnTo>
                        <a:pt x="58" y="13"/>
                      </a:lnTo>
                      <a:lnTo>
                        <a:pt x="65" y="32"/>
                      </a:lnTo>
                      <a:lnTo>
                        <a:pt x="71" y="58"/>
                      </a:lnTo>
                      <a:lnTo>
                        <a:pt x="7" y="8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56" name="Freeform 96"/>
                <p:cNvSpPr>
                  <a:spLocks/>
                </p:cNvSpPr>
                <p:nvPr/>
              </p:nvSpPr>
              <p:spPr bwMode="auto">
                <a:xfrm>
                  <a:off x="1930" y="2753"/>
                  <a:ext cx="71" cy="83"/>
                </a:xfrm>
                <a:custGeom>
                  <a:avLst/>
                  <a:gdLst/>
                  <a:ahLst/>
                  <a:cxnLst>
                    <a:cxn ang="0">
                      <a:pos x="6" y="83"/>
                    </a:cxn>
                    <a:cxn ang="0">
                      <a:pos x="0" y="70"/>
                    </a:cxn>
                    <a:cxn ang="0">
                      <a:pos x="0" y="58"/>
                    </a:cxn>
                    <a:cxn ang="0">
                      <a:pos x="0" y="45"/>
                    </a:cxn>
                    <a:cxn ang="0">
                      <a:pos x="0" y="32"/>
                    </a:cxn>
                    <a:cxn ang="0">
                      <a:pos x="6" y="19"/>
                    </a:cxn>
                    <a:cxn ang="0">
                      <a:pos x="13" y="13"/>
                    </a:cxn>
                    <a:cxn ang="0">
                      <a:pos x="26" y="0"/>
                    </a:cxn>
                    <a:cxn ang="0">
                      <a:pos x="32" y="0"/>
                    </a:cxn>
                    <a:cxn ang="0">
                      <a:pos x="39" y="0"/>
                    </a:cxn>
                    <a:cxn ang="0">
                      <a:pos x="51" y="6"/>
                    </a:cxn>
                    <a:cxn ang="0">
                      <a:pos x="58" y="13"/>
                    </a:cxn>
                    <a:cxn ang="0">
                      <a:pos x="64" y="32"/>
                    </a:cxn>
                    <a:cxn ang="0">
                      <a:pos x="71" y="58"/>
                    </a:cxn>
                  </a:cxnLst>
                  <a:rect l="0" t="0" r="r" b="b"/>
                  <a:pathLst>
                    <a:path w="71" h="83">
                      <a:moveTo>
                        <a:pt x="6" y="83"/>
                      </a:moveTo>
                      <a:lnTo>
                        <a:pt x="0" y="70"/>
                      </a:lnTo>
                      <a:lnTo>
                        <a:pt x="0" y="58"/>
                      </a:lnTo>
                      <a:lnTo>
                        <a:pt x="0" y="45"/>
                      </a:lnTo>
                      <a:lnTo>
                        <a:pt x="0" y="32"/>
                      </a:lnTo>
                      <a:lnTo>
                        <a:pt x="6" y="19"/>
                      </a:lnTo>
                      <a:lnTo>
                        <a:pt x="13" y="13"/>
                      </a:lnTo>
                      <a:lnTo>
                        <a:pt x="26" y="0"/>
                      </a:lnTo>
                      <a:lnTo>
                        <a:pt x="32" y="0"/>
                      </a:lnTo>
                      <a:lnTo>
                        <a:pt x="39" y="0"/>
                      </a:lnTo>
                      <a:lnTo>
                        <a:pt x="51" y="6"/>
                      </a:lnTo>
                      <a:lnTo>
                        <a:pt x="58" y="13"/>
                      </a:lnTo>
                      <a:lnTo>
                        <a:pt x="64" y="32"/>
                      </a:lnTo>
                      <a:lnTo>
                        <a:pt x="71" y="58"/>
                      </a:lnTo>
                    </a:path>
                  </a:pathLst>
                </a:cu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grpSp>
          <p:nvGrpSpPr>
            <p:cNvPr id="59" name="Group 97"/>
            <p:cNvGrpSpPr>
              <a:grpSpLocks/>
            </p:cNvGrpSpPr>
            <p:nvPr/>
          </p:nvGrpSpPr>
          <p:grpSpPr bwMode="auto">
            <a:xfrm>
              <a:off x="2406" y="2794"/>
              <a:ext cx="522" cy="554"/>
              <a:chOff x="2174" y="2534"/>
              <a:chExt cx="598" cy="636"/>
            </a:xfrm>
          </p:grpSpPr>
          <p:sp>
            <p:nvSpPr>
              <p:cNvPr id="342" name="Freeform 98"/>
              <p:cNvSpPr>
                <a:spLocks/>
              </p:cNvSpPr>
              <p:nvPr/>
            </p:nvSpPr>
            <p:spPr bwMode="auto">
              <a:xfrm>
                <a:off x="2251" y="2573"/>
                <a:ext cx="521" cy="546"/>
              </a:xfrm>
              <a:custGeom>
                <a:avLst/>
                <a:gdLst/>
                <a:ahLst/>
                <a:cxnLst>
                  <a:cxn ang="0">
                    <a:pos x="521" y="546"/>
                  </a:cxn>
                  <a:cxn ang="0">
                    <a:pos x="521" y="520"/>
                  </a:cxn>
                  <a:cxn ang="0">
                    <a:pos x="521" y="495"/>
                  </a:cxn>
                  <a:cxn ang="0">
                    <a:pos x="521" y="475"/>
                  </a:cxn>
                  <a:cxn ang="0">
                    <a:pos x="521" y="456"/>
                  </a:cxn>
                  <a:cxn ang="0">
                    <a:pos x="514" y="437"/>
                  </a:cxn>
                  <a:cxn ang="0">
                    <a:pos x="508" y="418"/>
                  </a:cxn>
                  <a:cxn ang="0">
                    <a:pos x="502" y="398"/>
                  </a:cxn>
                  <a:cxn ang="0">
                    <a:pos x="495" y="385"/>
                  </a:cxn>
                  <a:cxn ang="0">
                    <a:pos x="489" y="373"/>
                  </a:cxn>
                  <a:cxn ang="0">
                    <a:pos x="482" y="353"/>
                  </a:cxn>
                  <a:cxn ang="0">
                    <a:pos x="469" y="340"/>
                  </a:cxn>
                  <a:cxn ang="0">
                    <a:pos x="457" y="328"/>
                  </a:cxn>
                  <a:cxn ang="0">
                    <a:pos x="450" y="321"/>
                  </a:cxn>
                  <a:cxn ang="0">
                    <a:pos x="437" y="308"/>
                  </a:cxn>
                  <a:cxn ang="0">
                    <a:pos x="424" y="295"/>
                  </a:cxn>
                  <a:cxn ang="0">
                    <a:pos x="412" y="289"/>
                  </a:cxn>
                  <a:cxn ang="0">
                    <a:pos x="399" y="283"/>
                  </a:cxn>
                  <a:cxn ang="0">
                    <a:pos x="380" y="270"/>
                  </a:cxn>
                  <a:cxn ang="0">
                    <a:pos x="367" y="263"/>
                  </a:cxn>
                  <a:cxn ang="0">
                    <a:pos x="354" y="257"/>
                  </a:cxn>
                  <a:cxn ang="0">
                    <a:pos x="335" y="250"/>
                  </a:cxn>
                  <a:cxn ang="0">
                    <a:pos x="322" y="244"/>
                  </a:cxn>
                  <a:cxn ang="0">
                    <a:pos x="309" y="238"/>
                  </a:cxn>
                  <a:cxn ang="0">
                    <a:pos x="290" y="231"/>
                  </a:cxn>
                  <a:cxn ang="0">
                    <a:pos x="277" y="225"/>
                  </a:cxn>
                  <a:cxn ang="0">
                    <a:pos x="257" y="218"/>
                  </a:cxn>
                  <a:cxn ang="0">
                    <a:pos x="245" y="212"/>
                  </a:cxn>
                  <a:cxn ang="0">
                    <a:pos x="225" y="205"/>
                  </a:cxn>
                  <a:cxn ang="0">
                    <a:pos x="212" y="199"/>
                  </a:cxn>
                  <a:cxn ang="0">
                    <a:pos x="193" y="193"/>
                  </a:cxn>
                  <a:cxn ang="0">
                    <a:pos x="180" y="193"/>
                  </a:cxn>
                  <a:cxn ang="0">
                    <a:pos x="161" y="186"/>
                  </a:cxn>
                  <a:cxn ang="0">
                    <a:pos x="148" y="173"/>
                  </a:cxn>
                  <a:cxn ang="0">
                    <a:pos x="135" y="167"/>
                  </a:cxn>
                  <a:cxn ang="0">
                    <a:pos x="116" y="160"/>
                  </a:cxn>
                  <a:cxn ang="0">
                    <a:pos x="103" y="154"/>
                  </a:cxn>
                  <a:cxn ang="0">
                    <a:pos x="90" y="148"/>
                  </a:cxn>
                  <a:cxn ang="0">
                    <a:pos x="77" y="135"/>
                  </a:cxn>
                  <a:cxn ang="0">
                    <a:pos x="65" y="128"/>
                  </a:cxn>
                  <a:cxn ang="0">
                    <a:pos x="58" y="115"/>
                  </a:cxn>
                  <a:cxn ang="0">
                    <a:pos x="45" y="103"/>
                  </a:cxn>
                  <a:cxn ang="0">
                    <a:pos x="39" y="90"/>
                  </a:cxn>
                  <a:cxn ang="0">
                    <a:pos x="26" y="77"/>
                  </a:cxn>
                  <a:cxn ang="0">
                    <a:pos x="20" y="64"/>
                  </a:cxn>
                  <a:cxn ang="0">
                    <a:pos x="13" y="51"/>
                  </a:cxn>
                  <a:cxn ang="0">
                    <a:pos x="7" y="32"/>
                  </a:cxn>
                  <a:cxn ang="0">
                    <a:pos x="0" y="19"/>
                  </a:cxn>
                  <a:cxn ang="0">
                    <a:pos x="0" y="0"/>
                  </a:cxn>
                  <a:cxn ang="0">
                    <a:pos x="521" y="546"/>
                  </a:cxn>
                </a:cxnLst>
                <a:rect l="0" t="0" r="r" b="b"/>
                <a:pathLst>
                  <a:path w="521" h="546">
                    <a:moveTo>
                      <a:pt x="521" y="546"/>
                    </a:moveTo>
                    <a:lnTo>
                      <a:pt x="521" y="520"/>
                    </a:lnTo>
                    <a:lnTo>
                      <a:pt x="521" y="495"/>
                    </a:lnTo>
                    <a:lnTo>
                      <a:pt x="521" y="475"/>
                    </a:lnTo>
                    <a:lnTo>
                      <a:pt x="521" y="456"/>
                    </a:lnTo>
                    <a:lnTo>
                      <a:pt x="514" y="437"/>
                    </a:lnTo>
                    <a:lnTo>
                      <a:pt x="508" y="418"/>
                    </a:lnTo>
                    <a:lnTo>
                      <a:pt x="502" y="398"/>
                    </a:lnTo>
                    <a:lnTo>
                      <a:pt x="495" y="385"/>
                    </a:lnTo>
                    <a:lnTo>
                      <a:pt x="489" y="373"/>
                    </a:lnTo>
                    <a:lnTo>
                      <a:pt x="482" y="353"/>
                    </a:lnTo>
                    <a:lnTo>
                      <a:pt x="469" y="340"/>
                    </a:lnTo>
                    <a:lnTo>
                      <a:pt x="457" y="328"/>
                    </a:lnTo>
                    <a:lnTo>
                      <a:pt x="450" y="321"/>
                    </a:lnTo>
                    <a:lnTo>
                      <a:pt x="437" y="308"/>
                    </a:lnTo>
                    <a:lnTo>
                      <a:pt x="424" y="295"/>
                    </a:lnTo>
                    <a:lnTo>
                      <a:pt x="412" y="289"/>
                    </a:lnTo>
                    <a:lnTo>
                      <a:pt x="399" y="283"/>
                    </a:lnTo>
                    <a:lnTo>
                      <a:pt x="380" y="270"/>
                    </a:lnTo>
                    <a:lnTo>
                      <a:pt x="367" y="263"/>
                    </a:lnTo>
                    <a:lnTo>
                      <a:pt x="354" y="257"/>
                    </a:lnTo>
                    <a:lnTo>
                      <a:pt x="335" y="250"/>
                    </a:lnTo>
                    <a:lnTo>
                      <a:pt x="322" y="244"/>
                    </a:lnTo>
                    <a:lnTo>
                      <a:pt x="309" y="238"/>
                    </a:lnTo>
                    <a:lnTo>
                      <a:pt x="290" y="231"/>
                    </a:lnTo>
                    <a:lnTo>
                      <a:pt x="277" y="225"/>
                    </a:lnTo>
                    <a:lnTo>
                      <a:pt x="257" y="218"/>
                    </a:lnTo>
                    <a:lnTo>
                      <a:pt x="245" y="212"/>
                    </a:lnTo>
                    <a:lnTo>
                      <a:pt x="225" y="205"/>
                    </a:lnTo>
                    <a:lnTo>
                      <a:pt x="212" y="199"/>
                    </a:lnTo>
                    <a:lnTo>
                      <a:pt x="193" y="193"/>
                    </a:lnTo>
                    <a:lnTo>
                      <a:pt x="180" y="193"/>
                    </a:lnTo>
                    <a:lnTo>
                      <a:pt x="161" y="186"/>
                    </a:lnTo>
                    <a:lnTo>
                      <a:pt x="148" y="173"/>
                    </a:lnTo>
                    <a:lnTo>
                      <a:pt x="135" y="167"/>
                    </a:lnTo>
                    <a:lnTo>
                      <a:pt x="116" y="160"/>
                    </a:lnTo>
                    <a:lnTo>
                      <a:pt x="103" y="154"/>
                    </a:lnTo>
                    <a:lnTo>
                      <a:pt x="90" y="148"/>
                    </a:lnTo>
                    <a:lnTo>
                      <a:pt x="77" y="135"/>
                    </a:lnTo>
                    <a:lnTo>
                      <a:pt x="65" y="128"/>
                    </a:lnTo>
                    <a:lnTo>
                      <a:pt x="58" y="115"/>
                    </a:lnTo>
                    <a:lnTo>
                      <a:pt x="45" y="103"/>
                    </a:lnTo>
                    <a:lnTo>
                      <a:pt x="39" y="90"/>
                    </a:lnTo>
                    <a:lnTo>
                      <a:pt x="26" y="77"/>
                    </a:lnTo>
                    <a:lnTo>
                      <a:pt x="20" y="64"/>
                    </a:lnTo>
                    <a:lnTo>
                      <a:pt x="13" y="51"/>
                    </a:lnTo>
                    <a:lnTo>
                      <a:pt x="7" y="32"/>
                    </a:lnTo>
                    <a:lnTo>
                      <a:pt x="0" y="19"/>
                    </a:lnTo>
                    <a:lnTo>
                      <a:pt x="0" y="0"/>
                    </a:lnTo>
                    <a:lnTo>
                      <a:pt x="521" y="546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3" name="Freeform 99"/>
              <p:cNvSpPr>
                <a:spLocks/>
              </p:cNvSpPr>
              <p:nvPr/>
            </p:nvSpPr>
            <p:spPr bwMode="auto">
              <a:xfrm>
                <a:off x="2245" y="2566"/>
                <a:ext cx="520" cy="547"/>
              </a:xfrm>
              <a:custGeom>
                <a:avLst/>
                <a:gdLst/>
                <a:ahLst/>
                <a:cxnLst>
                  <a:cxn ang="0">
                    <a:pos x="520" y="547"/>
                  </a:cxn>
                  <a:cxn ang="0">
                    <a:pos x="520" y="521"/>
                  </a:cxn>
                  <a:cxn ang="0">
                    <a:pos x="520" y="495"/>
                  </a:cxn>
                  <a:cxn ang="0">
                    <a:pos x="520" y="476"/>
                  </a:cxn>
                  <a:cxn ang="0">
                    <a:pos x="520" y="457"/>
                  </a:cxn>
                  <a:cxn ang="0">
                    <a:pos x="514" y="437"/>
                  </a:cxn>
                  <a:cxn ang="0">
                    <a:pos x="508" y="418"/>
                  </a:cxn>
                  <a:cxn ang="0">
                    <a:pos x="501" y="399"/>
                  </a:cxn>
                  <a:cxn ang="0">
                    <a:pos x="495" y="386"/>
                  </a:cxn>
                  <a:cxn ang="0">
                    <a:pos x="488" y="373"/>
                  </a:cxn>
                  <a:cxn ang="0">
                    <a:pos x="482" y="354"/>
                  </a:cxn>
                  <a:cxn ang="0">
                    <a:pos x="469" y="341"/>
                  </a:cxn>
                  <a:cxn ang="0">
                    <a:pos x="456" y="328"/>
                  </a:cxn>
                  <a:cxn ang="0">
                    <a:pos x="450" y="322"/>
                  </a:cxn>
                  <a:cxn ang="0">
                    <a:pos x="437" y="309"/>
                  </a:cxn>
                  <a:cxn ang="0">
                    <a:pos x="424" y="296"/>
                  </a:cxn>
                  <a:cxn ang="0">
                    <a:pos x="411" y="290"/>
                  </a:cxn>
                  <a:cxn ang="0">
                    <a:pos x="398" y="283"/>
                  </a:cxn>
                  <a:cxn ang="0">
                    <a:pos x="379" y="270"/>
                  </a:cxn>
                  <a:cxn ang="0">
                    <a:pos x="366" y="264"/>
                  </a:cxn>
                  <a:cxn ang="0">
                    <a:pos x="353" y="257"/>
                  </a:cxn>
                  <a:cxn ang="0">
                    <a:pos x="334" y="251"/>
                  </a:cxn>
                  <a:cxn ang="0">
                    <a:pos x="321" y="245"/>
                  </a:cxn>
                  <a:cxn ang="0">
                    <a:pos x="308" y="238"/>
                  </a:cxn>
                  <a:cxn ang="0">
                    <a:pos x="289" y="232"/>
                  </a:cxn>
                  <a:cxn ang="0">
                    <a:pos x="276" y="225"/>
                  </a:cxn>
                  <a:cxn ang="0">
                    <a:pos x="257" y="219"/>
                  </a:cxn>
                  <a:cxn ang="0">
                    <a:pos x="244" y="212"/>
                  </a:cxn>
                  <a:cxn ang="0">
                    <a:pos x="225" y="206"/>
                  </a:cxn>
                  <a:cxn ang="0">
                    <a:pos x="212" y="200"/>
                  </a:cxn>
                  <a:cxn ang="0">
                    <a:pos x="193" y="193"/>
                  </a:cxn>
                  <a:cxn ang="0">
                    <a:pos x="180" y="193"/>
                  </a:cxn>
                  <a:cxn ang="0">
                    <a:pos x="161" y="187"/>
                  </a:cxn>
                  <a:cxn ang="0">
                    <a:pos x="148" y="174"/>
                  </a:cxn>
                  <a:cxn ang="0">
                    <a:pos x="135" y="167"/>
                  </a:cxn>
                  <a:cxn ang="0">
                    <a:pos x="116" y="161"/>
                  </a:cxn>
                  <a:cxn ang="0">
                    <a:pos x="103" y="155"/>
                  </a:cxn>
                  <a:cxn ang="0">
                    <a:pos x="90" y="148"/>
                  </a:cxn>
                  <a:cxn ang="0">
                    <a:pos x="77" y="135"/>
                  </a:cxn>
                  <a:cxn ang="0">
                    <a:pos x="64" y="129"/>
                  </a:cxn>
                  <a:cxn ang="0">
                    <a:pos x="58" y="116"/>
                  </a:cxn>
                  <a:cxn ang="0">
                    <a:pos x="45" y="103"/>
                  </a:cxn>
                  <a:cxn ang="0">
                    <a:pos x="38" y="90"/>
                  </a:cxn>
                  <a:cxn ang="0">
                    <a:pos x="26" y="77"/>
                  </a:cxn>
                  <a:cxn ang="0">
                    <a:pos x="19" y="65"/>
                  </a:cxn>
                  <a:cxn ang="0">
                    <a:pos x="13" y="52"/>
                  </a:cxn>
                  <a:cxn ang="0">
                    <a:pos x="6" y="33"/>
                  </a:cxn>
                  <a:cxn ang="0">
                    <a:pos x="0" y="20"/>
                  </a:cxn>
                  <a:cxn ang="0">
                    <a:pos x="0" y="0"/>
                  </a:cxn>
                </a:cxnLst>
                <a:rect l="0" t="0" r="r" b="b"/>
                <a:pathLst>
                  <a:path w="520" h="547">
                    <a:moveTo>
                      <a:pt x="520" y="547"/>
                    </a:moveTo>
                    <a:lnTo>
                      <a:pt x="520" y="521"/>
                    </a:lnTo>
                    <a:lnTo>
                      <a:pt x="520" y="495"/>
                    </a:lnTo>
                    <a:lnTo>
                      <a:pt x="520" y="476"/>
                    </a:lnTo>
                    <a:lnTo>
                      <a:pt x="520" y="457"/>
                    </a:lnTo>
                    <a:lnTo>
                      <a:pt x="514" y="437"/>
                    </a:lnTo>
                    <a:lnTo>
                      <a:pt x="508" y="418"/>
                    </a:lnTo>
                    <a:lnTo>
                      <a:pt x="501" y="399"/>
                    </a:lnTo>
                    <a:lnTo>
                      <a:pt x="495" y="386"/>
                    </a:lnTo>
                    <a:lnTo>
                      <a:pt x="488" y="373"/>
                    </a:lnTo>
                    <a:lnTo>
                      <a:pt x="482" y="354"/>
                    </a:lnTo>
                    <a:lnTo>
                      <a:pt x="469" y="341"/>
                    </a:lnTo>
                    <a:lnTo>
                      <a:pt x="456" y="328"/>
                    </a:lnTo>
                    <a:lnTo>
                      <a:pt x="450" y="322"/>
                    </a:lnTo>
                    <a:lnTo>
                      <a:pt x="437" y="309"/>
                    </a:lnTo>
                    <a:lnTo>
                      <a:pt x="424" y="296"/>
                    </a:lnTo>
                    <a:lnTo>
                      <a:pt x="411" y="290"/>
                    </a:lnTo>
                    <a:lnTo>
                      <a:pt x="398" y="283"/>
                    </a:lnTo>
                    <a:lnTo>
                      <a:pt x="379" y="270"/>
                    </a:lnTo>
                    <a:lnTo>
                      <a:pt x="366" y="264"/>
                    </a:lnTo>
                    <a:lnTo>
                      <a:pt x="353" y="257"/>
                    </a:lnTo>
                    <a:lnTo>
                      <a:pt x="334" y="251"/>
                    </a:lnTo>
                    <a:lnTo>
                      <a:pt x="321" y="245"/>
                    </a:lnTo>
                    <a:lnTo>
                      <a:pt x="308" y="238"/>
                    </a:lnTo>
                    <a:lnTo>
                      <a:pt x="289" y="232"/>
                    </a:lnTo>
                    <a:lnTo>
                      <a:pt x="276" y="225"/>
                    </a:lnTo>
                    <a:lnTo>
                      <a:pt x="257" y="219"/>
                    </a:lnTo>
                    <a:lnTo>
                      <a:pt x="244" y="212"/>
                    </a:lnTo>
                    <a:lnTo>
                      <a:pt x="225" y="206"/>
                    </a:lnTo>
                    <a:lnTo>
                      <a:pt x="212" y="200"/>
                    </a:lnTo>
                    <a:lnTo>
                      <a:pt x="193" y="193"/>
                    </a:lnTo>
                    <a:lnTo>
                      <a:pt x="180" y="193"/>
                    </a:lnTo>
                    <a:lnTo>
                      <a:pt x="161" y="187"/>
                    </a:lnTo>
                    <a:lnTo>
                      <a:pt x="148" y="174"/>
                    </a:lnTo>
                    <a:lnTo>
                      <a:pt x="135" y="167"/>
                    </a:lnTo>
                    <a:lnTo>
                      <a:pt x="116" y="161"/>
                    </a:lnTo>
                    <a:lnTo>
                      <a:pt x="103" y="155"/>
                    </a:lnTo>
                    <a:lnTo>
                      <a:pt x="90" y="148"/>
                    </a:lnTo>
                    <a:lnTo>
                      <a:pt x="77" y="135"/>
                    </a:lnTo>
                    <a:lnTo>
                      <a:pt x="64" y="129"/>
                    </a:lnTo>
                    <a:lnTo>
                      <a:pt x="58" y="116"/>
                    </a:lnTo>
                    <a:lnTo>
                      <a:pt x="45" y="103"/>
                    </a:lnTo>
                    <a:lnTo>
                      <a:pt x="38" y="90"/>
                    </a:lnTo>
                    <a:lnTo>
                      <a:pt x="26" y="77"/>
                    </a:lnTo>
                    <a:lnTo>
                      <a:pt x="19" y="65"/>
                    </a:lnTo>
                    <a:lnTo>
                      <a:pt x="13" y="52"/>
                    </a:lnTo>
                    <a:lnTo>
                      <a:pt x="6" y="33"/>
                    </a:lnTo>
                    <a:lnTo>
                      <a:pt x="0" y="20"/>
                    </a:lnTo>
                    <a:lnTo>
                      <a:pt x="0" y="0"/>
                    </a:lnTo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4" name="Freeform 100"/>
              <p:cNvSpPr>
                <a:spLocks/>
              </p:cNvSpPr>
              <p:nvPr/>
            </p:nvSpPr>
            <p:spPr bwMode="auto">
              <a:xfrm>
                <a:off x="2194" y="2631"/>
                <a:ext cx="514" cy="539"/>
              </a:xfrm>
              <a:custGeom>
                <a:avLst/>
                <a:gdLst/>
                <a:ahLst/>
                <a:cxnLst>
                  <a:cxn ang="0">
                    <a:pos x="507" y="539"/>
                  </a:cxn>
                  <a:cxn ang="0">
                    <a:pos x="514" y="514"/>
                  </a:cxn>
                  <a:cxn ang="0">
                    <a:pos x="514" y="494"/>
                  </a:cxn>
                  <a:cxn ang="0">
                    <a:pos x="507" y="469"/>
                  </a:cxn>
                  <a:cxn ang="0">
                    <a:pos x="507" y="449"/>
                  </a:cxn>
                  <a:cxn ang="0">
                    <a:pos x="501" y="430"/>
                  </a:cxn>
                  <a:cxn ang="0">
                    <a:pos x="501" y="411"/>
                  </a:cxn>
                  <a:cxn ang="0">
                    <a:pos x="494" y="392"/>
                  </a:cxn>
                  <a:cxn ang="0">
                    <a:pos x="488" y="379"/>
                  </a:cxn>
                  <a:cxn ang="0">
                    <a:pos x="481" y="366"/>
                  </a:cxn>
                  <a:cxn ang="0">
                    <a:pos x="469" y="353"/>
                  </a:cxn>
                  <a:cxn ang="0">
                    <a:pos x="462" y="340"/>
                  </a:cxn>
                  <a:cxn ang="0">
                    <a:pos x="449" y="327"/>
                  </a:cxn>
                  <a:cxn ang="0">
                    <a:pos x="437" y="315"/>
                  </a:cxn>
                  <a:cxn ang="0">
                    <a:pos x="430" y="302"/>
                  </a:cxn>
                  <a:cxn ang="0">
                    <a:pos x="417" y="295"/>
                  </a:cxn>
                  <a:cxn ang="0">
                    <a:pos x="404" y="282"/>
                  </a:cxn>
                  <a:cxn ang="0">
                    <a:pos x="392" y="276"/>
                  </a:cxn>
                  <a:cxn ang="0">
                    <a:pos x="372" y="270"/>
                  </a:cxn>
                  <a:cxn ang="0">
                    <a:pos x="359" y="263"/>
                  </a:cxn>
                  <a:cxn ang="0">
                    <a:pos x="347" y="250"/>
                  </a:cxn>
                  <a:cxn ang="0">
                    <a:pos x="334" y="244"/>
                  </a:cxn>
                  <a:cxn ang="0">
                    <a:pos x="314" y="237"/>
                  </a:cxn>
                  <a:cxn ang="0">
                    <a:pos x="302" y="231"/>
                  </a:cxn>
                  <a:cxn ang="0">
                    <a:pos x="282" y="231"/>
                  </a:cxn>
                  <a:cxn ang="0">
                    <a:pos x="269" y="225"/>
                  </a:cxn>
                  <a:cxn ang="0">
                    <a:pos x="250" y="218"/>
                  </a:cxn>
                  <a:cxn ang="0">
                    <a:pos x="237" y="212"/>
                  </a:cxn>
                  <a:cxn ang="0">
                    <a:pos x="224" y="205"/>
                  </a:cxn>
                  <a:cxn ang="0">
                    <a:pos x="205" y="199"/>
                  </a:cxn>
                  <a:cxn ang="0">
                    <a:pos x="192" y="192"/>
                  </a:cxn>
                  <a:cxn ang="0">
                    <a:pos x="173" y="186"/>
                  </a:cxn>
                  <a:cxn ang="0">
                    <a:pos x="160" y="180"/>
                  </a:cxn>
                  <a:cxn ang="0">
                    <a:pos x="147" y="173"/>
                  </a:cxn>
                  <a:cxn ang="0">
                    <a:pos x="134" y="167"/>
                  </a:cxn>
                  <a:cxn ang="0">
                    <a:pos x="115" y="160"/>
                  </a:cxn>
                  <a:cxn ang="0">
                    <a:pos x="102" y="154"/>
                  </a:cxn>
                  <a:cxn ang="0">
                    <a:pos x="89" y="141"/>
                  </a:cxn>
                  <a:cxn ang="0">
                    <a:pos x="77" y="135"/>
                  </a:cxn>
                  <a:cxn ang="0">
                    <a:pos x="70" y="122"/>
                  </a:cxn>
                  <a:cxn ang="0">
                    <a:pos x="57" y="115"/>
                  </a:cxn>
                  <a:cxn ang="0">
                    <a:pos x="44" y="102"/>
                  </a:cxn>
                  <a:cxn ang="0">
                    <a:pos x="38" y="90"/>
                  </a:cxn>
                  <a:cxn ang="0">
                    <a:pos x="25" y="77"/>
                  </a:cxn>
                  <a:cxn ang="0">
                    <a:pos x="19" y="64"/>
                  </a:cxn>
                  <a:cxn ang="0">
                    <a:pos x="12" y="51"/>
                  </a:cxn>
                  <a:cxn ang="0">
                    <a:pos x="6" y="32"/>
                  </a:cxn>
                  <a:cxn ang="0">
                    <a:pos x="0" y="19"/>
                  </a:cxn>
                  <a:cxn ang="0">
                    <a:pos x="0" y="0"/>
                  </a:cxn>
                  <a:cxn ang="0">
                    <a:pos x="507" y="539"/>
                  </a:cxn>
                </a:cxnLst>
                <a:rect l="0" t="0" r="r" b="b"/>
                <a:pathLst>
                  <a:path w="514" h="539">
                    <a:moveTo>
                      <a:pt x="507" y="539"/>
                    </a:moveTo>
                    <a:lnTo>
                      <a:pt x="514" y="514"/>
                    </a:lnTo>
                    <a:lnTo>
                      <a:pt x="514" y="494"/>
                    </a:lnTo>
                    <a:lnTo>
                      <a:pt x="507" y="469"/>
                    </a:lnTo>
                    <a:lnTo>
                      <a:pt x="507" y="449"/>
                    </a:lnTo>
                    <a:lnTo>
                      <a:pt x="501" y="430"/>
                    </a:lnTo>
                    <a:lnTo>
                      <a:pt x="501" y="411"/>
                    </a:lnTo>
                    <a:lnTo>
                      <a:pt x="494" y="392"/>
                    </a:lnTo>
                    <a:lnTo>
                      <a:pt x="488" y="379"/>
                    </a:lnTo>
                    <a:lnTo>
                      <a:pt x="481" y="366"/>
                    </a:lnTo>
                    <a:lnTo>
                      <a:pt x="469" y="353"/>
                    </a:lnTo>
                    <a:lnTo>
                      <a:pt x="462" y="340"/>
                    </a:lnTo>
                    <a:lnTo>
                      <a:pt x="449" y="327"/>
                    </a:lnTo>
                    <a:lnTo>
                      <a:pt x="437" y="315"/>
                    </a:lnTo>
                    <a:lnTo>
                      <a:pt x="430" y="302"/>
                    </a:lnTo>
                    <a:lnTo>
                      <a:pt x="417" y="295"/>
                    </a:lnTo>
                    <a:lnTo>
                      <a:pt x="404" y="282"/>
                    </a:lnTo>
                    <a:lnTo>
                      <a:pt x="392" y="276"/>
                    </a:lnTo>
                    <a:lnTo>
                      <a:pt x="372" y="270"/>
                    </a:lnTo>
                    <a:lnTo>
                      <a:pt x="359" y="263"/>
                    </a:lnTo>
                    <a:lnTo>
                      <a:pt x="347" y="250"/>
                    </a:lnTo>
                    <a:lnTo>
                      <a:pt x="334" y="244"/>
                    </a:lnTo>
                    <a:lnTo>
                      <a:pt x="314" y="237"/>
                    </a:lnTo>
                    <a:lnTo>
                      <a:pt x="302" y="231"/>
                    </a:lnTo>
                    <a:lnTo>
                      <a:pt x="282" y="231"/>
                    </a:lnTo>
                    <a:lnTo>
                      <a:pt x="269" y="225"/>
                    </a:lnTo>
                    <a:lnTo>
                      <a:pt x="250" y="218"/>
                    </a:lnTo>
                    <a:lnTo>
                      <a:pt x="237" y="212"/>
                    </a:lnTo>
                    <a:lnTo>
                      <a:pt x="224" y="205"/>
                    </a:lnTo>
                    <a:lnTo>
                      <a:pt x="205" y="199"/>
                    </a:lnTo>
                    <a:lnTo>
                      <a:pt x="192" y="192"/>
                    </a:lnTo>
                    <a:lnTo>
                      <a:pt x="173" y="186"/>
                    </a:lnTo>
                    <a:lnTo>
                      <a:pt x="160" y="180"/>
                    </a:lnTo>
                    <a:lnTo>
                      <a:pt x="147" y="173"/>
                    </a:lnTo>
                    <a:lnTo>
                      <a:pt x="134" y="167"/>
                    </a:lnTo>
                    <a:lnTo>
                      <a:pt x="115" y="160"/>
                    </a:lnTo>
                    <a:lnTo>
                      <a:pt x="102" y="154"/>
                    </a:lnTo>
                    <a:lnTo>
                      <a:pt x="89" y="141"/>
                    </a:lnTo>
                    <a:lnTo>
                      <a:pt x="77" y="135"/>
                    </a:lnTo>
                    <a:lnTo>
                      <a:pt x="70" y="122"/>
                    </a:lnTo>
                    <a:lnTo>
                      <a:pt x="57" y="115"/>
                    </a:lnTo>
                    <a:lnTo>
                      <a:pt x="44" y="102"/>
                    </a:lnTo>
                    <a:lnTo>
                      <a:pt x="38" y="90"/>
                    </a:lnTo>
                    <a:lnTo>
                      <a:pt x="25" y="77"/>
                    </a:lnTo>
                    <a:lnTo>
                      <a:pt x="19" y="64"/>
                    </a:lnTo>
                    <a:lnTo>
                      <a:pt x="12" y="51"/>
                    </a:lnTo>
                    <a:lnTo>
                      <a:pt x="6" y="32"/>
                    </a:lnTo>
                    <a:lnTo>
                      <a:pt x="0" y="19"/>
                    </a:lnTo>
                    <a:lnTo>
                      <a:pt x="0" y="0"/>
                    </a:lnTo>
                    <a:lnTo>
                      <a:pt x="507" y="539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5" name="Freeform 101"/>
              <p:cNvSpPr>
                <a:spLocks/>
              </p:cNvSpPr>
              <p:nvPr/>
            </p:nvSpPr>
            <p:spPr bwMode="auto">
              <a:xfrm>
                <a:off x="2187" y="2624"/>
                <a:ext cx="514" cy="540"/>
              </a:xfrm>
              <a:custGeom>
                <a:avLst/>
                <a:gdLst/>
                <a:ahLst/>
                <a:cxnLst>
                  <a:cxn ang="0">
                    <a:pos x="508" y="540"/>
                  </a:cxn>
                  <a:cxn ang="0">
                    <a:pos x="514" y="514"/>
                  </a:cxn>
                  <a:cxn ang="0">
                    <a:pos x="514" y="495"/>
                  </a:cxn>
                  <a:cxn ang="0">
                    <a:pos x="508" y="469"/>
                  </a:cxn>
                  <a:cxn ang="0">
                    <a:pos x="508" y="450"/>
                  </a:cxn>
                  <a:cxn ang="0">
                    <a:pos x="501" y="431"/>
                  </a:cxn>
                  <a:cxn ang="0">
                    <a:pos x="501" y="412"/>
                  </a:cxn>
                  <a:cxn ang="0">
                    <a:pos x="495" y="392"/>
                  </a:cxn>
                  <a:cxn ang="0">
                    <a:pos x="488" y="379"/>
                  </a:cxn>
                  <a:cxn ang="0">
                    <a:pos x="482" y="367"/>
                  </a:cxn>
                  <a:cxn ang="0">
                    <a:pos x="469" y="354"/>
                  </a:cxn>
                  <a:cxn ang="0">
                    <a:pos x="463" y="341"/>
                  </a:cxn>
                  <a:cxn ang="0">
                    <a:pos x="450" y="328"/>
                  </a:cxn>
                  <a:cxn ang="0">
                    <a:pos x="437" y="315"/>
                  </a:cxn>
                  <a:cxn ang="0">
                    <a:pos x="431" y="302"/>
                  </a:cxn>
                  <a:cxn ang="0">
                    <a:pos x="418" y="296"/>
                  </a:cxn>
                  <a:cxn ang="0">
                    <a:pos x="405" y="283"/>
                  </a:cxn>
                  <a:cxn ang="0">
                    <a:pos x="392" y="277"/>
                  </a:cxn>
                  <a:cxn ang="0">
                    <a:pos x="373" y="270"/>
                  </a:cxn>
                  <a:cxn ang="0">
                    <a:pos x="360" y="264"/>
                  </a:cxn>
                  <a:cxn ang="0">
                    <a:pos x="347" y="251"/>
                  </a:cxn>
                  <a:cxn ang="0">
                    <a:pos x="334" y="244"/>
                  </a:cxn>
                  <a:cxn ang="0">
                    <a:pos x="315" y="238"/>
                  </a:cxn>
                  <a:cxn ang="0">
                    <a:pos x="302" y="232"/>
                  </a:cxn>
                  <a:cxn ang="0">
                    <a:pos x="283" y="232"/>
                  </a:cxn>
                  <a:cxn ang="0">
                    <a:pos x="270" y="225"/>
                  </a:cxn>
                  <a:cxn ang="0">
                    <a:pos x="251" y="219"/>
                  </a:cxn>
                  <a:cxn ang="0">
                    <a:pos x="238" y="212"/>
                  </a:cxn>
                  <a:cxn ang="0">
                    <a:pos x="225" y="206"/>
                  </a:cxn>
                  <a:cxn ang="0">
                    <a:pos x="206" y="199"/>
                  </a:cxn>
                  <a:cxn ang="0">
                    <a:pos x="193" y="193"/>
                  </a:cxn>
                  <a:cxn ang="0">
                    <a:pos x="174" y="187"/>
                  </a:cxn>
                  <a:cxn ang="0">
                    <a:pos x="161" y="180"/>
                  </a:cxn>
                  <a:cxn ang="0">
                    <a:pos x="148" y="174"/>
                  </a:cxn>
                  <a:cxn ang="0">
                    <a:pos x="135" y="167"/>
                  </a:cxn>
                  <a:cxn ang="0">
                    <a:pos x="116" y="161"/>
                  </a:cxn>
                  <a:cxn ang="0">
                    <a:pos x="103" y="154"/>
                  </a:cxn>
                  <a:cxn ang="0">
                    <a:pos x="90" y="142"/>
                  </a:cxn>
                  <a:cxn ang="0">
                    <a:pos x="77" y="135"/>
                  </a:cxn>
                  <a:cxn ang="0">
                    <a:pos x="71" y="122"/>
                  </a:cxn>
                  <a:cxn ang="0">
                    <a:pos x="58" y="116"/>
                  </a:cxn>
                  <a:cxn ang="0">
                    <a:pos x="45" y="103"/>
                  </a:cxn>
                  <a:cxn ang="0">
                    <a:pos x="39" y="90"/>
                  </a:cxn>
                  <a:cxn ang="0">
                    <a:pos x="26" y="77"/>
                  </a:cxn>
                  <a:cxn ang="0">
                    <a:pos x="19" y="64"/>
                  </a:cxn>
                  <a:cxn ang="0">
                    <a:pos x="13" y="52"/>
                  </a:cxn>
                  <a:cxn ang="0">
                    <a:pos x="7" y="32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514" h="540">
                    <a:moveTo>
                      <a:pt x="508" y="540"/>
                    </a:moveTo>
                    <a:lnTo>
                      <a:pt x="514" y="514"/>
                    </a:lnTo>
                    <a:lnTo>
                      <a:pt x="514" y="495"/>
                    </a:lnTo>
                    <a:lnTo>
                      <a:pt x="508" y="469"/>
                    </a:lnTo>
                    <a:lnTo>
                      <a:pt x="508" y="450"/>
                    </a:lnTo>
                    <a:lnTo>
                      <a:pt x="501" y="431"/>
                    </a:lnTo>
                    <a:lnTo>
                      <a:pt x="501" y="412"/>
                    </a:lnTo>
                    <a:lnTo>
                      <a:pt x="495" y="392"/>
                    </a:lnTo>
                    <a:lnTo>
                      <a:pt x="488" y="379"/>
                    </a:lnTo>
                    <a:lnTo>
                      <a:pt x="482" y="367"/>
                    </a:lnTo>
                    <a:lnTo>
                      <a:pt x="469" y="354"/>
                    </a:lnTo>
                    <a:lnTo>
                      <a:pt x="463" y="341"/>
                    </a:lnTo>
                    <a:lnTo>
                      <a:pt x="450" y="328"/>
                    </a:lnTo>
                    <a:lnTo>
                      <a:pt x="437" y="315"/>
                    </a:lnTo>
                    <a:lnTo>
                      <a:pt x="431" y="302"/>
                    </a:lnTo>
                    <a:lnTo>
                      <a:pt x="418" y="296"/>
                    </a:lnTo>
                    <a:lnTo>
                      <a:pt x="405" y="283"/>
                    </a:lnTo>
                    <a:lnTo>
                      <a:pt x="392" y="277"/>
                    </a:lnTo>
                    <a:lnTo>
                      <a:pt x="373" y="270"/>
                    </a:lnTo>
                    <a:lnTo>
                      <a:pt x="360" y="264"/>
                    </a:lnTo>
                    <a:lnTo>
                      <a:pt x="347" y="251"/>
                    </a:lnTo>
                    <a:lnTo>
                      <a:pt x="334" y="244"/>
                    </a:lnTo>
                    <a:lnTo>
                      <a:pt x="315" y="238"/>
                    </a:lnTo>
                    <a:lnTo>
                      <a:pt x="302" y="232"/>
                    </a:lnTo>
                    <a:lnTo>
                      <a:pt x="283" y="232"/>
                    </a:lnTo>
                    <a:lnTo>
                      <a:pt x="270" y="225"/>
                    </a:lnTo>
                    <a:lnTo>
                      <a:pt x="251" y="219"/>
                    </a:lnTo>
                    <a:lnTo>
                      <a:pt x="238" y="212"/>
                    </a:lnTo>
                    <a:lnTo>
                      <a:pt x="225" y="206"/>
                    </a:lnTo>
                    <a:lnTo>
                      <a:pt x="206" y="199"/>
                    </a:lnTo>
                    <a:lnTo>
                      <a:pt x="193" y="193"/>
                    </a:lnTo>
                    <a:lnTo>
                      <a:pt x="174" y="187"/>
                    </a:lnTo>
                    <a:lnTo>
                      <a:pt x="161" y="180"/>
                    </a:lnTo>
                    <a:lnTo>
                      <a:pt x="148" y="174"/>
                    </a:lnTo>
                    <a:lnTo>
                      <a:pt x="135" y="167"/>
                    </a:lnTo>
                    <a:lnTo>
                      <a:pt x="116" y="161"/>
                    </a:lnTo>
                    <a:lnTo>
                      <a:pt x="103" y="154"/>
                    </a:lnTo>
                    <a:lnTo>
                      <a:pt x="90" y="142"/>
                    </a:lnTo>
                    <a:lnTo>
                      <a:pt x="77" y="135"/>
                    </a:lnTo>
                    <a:lnTo>
                      <a:pt x="71" y="122"/>
                    </a:lnTo>
                    <a:lnTo>
                      <a:pt x="58" y="116"/>
                    </a:lnTo>
                    <a:lnTo>
                      <a:pt x="45" y="103"/>
                    </a:lnTo>
                    <a:lnTo>
                      <a:pt x="39" y="90"/>
                    </a:lnTo>
                    <a:lnTo>
                      <a:pt x="26" y="77"/>
                    </a:lnTo>
                    <a:lnTo>
                      <a:pt x="19" y="64"/>
                    </a:lnTo>
                    <a:lnTo>
                      <a:pt x="13" y="52"/>
                    </a:lnTo>
                    <a:lnTo>
                      <a:pt x="7" y="32"/>
                    </a:lnTo>
                    <a:lnTo>
                      <a:pt x="0" y="19"/>
                    </a:lnTo>
                    <a:lnTo>
                      <a:pt x="0" y="0"/>
                    </a:lnTo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6" name="Freeform 102"/>
              <p:cNvSpPr>
                <a:spLocks/>
              </p:cNvSpPr>
              <p:nvPr/>
            </p:nvSpPr>
            <p:spPr bwMode="auto">
              <a:xfrm>
                <a:off x="2181" y="2541"/>
                <a:ext cx="77" cy="96"/>
              </a:xfrm>
              <a:custGeom>
                <a:avLst/>
                <a:gdLst/>
                <a:ahLst/>
                <a:cxnLst>
                  <a:cxn ang="0">
                    <a:pos x="13" y="96"/>
                  </a:cxn>
                  <a:cxn ang="0">
                    <a:pos x="0" y="70"/>
                  </a:cxn>
                  <a:cxn ang="0">
                    <a:pos x="6" y="38"/>
                  </a:cxn>
                  <a:cxn ang="0">
                    <a:pos x="19" y="19"/>
                  </a:cxn>
                  <a:cxn ang="0">
                    <a:pos x="32" y="6"/>
                  </a:cxn>
                  <a:cxn ang="0">
                    <a:pos x="38" y="0"/>
                  </a:cxn>
                  <a:cxn ang="0">
                    <a:pos x="45" y="0"/>
                  </a:cxn>
                  <a:cxn ang="0">
                    <a:pos x="57" y="0"/>
                  </a:cxn>
                  <a:cxn ang="0">
                    <a:pos x="64" y="6"/>
                  </a:cxn>
                  <a:cxn ang="0">
                    <a:pos x="70" y="25"/>
                  </a:cxn>
                  <a:cxn ang="0">
                    <a:pos x="77" y="51"/>
                  </a:cxn>
                  <a:cxn ang="0">
                    <a:pos x="13" y="96"/>
                  </a:cxn>
                </a:cxnLst>
                <a:rect l="0" t="0" r="r" b="b"/>
                <a:pathLst>
                  <a:path w="77" h="96">
                    <a:moveTo>
                      <a:pt x="13" y="96"/>
                    </a:moveTo>
                    <a:lnTo>
                      <a:pt x="0" y="70"/>
                    </a:lnTo>
                    <a:lnTo>
                      <a:pt x="6" y="38"/>
                    </a:lnTo>
                    <a:lnTo>
                      <a:pt x="19" y="19"/>
                    </a:lnTo>
                    <a:lnTo>
                      <a:pt x="32" y="6"/>
                    </a:lnTo>
                    <a:lnTo>
                      <a:pt x="38" y="0"/>
                    </a:lnTo>
                    <a:lnTo>
                      <a:pt x="45" y="0"/>
                    </a:lnTo>
                    <a:lnTo>
                      <a:pt x="57" y="0"/>
                    </a:lnTo>
                    <a:lnTo>
                      <a:pt x="64" y="6"/>
                    </a:lnTo>
                    <a:lnTo>
                      <a:pt x="70" y="25"/>
                    </a:lnTo>
                    <a:lnTo>
                      <a:pt x="77" y="51"/>
                    </a:lnTo>
                    <a:lnTo>
                      <a:pt x="13" y="96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7" name="Freeform 103"/>
              <p:cNvSpPr>
                <a:spLocks/>
              </p:cNvSpPr>
              <p:nvPr/>
            </p:nvSpPr>
            <p:spPr bwMode="auto">
              <a:xfrm>
                <a:off x="2174" y="2534"/>
                <a:ext cx="77" cy="97"/>
              </a:xfrm>
              <a:custGeom>
                <a:avLst/>
                <a:gdLst/>
                <a:ahLst/>
                <a:cxnLst>
                  <a:cxn ang="0">
                    <a:pos x="13" y="97"/>
                  </a:cxn>
                  <a:cxn ang="0">
                    <a:pos x="0" y="71"/>
                  </a:cxn>
                  <a:cxn ang="0">
                    <a:pos x="7" y="39"/>
                  </a:cxn>
                  <a:cxn ang="0">
                    <a:pos x="20" y="20"/>
                  </a:cxn>
                  <a:cxn ang="0">
                    <a:pos x="32" y="7"/>
                  </a:cxn>
                  <a:cxn ang="0">
                    <a:pos x="39" y="0"/>
                  </a:cxn>
                  <a:cxn ang="0">
                    <a:pos x="45" y="0"/>
                  </a:cxn>
                  <a:cxn ang="0">
                    <a:pos x="58" y="0"/>
                  </a:cxn>
                  <a:cxn ang="0">
                    <a:pos x="64" y="7"/>
                  </a:cxn>
                  <a:cxn ang="0">
                    <a:pos x="71" y="26"/>
                  </a:cxn>
                  <a:cxn ang="0">
                    <a:pos x="77" y="52"/>
                  </a:cxn>
                </a:cxnLst>
                <a:rect l="0" t="0" r="r" b="b"/>
                <a:pathLst>
                  <a:path w="77" h="97">
                    <a:moveTo>
                      <a:pt x="13" y="97"/>
                    </a:moveTo>
                    <a:lnTo>
                      <a:pt x="0" y="71"/>
                    </a:lnTo>
                    <a:lnTo>
                      <a:pt x="7" y="39"/>
                    </a:lnTo>
                    <a:lnTo>
                      <a:pt x="20" y="20"/>
                    </a:lnTo>
                    <a:lnTo>
                      <a:pt x="32" y="7"/>
                    </a:lnTo>
                    <a:lnTo>
                      <a:pt x="39" y="0"/>
                    </a:lnTo>
                    <a:lnTo>
                      <a:pt x="45" y="0"/>
                    </a:lnTo>
                    <a:lnTo>
                      <a:pt x="58" y="0"/>
                    </a:lnTo>
                    <a:lnTo>
                      <a:pt x="64" y="7"/>
                    </a:lnTo>
                    <a:lnTo>
                      <a:pt x="71" y="26"/>
                    </a:lnTo>
                    <a:lnTo>
                      <a:pt x="77" y="52"/>
                    </a:lnTo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60" name="Group 104"/>
            <p:cNvGrpSpPr>
              <a:grpSpLocks/>
            </p:cNvGrpSpPr>
            <p:nvPr/>
          </p:nvGrpSpPr>
          <p:grpSpPr bwMode="auto">
            <a:xfrm>
              <a:off x="1954" y="3197"/>
              <a:ext cx="633" cy="532"/>
              <a:chOff x="1654" y="2991"/>
              <a:chExt cx="726" cy="610"/>
            </a:xfrm>
          </p:grpSpPr>
          <p:sp>
            <p:nvSpPr>
              <p:cNvPr id="337" name="Freeform 105"/>
              <p:cNvSpPr>
                <a:spLocks/>
              </p:cNvSpPr>
              <p:nvPr/>
            </p:nvSpPr>
            <p:spPr bwMode="auto">
              <a:xfrm>
                <a:off x="1654" y="2991"/>
                <a:ext cx="70" cy="70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51" y="0"/>
                  </a:cxn>
                  <a:cxn ang="0">
                    <a:pos x="70" y="12"/>
                  </a:cxn>
                  <a:cxn ang="0">
                    <a:pos x="70" y="38"/>
                  </a:cxn>
                  <a:cxn ang="0">
                    <a:pos x="70" y="57"/>
                  </a:cxn>
                  <a:cxn ang="0">
                    <a:pos x="51" y="70"/>
                  </a:cxn>
                  <a:cxn ang="0">
                    <a:pos x="32" y="70"/>
                  </a:cxn>
                  <a:cxn ang="0">
                    <a:pos x="13" y="70"/>
                  </a:cxn>
                  <a:cxn ang="0">
                    <a:pos x="0" y="57"/>
                  </a:cxn>
                  <a:cxn ang="0">
                    <a:pos x="0" y="38"/>
                  </a:cxn>
                  <a:cxn ang="0">
                    <a:pos x="0" y="12"/>
                  </a:cxn>
                  <a:cxn ang="0">
                    <a:pos x="13" y="0"/>
                  </a:cxn>
                  <a:cxn ang="0">
                    <a:pos x="32" y="0"/>
                  </a:cxn>
                </a:cxnLst>
                <a:rect l="0" t="0" r="r" b="b"/>
                <a:pathLst>
                  <a:path w="70" h="70">
                    <a:moveTo>
                      <a:pt x="32" y="0"/>
                    </a:moveTo>
                    <a:lnTo>
                      <a:pt x="51" y="0"/>
                    </a:lnTo>
                    <a:lnTo>
                      <a:pt x="70" y="12"/>
                    </a:lnTo>
                    <a:lnTo>
                      <a:pt x="70" y="38"/>
                    </a:lnTo>
                    <a:lnTo>
                      <a:pt x="70" y="57"/>
                    </a:lnTo>
                    <a:lnTo>
                      <a:pt x="51" y="70"/>
                    </a:lnTo>
                    <a:lnTo>
                      <a:pt x="32" y="70"/>
                    </a:lnTo>
                    <a:lnTo>
                      <a:pt x="13" y="70"/>
                    </a:lnTo>
                    <a:lnTo>
                      <a:pt x="0" y="57"/>
                    </a:lnTo>
                    <a:lnTo>
                      <a:pt x="0" y="38"/>
                    </a:lnTo>
                    <a:lnTo>
                      <a:pt x="0" y="12"/>
                    </a:lnTo>
                    <a:lnTo>
                      <a:pt x="13" y="0"/>
                    </a:lnTo>
                    <a:lnTo>
                      <a:pt x="32" y="0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338" name="Group 106"/>
              <p:cNvGrpSpPr>
                <a:grpSpLocks/>
              </p:cNvGrpSpPr>
              <p:nvPr/>
            </p:nvGrpSpPr>
            <p:grpSpPr bwMode="auto">
              <a:xfrm>
                <a:off x="1686" y="2991"/>
                <a:ext cx="694" cy="610"/>
                <a:chOff x="1686" y="2991"/>
                <a:chExt cx="694" cy="610"/>
              </a:xfrm>
            </p:grpSpPr>
            <p:sp>
              <p:nvSpPr>
                <p:cNvPr id="339" name="Freeform 107"/>
                <p:cNvSpPr>
                  <a:spLocks/>
                </p:cNvSpPr>
                <p:nvPr/>
              </p:nvSpPr>
              <p:spPr bwMode="auto">
                <a:xfrm>
                  <a:off x="1718" y="2991"/>
                  <a:ext cx="630" cy="5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0"/>
                    </a:cxn>
                    <a:cxn ang="0">
                      <a:pos x="38" y="0"/>
                    </a:cxn>
                    <a:cxn ang="0">
                      <a:pos x="58" y="0"/>
                    </a:cxn>
                    <a:cxn ang="0">
                      <a:pos x="77" y="0"/>
                    </a:cxn>
                    <a:cxn ang="0">
                      <a:pos x="96" y="6"/>
                    </a:cxn>
                    <a:cxn ang="0">
                      <a:pos x="116" y="12"/>
                    </a:cxn>
                    <a:cxn ang="0">
                      <a:pos x="128" y="19"/>
                    </a:cxn>
                    <a:cxn ang="0">
                      <a:pos x="148" y="25"/>
                    </a:cxn>
                    <a:cxn ang="0">
                      <a:pos x="161" y="32"/>
                    </a:cxn>
                    <a:cxn ang="0">
                      <a:pos x="180" y="45"/>
                    </a:cxn>
                    <a:cxn ang="0">
                      <a:pos x="193" y="51"/>
                    </a:cxn>
                    <a:cxn ang="0">
                      <a:pos x="206" y="64"/>
                    </a:cxn>
                    <a:cxn ang="0">
                      <a:pos x="218" y="77"/>
                    </a:cxn>
                    <a:cxn ang="0">
                      <a:pos x="231" y="89"/>
                    </a:cxn>
                    <a:cxn ang="0">
                      <a:pos x="244" y="102"/>
                    </a:cxn>
                    <a:cxn ang="0">
                      <a:pos x="257" y="115"/>
                    </a:cxn>
                    <a:cxn ang="0">
                      <a:pos x="270" y="128"/>
                    </a:cxn>
                    <a:cxn ang="0">
                      <a:pos x="276" y="141"/>
                    </a:cxn>
                    <a:cxn ang="0">
                      <a:pos x="289" y="160"/>
                    </a:cxn>
                    <a:cxn ang="0">
                      <a:pos x="302" y="173"/>
                    </a:cxn>
                    <a:cxn ang="0">
                      <a:pos x="308" y="192"/>
                    </a:cxn>
                    <a:cxn ang="0">
                      <a:pos x="321" y="205"/>
                    </a:cxn>
                    <a:cxn ang="0">
                      <a:pos x="328" y="224"/>
                    </a:cxn>
                    <a:cxn ang="0">
                      <a:pos x="341" y="237"/>
                    </a:cxn>
                    <a:cxn ang="0">
                      <a:pos x="353" y="257"/>
                    </a:cxn>
                    <a:cxn ang="0">
                      <a:pos x="360" y="269"/>
                    </a:cxn>
                    <a:cxn ang="0">
                      <a:pos x="373" y="289"/>
                    </a:cxn>
                    <a:cxn ang="0">
                      <a:pos x="379" y="302"/>
                    </a:cxn>
                    <a:cxn ang="0">
                      <a:pos x="392" y="321"/>
                    </a:cxn>
                    <a:cxn ang="0">
                      <a:pos x="398" y="340"/>
                    </a:cxn>
                    <a:cxn ang="0">
                      <a:pos x="411" y="353"/>
                    </a:cxn>
                    <a:cxn ang="0">
                      <a:pos x="418" y="372"/>
                    </a:cxn>
                    <a:cxn ang="0">
                      <a:pos x="431" y="385"/>
                    </a:cxn>
                    <a:cxn ang="0">
                      <a:pos x="437" y="398"/>
                    </a:cxn>
                    <a:cxn ang="0">
                      <a:pos x="450" y="417"/>
                    </a:cxn>
                    <a:cxn ang="0">
                      <a:pos x="463" y="430"/>
                    </a:cxn>
                    <a:cxn ang="0">
                      <a:pos x="476" y="443"/>
                    </a:cxn>
                    <a:cxn ang="0">
                      <a:pos x="482" y="456"/>
                    </a:cxn>
                    <a:cxn ang="0">
                      <a:pos x="495" y="469"/>
                    </a:cxn>
                    <a:cxn ang="0">
                      <a:pos x="508" y="482"/>
                    </a:cxn>
                    <a:cxn ang="0">
                      <a:pos x="520" y="488"/>
                    </a:cxn>
                    <a:cxn ang="0">
                      <a:pos x="533" y="501"/>
                    </a:cxn>
                    <a:cxn ang="0">
                      <a:pos x="546" y="507"/>
                    </a:cxn>
                    <a:cxn ang="0">
                      <a:pos x="565" y="520"/>
                    </a:cxn>
                    <a:cxn ang="0">
                      <a:pos x="578" y="526"/>
                    </a:cxn>
                    <a:cxn ang="0">
                      <a:pos x="591" y="533"/>
                    </a:cxn>
                    <a:cxn ang="0">
                      <a:pos x="610" y="533"/>
                    </a:cxn>
                    <a:cxn ang="0">
                      <a:pos x="630" y="539"/>
                    </a:cxn>
                  </a:cxnLst>
                  <a:rect l="0" t="0" r="r" b="b"/>
                  <a:pathLst>
                    <a:path w="630" h="539">
                      <a:moveTo>
                        <a:pt x="0" y="0"/>
                      </a:moveTo>
                      <a:lnTo>
                        <a:pt x="19" y="0"/>
                      </a:lnTo>
                      <a:lnTo>
                        <a:pt x="38" y="0"/>
                      </a:lnTo>
                      <a:lnTo>
                        <a:pt x="58" y="0"/>
                      </a:lnTo>
                      <a:lnTo>
                        <a:pt x="77" y="0"/>
                      </a:lnTo>
                      <a:lnTo>
                        <a:pt x="96" y="6"/>
                      </a:lnTo>
                      <a:lnTo>
                        <a:pt x="116" y="12"/>
                      </a:lnTo>
                      <a:lnTo>
                        <a:pt x="128" y="19"/>
                      </a:lnTo>
                      <a:lnTo>
                        <a:pt x="148" y="25"/>
                      </a:lnTo>
                      <a:lnTo>
                        <a:pt x="161" y="32"/>
                      </a:lnTo>
                      <a:lnTo>
                        <a:pt x="180" y="45"/>
                      </a:lnTo>
                      <a:lnTo>
                        <a:pt x="193" y="51"/>
                      </a:lnTo>
                      <a:lnTo>
                        <a:pt x="206" y="64"/>
                      </a:lnTo>
                      <a:lnTo>
                        <a:pt x="218" y="77"/>
                      </a:lnTo>
                      <a:lnTo>
                        <a:pt x="231" y="89"/>
                      </a:lnTo>
                      <a:lnTo>
                        <a:pt x="244" y="102"/>
                      </a:lnTo>
                      <a:lnTo>
                        <a:pt x="257" y="115"/>
                      </a:lnTo>
                      <a:lnTo>
                        <a:pt x="270" y="128"/>
                      </a:lnTo>
                      <a:lnTo>
                        <a:pt x="276" y="141"/>
                      </a:lnTo>
                      <a:lnTo>
                        <a:pt x="289" y="160"/>
                      </a:lnTo>
                      <a:lnTo>
                        <a:pt x="302" y="173"/>
                      </a:lnTo>
                      <a:lnTo>
                        <a:pt x="308" y="192"/>
                      </a:lnTo>
                      <a:lnTo>
                        <a:pt x="321" y="205"/>
                      </a:lnTo>
                      <a:lnTo>
                        <a:pt x="328" y="224"/>
                      </a:lnTo>
                      <a:lnTo>
                        <a:pt x="341" y="237"/>
                      </a:lnTo>
                      <a:lnTo>
                        <a:pt x="353" y="257"/>
                      </a:lnTo>
                      <a:lnTo>
                        <a:pt x="360" y="269"/>
                      </a:lnTo>
                      <a:lnTo>
                        <a:pt x="373" y="289"/>
                      </a:lnTo>
                      <a:lnTo>
                        <a:pt x="379" y="302"/>
                      </a:lnTo>
                      <a:lnTo>
                        <a:pt x="392" y="321"/>
                      </a:lnTo>
                      <a:lnTo>
                        <a:pt x="398" y="340"/>
                      </a:lnTo>
                      <a:lnTo>
                        <a:pt x="411" y="353"/>
                      </a:lnTo>
                      <a:lnTo>
                        <a:pt x="418" y="372"/>
                      </a:lnTo>
                      <a:lnTo>
                        <a:pt x="431" y="385"/>
                      </a:lnTo>
                      <a:lnTo>
                        <a:pt x="437" y="398"/>
                      </a:lnTo>
                      <a:lnTo>
                        <a:pt x="450" y="417"/>
                      </a:lnTo>
                      <a:lnTo>
                        <a:pt x="463" y="430"/>
                      </a:lnTo>
                      <a:lnTo>
                        <a:pt x="476" y="443"/>
                      </a:lnTo>
                      <a:lnTo>
                        <a:pt x="482" y="456"/>
                      </a:lnTo>
                      <a:lnTo>
                        <a:pt x="495" y="469"/>
                      </a:lnTo>
                      <a:lnTo>
                        <a:pt x="508" y="482"/>
                      </a:lnTo>
                      <a:lnTo>
                        <a:pt x="520" y="488"/>
                      </a:lnTo>
                      <a:lnTo>
                        <a:pt x="533" y="501"/>
                      </a:lnTo>
                      <a:lnTo>
                        <a:pt x="546" y="507"/>
                      </a:lnTo>
                      <a:lnTo>
                        <a:pt x="565" y="520"/>
                      </a:lnTo>
                      <a:lnTo>
                        <a:pt x="578" y="526"/>
                      </a:lnTo>
                      <a:lnTo>
                        <a:pt x="591" y="533"/>
                      </a:lnTo>
                      <a:lnTo>
                        <a:pt x="610" y="533"/>
                      </a:lnTo>
                      <a:lnTo>
                        <a:pt x="630" y="539"/>
                      </a:lnTo>
                    </a:path>
                  </a:pathLst>
                </a:cu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40" name="Freeform 108"/>
                <p:cNvSpPr>
                  <a:spLocks/>
                </p:cNvSpPr>
                <p:nvPr/>
              </p:nvSpPr>
              <p:spPr bwMode="auto">
                <a:xfrm>
                  <a:off x="1686" y="3061"/>
                  <a:ext cx="623" cy="52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6" y="0"/>
                    </a:cxn>
                    <a:cxn ang="0">
                      <a:pos x="45" y="0"/>
                    </a:cxn>
                    <a:cxn ang="0">
                      <a:pos x="64" y="0"/>
                    </a:cxn>
                    <a:cxn ang="0">
                      <a:pos x="83" y="0"/>
                    </a:cxn>
                    <a:cxn ang="0">
                      <a:pos x="103" y="7"/>
                    </a:cxn>
                    <a:cxn ang="0">
                      <a:pos x="115" y="13"/>
                    </a:cxn>
                    <a:cxn ang="0">
                      <a:pos x="135" y="19"/>
                    </a:cxn>
                    <a:cxn ang="0">
                      <a:pos x="154" y="26"/>
                    </a:cxn>
                    <a:cxn ang="0">
                      <a:pos x="167" y="32"/>
                    </a:cxn>
                    <a:cxn ang="0">
                      <a:pos x="180" y="39"/>
                    </a:cxn>
                    <a:cxn ang="0">
                      <a:pos x="199" y="52"/>
                    </a:cxn>
                    <a:cxn ang="0">
                      <a:pos x="212" y="64"/>
                    </a:cxn>
                    <a:cxn ang="0">
                      <a:pos x="225" y="71"/>
                    </a:cxn>
                    <a:cxn ang="0">
                      <a:pos x="238" y="84"/>
                    </a:cxn>
                    <a:cxn ang="0">
                      <a:pos x="244" y="97"/>
                    </a:cxn>
                    <a:cxn ang="0">
                      <a:pos x="257" y="109"/>
                    </a:cxn>
                    <a:cxn ang="0">
                      <a:pos x="270" y="122"/>
                    </a:cxn>
                    <a:cxn ang="0">
                      <a:pos x="283" y="142"/>
                    </a:cxn>
                    <a:cxn ang="0">
                      <a:pos x="289" y="154"/>
                    </a:cxn>
                    <a:cxn ang="0">
                      <a:pos x="302" y="167"/>
                    </a:cxn>
                    <a:cxn ang="0">
                      <a:pos x="315" y="187"/>
                    </a:cxn>
                    <a:cxn ang="0">
                      <a:pos x="321" y="199"/>
                    </a:cxn>
                    <a:cxn ang="0">
                      <a:pos x="334" y="219"/>
                    </a:cxn>
                    <a:cxn ang="0">
                      <a:pos x="340" y="232"/>
                    </a:cxn>
                    <a:cxn ang="0">
                      <a:pos x="353" y="251"/>
                    </a:cxn>
                    <a:cxn ang="0">
                      <a:pos x="360" y="264"/>
                    </a:cxn>
                    <a:cxn ang="0">
                      <a:pos x="373" y="283"/>
                    </a:cxn>
                    <a:cxn ang="0">
                      <a:pos x="379" y="296"/>
                    </a:cxn>
                    <a:cxn ang="0">
                      <a:pos x="392" y="315"/>
                    </a:cxn>
                    <a:cxn ang="0">
                      <a:pos x="398" y="328"/>
                    </a:cxn>
                    <a:cxn ang="0">
                      <a:pos x="411" y="347"/>
                    </a:cxn>
                    <a:cxn ang="0">
                      <a:pos x="418" y="360"/>
                    </a:cxn>
                    <a:cxn ang="0">
                      <a:pos x="430" y="373"/>
                    </a:cxn>
                    <a:cxn ang="0">
                      <a:pos x="437" y="392"/>
                    </a:cxn>
                    <a:cxn ang="0">
                      <a:pos x="450" y="405"/>
                    </a:cxn>
                    <a:cxn ang="0">
                      <a:pos x="463" y="418"/>
                    </a:cxn>
                    <a:cxn ang="0">
                      <a:pos x="469" y="431"/>
                    </a:cxn>
                    <a:cxn ang="0">
                      <a:pos x="482" y="444"/>
                    </a:cxn>
                    <a:cxn ang="0">
                      <a:pos x="495" y="456"/>
                    </a:cxn>
                    <a:cxn ang="0">
                      <a:pos x="508" y="469"/>
                    </a:cxn>
                    <a:cxn ang="0">
                      <a:pos x="520" y="482"/>
                    </a:cxn>
                    <a:cxn ang="0">
                      <a:pos x="533" y="489"/>
                    </a:cxn>
                    <a:cxn ang="0">
                      <a:pos x="546" y="495"/>
                    </a:cxn>
                    <a:cxn ang="0">
                      <a:pos x="559" y="508"/>
                    </a:cxn>
                    <a:cxn ang="0">
                      <a:pos x="578" y="514"/>
                    </a:cxn>
                    <a:cxn ang="0">
                      <a:pos x="591" y="521"/>
                    </a:cxn>
                    <a:cxn ang="0">
                      <a:pos x="610" y="521"/>
                    </a:cxn>
                    <a:cxn ang="0">
                      <a:pos x="623" y="527"/>
                    </a:cxn>
                  </a:cxnLst>
                  <a:rect l="0" t="0" r="r" b="b"/>
                  <a:pathLst>
                    <a:path w="623" h="527">
                      <a:moveTo>
                        <a:pt x="0" y="0"/>
                      </a:moveTo>
                      <a:lnTo>
                        <a:pt x="26" y="0"/>
                      </a:lnTo>
                      <a:lnTo>
                        <a:pt x="45" y="0"/>
                      </a:lnTo>
                      <a:lnTo>
                        <a:pt x="64" y="0"/>
                      </a:lnTo>
                      <a:lnTo>
                        <a:pt x="83" y="0"/>
                      </a:lnTo>
                      <a:lnTo>
                        <a:pt x="103" y="7"/>
                      </a:lnTo>
                      <a:lnTo>
                        <a:pt x="115" y="13"/>
                      </a:lnTo>
                      <a:lnTo>
                        <a:pt x="135" y="19"/>
                      </a:lnTo>
                      <a:lnTo>
                        <a:pt x="154" y="26"/>
                      </a:lnTo>
                      <a:lnTo>
                        <a:pt x="167" y="32"/>
                      </a:lnTo>
                      <a:lnTo>
                        <a:pt x="180" y="39"/>
                      </a:lnTo>
                      <a:lnTo>
                        <a:pt x="199" y="52"/>
                      </a:lnTo>
                      <a:lnTo>
                        <a:pt x="212" y="64"/>
                      </a:lnTo>
                      <a:lnTo>
                        <a:pt x="225" y="71"/>
                      </a:lnTo>
                      <a:lnTo>
                        <a:pt x="238" y="84"/>
                      </a:lnTo>
                      <a:lnTo>
                        <a:pt x="244" y="97"/>
                      </a:lnTo>
                      <a:lnTo>
                        <a:pt x="257" y="109"/>
                      </a:lnTo>
                      <a:lnTo>
                        <a:pt x="270" y="122"/>
                      </a:lnTo>
                      <a:lnTo>
                        <a:pt x="283" y="142"/>
                      </a:lnTo>
                      <a:lnTo>
                        <a:pt x="289" y="154"/>
                      </a:lnTo>
                      <a:lnTo>
                        <a:pt x="302" y="167"/>
                      </a:lnTo>
                      <a:lnTo>
                        <a:pt x="315" y="187"/>
                      </a:lnTo>
                      <a:lnTo>
                        <a:pt x="321" y="199"/>
                      </a:lnTo>
                      <a:lnTo>
                        <a:pt x="334" y="219"/>
                      </a:lnTo>
                      <a:lnTo>
                        <a:pt x="340" y="232"/>
                      </a:lnTo>
                      <a:lnTo>
                        <a:pt x="353" y="251"/>
                      </a:lnTo>
                      <a:lnTo>
                        <a:pt x="360" y="264"/>
                      </a:lnTo>
                      <a:lnTo>
                        <a:pt x="373" y="283"/>
                      </a:lnTo>
                      <a:lnTo>
                        <a:pt x="379" y="296"/>
                      </a:lnTo>
                      <a:lnTo>
                        <a:pt x="392" y="315"/>
                      </a:lnTo>
                      <a:lnTo>
                        <a:pt x="398" y="328"/>
                      </a:lnTo>
                      <a:lnTo>
                        <a:pt x="411" y="347"/>
                      </a:lnTo>
                      <a:lnTo>
                        <a:pt x="418" y="360"/>
                      </a:lnTo>
                      <a:lnTo>
                        <a:pt x="430" y="373"/>
                      </a:lnTo>
                      <a:lnTo>
                        <a:pt x="437" y="392"/>
                      </a:lnTo>
                      <a:lnTo>
                        <a:pt x="450" y="405"/>
                      </a:lnTo>
                      <a:lnTo>
                        <a:pt x="463" y="418"/>
                      </a:lnTo>
                      <a:lnTo>
                        <a:pt x="469" y="431"/>
                      </a:lnTo>
                      <a:lnTo>
                        <a:pt x="482" y="444"/>
                      </a:lnTo>
                      <a:lnTo>
                        <a:pt x="495" y="456"/>
                      </a:lnTo>
                      <a:lnTo>
                        <a:pt x="508" y="469"/>
                      </a:lnTo>
                      <a:lnTo>
                        <a:pt x="520" y="482"/>
                      </a:lnTo>
                      <a:lnTo>
                        <a:pt x="533" y="489"/>
                      </a:lnTo>
                      <a:lnTo>
                        <a:pt x="546" y="495"/>
                      </a:lnTo>
                      <a:lnTo>
                        <a:pt x="559" y="508"/>
                      </a:lnTo>
                      <a:lnTo>
                        <a:pt x="578" y="514"/>
                      </a:lnTo>
                      <a:lnTo>
                        <a:pt x="591" y="521"/>
                      </a:lnTo>
                      <a:lnTo>
                        <a:pt x="610" y="521"/>
                      </a:lnTo>
                      <a:lnTo>
                        <a:pt x="623" y="527"/>
                      </a:lnTo>
                    </a:path>
                  </a:pathLst>
                </a:cu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41" name="Freeform 109"/>
                <p:cNvSpPr>
                  <a:spLocks/>
                </p:cNvSpPr>
                <p:nvPr/>
              </p:nvSpPr>
              <p:spPr bwMode="auto">
                <a:xfrm>
                  <a:off x="2303" y="3524"/>
                  <a:ext cx="77" cy="7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5" y="77"/>
                    </a:cxn>
                    <a:cxn ang="0">
                      <a:pos x="51" y="71"/>
                    </a:cxn>
                    <a:cxn ang="0">
                      <a:pos x="70" y="51"/>
                    </a:cxn>
                    <a:cxn ang="0">
                      <a:pos x="77" y="45"/>
                    </a:cxn>
                    <a:cxn ang="0">
                      <a:pos x="77" y="38"/>
                    </a:cxn>
                    <a:cxn ang="0">
                      <a:pos x="77" y="26"/>
                    </a:cxn>
                    <a:cxn ang="0">
                      <a:pos x="70" y="19"/>
                    </a:cxn>
                    <a:cxn ang="0">
                      <a:pos x="64" y="13"/>
                    </a:cxn>
                    <a:cxn ang="0">
                      <a:pos x="51" y="6"/>
                    </a:cxn>
                    <a:cxn ang="0">
                      <a:pos x="25" y="0"/>
                    </a:cxn>
                  </a:cxnLst>
                  <a:rect l="0" t="0" r="r" b="b"/>
                  <a:pathLst>
                    <a:path w="77" h="77">
                      <a:moveTo>
                        <a:pt x="0" y="64"/>
                      </a:moveTo>
                      <a:lnTo>
                        <a:pt x="25" y="77"/>
                      </a:lnTo>
                      <a:lnTo>
                        <a:pt x="51" y="71"/>
                      </a:lnTo>
                      <a:lnTo>
                        <a:pt x="70" y="51"/>
                      </a:lnTo>
                      <a:lnTo>
                        <a:pt x="77" y="45"/>
                      </a:lnTo>
                      <a:lnTo>
                        <a:pt x="77" y="38"/>
                      </a:lnTo>
                      <a:lnTo>
                        <a:pt x="77" y="26"/>
                      </a:lnTo>
                      <a:lnTo>
                        <a:pt x="70" y="19"/>
                      </a:lnTo>
                      <a:lnTo>
                        <a:pt x="64" y="13"/>
                      </a:lnTo>
                      <a:lnTo>
                        <a:pt x="51" y="6"/>
                      </a:lnTo>
                      <a:lnTo>
                        <a:pt x="25" y="0"/>
                      </a:lnTo>
                    </a:path>
                  </a:pathLst>
                </a:cu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grpSp>
          <p:nvGrpSpPr>
            <p:cNvPr id="61" name="Group 110"/>
            <p:cNvGrpSpPr>
              <a:grpSpLocks/>
            </p:cNvGrpSpPr>
            <p:nvPr/>
          </p:nvGrpSpPr>
          <p:grpSpPr bwMode="auto">
            <a:xfrm>
              <a:off x="2694" y="3258"/>
              <a:ext cx="118" cy="113"/>
              <a:chOff x="2502" y="3061"/>
              <a:chExt cx="135" cy="129"/>
            </a:xfrm>
          </p:grpSpPr>
          <p:sp>
            <p:nvSpPr>
              <p:cNvPr id="335" name="Oval 111"/>
              <p:cNvSpPr>
                <a:spLocks noChangeArrowheads="1"/>
              </p:cNvSpPr>
              <p:nvPr/>
            </p:nvSpPr>
            <p:spPr bwMode="auto">
              <a:xfrm>
                <a:off x="2502" y="3061"/>
                <a:ext cx="109" cy="122"/>
              </a:xfrm>
              <a:prstGeom prst="ellipse">
                <a:avLst/>
              </a:prstGeom>
              <a:solidFill>
                <a:srgbClr val="BAE3FF"/>
              </a:solidFill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6" name="Oval 112"/>
              <p:cNvSpPr>
                <a:spLocks noChangeArrowheads="1"/>
              </p:cNvSpPr>
              <p:nvPr/>
            </p:nvSpPr>
            <p:spPr bwMode="auto">
              <a:xfrm>
                <a:off x="2528" y="3068"/>
                <a:ext cx="109" cy="122"/>
              </a:xfrm>
              <a:prstGeom prst="ellipse">
                <a:avLst/>
              </a:prstGeom>
              <a:solidFill>
                <a:srgbClr val="BAE3FF"/>
              </a:solidFill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62" name="Group 113"/>
            <p:cNvGrpSpPr>
              <a:grpSpLocks/>
            </p:cNvGrpSpPr>
            <p:nvPr/>
          </p:nvGrpSpPr>
          <p:grpSpPr bwMode="auto">
            <a:xfrm>
              <a:off x="2633" y="2731"/>
              <a:ext cx="215" cy="230"/>
              <a:chOff x="2418" y="2457"/>
              <a:chExt cx="245" cy="264"/>
            </a:xfrm>
          </p:grpSpPr>
          <p:sp>
            <p:nvSpPr>
              <p:cNvPr id="332" name="Freeform 114"/>
              <p:cNvSpPr>
                <a:spLocks/>
              </p:cNvSpPr>
              <p:nvPr/>
            </p:nvSpPr>
            <p:spPr bwMode="auto">
              <a:xfrm>
                <a:off x="2605" y="2489"/>
                <a:ext cx="58" cy="232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8" y="0"/>
                  </a:cxn>
                  <a:cxn ang="0">
                    <a:pos x="45" y="13"/>
                  </a:cxn>
                  <a:cxn ang="0">
                    <a:pos x="51" y="32"/>
                  </a:cxn>
                  <a:cxn ang="0">
                    <a:pos x="51" y="39"/>
                  </a:cxn>
                  <a:cxn ang="0">
                    <a:pos x="51" y="52"/>
                  </a:cxn>
                  <a:cxn ang="0">
                    <a:pos x="58" y="65"/>
                  </a:cxn>
                  <a:cxn ang="0">
                    <a:pos x="58" y="77"/>
                  </a:cxn>
                  <a:cxn ang="0">
                    <a:pos x="58" y="90"/>
                  </a:cxn>
                  <a:cxn ang="0">
                    <a:pos x="58" y="110"/>
                  </a:cxn>
                  <a:cxn ang="0">
                    <a:pos x="58" y="122"/>
                  </a:cxn>
                  <a:cxn ang="0">
                    <a:pos x="58" y="142"/>
                  </a:cxn>
                  <a:cxn ang="0">
                    <a:pos x="58" y="154"/>
                  </a:cxn>
                  <a:cxn ang="0">
                    <a:pos x="51" y="167"/>
                  </a:cxn>
                  <a:cxn ang="0">
                    <a:pos x="51" y="180"/>
                  </a:cxn>
                  <a:cxn ang="0">
                    <a:pos x="51" y="193"/>
                  </a:cxn>
                  <a:cxn ang="0">
                    <a:pos x="45" y="212"/>
                  </a:cxn>
                  <a:cxn ang="0">
                    <a:pos x="38" y="225"/>
                  </a:cxn>
                  <a:cxn ang="0">
                    <a:pos x="32" y="232"/>
                  </a:cxn>
                  <a:cxn ang="0">
                    <a:pos x="19" y="232"/>
                  </a:cxn>
                  <a:cxn ang="0">
                    <a:pos x="13" y="225"/>
                  </a:cxn>
                  <a:cxn ang="0">
                    <a:pos x="6" y="206"/>
                  </a:cxn>
                  <a:cxn ang="0">
                    <a:pos x="6" y="193"/>
                  </a:cxn>
                  <a:cxn ang="0">
                    <a:pos x="6" y="187"/>
                  </a:cxn>
                  <a:cxn ang="0">
                    <a:pos x="0" y="174"/>
                  </a:cxn>
                  <a:cxn ang="0">
                    <a:pos x="0" y="161"/>
                  </a:cxn>
                  <a:cxn ang="0">
                    <a:pos x="0" y="142"/>
                  </a:cxn>
                  <a:cxn ang="0">
                    <a:pos x="0" y="129"/>
                  </a:cxn>
                  <a:cxn ang="0">
                    <a:pos x="0" y="116"/>
                  </a:cxn>
                  <a:cxn ang="0">
                    <a:pos x="0" y="97"/>
                  </a:cxn>
                  <a:cxn ang="0">
                    <a:pos x="0" y="84"/>
                  </a:cxn>
                  <a:cxn ang="0">
                    <a:pos x="6" y="71"/>
                  </a:cxn>
                  <a:cxn ang="0">
                    <a:pos x="6" y="58"/>
                  </a:cxn>
                  <a:cxn ang="0">
                    <a:pos x="6" y="45"/>
                  </a:cxn>
                  <a:cxn ang="0">
                    <a:pos x="13" y="26"/>
                  </a:cxn>
                  <a:cxn ang="0">
                    <a:pos x="19" y="7"/>
                  </a:cxn>
                  <a:cxn ang="0">
                    <a:pos x="32" y="7"/>
                  </a:cxn>
                </a:cxnLst>
                <a:rect l="0" t="0" r="r" b="b"/>
                <a:pathLst>
                  <a:path w="58" h="232">
                    <a:moveTo>
                      <a:pt x="32" y="7"/>
                    </a:moveTo>
                    <a:lnTo>
                      <a:pt x="38" y="0"/>
                    </a:lnTo>
                    <a:lnTo>
                      <a:pt x="45" y="13"/>
                    </a:lnTo>
                    <a:lnTo>
                      <a:pt x="51" y="32"/>
                    </a:lnTo>
                    <a:lnTo>
                      <a:pt x="51" y="39"/>
                    </a:lnTo>
                    <a:lnTo>
                      <a:pt x="51" y="52"/>
                    </a:lnTo>
                    <a:lnTo>
                      <a:pt x="58" y="65"/>
                    </a:lnTo>
                    <a:lnTo>
                      <a:pt x="58" y="77"/>
                    </a:lnTo>
                    <a:lnTo>
                      <a:pt x="58" y="90"/>
                    </a:lnTo>
                    <a:lnTo>
                      <a:pt x="58" y="110"/>
                    </a:lnTo>
                    <a:lnTo>
                      <a:pt x="58" y="122"/>
                    </a:lnTo>
                    <a:lnTo>
                      <a:pt x="58" y="142"/>
                    </a:lnTo>
                    <a:lnTo>
                      <a:pt x="58" y="154"/>
                    </a:lnTo>
                    <a:lnTo>
                      <a:pt x="51" y="167"/>
                    </a:lnTo>
                    <a:lnTo>
                      <a:pt x="51" y="180"/>
                    </a:lnTo>
                    <a:lnTo>
                      <a:pt x="51" y="193"/>
                    </a:lnTo>
                    <a:lnTo>
                      <a:pt x="45" y="212"/>
                    </a:lnTo>
                    <a:lnTo>
                      <a:pt x="38" y="225"/>
                    </a:lnTo>
                    <a:lnTo>
                      <a:pt x="32" y="232"/>
                    </a:lnTo>
                    <a:lnTo>
                      <a:pt x="19" y="232"/>
                    </a:lnTo>
                    <a:lnTo>
                      <a:pt x="13" y="225"/>
                    </a:lnTo>
                    <a:lnTo>
                      <a:pt x="6" y="206"/>
                    </a:lnTo>
                    <a:lnTo>
                      <a:pt x="6" y="193"/>
                    </a:lnTo>
                    <a:lnTo>
                      <a:pt x="6" y="187"/>
                    </a:lnTo>
                    <a:lnTo>
                      <a:pt x="0" y="174"/>
                    </a:lnTo>
                    <a:lnTo>
                      <a:pt x="0" y="161"/>
                    </a:lnTo>
                    <a:lnTo>
                      <a:pt x="0" y="142"/>
                    </a:lnTo>
                    <a:lnTo>
                      <a:pt x="0" y="129"/>
                    </a:lnTo>
                    <a:lnTo>
                      <a:pt x="0" y="116"/>
                    </a:lnTo>
                    <a:lnTo>
                      <a:pt x="0" y="97"/>
                    </a:lnTo>
                    <a:lnTo>
                      <a:pt x="0" y="84"/>
                    </a:lnTo>
                    <a:lnTo>
                      <a:pt x="6" y="71"/>
                    </a:lnTo>
                    <a:lnTo>
                      <a:pt x="6" y="58"/>
                    </a:lnTo>
                    <a:lnTo>
                      <a:pt x="6" y="45"/>
                    </a:lnTo>
                    <a:lnTo>
                      <a:pt x="13" y="26"/>
                    </a:lnTo>
                    <a:lnTo>
                      <a:pt x="19" y="7"/>
                    </a:lnTo>
                    <a:lnTo>
                      <a:pt x="32" y="7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3" name="Freeform 115"/>
              <p:cNvSpPr>
                <a:spLocks/>
              </p:cNvSpPr>
              <p:nvPr/>
            </p:nvSpPr>
            <p:spPr bwMode="auto">
              <a:xfrm>
                <a:off x="2598" y="2483"/>
                <a:ext cx="58" cy="231"/>
              </a:xfrm>
              <a:custGeom>
                <a:avLst/>
                <a:gdLst/>
                <a:ahLst/>
                <a:cxnLst>
                  <a:cxn ang="0">
                    <a:pos x="33" y="6"/>
                  </a:cxn>
                  <a:cxn ang="0">
                    <a:pos x="39" y="0"/>
                  </a:cxn>
                  <a:cxn ang="0">
                    <a:pos x="45" y="13"/>
                  </a:cxn>
                  <a:cxn ang="0">
                    <a:pos x="52" y="32"/>
                  </a:cxn>
                  <a:cxn ang="0">
                    <a:pos x="52" y="38"/>
                  </a:cxn>
                  <a:cxn ang="0">
                    <a:pos x="52" y="51"/>
                  </a:cxn>
                  <a:cxn ang="0">
                    <a:pos x="58" y="64"/>
                  </a:cxn>
                  <a:cxn ang="0">
                    <a:pos x="58" y="77"/>
                  </a:cxn>
                  <a:cxn ang="0">
                    <a:pos x="58" y="90"/>
                  </a:cxn>
                  <a:cxn ang="0">
                    <a:pos x="58" y="109"/>
                  </a:cxn>
                  <a:cxn ang="0">
                    <a:pos x="58" y="122"/>
                  </a:cxn>
                  <a:cxn ang="0">
                    <a:pos x="58" y="141"/>
                  </a:cxn>
                  <a:cxn ang="0">
                    <a:pos x="58" y="154"/>
                  </a:cxn>
                  <a:cxn ang="0">
                    <a:pos x="52" y="167"/>
                  </a:cxn>
                  <a:cxn ang="0">
                    <a:pos x="52" y="180"/>
                  </a:cxn>
                  <a:cxn ang="0">
                    <a:pos x="52" y="193"/>
                  </a:cxn>
                  <a:cxn ang="0">
                    <a:pos x="45" y="212"/>
                  </a:cxn>
                  <a:cxn ang="0">
                    <a:pos x="39" y="225"/>
                  </a:cxn>
                  <a:cxn ang="0">
                    <a:pos x="33" y="231"/>
                  </a:cxn>
                  <a:cxn ang="0">
                    <a:pos x="20" y="231"/>
                  </a:cxn>
                  <a:cxn ang="0">
                    <a:pos x="13" y="225"/>
                  </a:cxn>
                  <a:cxn ang="0">
                    <a:pos x="7" y="205"/>
                  </a:cxn>
                  <a:cxn ang="0">
                    <a:pos x="7" y="193"/>
                  </a:cxn>
                  <a:cxn ang="0">
                    <a:pos x="7" y="186"/>
                  </a:cxn>
                  <a:cxn ang="0">
                    <a:pos x="0" y="173"/>
                  </a:cxn>
                  <a:cxn ang="0">
                    <a:pos x="0" y="160"/>
                  </a:cxn>
                  <a:cxn ang="0">
                    <a:pos x="0" y="141"/>
                  </a:cxn>
                  <a:cxn ang="0">
                    <a:pos x="0" y="128"/>
                  </a:cxn>
                  <a:cxn ang="0">
                    <a:pos x="0" y="116"/>
                  </a:cxn>
                  <a:cxn ang="0">
                    <a:pos x="0" y="96"/>
                  </a:cxn>
                  <a:cxn ang="0">
                    <a:pos x="0" y="83"/>
                  </a:cxn>
                  <a:cxn ang="0">
                    <a:pos x="7" y="71"/>
                  </a:cxn>
                  <a:cxn ang="0">
                    <a:pos x="7" y="58"/>
                  </a:cxn>
                  <a:cxn ang="0">
                    <a:pos x="7" y="45"/>
                  </a:cxn>
                  <a:cxn ang="0">
                    <a:pos x="13" y="26"/>
                  </a:cxn>
                  <a:cxn ang="0">
                    <a:pos x="20" y="6"/>
                  </a:cxn>
                  <a:cxn ang="0">
                    <a:pos x="33" y="6"/>
                  </a:cxn>
                </a:cxnLst>
                <a:rect l="0" t="0" r="r" b="b"/>
                <a:pathLst>
                  <a:path w="58" h="231">
                    <a:moveTo>
                      <a:pt x="33" y="6"/>
                    </a:moveTo>
                    <a:lnTo>
                      <a:pt x="39" y="0"/>
                    </a:lnTo>
                    <a:lnTo>
                      <a:pt x="45" y="13"/>
                    </a:lnTo>
                    <a:lnTo>
                      <a:pt x="52" y="32"/>
                    </a:lnTo>
                    <a:lnTo>
                      <a:pt x="52" y="38"/>
                    </a:lnTo>
                    <a:lnTo>
                      <a:pt x="52" y="51"/>
                    </a:lnTo>
                    <a:lnTo>
                      <a:pt x="58" y="64"/>
                    </a:lnTo>
                    <a:lnTo>
                      <a:pt x="58" y="77"/>
                    </a:lnTo>
                    <a:lnTo>
                      <a:pt x="58" y="90"/>
                    </a:lnTo>
                    <a:lnTo>
                      <a:pt x="58" y="109"/>
                    </a:lnTo>
                    <a:lnTo>
                      <a:pt x="58" y="122"/>
                    </a:lnTo>
                    <a:lnTo>
                      <a:pt x="58" y="141"/>
                    </a:lnTo>
                    <a:lnTo>
                      <a:pt x="58" y="154"/>
                    </a:lnTo>
                    <a:lnTo>
                      <a:pt x="52" y="167"/>
                    </a:lnTo>
                    <a:lnTo>
                      <a:pt x="52" y="180"/>
                    </a:lnTo>
                    <a:lnTo>
                      <a:pt x="52" y="193"/>
                    </a:lnTo>
                    <a:lnTo>
                      <a:pt x="45" y="212"/>
                    </a:lnTo>
                    <a:lnTo>
                      <a:pt x="39" y="225"/>
                    </a:lnTo>
                    <a:lnTo>
                      <a:pt x="33" y="231"/>
                    </a:lnTo>
                    <a:lnTo>
                      <a:pt x="20" y="231"/>
                    </a:lnTo>
                    <a:lnTo>
                      <a:pt x="13" y="225"/>
                    </a:lnTo>
                    <a:lnTo>
                      <a:pt x="7" y="205"/>
                    </a:lnTo>
                    <a:lnTo>
                      <a:pt x="7" y="193"/>
                    </a:lnTo>
                    <a:lnTo>
                      <a:pt x="7" y="186"/>
                    </a:lnTo>
                    <a:lnTo>
                      <a:pt x="0" y="173"/>
                    </a:lnTo>
                    <a:lnTo>
                      <a:pt x="0" y="160"/>
                    </a:lnTo>
                    <a:lnTo>
                      <a:pt x="0" y="141"/>
                    </a:lnTo>
                    <a:lnTo>
                      <a:pt x="0" y="128"/>
                    </a:lnTo>
                    <a:lnTo>
                      <a:pt x="0" y="116"/>
                    </a:lnTo>
                    <a:lnTo>
                      <a:pt x="0" y="96"/>
                    </a:lnTo>
                    <a:lnTo>
                      <a:pt x="0" y="83"/>
                    </a:lnTo>
                    <a:lnTo>
                      <a:pt x="7" y="71"/>
                    </a:lnTo>
                    <a:lnTo>
                      <a:pt x="7" y="58"/>
                    </a:lnTo>
                    <a:lnTo>
                      <a:pt x="7" y="45"/>
                    </a:lnTo>
                    <a:lnTo>
                      <a:pt x="13" y="26"/>
                    </a:lnTo>
                    <a:lnTo>
                      <a:pt x="20" y="6"/>
                    </a:lnTo>
                    <a:lnTo>
                      <a:pt x="33" y="6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4" name="Freeform 116"/>
              <p:cNvSpPr>
                <a:spLocks/>
              </p:cNvSpPr>
              <p:nvPr/>
            </p:nvSpPr>
            <p:spPr bwMode="auto">
              <a:xfrm>
                <a:off x="2418" y="2457"/>
                <a:ext cx="219" cy="251"/>
              </a:xfrm>
              <a:custGeom>
                <a:avLst/>
                <a:gdLst/>
                <a:ahLst/>
                <a:cxnLst>
                  <a:cxn ang="0">
                    <a:pos x="219" y="26"/>
                  </a:cxn>
                  <a:cxn ang="0">
                    <a:pos x="155" y="7"/>
                  </a:cxn>
                  <a:cxn ang="0">
                    <a:pos x="97" y="0"/>
                  </a:cxn>
                  <a:cxn ang="0">
                    <a:pos x="84" y="0"/>
                  </a:cxn>
                  <a:cxn ang="0">
                    <a:pos x="65" y="0"/>
                  </a:cxn>
                  <a:cxn ang="0">
                    <a:pos x="58" y="0"/>
                  </a:cxn>
                  <a:cxn ang="0">
                    <a:pos x="45" y="7"/>
                  </a:cxn>
                  <a:cxn ang="0">
                    <a:pos x="33" y="13"/>
                  </a:cxn>
                  <a:cxn ang="0">
                    <a:pos x="26" y="19"/>
                  </a:cxn>
                  <a:cxn ang="0">
                    <a:pos x="13" y="32"/>
                  </a:cxn>
                  <a:cxn ang="0">
                    <a:pos x="0" y="52"/>
                  </a:cxn>
                  <a:cxn ang="0">
                    <a:pos x="0" y="71"/>
                  </a:cxn>
                  <a:cxn ang="0">
                    <a:pos x="0" y="97"/>
                  </a:cxn>
                  <a:cxn ang="0">
                    <a:pos x="7" y="122"/>
                  </a:cxn>
                  <a:cxn ang="0">
                    <a:pos x="13" y="142"/>
                  </a:cxn>
                  <a:cxn ang="0">
                    <a:pos x="26" y="161"/>
                  </a:cxn>
                  <a:cxn ang="0">
                    <a:pos x="45" y="180"/>
                  </a:cxn>
                  <a:cxn ang="0">
                    <a:pos x="71" y="193"/>
                  </a:cxn>
                  <a:cxn ang="0">
                    <a:pos x="187" y="251"/>
                  </a:cxn>
                </a:cxnLst>
                <a:rect l="0" t="0" r="r" b="b"/>
                <a:pathLst>
                  <a:path w="219" h="251">
                    <a:moveTo>
                      <a:pt x="219" y="26"/>
                    </a:moveTo>
                    <a:lnTo>
                      <a:pt x="155" y="7"/>
                    </a:lnTo>
                    <a:lnTo>
                      <a:pt x="97" y="0"/>
                    </a:lnTo>
                    <a:lnTo>
                      <a:pt x="84" y="0"/>
                    </a:lnTo>
                    <a:lnTo>
                      <a:pt x="65" y="0"/>
                    </a:lnTo>
                    <a:lnTo>
                      <a:pt x="58" y="0"/>
                    </a:lnTo>
                    <a:lnTo>
                      <a:pt x="45" y="7"/>
                    </a:lnTo>
                    <a:lnTo>
                      <a:pt x="33" y="13"/>
                    </a:lnTo>
                    <a:lnTo>
                      <a:pt x="26" y="19"/>
                    </a:lnTo>
                    <a:lnTo>
                      <a:pt x="13" y="32"/>
                    </a:lnTo>
                    <a:lnTo>
                      <a:pt x="0" y="52"/>
                    </a:lnTo>
                    <a:lnTo>
                      <a:pt x="0" y="71"/>
                    </a:lnTo>
                    <a:lnTo>
                      <a:pt x="0" y="97"/>
                    </a:lnTo>
                    <a:lnTo>
                      <a:pt x="7" y="122"/>
                    </a:lnTo>
                    <a:lnTo>
                      <a:pt x="13" y="142"/>
                    </a:lnTo>
                    <a:lnTo>
                      <a:pt x="26" y="161"/>
                    </a:lnTo>
                    <a:lnTo>
                      <a:pt x="45" y="180"/>
                    </a:lnTo>
                    <a:lnTo>
                      <a:pt x="71" y="193"/>
                    </a:lnTo>
                    <a:lnTo>
                      <a:pt x="187" y="251"/>
                    </a:lnTo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63" name="Oval 117"/>
            <p:cNvSpPr>
              <a:spLocks noChangeArrowheads="1"/>
            </p:cNvSpPr>
            <p:nvPr/>
          </p:nvSpPr>
          <p:spPr bwMode="auto">
            <a:xfrm>
              <a:off x="2868" y="3297"/>
              <a:ext cx="67" cy="79"/>
            </a:xfrm>
            <a:prstGeom prst="ellips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" name="Oval 118"/>
            <p:cNvSpPr>
              <a:spLocks noChangeArrowheads="1"/>
            </p:cNvSpPr>
            <p:nvPr/>
          </p:nvSpPr>
          <p:spPr bwMode="auto">
            <a:xfrm>
              <a:off x="1886" y="1643"/>
              <a:ext cx="17" cy="11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" name="Oval 119"/>
            <p:cNvSpPr>
              <a:spLocks noChangeArrowheads="1"/>
            </p:cNvSpPr>
            <p:nvPr/>
          </p:nvSpPr>
          <p:spPr bwMode="auto">
            <a:xfrm>
              <a:off x="1931" y="1688"/>
              <a:ext cx="16" cy="11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" name="Oval 120"/>
            <p:cNvSpPr>
              <a:spLocks noChangeArrowheads="1"/>
            </p:cNvSpPr>
            <p:nvPr/>
          </p:nvSpPr>
          <p:spPr bwMode="auto">
            <a:xfrm>
              <a:off x="1975" y="1732"/>
              <a:ext cx="18" cy="1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" name="Oval 121"/>
            <p:cNvSpPr>
              <a:spLocks noChangeArrowheads="1"/>
            </p:cNvSpPr>
            <p:nvPr/>
          </p:nvSpPr>
          <p:spPr bwMode="auto">
            <a:xfrm>
              <a:off x="2021" y="1778"/>
              <a:ext cx="16" cy="10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" name="Oval 122"/>
            <p:cNvSpPr>
              <a:spLocks noChangeArrowheads="1"/>
            </p:cNvSpPr>
            <p:nvPr/>
          </p:nvSpPr>
          <p:spPr bwMode="auto">
            <a:xfrm>
              <a:off x="2065" y="1822"/>
              <a:ext cx="17" cy="1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9" name="Oval 123"/>
            <p:cNvSpPr>
              <a:spLocks noChangeArrowheads="1"/>
            </p:cNvSpPr>
            <p:nvPr/>
          </p:nvSpPr>
          <p:spPr bwMode="auto">
            <a:xfrm>
              <a:off x="1864" y="1699"/>
              <a:ext cx="11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0" name="Oval 124"/>
            <p:cNvSpPr>
              <a:spLocks noChangeArrowheads="1"/>
            </p:cNvSpPr>
            <p:nvPr/>
          </p:nvSpPr>
          <p:spPr bwMode="auto">
            <a:xfrm>
              <a:off x="1908" y="1744"/>
              <a:ext cx="12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" name="Oval 125"/>
            <p:cNvSpPr>
              <a:spLocks noChangeArrowheads="1"/>
            </p:cNvSpPr>
            <p:nvPr/>
          </p:nvSpPr>
          <p:spPr bwMode="auto">
            <a:xfrm>
              <a:off x="1954" y="1788"/>
              <a:ext cx="11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Oval 126"/>
            <p:cNvSpPr>
              <a:spLocks noChangeArrowheads="1"/>
            </p:cNvSpPr>
            <p:nvPr/>
          </p:nvSpPr>
          <p:spPr bwMode="auto">
            <a:xfrm>
              <a:off x="1998" y="1834"/>
              <a:ext cx="11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3" name="Oval 127"/>
            <p:cNvSpPr>
              <a:spLocks noChangeArrowheads="1"/>
            </p:cNvSpPr>
            <p:nvPr/>
          </p:nvSpPr>
          <p:spPr bwMode="auto">
            <a:xfrm>
              <a:off x="2043" y="1878"/>
              <a:ext cx="11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4" name="Oval 128"/>
            <p:cNvSpPr>
              <a:spLocks noChangeArrowheads="1"/>
            </p:cNvSpPr>
            <p:nvPr/>
          </p:nvSpPr>
          <p:spPr bwMode="auto">
            <a:xfrm>
              <a:off x="2021" y="1575"/>
              <a:ext cx="11" cy="1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5" name="Oval 129"/>
            <p:cNvSpPr>
              <a:spLocks noChangeArrowheads="1"/>
            </p:cNvSpPr>
            <p:nvPr/>
          </p:nvSpPr>
          <p:spPr bwMode="auto">
            <a:xfrm>
              <a:off x="2065" y="1621"/>
              <a:ext cx="12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6" name="Oval 130"/>
            <p:cNvSpPr>
              <a:spLocks noChangeArrowheads="1"/>
            </p:cNvSpPr>
            <p:nvPr/>
          </p:nvSpPr>
          <p:spPr bwMode="auto">
            <a:xfrm>
              <a:off x="2111" y="1665"/>
              <a:ext cx="10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7" name="Oval 131"/>
            <p:cNvSpPr>
              <a:spLocks noChangeArrowheads="1"/>
            </p:cNvSpPr>
            <p:nvPr/>
          </p:nvSpPr>
          <p:spPr bwMode="auto">
            <a:xfrm>
              <a:off x="1970" y="1621"/>
              <a:ext cx="5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8" name="Oval 132"/>
            <p:cNvSpPr>
              <a:spLocks noChangeArrowheads="1"/>
            </p:cNvSpPr>
            <p:nvPr/>
          </p:nvSpPr>
          <p:spPr bwMode="auto">
            <a:xfrm>
              <a:off x="2004" y="1671"/>
              <a:ext cx="11" cy="11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79" name="Group 133"/>
            <p:cNvGrpSpPr>
              <a:grpSpLocks/>
            </p:cNvGrpSpPr>
            <p:nvPr/>
          </p:nvGrpSpPr>
          <p:grpSpPr bwMode="auto">
            <a:xfrm>
              <a:off x="1781" y="3256"/>
              <a:ext cx="639" cy="617"/>
              <a:chOff x="1461" y="3061"/>
              <a:chExt cx="733" cy="707"/>
            </a:xfrm>
          </p:grpSpPr>
          <p:sp>
            <p:nvSpPr>
              <p:cNvPr id="326" name="Freeform 134"/>
              <p:cNvSpPr>
                <a:spLocks/>
              </p:cNvSpPr>
              <p:nvPr/>
            </p:nvSpPr>
            <p:spPr bwMode="auto">
              <a:xfrm>
                <a:off x="1467" y="3100"/>
                <a:ext cx="643" cy="6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"/>
                  </a:cxn>
                  <a:cxn ang="0">
                    <a:pos x="0" y="38"/>
                  </a:cxn>
                  <a:cxn ang="0">
                    <a:pos x="0" y="58"/>
                  </a:cxn>
                  <a:cxn ang="0">
                    <a:pos x="0" y="83"/>
                  </a:cxn>
                  <a:cxn ang="0">
                    <a:pos x="7" y="96"/>
                  </a:cxn>
                  <a:cxn ang="0">
                    <a:pos x="13" y="115"/>
                  </a:cxn>
                  <a:cxn ang="0">
                    <a:pos x="20" y="135"/>
                  </a:cxn>
                  <a:cxn ang="0">
                    <a:pos x="32" y="148"/>
                  </a:cxn>
                  <a:cxn ang="0">
                    <a:pos x="39" y="167"/>
                  </a:cxn>
                  <a:cxn ang="0">
                    <a:pos x="52" y="180"/>
                  </a:cxn>
                  <a:cxn ang="0">
                    <a:pos x="65" y="193"/>
                  </a:cxn>
                  <a:cxn ang="0">
                    <a:pos x="77" y="205"/>
                  </a:cxn>
                  <a:cxn ang="0">
                    <a:pos x="90" y="225"/>
                  </a:cxn>
                  <a:cxn ang="0">
                    <a:pos x="103" y="238"/>
                  </a:cxn>
                  <a:cxn ang="0">
                    <a:pos x="122" y="244"/>
                  </a:cxn>
                  <a:cxn ang="0">
                    <a:pos x="135" y="257"/>
                  </a:cxn>
                  <a:cxn ang="0">
                    <a:pos x="155" y="270"/>
                  </a:cxn>
                  <a:cxn ang="0">
                    <a:pos x="174" y="283"/>
                  </a:cxn>
                  <a:cxn ang="0">
                    <a:pos x="187" y="295"/>
                  </a:cxn>
                  <a:cxn ang="0">
                    <a:pos x="206" y="302"/>
                  </a:cxn>
                  <a:cxn ang="0">
                    <a:pos x="225" y="315"/>
                  </a:cxn>
                  <a:cxn ang="0">
                    <a:pos x="245" y="321"/>
                  </a:cxn>
                  <a:cxn ang="0">
                    <a:pos x="264" y="334"/>
                  </a:cxn>
                  <a:cxn ang="0">
                    <a:pos x="283" y="347"/>
                  </a:cxn>
                  <a:cxn ang="0">
                    <a:pos x="302" y="353"/>
                  </a:cxn>
                  <a:cxn ang="0">
                    <a:pos x="322" y="366"/>
                  </a:cxn>
                  <a:cxn ang="0">
                    <a:pos x="341" y="373"/>
                  </a:cxn>
                  <a:cxn ang="0">
                    <a:pos x="367" y="385"/>
                  </a:cxn>
                  <a:cxn ang="0">
                    <a:pos x="386" y="392"/>
                  </a:cxn>
                  <a:cxn ang="0">
                    <a:pos x="405" y="405"/>
                  </a:cxn>
                  <a:cxn ang="0">
                    <a:pos x="424" y="411"/>
                  </a:cxn>
                  <a:cxn ang="0">
                    <a:pos x="444" y="424"/>
                  </a:cxn>
                  <a:cxn ang="0">
                    <a:pos x="457" y="437"/>
                  </a:cxn>
                  <a:cxn ang="0">
                    <a:pos x="476" y="443"/>
                  </a:cxn>
                  <a:cxn ang="0">
                    <a:pos x="495" y="456"/>
                  </a:cxn>
                  <a:cxn ang="0">
                    <a:pos x="514" y="469"/>
                  </a:cxn>
                  <a:cxn ang="0">
                    <a:pos x="527" y="475"/>
                  </a:cxn>
                  <a:cxn ang="0">
                    <a:pos x="547" y="488"/>
                  </a:cxn>
                  <a:cxn ang="0">
                    <a:pos x="559" y="501"/>
                  </a:cxn>
                  <a:cxn ang="0">
                    <a:pos x="572" y="514"/>
                  </a:cxn>
                  <a:cxn ang="0">
                    <a:pos x="585" y="527"/>
                  </a:cxn>
                  <a:cxn ang="0">
                    <a:pos x="598" y="540"/>
                  </a:cxn>
                  <a:cxn ang="0">
                    <a:pos x="611" y="552"/>
                  </a:cxn>
                  <a:cxn ang="0">
                    <a:pos x="617" y="572"/>
                  </a:cxn>
                  <a:cxn ang="0">
                    <a:pos x="624" y="585"/>
                  </a:cxn>
                  <a:cxn ang="0">
                    <a:pos x="637" y="597"/>
                  </a:cxn>
                  <a:cxn ang="0">
                    <a:pos x="643" y="617"/>
                  </a:cxn>
                  <a:cxn ang="0">
                    <a:pos x="643" y="636"/>
                  </a:cxn>
                  <a:cxn ang="0">
                    <a:pos x="0" y="0"/>
                  </a:cxn>
                </a:cxnLst>
                <a:rect l="0" t="0" r="r" b="b"/>
                <a:pathLst>
                  <a:path w="643" h="636">
                    <a:moveTo>
                      <a:pt x="0" y="0"/>
                    </a:moveTo>
                    <a:lnTo>
                      <a:pt x="0" y="19"/>
                    </a:lnTo>
                    <a:lnTo>
                      <a:pt x="0" y="38"/>
                    </a:lnTo>
                    <a:lnTo>
                      <a:pt x="0" y="58"/>
                    </a:lnTo>
                    <a:lnTo>
                      <a:pt x="0" y="83"/>
                    </a:lnTo>
                    <a:lnTo>
                      <a:pt x="7" y="96"/>
                    </a:lnTo>
                    <a:lnTo>
                      <a:pt x="13" y="115"/>
                    </a:lnTo>
                    <a:lnTo>
                      <a:pt x="20" y="135"/>
                    </a:lnTo>
                    <a:lnTo>
                      <a:pt x="32" y="148"/>
                    </a:lnTo>
                    <a:lnTo>
                      <a:pt x="39" y="167"/>
                    </a:lnTo>
                    <a:lnTo>
                      <a:pt x="52" y="180"/>
                    </a:lnTo>
                    <a:lnTo>
                      <a:pt x="65" y="193"/>
                    </a:lnTo>
                    <a:lnTo>
                      <a:pt x="77" y="205"/>
                    </a:lnTo>
                    <a:lnTo>
                      <a:pt x="90" y="225"/>
                    </a:lnTo>
                    <a:lnTo>
                      <a:pt x="103" y="238"/>
                    </a:lnTo>
                    <a:lnTo>
                      <a:pt x="122" y="244"/>
                    </a:lnTo>
                    <a:lnTo>
                      <a:pt x="135" y="257"/>
                    </a:lnTo>
                    <a:lnTo>
                      <a:pt x="155" y="270"/>
                    </a:lnTo>
                    <a:lnTo>
                      <a:pt x="174" y="283"/>
                    </a:lnTo>
                    <a:lnTo>
                      <a:pt x="187" y="295"/>
                    </a:lnTo>
                    <a:lnTo>
                      <a:pt x="206" y="302"/>
                    </a:lnTo>
                    <a:lnTo>
                      <a:pt x="225" y="315"/>
                    </a:lnTo>
                    <a:lnTo>
                      <a:pt x="245" y="321"/>
                    </a:lnTo>
                    <a:lnTo>
                      <a:pt x="264" y="334"/>
                    </a:lnTo>
                    <a:lnTo>
                      <a:pt x="283" y="347"/>
                    </a:lnTo>
                    <a:lnTo>
                      <a:pt x="302" y="353"/>
                    </a:lnTo>
                    <a:lnTo>
                      <a:pt x="322" y="366"/>
                    </a:lnTo>
                    <a:lnTo>
                      <a:pt x="341" y="373"/>
                    </a:lnTo>
                    <a:lnTo>
                      <a:pt x="367" y="385"/>
                    </a:lnTo>
                    <a:lnTo>
                      <a:pt x="386" y="392"/>
                    </a:lnTo>
                    <a:lnTo>
                      <a:pt x="405" y="405"/>
                    </a:lnTo>
                    <a:lnTo>
                      <a:pt x="424" y="411"/>
                    </a:lnTo>
                    <a:lnTo>
                      <a:pt x="444" y="424"/>
                    </a:lnTo>
                    <a:lnTo>
                      <a:pt x="457" y="437"/>
                    </a:lnTo>
                    <a:lnTo>
                      <a:pt x="476" y="443"/>
                    </a:lnTo>
                    <a:lnTo>
                      <a:pt x="495" y="456"/>
                    </a:lnTo>
                    <a:lnTo>
                      <a:pt x="514" y="469"/>
                    </a:lnTo>
                    <a:lnTo>
                      <a:pt x="527" y="475"/>
                    </a:lnTo>
                    <a:lnTo>
                      <a:pt x="547" y="488"/>
                    </a:lnTo>
                    <a:lnTo>
                      <a:pt x="559" y="501"/>
                    </a:lnTo>
                    <a:lnTo>
                      <a:pt x="572" y="514"/>
                    </a:lnTo>
                    <a:lnTo>
                      <a:pt x="585" y="527"/>
                    </a:lnTo>
                    <a:lnTo>
                      <a:pt x="598" y="540"/>
                    </a:lnTo>
                    <a:lnTo>
                      <a:pt x="611" y="552"/>
                    </a:lnTo>
                    <a:lnTo>
                      <a:pt x="617" y="572"/>
                    </a:lnTo>
                    <a:lnTo>
                      <a:pt x="624" y="585"/>
                    </a:lnTo>
                    <a:lnTo>
                      <a:pt x="637" y="597"/>
                    </a:lnTo>
                    <a:lnTo>
                      <a:pt x="643" y="617"/>
                    </a:lnTo>
                    <a:lnTo>
                      <a:pt x="643" y="63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7" name="Freeform 135"/>
              <p:cNvSpPr>
                <a:spLocks/>
              </p:cNvSpPr>
              <p:nvPr/>
            </p:nvSpPr>
            <p:spPr bwMode="auto">
              <a:xfrm>
                <a:off x="1461" y="3093"/>
                <a:ext cx="643" cy="6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0" y="39"/>
                  </a:cxn>
                  <a:cxn ang="0">
                    <a:pos x="0" y="58"/>
                  </a:cxn>
                  <a:cxn ang="0">
                    <a:pos x="0" y="84"/>
                  </a:cxn>
                  <a:cxn ang="0">
                    <a:pos x="6" y="97"/>
                  </a:cxn>
                  <a:cxn ang="0">
                    <a:pos x="13" y="116"/>
                  </a:cxn>
                  <a:cxn ang="0">
                    <a:pos x="19" y="135"/>
                  </a:cxn>
                  <a:cxn ang="0">
                    <a:pos x="32" y="148"/>
                  </a:cxn>
                  <a:cxn ang="0">
                    <a:pos x="38" y="167"/>
                  </a:cxn>
                  <a:cxn ang="0">
                    <a:pos x="51" y="180"/>
                  </a:cxn>
                  <a:cxn ang="0">
                    <a:pos x="64" y="193"/>
                  </a:cxn>
                  <a:cxn ang="0">
                    <a:pos x="77" y="206"/>
                  </a:cxn>
                  <a:cxn ang="0">
                    <a:pos x="90" y="225"/>
                  </a:cxn>
                  <a:cxn ang="0">
                    <a:pos x="103" y="238"/>
                  </a:cxn>
                  <a:cxn ang="0">
                    <a:pos x="122" y="245"/>
                  </a:cxn>
                  <a:cxn ang="0">
                    <a:pos x="135" y="257"/>
                  </a:cxn>
                  <a:cxn ang="0">
                    <a:pos x="154" y="270"/>
                  </a:cxn>
                  <a:cxn ang="0">
                    <a:pos x="173" y="283"/>
                  </a:cxn>
                  <a:cxn ang="0">
                    <a:pos x="186" y="296"/>
                  </a:cxn>
                  <a:cxn ang="0">
                    <a:pos x="206" y="302"/>
                  </a:cxn>
                  <a:cxn ang="0">
                    <a:pos x="225" y="315"/>
                  </a:cxn>
                  <a:cxn ang="0">
                    <a:pos x="244" y="322"/>
                  </a:cxn>
                  <a:cxn ang="0">
                    <a:pos x="263" y="335"/>
                  </a:cxn>
                  <a:cxn ang="0">
                    <a:pos x="283" y="347"/>
                  </a:cxn>
                  <a:cxn ang="0">
                    <a:pos x="302" y="354"/>
                  </a:cxn>
                  <a:cxn ang="0">
                    <a:pos x="321" y="367"/>
                  </a:cxn>
                  <a:cxn ang="0">
                    <a:pos x="340" y="373"/>
                  </a:cxn>
                  <a:cxn ang="0">
                    <a:pos x="366" y="386"/>
                  </a:cxn>
                  <a:cxn ang="0">
                    <a:pos x="385" y="392"/>
                  </a:cxn>
                  <a:cxn ang="0">
                    <a:pos x="405" y="405"/>
                  </a:cxn>
                  <a:cxn ang="0">
                    <a:pos x="424" y="412"/>
                  </a:cxn>
                  <a:cxn ang="0">
                    <a:pos x="443" y="424"/>
                  </a:cxn>
                  <a:cxn ang="0">
                    <a:pos x="456" y="437"/>
                  </a:cxn>
                  <a:cxn ang="0">
                    <a:pos x="475" y="444"/>
                  </a:cxn>
                  <a:cxn ang="0">
                    <a:pos x="495" y="457"/>
                  </a:cxn>
                  <a:cxn ang="0">
                    <a:pos x="514" y="469"/>
                  </a:cxn>
                  <a:cxn ang="0">
                    <a:pos x="527" y="476"/>
                  </a:cxn>
                  <a:cxn ang="0">
                    <a:pos x="546" y="489"/>
                  </a:cxn>
                  <a:cxn ang="0">
                    <a:pos x="559" y="502"/>
                  </a:cxn>
                  <a:cxn ang="0">
                    <a:pos x="572" y="514"/>
                  </a:cxn>
                  <a:cxn ang="0">
                    <a:pos x="585" y="527"/>
                  </a:cxn>
                  <a:cxn ang="0">
                    <a:pos x="598" y="540"/>
                  </a:cxn>
                  <a:cxn ang="0">
                    <a:pos x="610" y="553"/>
                  </a:cxn>
                  <a:cxn ang="0">
                    <a:pos x="617" y="572"/>
                  </a:cxn>
                  <a:cxn ang="0">
                    <a:pos x="623" y="585"/>
                  </a:cxn>
                  <a:cxn ang="0">
                    <a:pos x="636" y="598"/>
                  </a:cxn>
                  <a:cxn ang="0">
                    <a:pos x="643" y="617"/>
                  </a:cxn>
                  <a:cxn ang="0">
                    <a:pos x="643" y="637"/>
                  </a:cxn>
                </a:cxnLst>
                <a:rect l="0" t="0" r="r" b="b"/>
                <a:pathLst>
                  <a:path w="643" h="637">
                    <a:moveTo>
                      <a:pt x="0" y="0"/>
                    </a:moveTo>
                    <a:lnTo>
                      <a:pt x="0" y="20"/>
                    </a:lnTo>
                    <a:lnTo>
                      <a:pt x="0" y="39"/>
                    </a:lnTo>
                    <a:lnTo>
                      <a:pt x="0" y="58"/>
                    </a:lnTo>
                    <a:lnTo>
                      <a:pt x="0" y="84"/>
                    </a:lnTo>
                    <a:lnTo>
                      <a:pt x="6" y="97"/>
                    </a:lnTo>
                    <a:lnTo>
                      <a:pt x="13" y="116"/>
                    </a:lnTo>
                    <a:lnTo>
                      <a:pt x="19" y="135"/>
                    </a:lnTo>
                    <a:lnTo>
                      <a:pt x="32" y="148"/>
                    </a:lnTo>
                    <a:lnTo>
                      <a:pt x="38" y="167"/>
                    </a:lnTo>
                    <a:lnTo>
                      <a:pt x="51" y="180"/>
                    </a:lnTo>
                    <a:lnTo>
                      <a:pt x="64" y="193"/>
                    </a:lnTo>
                    <a:lnTo>
                      <a:pt x="77" y="206"/>
                    </a:lnTo>
                    <a:lnTo>
                      <a:pt x="90" y="225"/>
                    </a:lnTo>
                    <a:lnTo>
                      <a:pt x="103" y="238"/>
                    </a:lnTo>
                    <a:lnTo>
                      <a:pt x="122" y="245"/>
                    </a:lnTo>
                    <a:lnTo>
                      <a:pt x="135" y="257"/>
                    </a:lnTo>
                    <a:lnTo>
                      <a:pt x="154" y="270"/>
                    </a:lnTo>
                    <a:lnTo>
                      <a:pt x="173" y="283"/>
                    </a:lnTo>
                    <a:lnTo>
                      <a:pt x="186" y="296"/>
                    </a:lnTo>
                    <a:lnTo>
                      <a:pt x="206" y="302"/>
                    </a:lnTo>
                    <a:lnTo>
                      <a:pt x="225" y="315"/>
                    </a:lnTo>
                    <a:lnTo>
                      <a:pt x="244" y="322"/>
                    </a:lnTo>
                    <a:lnTo>
                      <a:pt x="263" y="335"/>
                    </a:lnTo>
                    <a:lnTo>
                      <a:pt x="283" y="347"/>
                    </a:lnTo>
                    <a:lnTo>
                      <a:pt x="302" y="354"/>
                    </a:lnTo>
                    <a:lnTo>
                      <a:pt x="321" y="367"/>
                    </a:lnTo>
                    <a:lnTo>
                      <a:pt x="340" y="373"/>
                    </a:lnTo>
                    <a:lnTo>
                      <a:pt x="366" y="386"/>
                    </a:lnTo>
                    <a:lnTo>
                      <a:pt x="385" y="392"/>
                    </a:lnTo>
                    <a:lnTo>
                      <a:pt x="405" y="405"/>
                    </a:lnTo>
                    <a:lnTo>
                      <a:pt x="424" y="412"/>
                    </a:lnTo>
                    <a:lnTo>
                      <a:pt x="443" y="424"/>
                    </a:lnTo>
                    <a:lnTo>
                      <a:pt x="456" y="437"/>
                    </a:lnTo>
                    <a:lnTo>
                      <a:pt x="475" y="444"/>
                    </a:lnTo>
                    <a:lnTo>
                      <a:pt x="495" y="457"/>
                    </a:lnTo>
                    <a:lnTo>
                      <a:pt x="514" y="469"/>
                    </a:lnTo>
                    <a:lnTo>
                      <a:pt x="527" y="476"/>
                    </a:lnTo>
                    <a:lnTo>
                      <a:pt x="546" y="489"/>
                    </a:lnTo>
                    <a:lnTo>
                      <a:pt x="559" y="502"/>
                    </a:lnTo>
                    <a:lnTo>
                      <a:pt x="572" y="514"/>
                    </a:lnTo>
                    <a:lnTo>
                      <a:pt x="585" y="527"/>
                    </a:lnTo>
                    <a:lnTo>
                      <a:pt x="598" y="540"/>
                    </a:lnTo>
                    <a:lnTo>
                      <a:pt x="610" y="553"/>
                    </a:lnTo>
                    <a:lnTo>
                      <a:pt x="617" y="572"/>
                    </a:lnTo>
                    <a:lnTo>
                      <a:pt x="623" y="585"/>
                    </a:lnTo>
                    <a:lnTo>
                      <a:pt x="636" y="598"/>
                    </a:lnTo>
                    <a:lnTo>
                      <a:pt x="643" y="617"/>
                    </a:lnTo>
                    <a:lnTo>
                      <a:pt x="643" y="637"/>
                    </a:lnTo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8" name="Freeform 136"/>
              <p:cNvSpPr>
                <a:spLocks/>
              </p:cNvSpPr>
              <p:nvPr/>
            </p:nvSpPr>
            <p:spPr bwMode="auto">
              <a:xfrm>
                <a:off x="1551" y="3068"/>
                <a:ext cx="630" cy="6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0" y="45"/>
                  </a:cxn>
                  <a:cxn ang="0">
                    <a:pos x="0" y="64"/>
                  </a:cxn>
                  <a:cxn ang="0">
                    <a:pos x="0" y="83"/>
                  </a:cxn>
                  <a:cxn ang="0">
                    <a:pos x="6" y="102"/>
                  </a:cxn>
                  <a:cxn ang="0">
                    <a:pos x="13" y="122"/>
                  </a:cxn>
                  <a:cxn ang="0">
                    <a:pos x="19" y="135"/>
                  </a:cxn>
                  <a:cxn ang="0">
                    <a:pos x="32" y="154"/>
                  </a:cxn>
                  <a:cxn ang="0">
                    <a:pos x="38" y="167"/>
                  </a:cxn>
                  <a:cxn ang="0">
                    <a:pos x="51" y="186"/>
                  </a:cxn>
                  <a:cxn ang="0">
                    <a:pos x="58" y="199"/>
                  </a:cxn>
                  <a:cxn ang="0">
                    <a:pos x="71" y="212"/>
                  </a:cxn>
                  <a:cxn ang="0">
                    <a:pos x="90" y="225"/>
                  </a:cxn>
                  <a:cxn ang="0">
                    <a:pos x="103" y="237"/>
                  </a:cxn>
                  <a:cxn ang="0">
                    <a:pos x="116" y="250"/>
                  </a:cxn>
                  <a:cxn ang="0">
                    <a:pos x="135" y="263"/>
                  </a:cxn>
                  <a:cxn ang="0">
                    <a:pos x="148" y="276"/>
                  </a:cxn>
                  <a:cxn ang="0">
                    <a:pos x="167" y="282"/>
                  </a:cxn>
                  <a:cxn ang="0">
                    <a:pos x="186" y="295"/>
                  </a:cxn>
                  <a:cxn ang="0">
                    <a:pos x="199" y="308"/>
                  </a:cxn>
                  <a:cxn ang="0">
                    <a:pos x="218" y="315"/>
                  </a:cxn>
                  <a:cxn ang="0">
                    <a:pos x="238" y="327"/>
                  </a:cxn>
                  <a:cxn ang="0">
                    <a:pos x="257" y="334"/>
                  </a:cxn>
                  <a:cxn ang="0">
                    <a:pos x="276" y="347"/>
                  </a:cxn>
                  <a:cxn ang="0">
                    <a:pos x="295" y="353"/>
                  </a:cxn>
                  <a:cxn ang="0">
                    <a:pos x="315" y="366"/>
                  </a:cxn>
                  <a:cxn ang="0">
                    <a:pos x="334" y="372"/>
                  </a:cxn>
                  <a:cxn ang="0">
                    <a:pos x="353" y="385"/>
                  </a:cxn>
                  <a:cxn ang="0">
                    <a:pos x="373" y="392"/>
                  </a:cxn>
                  <a:cxn ang="0">
                    <a:pos x="392" y="405"/>
                  </a:cxn>
                  <a:cxn ang="0">
                    <a:pos x="411" y="411"/>
                  </a:cxn>
                  <a:cxn ang="0">
                    <a:pos x="430" y="424"/>
                  </a:cxn>
                  <a:cxn ang="0">
                    <a:pos x="450" y="430"/>
                  </a:cxn>
                  <a:cxn ang="0">
                    <a:pos x="469" y="443"/>
                  </a:cxn>
                  <a:cxn ang="0">
                    <a:pos x="482" y="456"/>
                  </a:cxn>
                  <a:cxn ang="0">
                    <a:pos x="501" y="462"/>
                  </a:cxn>
                  <a:cxn ang="0">
                    <a:pos x="514" y="475"/>
                  </a:cxn>
                  <a:cxn ang="0">
                    <a:pos x="533" y="488"/>
                  </a:cxn>
                  <a:cxn ang="0">
                    <a:pos x="546" y="501"/>
                  </a:cxn>
                  <a:cxn ang="0">
                    <a:pos x="559" y="514"/>
                  </a:cxn>
                  <a:cxn ang="0">
                    <a:pos x="572" y="527"/>
                  </a:cxn>
                  <a:cxn ang="0">
                    <a:pos x="585" y="539"/>
                  </a:cxn>
                  <a:cxn ang="0">
                    <a:pos x="591" y="552"/>
                  </a:cxn>
                  <a:cxn ang="0">
                    <a:pos x="604" y="565"/>
                  </a:cxn>
                  <a:cxn ang="0">
                    <a:pos x="610" y="584"/>
                  </a:cxn>
                  <a:cxn ang="0">
                    <a:pos x="617" y="597"/>
                  </a:cxn>
                  <a:cxn ang="0">
                    <a:pos x="623" y="617"/>
                  </a:cxn>
                  <a:cxn ang="0">
                    <a:pos x="630" y="629"/>
                  </a:cxn>
                  <a:cxn ang="0">
                    <a:pos x="0" y="0"/>
                  </a:cxn>
                </a:cxnLst>
                <a:rect l="0" t="0" r="r" b="b"/>
                <a:pathLst>
                  <a:path w="630" h="629">
                    <a:moveTo>
                      <a:pt x="0" y="0"/>
                    </a:moveTo>
                    <a:lnTo>
                      <a:pt x="0" y="25"/>
                    </a:lnTo>
                    <a:lnTo>
                      <a:pt x="0" y="45"/>
                    </a:lnTo>
                    <a:lnTo>
                      <a:pt x="0" y="64"/>
                    </a:lnTo>
                    <a:lnTo>
                      <a:pt x="0" y="83"/>
                    </a:lnTo>
                    <a:lnTo>
                      <a:pt x="6" y="102"/>
                    </a:lnTo>
                    <a:lnTo>
                      <a:pt x="13" y="122"/>
                    </a:lnTo>
                    <a:lnTo>
                      <a:pt x="19" y="135"/>
                    </a:lnTo>
                    <a:lnTo>
                      <a:pt x="32" y="154"/>
                    </a:lnTo>
                    <a:lnTo>
                      <a:pt x="38" y="167"/>
                    </a:lnTo>
                    <a:lnTo>
                      <a:pt x="51" y="186"/>
                    </a:lnTo>
                    <a:lnTo>
                      <a:pt x="58" y="199"/>
                    </a:lnTo>
                    <a:lnTo>
                      <a:pt x="71" y="212"/>
                    </a:lnTo>
                    <a:lnTo>
                      <a:pt x="90" y="225"/>
                    </a:lnTo>
                    <a:lnTo>
                      <a:pt x="103" y="237"/>
                    </a:lnTo>
                    <a:lnTo>
                      <a:pt x="116" y="250"/>
                    </a:lnTo>
                    <a:lnTo>
                      <a:pt x="135" y="263"/>
                    </a:lnTo>
                    <a:lnTo>
                      <a:pt x="148" y="276"/>
                    </a:lnTo>
                    <a:lnTo>
                      <a:pt x="167" y="282"/>
                    </a:lnTo>
                    <a:lnTo>
                      <a:pt x="186" y="295"/>
                    </a:lnTo>
                    <a:lnTo>
                      <a:pt x="199" y="308"/>
                    </a:lnTo>
                    <a:lnTo>
                      <a:pt x="218" y="315"/>
                    </a:lnTo>
                    <a:lnTo>
                      <a:pt x="238" y="327"/>
                    </a:lnTo>
                    <a:lnTo>
                      <a:pt x="257" y="334"/>
                    </a:lnTo>
                    <a:lnTo>
                      <a:pt x="276" y="347"/>
                    </a:lnTo>
                    <a:lnTo>
                      <a:pt x="295" y="353"/>
                    </a:lnTo>
                    <a:lnTo>
                      <a:pt x="315" y="366"/>
                    </a:lnTo>
                    <a:lnTo>
                      <a:pt x="334" y="372"/>
                    </a:lnTo>
                    <a:lnTo>
                      <a:pt x="353" y="385"/>
                    </a:lnTo>
                    <a:lnTo>
                      <a:pt x="373" y="392"/>
                    </a:lnTo>
                    <a:lnTo>
                      <a:pt x="392" y="405"/>
                    </a:lnTo>
                    <a:lnTo>
                      <a:pt x="411" y="411"/>
                    </a:lnTo>
                    <a:lnTo>
                      <a:pt x="430" y="424"/>
                    </a:lnTo>
                    <a:lnTo>
                      <a:pt x="450" y="430"/>
                    </a:lnTo>
                    <a:lnTo>
                      <a:pt x="469" y="443"/>
                    </a:lnTo>
                    <a:lnTo>
                      <a:pt x="482" y="456"/>
                    </a:lnTo>
                    <a:lnTo>
                      <a:pt x="501" y="462"/>
                    </a:lnTo>
                    <a:lnTo>
                      <a:pt x="514" y="475"/>
                    </a:lnTo>
                    <a:lnTo>
                      <a:pt x="533" y="488"/>
                    </a:lnTo>
                    <a:lnTo>
                      <a:pt x="546" y="501"/>
                    </a:lnTo>
                    <a:lnTo>
                      <a:pt x="559" y="514"/>
                    </a:lnTo>
                    <a:lnTo>
                      <a:pt x="572" y="527"/>
                    </a:lnTo>
                    <a:lnTo>
                      <a:pt x="585" y="539"/>
                    </a:lnTo>
                    <a:lnTo>
                      <a:pt x="591" y="552"/>
                    </a:lnTo>
                    <a:lnTo>
                      <a:pt x="604" y="565"/>
                    </a:lnTo>
                    <a:lnTo>
                      <a:pt x="610" y="584"/>
                    </a:lnTo>
                    <a:lnTo>
                      <a:pt x="617" y="597"/>
                    </a:lnTo>
                    <a:lnTo>
                      <a:pt x="623" y="617"/>
                    </a:lnTo>
                    <a:lnTo>
                      <a:pt x="630" y="62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9" name="Freeform 137"/>
              <p:cNvSpPr>
                <a:spLocks/>
              </p:cNvSpPr>
              <p:nvPr/>
            </p:nvSpPr>
            <p:spPr bwMode="auto">
              <a:xfrm>
                <a:off x="1544" y="3061"/>
                <a:ext cx="630" cy="6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6"/>
                  </a:cxn>
                  <a:cxn ang="0">
                    <a:pos x="0" y="45"/>
                  </a:cxn>
                  <a:cxn ang="0">
                    <a:pos x="0" y="64"/>
                  </a:cxn>
                  <a:cxn ang="0">
                    <a:pos x="0" y="84"/>
                  </a:cxn>
                  <a:cxn ang="0">
                    <a:pos x="7" y="103"/>
                  </a:cxn>
                  <a:cxn ang="0">
                    <a:pos x="13" y="122"/>
                  </a:cxn>
                  <a:cxn ang="0">
                    <a:pos x="20" y="135"/>
                  </a:cxn>
                  <a:cxn ang="0">
                    <a:pos x="33" y="154"/>
                  </a:cxn>
                  <a:cxn ang="0">
                    <a:pos x="39" y="167"/>
                  </a:cxn>
                  <a:cxn ang="0">
                    <a:pos x="52" y="187"/>
                  </a:cxn>
                  <a:cxn ang="0">
                    <a:pos x="58" y="199"/>
                  </a:cxn>
                  <a:cxn ang="0">
                    <a:pos x="71" y="212"/>
                  </a:cxn>
                  <a:cxn ang="0">
                    <a:pos x="90" y="225"/>
                  </a:cxn>
                  <a:cxn ang="0">
                    <a:pos x="103" y="238"/>
                  </a:cxn>
                  <a:cxn ang="0">
                    <a:pos x="116" y="251"/>
                  </a:cxn>
                  <a:cxn ang="0">
                    <a:pos x="135" y="264"/>
                  </a:cxn>
                  <a:cxn ang="0">
                    <a:pos x="148" y="277"/>
                  </a:cxn>
                  <a:cxn ang="0">
                    <a:pos x="168" y="283"/>
                  </a:cxn>
                  <a:cxn ang="0">
                    <a:pos x="187" y="296"/>
                  </a:cxn>
                  <a:cxn ang="0">
                    <a:pos x="200" y="309"/>
                  </a:cxn>
                  <a:cxn ang="0">
                    <a:pos x="219" y="315"/>
                  </a:cxn>
                  <a:cxn ang="0">
                    <a:pos x="238" y="328"/>
                  </a:cxn>
                  <a:cxn ang="0">
                    <a:pos x="257" y="334"/>
                  </a:cxn>
                  <a:cxn ang="0">
                    <a:pos x="277" y="347"/>
                  </a:cxn>
                  <a:cxn ang="0">
                    <a:pos x="296" y="354"/>
                  </a:cxn>
                  <a:cxn ang="0">
                    <a:pos x="315" y="367"/>
                  </a:cxn>
                  <a:cxn ang="0">
                    <a:pos x="335" y="373"/>
                  </a:cxn>
                  <a:cxn ang="0">
                    <a:pos x="354" y="386"/>
                  </a:cxn>
                  <a:cxn ang="0">
                    <a:pos x="373" y="392"/>
                  </a:cxn>
                  <a:cxn ang="0">
                    <a:pos x="392" y="405"/>
                  </a:cxn>
                  <a:cxn ang="0">
                    <a:pos x="412" y="412"/>
                  </a:cxn>
                  <a:cxn ang="0">
                    <a:pos x="431" y="424"/>
                  </a:cxn>
                  <a:cxn ang="0">
                    <a:pos x="450" y="431"/>
                  </a:cxn>
                  <a:cxn ang="0">
                    <a:pos x="470" y="444"/>
                  </a:cxn>
                  <a:cxn ang="0">
                    <a:pos x="482" y="456"/>
                  </a:cxn>
                  <a:cxn ang="0">
                    <a:pos x="502" y="463"/>
                  </a:cxn>
                  <a:cxn ang="0">
                    <a:pos x="515" y="476"/>
                  </a:cxn>
                  <a:cxn ang="0">
                    <a:pos x="534" y="489"/>
                  </a:cxn>
                  <a:cxn ang="0">
                    <a:pos x="547" y="501"/>
                  </a:cxn>
                  <a:cxn ang="0">
                    <a:pos x="560" y="514"/>
                  </a:cxn>
                  <a:cxn ang="0">
                    <a:pos x="572" y="527"/>
                  </a:cxn>
                  <a:cxn ang="0">
                    <a:pos x="585" y="540"/>
                  </a:cxn>
                  <a:cxn ang="0">
                    <a:pos x="592" y="553"/>
                  </a:cxn>
                  <a:cxn ang="0">
                    <a:pos x="605" y="566"/>
                  </a:cxn>
                  <a:cxn ang="0">
                    <a:pos x="611" y="585"/>
                  </a:cxn>
                  <a:cxn ang="0">
                    <a:pos x="617" y="598"/>
                  </a:cxn>
                  <a:cxn ang="0">
                    <a:pos x="624" y="617"/>
                  </a:cxn>
                  <a:cxn ang="0">
                    <a:pos x="630" y="630"/>
                  </a:cxn>
                </a:cxnLst>
                <a:rect l="0" t="0" r="r" b="b"/>
                <a:pathLst>
                  <a:path w="630" h="630">
                    <a:moveTo>
                      <a:pt x="0" y="0"/>
                    </a:moveTo>
                    <a:lnTo>
                      <a:pt x="0" y="26"/>
                    </a:lnTo>
                    <a:lnTo>
                      <a:pt x="0" y="45"/>
                    </a:lnTo>
                    <a:lnTo>
                      <a:pt x="0" y="64"/>
                    </a:lnTo>
                    <a:lnTo>
                      <a:pt x="0" y="84"/>
                    </a:lnTo>
                    <a:lnTo>
                      <a:pt x="7" y="103"/>
                    </a:lnTo>
                    <a:lnTo>
                      <a:pt x="13" y="122"/>
                    </a:lnTo>
                    <a:lnTo>
                      <a:pt x="20" y="135"/>
                    </a:lnTo>
                    <a:lnTo>
                      <a:pt x="33" y="154"/>
                    </a:lnTo>
                    <a:lnTo>
                      <a:pt x="39" y="167"/>
                    </a:lnTo>
                    <a:lnTo>
                      <a:pt x="52" y="187"/>
                    </a:lnTo>
                    <a:lnTo>
                      <a:pt x="58" y="199"/>
                    </a:lnTo>
                    <a:lnTo>
                      <a:pt x="71" y="212"/>
                    </a:lnTo>
                    <a:lnTo>
                      <a:pt x="90" y="225"/>
                    </a:lnTo>
                    <a:lnTo>
                      <a:pt x="103" y="238"/>
                    </a:lnTo>
                    <a:lnTo>
                      <a:pt x="116" y="251"/>
                    </a:lnTo>
                    <a:lnTo>
                      <a:pt x="135" y="264"/>
                    </a:lnTo>
                    <a:lnTo>
                      <a:pt x="148" y="277"/>
                    </a:lnTo>
                    <a:lnTo>
                      <a:pt x="168" y="283"/>
                    </a:lnTo>
                    <a:lnTo>
                      <a:pt x="187" y="296"/>
                    </a:lnTo>
                    <a:lnTo>
                      <a:pt x="200" y="309"/>
                    </a:lnTo>
                    <a:lnTo>
                      <a:pt x="219" y="315"/>
                    </a:lnTo>
                    <a:lnTo>
                      <a:pt x="238" y="328"/>
                    </a:lnTo>
                    <a:lnTo>
                      <a:pt x="257" y="334"/>
                    </a:lnTo>
                    <a:lnTo>
                      <a:pt x="277" y="347"/>
                    </a:lnTo>
                    <a:lnTo>
                      <a:pt x="296" y="354"/>
                    </a:lnTo>
                    <a:lnTo>
                      <a:pt x="315" y="367"/>
                    </a:lnTo>
                    <a:lnTo>
                      <a:pt x="335" y="373"/>
                    </a:lnTo>
                    <a:lnTo>
                      <a:pt x="354" y="386"/>
                    </a:lnTo>
                    <a:lnTo>
                      <a:pt x="373" y="392"/>
                    </a:lnTo>
                    <a:lnTo>
                      <a:pt x="392" y="405"/>
                    </a:lnTo>
                    <a:lnTo>
                      <a:pt x="412" y="412"/>
                    </a:lnTo>
                    <a:lnTo>
                      <a:pt x="431" y="424"/>
                    </a:lnTo>
                    <a:lnTo>
                      <a:pt x="450" y="431"/>
                    </a:lnTo>
                    <a:lnTo>
                      <a:pt x="470" y="444"/>
                    </a:lnTo>
                    <a:lnTo>
                      <a:pt x="482" y="456"/>
                    </a:lnTo>
                    <a:lnTo>
                      <a:pt x="502" y="463"/>
                    </a:lnTo>
                    <a:lnTo>
                      <a:pt x="515" y="476"/>
                    </a:lnTo>
                    <a:lnTo>
                      <a:pt x="534" y="489"/>
                    </a:lnTo>
                    <a:lnTo>
                      <a:pt x="547" y="501"/>
                    </a:lnTo>
                    <a:lnTo>
                      <a:pt x="560" y="514"/>
                    </a:lnTo>
                    <a:lnTo>
                      <a:pt x="572" y="527"/>
                    </a:lnTo>
                    <a:lnTo>
                      <a:pt x="585" y="540"/>
                    </a:lnTo>
                    <a:lnTo>
                      <a:pt x="592" y="553"/>
                    </a:lnTo>
                    <a:lnTo>
                      <a:pt x="605" y="566"/>
                    </a:lnTo>
                    <a:lnTo>
                      <a:pt x="611" y="585"/>
                    </a:lnTo>
                    <a:lnTo>
                      <a:pt x="617" y="598"/>
                    </a:lnTo>
                    <a:lnTo>
                      <a:pt x="624" y="617"/>
                    </a:lnTo>
                    <a:lnTo>
                      <a:pt x="630" y="630"/>
                    </a:lnTo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0" name="Freeform 138"/>
              <p:cNvSpPr>
                <a:spLocks/>
              </p:cNvSpPr>
              <p:nvPr/>
            </p:nvSpPr>
            <p:spPr bwMode="auto">
              <a:xfrm>
                <a:off x="2104" y="3691"/>
                <a:ext cx="90" cy="77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90" y="26"/>
                  </a:cxn>
                  <a:cxn ang="0">
                    <a:pos x="83" y="51"/>
                  </a:cxn>
                  <a:cxn ang="0">
                    <a:pos x="64" y="64"/>
                  </a:cxn>
                  <a:cxn ang="0">
                    <a:pos x="57" y="77"/>
                  </a:cxn>
                  <a:cxn ang="0">
                    <a:pos x="45" y="77"/>
                  </a:cxn>
                  <a:cxn ang="0">
                    <a:pos x="32" y="77"/>
                  </a:cxn>
                  <a:cxn ang="0">
                    <a:pos x="25" y="71"/>
                  </a:cxn>
                  <a:cxn ang="0">
                    <a:pos x="12" y="64"/>
                  </a:cxn>
                  <a:cxn ang="0">
                    <a:pos x="6" y="51"/>
                  </a:cxn>
                  <a:cxn ang="0">
                    <a:pos x="0" y="26"/>
                  </a:cxn>
                  <a:cxn ang="0">
                    <a:pos x="77" y="0"/>
                  </a:cxn>
                </a:cxnLst>
                <a:rect l="0" t="0" r="r" b="b"/>
                <a:pathLst>
                  <a:path w="90" h="77">
                    <a:moveTo>
                      <a:pt x="77" y="0"/>
                    </a:moveTo>
                    <a:lnTo>
                      <a:pt x="90" y="26"/>
                    </a:lnTo>
                    <a:lnTo>
                      <a:pt x="83" y="51"/>
                    </a:lnTo>
                    <a:lnTo>
                      <a:pt x="64" y="64"/>
                    </a:lnTo>
                    <a:lnTo>
                      <a:pt x="57" y="77"/>
                    </a:lnTo>
                    <a:lnTo>
                      <a:pt x="45" y="77"/>
                    </a:lnTo>
                    <a:lnTo>
                      <a:pt x="32" y="77"/>
                    </a:lnTo>
                    <a:lnTo>
                      <a:pt x="25" y="71"/>
                    </a:lnTo>
                    <a:lnTo>
                      <a:pt x="12" y="64"/>
                    </a:lnTo>
                    <a:lnTo>
                      <a:pt x="6" y="51"/>
                    </a:lnTo>
                    <a:lnTo>
                      <a:pt x="0" y="26"/>
                    </a:lnTo>
                    <a:lnTo>
                      <a:pt x="77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1" name="Freeform 139"/>
              <p:cNvSpPr>
                <a:spLocks/>
              </p:cNvSpPr>
              <p:nvPr/>
            </p:nvSpPr>
            <p:spPr bwMode="auto">
              <a:xfrm>
                <a:off x="2097" y="3685"/>
                <a:ext cx="90" cy="77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90" y="25"/>
                  </a:cxn>
                  <a:cxn ang="0">
                    <a:pos x="84" y="51"/>
                  </a:cxn>
                  <a:cxn ang="0">
                    <a:pos x="64" y="64"/>
                  </a:cxn>
                  <a:cxn ang="0">
                    <a:pos x="58" y="77"/>
                  </a:cxn>
                  <a:cxn ang="0">
                    <a:pos x="45" y="77"/>
                  </a:cxn>
                  <a:cxn ang="0">
                    <a:pos x="32" y="77"/>
                  </a:cxn>
                  <a:cxn ang="0">
                    <a:pos x="26" y="70"/>
                  </a:cxn>
                  <a:cxn ang="0">
                    <a:pos x="13" y="64"/>
                  </a:cxn>
                  <a:cxn ang="0">
                    <a:pos x="7" y="51"/>
                  </a:cxn>
                  <a:cxn ang="0">
                    <a:pos x="0" y="25"/>
                  </a:cxn>
                </a:cxnLst>
                <a:rect l="0" t="0" r="r" b="b"/>
                <a:pathLst>
                  <a:path w="90" h="77">
                    <a:moveTo>
                      <a:pt x="77" y="0"/>
                    </a:moveTo>
                    <a:lnTo>
                      <a:pt x="90" y="25"/>
                    </a:lnTo>
                    <a:lnTo>
                      <a:pt x="84" y="51"/>
                    </a:lnTo>
                    <a:lnTo>
                      <a:pt x="64" y="64"/>
                    </a:lnTo>
                    <a:lnTo>
                      <a:pt x="58" y="77"/>
                    </a:lnTo>
                    <a:lnTo>
                      <a:pt x="45" y="77"/>
                    </a:lnTo>
                    <a:lnTo>
                      <a:pt x="32" y="77"/>
                    </a:lnTo>
                    <a:lnTo>
                      <a:pt x="26" y="70"/>
                    </a:lnTo>
                    <a:lnTo>
                      <a:pt x="13" y="64"/>
                    </a:lnTo>
                    <a:lnTo>
                      <a:pt x="7" y="51"/>
                    </a:lnTo>
                    <a:lnTo>
                      <a:pt x="0" y="25"/>
                    </a:lnTo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80" name="Oval 140"/>
            <p:cNvSpPr>
              <a:spLocks noChangeArrowheads="1"/>
            </p:cNvSpPr>
            <p:nvPr/>
          </p:nvSpPr>
          <p:spPr bwMode="auto">
            <a:xfrm>
              <a:off x="1785" y="3236"/>
              <a:ext cx="67" cy="61"/>
            </a:xfrm>
            <a:prstGeom prst="ellipse">
              <a:avLst/>
            </a:prstGeom>
            <a:solidFill>
              <a:srgbClr val="BAE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1" name="Oval 141"/>
            <p:cNvSpPr>
              <a:spLocks noChangeArrowheads="1"/>
            </p:cNvSpPr>
            <p:nvPr/>
          </p:nvSpPr>
          <p:spPr bwMode="auto">
            <a:xfrm>
              <a:off x="2077" y="1441"/>
              <a:ext cx="16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" name="Oval 142"/>
            <p:cNvSpPr>
              <a:spLocks noChangeArrowheads="1"/>
            </p:cNvSpPr>
            <p:nvPr/>
          </p:nvSpPr>
          <p:spPr bwMode="auto">
            <a:xfrm>
              <a:off x="2082" y="1508"/>
              <a:ext cx="17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" name="Oval 143"/>
            <p:cNvSpPr>
              <a:spLocks noChangeArrowheads="1"/>
            </p:cNvSpPr>
            <p:nvPr/>
          </p:nvSpPr>
          <p:spPr bwMode="auto">
            <a:xfrm>
              <a:off x="2167" y="1531"/>
              <a:ext cx="16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4" name="Oval 144"/>
            <p:cNvSpPr>
              <a:spLocks noChangeArrowheads="1"/>
            </p:cNvSpPr>
            <p:nvPr/>
          </p:nvSpPr>
          <p:spPr bwMode="auto">
            <a:xfrm>
              <a:off x="2211" y="1575"/>
              <a:ext cx="18" cy="1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5" name="Oval 145"/>
            <p:cNvSpPr>
              <a:spLocks noChangeArrowheads="1"/>
            </p:cNvSpPr>
            <p:nvPr/>
          </p:nvSpPr>
          <p:spPr bwMode="auto">
            <a:xfrm>
              <a:off x="2121" y="1469"/>
              <a:ext cx="29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6" name="Oval 146"/>
            <p:cNvSpPr>
              <a:spLocks noChangeArrowheads="1"/>
            </p:cNvSpPr>
            <p:nvPr/>
          </p:nvSpPr>
          <p:spPr bwMode="auto">
            <a:xfrm>
              <a:off x="2155" y="1334"/>
              <a:ext cx="28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7" name="Oval 147"/>
            <p:cNvSpPr>
              <a:spLocks noChangeArrowheads="1"/>
            </p:cNvSpPr>
            <p:nvPr/>
          </p:nvSpPr>
          <p:spPr bwMode="auto">
            <a:xfrm>
              <a:off x="2722" y="1239"/>
              <a:ext cx="23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" name="Oval 148"/>
            <p:cNvSpPr>
              <a:spLocks noChangeArrowheads="1"/>
            </p:cNvSpPr>
            <p:nvPr/>
          </p:nvSpPr>
          <p:spPr bwMode="auto">
            <a:xfrm>
              <a:off x="2234" y="1245"/>
              <a:ext cx="23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9" name="Oval 149"/>
            <p:cNvSpPr>
              <a:spLocks noChangeArrowheads="1"/>
            </p:cNvSpPr>
            <p:nvPr/>
          </p:nvSpPr>
          <p:spPr bwMode="auto">
            <a:xfrm>
              <a:off x="2352" y="1318"/>
              <a:ext cx="16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" name="Oval 150"/>
            <p:cNvSpPr>
              <a:spLocks noChangeArrowheads="1"/>
            </p:cNvSpPr>
            <p:nvPr/>
          </p:nvSpPr>
          <p:spPr bwMode="auto">
            <a:xfrm>
              <a:off x="2312" y="1430"/>
              <a:ext cx="17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1" name="Oval 151"/>
            <p:cNvSpPr>
              <a:spLocks noChangeArrowheads="1"/>
            </p:cNvSpPr>
            <p:nvPr/>
          </p:nvSpPr>
          <p:spPr bwMode="auto">
            <a:xfrm>
              <a:off x="2318" y="1519"/>
              <a:ext cx="11" cy="1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" name="Oval 152"/>
            <p:cNvSpPr>
              <a:spLocks noChangeArrowheads="1"/>
            </p:cNvSpPr>
            <p:nvPr/>
          </p:nvSpPr>
          <p:spPr bwMode="auto">
            <a:xfrm>
              <a:off x="2340" y="1587"/>
              <a:ext cx="12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3" name="Oval 153"/>
            <p:cNvSpPr>
              <a:spLocks noChangeArrowheads="1"/>
            </p:cNvSpPr>
            <p:nvPr/>
          </p:nvSpPr>
          <p:spPr bwMode="auto">
            <a:xfrm>
              <a:off x="2301" y="1626"/>
              <a:ext cx="11" cy="11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" name="Oval 154"/>
            <p:cNvSpPr>
              <a:spLocks noChangeArrowheads="1"/>
            </p:cNvSpPr>
            <p:nvPr/>
          </p:nvSpPr>
          <p:spPr bwMode="auto">
            <a:xfrm>
              <a:off x="2363" y="1637"/>
              <a:ext cx="5" cy="1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5" name="Oval 155"/>
            <p:cNvSpPr>
              <a:spLocks noChangeArrowheads="1"/>
            </p:cNvSpPr>
            <p:nvPr/>
          </p:nvSpPr>
          <p:spPr bwMode="auto">
            <a:xfrm>
              <a:off x="2537" y="1312"/>
              <a:ext cx="16" cy="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" name="Oval 156"/>
            <p:cNvSpPr>
              <a:spLocks noChangeArrowheads="1"/>
            </p:cNvSpPr>
            <p:nvPr/>
          </p:nvSpPr>
          <p:spPr bwMode="auto">
            <a:xfrm>
              <a:off x="2604" y="1318"/>
              <a:ext cx="6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" name="Oval 157"/>
            <p:cNvSpPr>
              <a:spLocks noChangeArrowheads="1"/>
            </p:cNvSpPr>
            <p:nvPr/>
          </p:nvSpPr>
          <p:spPr bwMode="auto">
            <a:xfrm>
              <a:off x="2548" y="1351"/>
              <a:ext cx="17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8" name="Oval 158"/>
            <p:cNvSpPr>
              <a:spLocks noChangeArrowheads="1"/>
            </p:cNvSpPr>
            <p:nvPr/>
          </p:nvSpPr>
          <p:spPr bwMode="auto">
            <a:xfrm>
              <a:off x="2604" y="1362"/>
              <a:ext cx="11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9" name="Oval 159"/>
            <p:cNvSpPr>
              <a:spLocks noChangeArrowheads="1"/>
            </p:cNvSpPr>
            <p:nvPr/>
          </p:nvSpPr>
          <p:spPr bwMode="auto">
            <a:xfrm>
              <a:off x="2526" y="1464"/>
              <a:ext cx="6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0" name="Oval 160"/>
            <p:cNvSpPr>
              <a:spLocks noChangeArrowheads="1"/>
            </p:cNvSpPr>
            <p:nvPr/>
          </p:nvSpPr>
          <p:spPr bwMode="auto">
            <a:xfrm>
              <a:off x="2127" y="1554"/>
              <a:ext cx="17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1" name="Oval 161"/>
            <p:cNvSpPr>
              <a:spLocks noChangeArrowheads="1"/>
            </p:cNvSpPr>
            <p:nvPr/>
          </p:nvSpPr>
          <p:spPr bwMode="auto">
            <a:xfrm>
              <a:off x="2133" y="1564"/>
              <a:ext cx="11" cy="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" name="Oval 162"/>
            <p:cNvSpPr>
              <a:spLocks noChangeArrowheads="1"/>
            </p:cNvSpPr>
            <p:nvPr/>
          </p:nvSpPr>
          <p:spPr bwMode="auto">
            <a:xfrm>
              <a:off x="2347" y="1671"/>
              <a:ext cx="10" cy="11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" name="Oval 163"/>
            <p:cNvSpPr>
              <a:spLocks noChangeArrowheads="1"/>
            </p:cNvSpPr>
            <p:nvPr/>
          </p:nvSpPr>
          <p:spPr bwMode="auto">
            <a:xfrm>
              <a:off x="2391" y="1716"/>
              <a:ext cx="11" cy="11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" name="Oval 164"/>
            <p:cNvSpPr>
              <a:spLocks noChangeArrowheads="1"/>
            </p:cNvSpPr>
            <p:nvPr/>
          </p:nvSpPr>
          <p:spPr bwMode="auto">
            <a:xfrm>
              <a:off x="2189" y="1228"/>
              <a:ext cx="22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" name="Line 165"/>
            <p:cNvSpPr>
              <a:spLocks noChangeShapeType="1"/>
            </p:cNvSpPr>
            <p:nvPr/>
          </p:nvSpPr>
          <p:spPr bwMode="auto">
            <a:xfrm>
              <a:off x="2520" y="1402"/>
              <a:ext cx="1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6" name="Oval 166"/>
            <p:cNvSpPr>
              <a:spLocks noChangeArrowheads="1"/>
            </p:cNvSpPr>
            <p:nvPr/>
          </p:nvSpPr>
          <p:spPr bwMode="auto">
            <a:xfrm>
              <a:off x="2380" y="1390"/>
              <a:ext cx="22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" name="Oval 167"/>
            <p:cNvSpPr>
              <a:spLocks noChangeArrowheads="1"/>
            </p:cNvSpPr>
            <p:nvPr/>
          </p:nvSpPr>
          <p:spPr bwMode="auto">
            <a:xfrm>
              <a:off x="2526" y="1508"/>
              <a:ext cx="22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8" name="Oval 168"/>
            <p:cNvSpPr>
              <a:spLocks noChangeArrowheads="1"/>
            </p:cNvSpPr>
            <p:nvPr/>
          </p:nvSpPr>
          <p:spPr bwMode="auto">
            <a:xfrm>
              <a:off x="2711" y="1531"/>
              <a:ext cx="17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9" name="Oval 169"/>
            <p:cNvSpPr>
              <a:spLocks noChangeArrowheads="1"/>
            </p:cNvSpPr>
            <p:nvPr/>
          </p:nvSpPr>
          <p:spPr bwMode="auto">
            <a:xfrm>
              <a:off x="2717" y="1385"/>
              <a:ext cx="16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0" name="Oval 170"/>
            <p:cNvSpPr>
              <a:spLocks noChangeArrowheads="1"/>
            </p:cNvSpPr>
            <p:nvPr/>
          </p:nvSpPr>
          <p:spPr bwMode="auto">
            <a:xfrm>
              <a:off x="2560" y="1194"/>
              <a:ext cx="21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1" name="Oval 171"/>
            <p:cNvSpPr>
              <a:spLocks noChangeArrowheads="1"/>
            </p:cNvSpPr>
            <p:nvPr/>
          </p:nvSpPr>
          <p:spPr bwMode="auto">
            <a:xfrm>
              <a:off x="2357" y="1205"/>
              <a:ext cx="17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" name="Oval 172"/>
            <p:cNvSpPr>
              <a:spLocks noChangeArrowheads="1"/>
            </p:cNvSpPr>
            <p:nvPr/>
          </p:nvSpPr>
          <p:spPr bwMode="auto">
            <a:xfrm>
              <a:off x="2357" y="1133"/>
              <a:ext cx="11" cy="10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" name="Oval 173"/>
            <p:cNvSpPr>
              <a:spLocks noChangeArrowheads="1"/>
            </p:cNvSpPr>
            <p:nvPr/>
          </p:nvSpPr>
          <p:spPr bwMode="auto">
            <a:xfrm>
              <a:off x="2335" y="1065"/>
              <a:ext cx="22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4" name="Oval 174"/>
            <p:cNvSpPr>
              <a:spLocks noChangeArrowheads="1"/>
            </p:cNvSpPr>
            <p:nvPr/>
          </p:nvSpPr>
          <p:spPr bwMode="auto">
            <a:xfrm>
              <a:off x="2026" y="1637"/>
              <a:ext cx="17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5" name="Oval 175"/>
            <p:cNvSpPr>
              <a:spLocks noChangeArrowheads="1"/>
            </p:cNvSpPr>
            <p:nvPr/>
          </p:nvSpPr>
          <p:spPr bwMode="auto">
            <a:xfrm>
              <a:off x="2043" y="1587"/>
              <a:ext cx="11" cy="11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6" name="Oval 176"/>
            <p:cNvSpPr>
              <a:spLocks noChangeArrowheads="1"/>
            </p:cNvSpPr>
            <p:nvPr/>
          </p:nvSpPr>
          <p:spPr bwMode="auto">
            <a:xfrm>
              <a:off x="2088" y="1603"/>
              <a:ext cx="17" cy="1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7" name="Oval 177"/>
            <p:cNvSpPr>
              <a:spLocks noChangeArrowheads="1"/>
            </p:cNvSpPr>
            <p:nvPr/>
          </p:nvSpPr>
          <p:spPr bwMode="auto">
            <a:xfrm>
              <a:off x="2088" y="1654"/>
              <a:ext cx="11" cy="11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8" name="Oval 178"/>
            <p:cNvSpPr>
              <a:spLocks noChangeArrowheads="1"/>
            </p:cNvSpPr>
            <p:nvPr/>
          </p:nvSpPr>
          <p:spPr bwMode="auto">
            <a:xfrm>
              <a:off x="2049" y="1682"/>
              <a:ext cx="5" cy="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9" name="Oval 179"/>
            <p:cNvSpPr>
              <a:spLocks noChangeArrowheads="1"/>
            </p:cNvSpPr>
            <p:nvPr/>
          </p:nvSpPr>
          <p:spPr bwMode="auto">
            <a:xfrm>
              <a:off x="1970" y="1778"/>
              <a:ext cx="12" cy="10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0" name="Oval 180"/>
            <p:cNvSpPr>
              <a:spLocks noChangeArrowheads="1"/>
            </p:cNvSpPr>
            <p:nvPr/>
          </p:nvSpPr>
          <p:spPr bwMode="auto">
            <a:xfrm>
              <a:off x="2301" y="1862"/>
              <a:ext cx="11" cy="11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1" name="Oval 181"/>
            <p:cNvSpPr>
              <a:spLocks noChangeArrowheads="1"/>
            </p:cNvSpPr>
            <p:nvPr/>
          </p:nvSpPr>
          <p:spPr bwMode="auto">
            <a:xfrm>
              <a:off x="2285" y="1705"/>
              <a:ext cx="22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" name="Oval 182"/>
            <p:cNvSpPr>
              <a:spLocks noChangeArrowheads="1"/>
            </p:cNvSpPr>
            <p:nvPr/>
          </p:nvSpPr>
          <p:spPr bwMode="auto">
            <a:xfrm>
              <a:off x="2273" y="1609"/>
              <a:ext cx="23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" name="Oval 183"/>
            <p:cNvSpPr>
              <a:spLocks noChangeArrowheads="1"/>
            </p:cNvSpPr>
            <p:nvPr/>
          </p:nvSpPr>
          <p:spPr bwMode="auto">
            <a:xfrm>
              <a:off x="2296" y="1525"/>
              <a:ext cx="22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" name="Oval 184"/>
            <p:cNvSpPr>
              <a:spLocks noChangeArrowheads="1"/>
            </p:cNvSpPr>
            <p:nvPr/>
          </p:nvSpPr>
          <p:spPr bwMode="auto">
            <a:xfrm>
              <a:off x="2324" y="1346"/>
              <a:ext cx="23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5" name="Oval 185"/>
            <p:cNvSpPr>
              <a:spLocks noChangeArrowheads="1"/>
            </p:cNvSpPr>
            <p:nvPr/>
          </p:nvSpPr>
          <p:spPr bwMode="auto">
            <a:xfrm>
              <a:off x="2526" y="1766"/>
              <a:ext cx="27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6" name="Oval 186"/>
            <p:cNvSpPr>
              <a:spLocks noChangeArrowheads="1"/>
            </p:cNvSpPr>
            <p:nvPr/>
          </p:nvSpPr>
          <p:spPr bwMode="auto">
            <a:xfrm>
              <a:off x="2599" y="1705"/>
              <a:ext cx="11" cy="11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7" name="Oval 187"/>
            <p:cNvSpPr>
              <a:spLocks noChangeArrowheads="1"/>
            </p:cNvSpPr>
            <p:nvPr/>
          </p:nvSpPr>
          <p:spPr bwMode="auto">
            <a:xfrm>
              <a:off x="2571" y="1603"/>
              <a:ext cx="10" cy="1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8" name="Oval 188"/>
            <p:cNvSpPr>
              <a:spLocks noChangeArrowheads="1"/>
            </p:cNvSpPr>
            <p:nvPr/>
          </p:nvSpPr>
          <p:spPr bwMode="auto">
            <a:xfrm>
              <a:off x="2581" y="1514"/>
              <a:ext cx="6" cy="5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9" name="Oval 189"/>
            <p:cNvSpPr>
              <a:spLocks noChangeArrowheads="1"/>
            </p:cNvSpPr>
            <p:nvPr/>
          </p:nvSpPr>
          <p:spPr bwMode="auto">
            <a:xfrm>
              <a:off x="2615" y="1441"/>
              <a:ext cx="17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" name="Oval 190"/>
            <p:cNvSpPr>
              <a:spLocks noChangeArrowheads="1"/>
            </p:cNvSpPr>
            <p:nvPr/>
          </p:nvSpPr>
          <p:spPr bwMode="auto">
            <a:xfrm>
              <a:off x="2632" y="1554"/>
              <a:ext cx="6" cy="5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" name="Oval 191"/>
            <p:cNvSpPr>
              <a:spLocks noChangeArrowheads="1"/>
            </p:cNvSpPr>
            <p:nvPr/>
          </p:nvSpPr>
          <p:spPr bwMode="auto">
            <a:xfrm>
              <a:off x="2627" y="1587"/>
              <a:ext cx="22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" name="Oval 192"/>
            <p:cNvSpPr>
              <a:spLocks noChangeArrowheads="1"/>
            </p:cNvSpPr>
            <p:nvPr/>
          </p:nvSpPr>
          <p:spPr bwMode="auto">
            <a:xfrm>
              <a:off x="2172" y="2405"/>
              <a:ext cx="23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" name="Oval 193"/>
            <p:cNvSpPr>
              <a:spLocks noChangeArrowheads="1"/>
            </p:cNvSpPr>
            <p:nvPr/>
          </p:nvSpPr>
          <p:spPr bwMode="auto">
            <a:xfrm>
              <a:off x="2200" y="2299"/>
              <a:ext cx="17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" name="Oval 194"/>
            <p:cNvSpPr>
              <a:spLocks noChangeArrowheads="1"/>
            </p:cNvSpPr>
            <p:nvPr/>
          </p:nvSpPr>
          <p:spPr bwMode="auto">
            <a:xfrm>
              <a:off x="2273" y="2361"/>
              <a:ext cx="17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5" name="Oval 195"/>
            <p:cNvSpPr>
              <a:spLocks noChangeArrowheads="1"/>
            </p:cNvSpPr>
            <p:nvPr/>
          </p:nvSpPr>
          <p:spPr bwMode="auto">
            <a:xfrm>
              <a:off x="2250" y="2428"/>
              <a:ext cx="35" cy="34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6" name="Oval 196"/>
            <p:cNvSpPr>
              <a:spLocks noChangeArrowheads="1"/>
            </p:cNvSpPr>
            <p:nvPr/>
          </p:nvSpPr>
          <p:spPr bwMode="auto">
            <a:xfrm>
              <a:off x="2183" y="2479"/>
              <a:ext cx="34" cy="3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7" name="Oval 197"/>
            <p:cNvSpPr>
              <a:spLocks noChangeArrowheads="1"/>
            </p:cNvSpPr>
            <p:nvPr/>
          </p:nvSpPr>
          <p:spPr bwMode="auto">
            <a:xfrm>
              <a:off x="2229" y="2148"/>
              <a:ext cx="21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8" name="Oval 198"/>
            <p:cNvSpPr>
              <a:spLocks noChangeArrowheads="1"/>
            </p:cNvSpPr>
            <p:nvPr/>
          </p:nvSpPr>
          <p:spPr bwMode="auto">
            <a:xfrm>
              <a:off x="2273" y="2192"/>
              <a:ext cx="23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9" name="Oval 199"/>
            <p:cNvSpPr>
              <a:spLocks noChangeArrowheads="1"/>
            </p:cNvSpPr>
            <p:nvPr/>
          </p:nvSpPr>
          <p:spPr bwMode="auto">
            <a:xfrm>
              <a:off x="2318" y="2238"/>
              <a:ext cx="22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0" name="Oval 200"/>
            <p:cNvSpPr>
              <a:spLocks noChangeArrowheads="1"/>
            </p:cNvSpPr>
            <p:nvPr/>
          </p:nvSpPr>
          <p:spPr bwMode="auto">
            <a:xfrm>
              <a:off x="2245" y="2041"/>
              <a:ext cx="23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1" name="Oval 201"/>
            <p:cNvSpPr>
              <a:spLocks noChangeArrowheads="1"/>
            </p:cNvSpPr>
            <p:nvPr/>
          </p:nvSpPr>
          <p:spPr bwMode="auto">
            <a:xfrm>
              <a:off x="2290" y="2086"/>
              <a:ext cx="22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2" name="Oval 202"/>
            <p:cNvSpPr>
              <a:spLocks noChangeArrowheads="1"/>
            </p:cNvSpPr>
            <p:nvPr/>
          </p:nvSpPr>
          <p:spPr bwMode="auto">
            <a:xfrm>
              <a:off x="2335" y="2130"/>
              <a:ext cx="22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" name="Oval 203"/>
            <p:cNvSpPr>
              <a:spLocks noChangeArrowheads="1"/>
            </p:cNvSpPr>
            <p:nvPr/>
          </p:nvSpPr>
          <p:spPr bwMode="auto">
            <a:xfrm>
              <a:off x="2049" y="2439"/>
              <a:ext cx="16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" name="Oval 204"/>
            <p:cNvSpPr>
              <a:spLocks noChangeArrowheads="1"/>
            </p:cNvSpPr>
            <p:nvPr/>
          </p:nvSpPr>
          <p:spPr bwMode="auto">
            <a:xfrm>
              <a:off x="2093" y="2484"/>
              <a:ext cx="18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" name="Oval 205"/>
            <p:cNvSpPr>
              <a:spLocks noChangeArrowheads="1"/>
            </p:cNvSpPr>
            <p:nvPr/>
          </p:nvSpPr>
          <p:spPr bwMode="auto">
            <a:xfrm>
              <a:off x="2139" y="2529"/>
              <a:ext cx="16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" name="Oval 206"/>
            <p:cNvSpPr>
              <a:spLocks noChangeArrowheads="1"/>
            </p:cNvSpPr>
            <p:nvPr/>
          </p:nvSpPr>
          <p:spPr bwMode="auto">
            <a:xfrm>
              <a:off x="2043" y="1996"/>
              <a:ext cx="22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7" name="Oval 207"/>
            <p:cNvSpPr>
              <a:spLocks noChangeArrowheads="1"/>
            </p:cNvSpPr>
            <p:nvPr/>
          </p:nvSpPr>
          <p:spPr bwMode="auto">
            <a:xfrm>
              <a:off x="2088" y="2041"/>
              <a:ext cx="23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8" name="Oval 208"/>
            <p:cNvSpPr>
              <a:spLocks noChangeArrowheads="1"/>
            </p:cNvSpPr>
            <p:nvPr/>
          </p:nvSpPr>
          <p:spPr bwMode="auto">
            <a:xfrm>
              <a:off x="2133" y="2086"/>
              <a:ext cx="22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9" name="Oval 209"/>
            <p:cNvSpPr>
              <a:spLocks noChangeArrowheads="1"/>
            </p:cNvSpPr>
            <p:nvPr/>
          </p:nvSpPr>
          <p:spPr bwMode="auto">
            <a:xfrm>
              <a:off x="2009" y="2053"/>
              <a:ext cx="23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0" name="Oval 210"/>
            <p:cNvSpPr>
              <a:spLocks noChangeArrowheads="1"/>
            </p:cNvSpPr>
            <p:nvPr/>
          </p:nvSpPr>
          <p:spPr bwMode="auto">
            <a:xfrm>
              <a:off x="2054" y="2097"/>
              <a:ext cx="23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1" name="Oval 211"/>
            <p:cNvSpPr>
              <a:spLocks noChangeArrowheads="1"/>
            </p:cNvSpPr>
            <p:nvPr/>
          </p:nvSpPr>
          <p:spPr bwMode="auto">
            <a:xfrm>
              <a:off x="2099" y="2142"/>
              <a:ext cx="22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" name="Oval 212"/>
            <p:cNvSpPr>
              <a:spLocks noChangeArrowheads="1"/>
            </p:cNvSpPr>
            <p:nvPr/>
          </p:nvSpPr>
          <p:spPr bwMode="auto">
            <a:xfrm>
              <a:off x="1987" y="2187"/>
              <a:ext cx="22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" name="Oval 213"/>
            <p:cNvSpPr>
              <a:spLocks noChangeArrowheads="1"/>
            </p:cNvSpPr>
            <p:nvPr/>
          </p:nvSpPr>
          <p:spPr bwMode="auto">
            <a:xfrm>
              <a:off x="2032" y="2232"/>
              <a:ext cx="22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" name="Oval 214"/>
            <p:cNvSpPr>
              <a:spLocks noChangeArrowheads="1"/>
            </p:cNvSpPr>
            <p:nvPr/>
          </p:nvSpPr>
          <p:spPr bwMode="auto">
            <a:xfrm>
              <a:off x="2077" y="2277"/>
              <a:ext cx="22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5" name="Oval 215"/>
            <p:cNvSpPr>
              <a:spLocks noChangeArrowheads="1"/>
            </p:cNvSpPr>
            <p:nvPr/>
          </p:nvSpPr>
          <p:spPr bwMode="auto">
            <a:xfrm>
              <a:off x="2475" y="2181"/>
              <a:ext cx="23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6" name="Oval 216"/>
            <p:cNvSpPr>
              <a:spLocks noChangeArrowheads="1"/>
            </p:cNvSpPr>
            <p:nvPr/>
          </p:nvSpPr>
          <p:spPr bwMode="auto">
            <a:xfrm>
              <a:off x="2458" y="2282"/>
              <a:ext cx="23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7" name="Oval 217"/>
            <p:cNvSpPr>
              <a:spLocks noChangeArrowheads="1"/>
            </p:cNvSpPr>
            <p:nvPr/>
          </p:nvSpPr>
          <p:spPr bwMode="auto">
            <a:xfrm>
              <a:off x="2442" y="2434"/>
              <a:ext cx="22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8" name="Oval 218"/>
            <p:cNvSpPr>
              <a:spLocks noChangeArrowheads="1"/>
            </p:cNvSpPr>
            <p:nvPr/>
          </p:nvSpPr>
          <p:spPr bwMode="auto">
            <a:xfrm>
              <a:off x="2430" y="2512"/>
              <a:ext cx="23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9" name="Oval 219"/>
            <p:cNvSpPr>
              <a:spLocks noChangeArrowheads="1"/>
            </p:cNvSpPr>
            <p:nvPr/>
          </p:nvSpPr>
          <p:spPr bwMode="auto">
            <a:xfrm>
              <a:off x="2509" y="2630"/>
              <a:ext cx="23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" name="Oval 220"/>
            <p:cNvSpPr>
              <a:spLocks noChangeArrowheads="1"/>
            </p:cNvSpPr>
            <p:nvPr/>
          </p:nvSpPr>
          <p:spPr bwMode="auto">
            <a:xfrm>
              <a:off x="2565" y="2305"/>
              <a:ext cx="22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1" name="Oval 221"/>
            <p:cNvSpPr>
              <a:spLocks noChangeArrowheads="1"/>
            </p:cNvSpPr>
            <p:nvPr/>
          </p:nvSpPr>
          <p:spPr bwMode="auto">
            <a:xfrm>
              <a:off x="2565" y="2434"/>
              <a:ext cx="16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2" name="Oval 222"/>
            <p:cNvSpPr>
              <a:spLocks noChangeArrowheads="1"/>
            </p:cNvSpPr>
            <p:nvPr/>
          </p:nvSpPr>
          <p:spPr bwMode="auto">
            <a:xfrm>
              <a:off x="2593" y="2075"/>
              <a:ext cx="17" cy="2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" name="Oval 223"/>
            <p:cNvSpPr>
              <a:spLocks noChangeArrowheads="1"/>
            </p:cNvSpPr>
            <p:nvPr/>
          </p:nvSpPr>
          <p:spPr bwMode="auto">
            <a:xfrm>
              <a:off x="2593" y="2153"/>
              <a:ext cx="22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" name="Oval 224"/>
            <p:cNvSpPr>
              <a:spLocks noChangeArrowheads="1"/>
            </p:cNvSpPr>
            <p:nvPr/>
          </p:nvSpPr>
          <p:spPr bwMode="auto">
            <a:xfrm>
              <a:off x="2599" y="1890"/>
              <a:ext cx="16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" name="Oval 225"/>
            <p:cNvSpPr>
              <a:spLocks noChangeArrowheads="1"/>
            </p:cNvSpPr>
            <p:nvPr/>
          </p:nvSpPr>
          <p:spPr bwMode="auto">
            <a:xfrm>
              <a:off x="2386" y="1890"/>
              <a:ext cx="16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" name="Oval 226"/>
            <p:cNvSpPr>
              <a:spLocks noChangeArrowheads="1"/>
            </p:cNvSpPr>
            <p:nvPr/>
          </p:nvSpPr>
          <p:spPr bwMode="auto">
            <a:xfrm>
              <a:off x="2268" y="1878"/>
              <a:ext cx="17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7" name="Oval 227"/>
            <p:cNvSpPr>
              <a:spLocks noChangeArrowheads="1"/>
            </p:cNvSpPr>
            <p:nvPr/>
          </p:nvSpPr>
          <p:spPr bwMode="auto">
            <a:xfrm>
              <a:off x="2268" y="1963"/>
              <a:ext cx="22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8" name="Oval 228"/>
            <p:cNvSpPr>
              <a:spLocks noChangeArrowheads="1"/>
            </p:cNvSpPr>
            <p:nvPr/>
          </p:nvSpPr>
          <p:spPr bwMode="auto">
            <a:xfrm>
              <a:off x="2301" y="1957"/>
              <a:ext cx="17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9" name="Oval 229"/>
            <p:cNvSpPr>
              <a:spLocks noChangeArrowheads="1"/>
            </p:cNvSpPr>
            <p:nvPr/>
          </p:nvSpPr>
          <p:spPr bwMode="auto">
            <a:xfrm>
              <a:off x="2329" y="1985"/>
              <a:ext cx="11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0" name="Oval 230"/>
            <p:cNvSpPr>
              <a:spLocks noChangeArrowheads="1"/>
            </p:cNvSpPr>
            <p:nvPr/>
          </p:nvSpPr>
          <p:spPr bwMode="auto">
            <a:xfrm>
              <a:off x="2340" y="2013"/>
              <a:ext cx="17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" name="Oval 231"/>
            <p:cNvSpPr>
              <a:spLocks noChangeArrowheads="1"/>
            </p:cNvSpPr>
            <p:nvPr/>
          </p:nvSpPr>
          <p:spPr bwMode="auto">
            <a:xfrm>
              <a:off x="2324" y="2047"/>
              <a:ext cx="11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2" name="Oval 232"/>
            <p:cNvSpPr>
              <a:spLocks noChangeArrowheads="1"/>
            </p:cNvSpPr>
            <p:nvPr/>
          </p:nvSpPr>
          <p:spPr bwMode="auto">
            <a:xfrm>
              <a:off x="2273" y="2069"/>
              <a:ext cx="23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3" name="Oval 233"/>
            <p:cNvSpPr>
              <a:spLocks noChangeArrowheads="1"/>
            </p:cNvSpPr>
            <p:nvPr/>
          </p:nvSpPr>
          <p:spPr bwMode="auto">
            <a:xfrm>
              <a:off x="2705" y="2765"/>
              <a:ext cx="23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" name="Oval 234"/>
            <p:cNvSpPr>
              <a:spLocks noChangeArrowheads="1"/>
            </p:cNvSpPr>
            <p:nvPr/>
          </p:nvSpPr>
          <p:spPr bwMode="auto">
            <a:xfrm>
              <a:off x="2694" y="2030"/>
              <a:ext cx="23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" name="Oval 235"/>
            <p:cNvSpPr>
              <a:spLocks noChangeArrowheads="1"/>
            </p:cNvSpPr>
            <p:nvPr/>
          </p:nvSpPr>
          <p:spPr bwMode="auto">
            <a:xfrm>
              <a:off x="2683" y="2109"/>
              <a:ext cx="16" cy="21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" name="Oval 236"/>
            <p:cNvSpPr>
              <a:spLocks noChangeArrowheads="1"/>
            </p:cNvSpPr>
            <p:nvPr/>
          </p:nvSpPr>
          <p:spPr bwMode="auto">
            <a:xfrm>
              <a:off x="2666" y="2266"/>
              <a:ext cx="23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" name="Oval 237"/>
            <p:cNvSpPr>
              <a:spLocks noChangeArrowheads="1"/>
            </p:cNvSpPr>
            <p:nvPr/>
          </p:nvSpPr>
          <p:spPr bwMode="auto">
            <a:xfrm>
              <a:off x="2655" y="2377"/>
              <a:ext cx="28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8" name="Oval 238"/>
            <p:cNvSpPr>
              <a:spLocks noChangeArrowheads="1"/>
            </p:cNvSpPr>
            <p:nvPr/>
          </p:nvSpPr>
          <p:spPr bwMode="auto">
            <a:xfrm>
              <a:off x="2632" y="2523"/>
              <a:ext cx="17" cy="1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9" name="Oval 239"/>
            <p:cNvSpPr>
              <a:spLocks noChangeArrowheads="1"/>
            </p:cNvSpPr>
            <p:nvPr/>
          </p:nvSpPr>
          <p:spPr bwMode="auto">
            <a:xfrm>
              <a:off x="2604" y="2624"/>
              <a:ext cx="17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0" name="Oval 240"/>
            <p:cNvSpPr>
              <a:spLocks noChangeArrowheads="1"/>
            </p:cNvSpPr>
            <p:nvPr/>
          </p:nvSpPr>
          <p:spPr bwMode="auto">
            <a:xfrm>
              <a:off x="2581" y="2726"/>
              <a:ext cx="18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" name="Oval 241"/>
            <p:cNvSpPr>
              <a:spLocks noChangeArrowheads="1"/>
            </p:cNvSpPr>
            <p:nvPr/>
          </p:nvSpPr>
          <p:spPr bwMode="auto">
            <a:xfrm>
              <a:off x="2699" y="1783"/>
              <a:ext cx="23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2" name="Oval 242"/>
            <p:cNvSpPr>
              <a:spLocks noChangeArrowheads="1"/>
            </p:cNvSpPr>
            <p:nvPr/>
          </p:nvSpPr>
          <p:spPr bwMode="auto">
            <a:xfrm>
              <a:off x="2453" y="1020"/>
              <a:ext cx="22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3" name="Oval 243"/>
            <p:cNvSpPr>
              <a:spLocks noChangeArrowheads="1"/>
            </p:cNvSpPr>
            <p:nvPr/>
          </p:nvSpPr>
          <p:spPr bwMode="auto">
            <a:xfrm>
              <a:off x="2509" y="1065"/>
              <a:ext cx="28" cy="29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" name="Oval 244"/>
            <p:cNvSpPr>
              <a:spLocks noChangeArrowheads="1"/>
            </p:cNvSpPr>
            <p:nvPr/>
          </p:nvSpPr>
          <p:spPr bwMode="auto">
            <a:xfrm>
              <a:off x="2458" y="1087"/>
              <a:ext cx="40" cy="35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5" name="Oval 245"/>
            <p:cNvSpPr>
              <a:spLocks noChangeArrowheads="1"/>
            </p:cNvSpPr>
            <p:nvPr/>
          </p:nvSpPr>
          <p:spPr bwMode="auto">
            <a:xfrm>
              <a:off x="2408" y="1133"/>
              <a:ext cx="17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6" name="Oval 246"/>
            <p:cNvSpPr>
              <a:spLocks noChangeArrowheads="1"/>
            </p:cNvSpPr>
            <p:nvPr/>
          </p:nvSpPr>
          <p:spPr bwMode="auto">
            <a:xfrm>
              <a:off x="2307" y="1054"/>
              <a:ext cx="22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7" name="Oval 247"/>
            <p:cNvSpPr>
              <a:spLocks noChangeArrowheads="1"/>
            </p:cNvSpPr>
            <p:nvPr/>
          </p:nvSpPr>
          <p:spPr bwMode="auto">
            <a:xfrm>
              <a:off x="2206" y="1122"/>
              <a:ext cx="28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8" name="Oval 248"/>
            <p:cNvSpPr>
              <a:spLocks noChangeArrowheads="1"/>
            </p:cNvSpPr>
            <p:nvPr/>
          </p:nvSpPr>
          <p:spPr bwMode="auto">
            <a:xfrm>
              <a:off x="2189" y="1161"/>
              <a:ext cx="6" cy="11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9" name="Oval 249"/>
            <p:cNvSpPr>
              <a:spLocks noChangeArrowheads="1"/>
            </p:cNvSpPr>
            <p:nvPr/>
          </p:nvSpPr>
          <p:spPr bwMode="auto">
            <a:xfrm>
              <a:off x="2116" y="1312"/>
              <a:ext cx="23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0" name="Oval 250"/>
            <p:cNvSpPr>
              <a:spLocks noChangeArrowheads="1"/>
            </p:cNvSpPr>
            <p:nvPr/>
          </p:nvSpPr>
          <p:spPr bwMode="auto">
            <a:xfrm>
              <a:off x="1914" y="1621"/>
              <a:ext cx="22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1" name="Oval 251"/>
            <p:cNvSpPr>
              <a:spLocks noChangeArrowheads="1"/>
            </p:cNvSpPr>
            <p:nvPr/>
          </p:nvSpPr>
          <p:spPr bwMode="auto">
            <a:xfrm>
              <a:off x="2615" y="1043"/>
              <a:ext cx="23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2" name="Oval 252"/>
            <p:cNvSpPr>
              <a:spLocks noChangeArrowheads="1"/>
            </p:cNvSpPr>
            <p:nvPr/>
          </p:nvSpPr>
          <p:spPr bwMode="auto">
            <a:xfrm>
              <a:off x="2532" y="992"/>
              <a:ext cx="33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3" name="Oval 253"/>
            <p:cNvSpPr>
              <a:spLocks noChangeArrowheads="1"/>
            </p:cNvSpPr>
            <p:nvPr/>
          </p:nvSpPr>
          <p:spPr bwMode="auto">
            <a:xfrm>
              <a:off x="2689" y="1110"/>
              <a:ext cx="16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" name="Oval 254"/>
            <p:cNvSpPr>
              <a:spLocks noChangeArrowheads="1"/>
            </p:cNvSpPr>
            <p:nvPr/>
          </p:nvSpPr>
          <p:spPr bwMode="auto">
            <a:xfrm>
              <a:off x="1965" y="1890"/>
              <a:ext cx="22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" name="Oval 255"/>
            <p:cNvSpPr>
              <a:spLocks noChangeArrowheads="1"/>
            </p:cNvSpPr>
            <p:nvPr/>
          </p:nvSpPr>
          <p:spPr bwMode="auto">
            <a:xfrm>
              <a:off x="2111" y="1800"/>
              <a:ext cx="16" cy="34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6" name="Oval 256"/>
            <p:cNvSpPr>
              <a:spLocks noChangeArrowheads="1"/>
            </p:cNvSpPr>
            <p:nvPr/>
          </p:nvSpPr>
          <p:spPr bwMode="auto">
            <a:xfrm>
              <a:off x="2099" y="1727"/>
              <a:ext cx="22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7" name="Oval 257"/>
            <p:cNvSpPr>
              <a:spLocks noChangeArrowheads="1"/>
            </p:cNvSpPr>
            <p:nvPr/>
          </p:nvSpPr>
          <p:spPr bwMode="auto">
            <a:xfrm>
              <a:off x="2402" y="1766"/>
              <a:ext cx="23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8" name="Oval 258"/>
            <p:cNvSpPr>
              <a:spLocks noChangeArrowheads="1"/>
            </p:cNvSpPr>
            <p:nvPr/>
          </p:nvSpPr>
          <p:spPr bwMode="auto">
            <a:xfrm>
              <a:off x="2402" y="1295"/>
              <a:ext cx="23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9" name="Oval 259"/>
            <p:cNvSpPr>
              <a:spLocks noChangeArrowheads="1"/>
            </p:cNvSpPr>
            <p:nvPr/>
          </p:nvSpPr>
          <p:spPr bwMode="auto">
            <a:xfrm>
              <a:off x="2526" y="1256"/>
              <a:ext cx="22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0" name="Oval 260"/>
            <p:cNvSpPr>
              <a:spLocks noChangeArrowheads="1"/>
            </p:cNvSpPr>
            <p:nvPr/>
          </p:nvSpPr>
          <p:spPr bwMode="auto">
            <a:xfrm>
              <a:off x="2571" y="1300"/>
              <a:ext cx="22" cy="29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1" name="Oval 261"/>
            <p:cNvSpPr>
              <a:spLocks noChangeArrowheads="1"/>
            </p:cNvSpPr>
            <p:nvPr/>
          </p:nvSpPr>
          <p:spPr bwMode="auto">
            <a:xfrm>
              <a:off x="2615" y="1346"/>
              <a:ext cx="23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2" name="Oval 262"/>
            <p:cNvSpPr>
              <a:spLocks noChangeArrowheads="1"/>
            </p:cNvSpPr>
            <p:nvPr/>
          </p:nvSpPr>
          <p:spPr bwMode="auto">
            <a:xfrm>
              <a:off x="2285" y="1554"/>
              <a:ext cx="22" cy="21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3" name="Oval 263"/>
            <p:cNvSpPr>
              <a:spLocks noChangeArrowheads="1"/>
            </p:cNvSpPr>
            <p:nvPr/>
          </p:nvSpPr>
          <p:spPr bwMode="auto">
            <a:xfrm>
              <a:off x="2329" y="1598"/>
              <a:ext cx="23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4" name="Oval 264"/>
            <p:cNvSpPr>
              <a:spLocks noChangeArrowheads="1"/>
            </p:cNvSpPr>
            <p:nvPr/>
          </p:nvSpPr>
          <p:spPr bwMode="auto">
            <a:xfrm>
              <a:off x="2374" y="1643"/>
              <a:ext cx="22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" name="Oval 265"/>
            <p:cNvSpPr>
              <a:spLocks noChangeArrowheads="1"/>
            </p:cNvSpPr>
            <p:nvPr/>
          </p:nvSpPr>
          <p:spPr bwMode="auto">
            <a:xfrm>
              <a:off x="2509" y="1643"/>
              <a:ext cx="23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" name="Oval 266"/>
            <p:cNvSpPr>
              <a:spLocks noChangeArrowheads="1"/>
            </p:cNvSpPr>
            <p:nvPr/>
          </p:nvSpPr>
          <p:spPr bwMode="auto">
            <a:xfrm>
              <a:off x="2553" y="1688"/>
              <a:ext cx="23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7" name="Oval 267"/>
            <p:cNvSpPr>
              <a:spLocks noChangeArrowheads="1"/>
            </p:cNvSpPr>
            <p:nvPr/>
          </p:nvSpPr>
          <p:spPr bwMode="auto">
            <a:xfrm>
              <a:off x="2599" y="1732"/>
              <a:ext cx="22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8" name="Oval 268"/>
            <p:cNvSpPr>
              <a:spLocks noChangeArrowheads="1"/>
            </p:cNvSpPr>
            <p:nvPr/>
          </p:nvSpPr>
          <p:spPr bwMode="auto">
            <a:xfrm>
              <a:off x="2250" y="1817"/>
              <a:ext cx="23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9" name="Oval 269"/>
            <p:cNvSpPr>
              <a:spLocks noChangeArrowheads="1"/>
            </p:cNvSpPr>
            <p:nvPr/>
          </p:nvSpPr>
          <p:spPr bwMode="auto">
            <a:xfrm>
              <a:off x="2296" y="1862"/>
              <a:ext cx="22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0" name="Oval 270"/>
            <p:cNvSpPr>
              <a:spLocks noChangeArrowheads="1"/>
            </p:cNvSpPr>
            <p:nvPr/>
          </p:nvSpPr>
          <p:spPr bwMode="auto">
            <a:xfrm>
              <a:off x="2340" y="1906"/>
              <a:ext cx="23" cy="23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" name="Oval 271"/>
            <p:cNvSpPr>
              <a:spLocks noChangeArrowheads="1"/>
            </p:cNvSpPr>
            <p:nvPr/>
          </p:nvSpPr>
          <p:spPr bwMode="auto">
            <a:xfrm>
              <a:off x="2722" y="1318"/>
              <a:ext cx="17" cy="16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2" name="Oval 272"/>
            <p:cNvSpPr>
              <a:spLocks noChangeArrowheads="1"/>
            </p:cNvSpPr>
            <p:nvPr/>
          </p:nvSpPr>
          <p:spPr bwMode="auto">
            <a:xfrm>
              <a:off x="2717" y="1480"/>
              <a:ext cx="16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3" name="Oval 273"/>
            <p:cNvSpPr>
              <a:spLocks noChangeArrowheads="1"/>
            </p:cNvSpPr>
            <p:nvPr/>
          </p:nvSpPr>
          <p:spPr bwMode="auto">
            <a:xfrm>
              <a:off x="2705" y="1677"/>
              <a:ext cx="23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4" name="Oval 274"/>
            <p:cNvSpPr>
              <a:spLocks noChangeArrowheads="1"/>
            </p:cNvSpPr>
            <p:nvPr/>
          </p:nvSpPr>
          <p:spPr bwMode="auto">
            <a:xfrm>
              <a:off x="2705" y="2849"/>
              <a:ext cx="23" cy="2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" name="Oval 275"/>
            <p:cNvSpPr>
              <a:spLocks noChangeArrowheads="1"/>
            </p:cNvSpPr>
            <p:nvPr/>
          </p:nvSpPr>
          <p:spPr bwMode="auto">
            <a:xfrm>
              <a:off x="2756" y="2787"/>
              <a:ext cx="17" cy="28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" name="Oval 276"/>
            <p:cNvSpPr>
              <a:spLocks noChangeArrowheads="1"/>
            </p:cNvSpPr>
            <p:nvPr/>
          </p:nvSpPr>
          <p:spPr bwMode="auto">
            <a:xfrm>
              <a:off x="2655" y="2776"/>
              <a:ext cx="34" cy="17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217" name="Group 277"/>
            <p:cNvGrpSpPr>
              <a:grpSpLocks/>
            </p:cNvGrpSpPr>
            <p:nvPr/>
          </p:nvGrpSpPr>
          <p:grpSpPr bwMode="auto">
            <a:xfrm>
              <a:off x="2496" y="3079"/>
              <a:ext cx="140" cy="252"/>
              <a:chOff x="2277" y="2856"/>
              <a:chExt cx="161" cy="289"/>
            </a:xfrm>
          </p:grpSpPr>
          <p:sp>
            <p:nvSpPr>
              <p:cNvPr id="323" name="Freeform 278"/>
              <p:cNvSpPr>
                <a:spLocks/>
              </p:cNvSpPr>
              <p:nvPr/>
            </p:nvSpPr>
            <p:spPr bwMode="auto">
              <a:xfrm>
                <a:off x="2399" y="2901"/>
                <a:ext cx="39" cy="244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26" y="0"/>
                  </a:cxn>
                  <a:cxn ang="0">
                    <a:pos x="32" y="6"/>
                  </a:cxn>
                  <a:cxn ang="0">
                    <a:pos x="32" y="32"/>
                  </a:cxn>
                  <a:cxn ang="0">
                    <a:pos x="32" y="38"/>
                  </a:cxn>
                  <a:cxn ang="0">
                    <a:pos x="39" y="51"/>
                  </a:cxn>
                  <a:cxn ang="0">
                    <a:pos x="39" y="64"/>
                  </a:cxn>
                  <a:cxn ang="0">
                    <a:pos x="39" y="77"/>
                  </a:cxn>
                  <a:cxn ang="0">
                    <a:pos x="39" y="96"/>
                  </a:cxn>
                  <a:cxn ang="0">
                    <a:pos x="39" y="109"/>
                  </a:cxn>
                  <a:cxn ang="0">
                    <a:pos x="39" y="128"/>
                  </a:cxn>
                  <a:cxn ang="0">
                    <a:pos x="39" y="147"/>
                  </a:cxn>
                  <a:cxn ang="0">
                    <a:pos x="39" y="160"/>
                  </a:cxn>
                  <a:cxn ang="0">
                    <a:pos x="39" y="173"/>
                  </a:cxn>
                  <a:cxn ang="0">
                    <a:pos x="32" y="186"/>
                  </a:cxn>
                  <a:cxn ang="0">
                    <a:pos x="32" y="199"/>
                  </a:cxn>
                  <a:cxn ang="0">
                    <a:pos x="32" y="224"/>
                  </a:cxn>
                  <a:cxn ang="0">
                    <a:pos x="26" y="237"/>
                  </a:cxn>
                  <a:cxn ang="0">
                    <a:pos x="19" y="244"/>
                  </a:cxn>
                  <a:cxn ang="0">
                    <a:pos x="13" y="244"/>
                  </a:cxn>
                  <a:cxn ang="0">
                    <a:pos x="13" y="237"/>
                  </a:cxn>
                  <a:cxn ang="0">
                    <a:pos x="7" y="218"/>
                  </a:cxn>
                  <a:cxn ang="0">
                    <a:pos x="7" y="205"/>
                  </a:cxn>
                  <a:cxn ang="0">
                    <a:pos x="7" y="192"/>
                  </a:cxn>
                  <a:cxn ang="0">
                    <a:pos x="0" y="179"/>
                  </a:cxn>
                  <a:cxn ang="0">
                    <a:pos x="0" y="167"/>
                  </a:cxn>
                  <a:cxn ang="0">
                    <a:pos x="0" y="147"/>
                  </a:cxn>
                  <a:cxn ang="0">
                    <a:pos x="0" y="135"/>
                  </a:cxn>
                  <a:cxn ang="0">
                    <a:pos x="0" y="115"/>
                  </a:cxn>
                  <a:cxn ang="0">
                    <a:pos x="0" y="102"/>
                  </a:cxn>
                  <a:cxn ang="0">
                    <a:pos x="0" y="83"/>
                  </a:cxn>
                  <a:cxn ang="0">
                    <a:pos x="7" y="70"/>
                  </a:cxn>
                  <a:cxn ang="0">
                    <a:pos x="7" y="57"/>
                  </a:cxn>
                  <a:cxn ang="0">
                    <a:pos x="7" y="45"/>
                  </a:cxn>
                  <a:cxn ang="0">
                    <a:pos x="13" y="19"/>
                  </a:cxn>
                  <a:cxn ang="0">
                    <a:pos x="13" y="6"/>
                  </a:cxn>
                  <a:cxn ang="0">
                    <a:pos x="19" y="0"/>
                  </a:cxn>
                </a:cxnLst>
                <a:rect l="0" t="0" r="r" b="b"/>
                <a:pathLst>
                  <a:path w="39" h="244">
                    <a:moveTo>
                      <a:pt x="19" y="0"/>
                    </a:moveTo>
                    <a:lnTo>
                      <a:pt x="26" y="0"/>
                    </a:lnTo>
                    <a:lnTo>
                      <a:pt x="32" y="6"/>
                    </a:lnTo>
                    <a:lnTo>
                      <a:pt x="32" y="32"/>
                    </a:lnTo>
                    <a:lnTo>
                      <a:pt x="32" y="38"/>
                    </a:lnTo>
                    <a:lnTo>
                      <a:pt x="39" y="51"/>
                    </a:lnTo>
                    <a:lnTo>
                      <a:pt x="39" y="64"/>
                    </a:lnTo>
                    <a:lnTo>
                      <a:pt x="39" y="77"/>
                    </a:lnTo>
                    <a:lnTo>
                      <a:pt x="39" y="96"/>
                    </a:lnTo>
                    <a:lnTo>
                      <a:pt x="39" y="109"/>
                    </a:lnTo>
                    <a:lnTo>
                      <a:pt x="39" y="128"/>
                    </a:lnTo>
                    <a:lnTo>
                      <a:pt x="39" y="147"/>
                    </a:lnTo>
                    <a:lnTo>
                      <a:pt x="39" y="160"/>
                    </a:lnTo>
                    <a:lnTo>
                      <a:pt x="39" y="173"/>
                    </a:lnTo>
                    <a:lnTo>
                      <a:pt x="32" y="186"/>
                    </a:lnTo>
                    <a:lnTo>
                      <a:pt x="32" y="199"/>
                    </a:lnTo>
                    <a:lnTo>
                      <a:pt x="32" y="224"/>
                    </a:lnTo>
                    <a:lnTo>
                      <a:pt x="26" y="237"/>
                    </a:lnTo>
                    <a:lnTo>
                      <a:pt x="19" y="244"/>
                    </a:lnTo>
                    <a:lnTo>
                      <a:pt x="13" y="244"/>
                    </a:lnTo>
                    <a:lnTo>
                      <a:pt x="13" y="237"/>
                    </a:lnTo>
                    <a:lnTo>
                      <a:pt x="7" y="218"/>
                    </a:lnTo>
                    <a:lnTo>
                      <a:pt x="7" y="205"/>
                    </a:lnTo>
                    <a:lnTo>
                      <a:pt x="7" y="192"/>
                    </a:lnTo>
                    <a:lnTo>
                      <a:pt x="0" y="179"/>
                    </a:lnTo>
                    <a:lnTo>
                      <a:pt x="0" y="167"/>
                    </a:lnTo>
                    <a:lnTo>
                      <a:pt x="0" y="147"/>
                    </a:lnTo>
                    <a:lnTo>
                      <a:pt x="0" y="135"/>
                    </a:lnTo>
                    <a:lnTo>
                      <a:pt x="0" y="115"/>
                    </a:lnTo>
                    <a:lnTo>
                      <a:pt x="0" y="102"/>
                    </a:lnTo>
                    <a:lnTo>
                      <a:pt x="0" y="83"/>
                    </a:lnTo>
                    <a:lnTo>
                      <a:pt x="7" y="70"/>
                    </a:lnTo>
                    <a:lnTo>
                      <a:pt x="7" y="57"/>
                    </a:lnTo>
                    <a:lnTo>
                      <a:pt x="7" y="45"/>
                    </a:lnTo>
                    <a:lnTo>
                      <a:pt x="13" y="19"/>
                    </a:lnTo>
                    <a:lnTo>
                      <a:pt x="13" y="6"/>
                    </a:lnTo>
                    <a:lnTo>
                      <a:pt x="19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4" name="Freeform 279"/>
              <p:cNvSpPr>
                <a:spLocks/>
              </p:cNvSpPr>
              <p:nvPr/>
            </p:nvSpPr>
            <p:spPr bwMode="auto">
              <a:xfrm>
                <a:off x="2393" y="2894"/>
                <a:ext cx="38" cy="244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25" y="0"/>
                  </a:cxn>
                  <a:cxn ang="0">
                    <a:pos x="32" y="7"/>
                  </a:cxn>
                  <a:cxn ang="0">
                    <a:pos x="32" y="32"/>
                  </a:cxn>
                  <a:cxn ang="0">
                    <a:pos x="32" y="39"/>
                  </a:cxn>
                  <a:cxn ang="0">
                    <a:pos x="38" y="52"/>
                  </a:cxn>
                  <a:cxn ang="0">
                    <a:pos x="38" y="64"/>
                  </a:cxn>
                  <a:cxn ang="0">
                    <a:pos x="38" y="77"/>
                  </a:cxn>
                  <a:cxn ang="0">
                    <a:pos x="38" y="97"/>
                  </a:cxn>
                  <a:cxn ang="0">
                    <a:pos x="38" y="109"/>
                  </a:cxn>
                  <a:cxn ang="0">
                    <a:pos x="38" y="129"/>
                  </a:cxn>
                  <a:cxn ang="0">
                    <a:pos x="38" y="148"/>
                  </a:cxn>
                  <a:cxn ang="0">
                    <a:pos x="38" y="161"/>
                  </a:cxn>
                  <a:cxn ang="0">
                    <a:pos x="38" y="174"/>
                  </a:cxn>
                  <a:cxn ang="0">
                    <a:pos x="32" y="186"/>
                  </a:cxn>
                  <a:cxn ang="0">
                    <a:pos x="32" y="199"/>
                  </a:cxn>
                  <a:cxn ang="0">
                    <a:pos x="32" y="225"/>
                  </a:cxn>
                  <a:cxn ang="0">
                    <a:pos x="25" y="238"/>
                  </a:cxn>
                  <a:cxn ang="0">
                    <a:pos x="19" y="244"/>
                  </a:cxn>
                  <a:cxn ang="0">
                    <a:pos x="13" y="244"/>
                  </a:cxn>
                  <a:cxn ang="0">
                    <a:pos x="13" y="238"/>
                  </a:cxn>
                  <a:cxn ang="0">
                    <a:pos x="6" y="219"/>
                  </a:cxn>
                  <a:cxn ang="0">
                    <a:pos x="6" y="206"/>
                  </a:cxn>
                  <a:cxn ang="0">
                    <a:pos x="6" y="193"/>
                  </a:cxn>
                  <a:cxn ang="0">
                    <a:pos x="0" y="180"/>
                  </a:cxn>
                  <a:cxn ang="0">
                    <a:pos x="0" y="167"/>
                  </a:cxn>
                  <a:cxn ang="0">
                    <a:pos x="0" y="148"/>
                  </a:cxn>
                  <a:cxn ang="0">
                    <a:pos x="0" y="135"/>
                  </a:cxn>
                  <a:cxn ang="0">
                    <a:pos x="0" y="116"/>
                  </a:cxn>
                  <a:cxn ang="0">
                    <a:pos x="0" y="103"/>
                  </a:cxn>
                  <a:cxn ang="0">
                    <a:pos x="0" y="84"/>
                  </a:cxn>
                  <a:cxn ang="0">
                    <a:pos x="6" y="71"/>
                  </a:cxn>
                  <a:cxn ang="0">
                    <a:pos x="6" y="58"/>
                  </a:cxn>
                  <a:cxn ang="0">
                    <a:pos x="6" y="45"/>
                  </a:cxn>
                  <a:cxn ang="0">
                    <a:pos x="13" y="19"/>
                  </a:cxn>
                  <a:cxn ang="0">
                    <a:pos x="13" y="7"/>
                  </a:cxn>
                  <a:cxn ang="0">
                    <a:pos x="19" y="0"/>
                  </a:cxn>
                </a:cxnLst>
                <a:rect l="0" t="0" r="r" b="b"/>
                <a:pathLst>
                  <a:path w="38" h="244">
                    <a:moveTo>
                      <a:pt x="19" y="0"/>
                    </a:moveTo>
                    <a:lnTo>
                      <a:pt x="25" y="0"/>
                    </a:lnTo>
                    <a:lnTo>
                      <a:pt x="32" y="7"/>
                    </a:lnTo>
                    <a:lnTo>
                      <a:pt x="32" y="32"/>
                    </a:lnTo>
                    <a:lnTo>
                      <a:pt x="32" y="39"/>
                    </a:lnTo>
                    <a:lnTo>
                      <a:pt x="38" y="52"/>
                    </a:lnTo>
                    <a:lnTo>
                      <a:pt x="38" y="64"/>
                    </a:lnTo>
                    <a:lnTo>
                      <a:pt x="38" y="77"/>
                    </a:lnTo>
                    <a:lnTo>
                      <a:pt x="38" y="97"/>
                    </a:lnTo>
                    <a:lnTo>
                      <a:pt x="38" y="109"/>
                    </a:lnTo>
                    <a:lnTo>
                      <a:pt x="38" y="129"/>
                    </a:lnTo>
                    <a:lnTo>
                      <a:pt x="38" y="148"/>
                    </a:lnTo>
                    <a:lnTo>
                      <a:pt x="38" y="161"/>
                    </a:lnTo>
                    <a:lnTo>
                      <a:pt x="38" y="174"/>
                    </a:lnTo>
                    <a:lnTo>
                      <a:pt x="32" y="186"/>
                    </a:lnTo>
                    <a:lnTo>
                      <a:pt x="32" y="199"/>
                    </a:lnTo>
                    <a:lnTo>
                      <a:pt x="32" y="225"/>
                    </a:lnTo>
                    <a:lnTo>
                      <a:pt x="25" y="238"/>
                    </a:lnTo>
                    <a:lnTo>
                      <a:pt x="19" y="244"/>
                    </a:lnTo>
                    <a:lnTo>
                      <a:pt x="13" y="244"/>
                    </a:lnTo>
                    <a:lnTo>
                      <a:pt x="13" y="238"/>
                    </a:lnTo>
                    <a:lnTo>
                      <a:pt x="6" y="219"/>
                    </a:lnTo>
                    <a:lnTo>
                      <a:pt x="6" y="206"/>
                    </a:lnTo>
                    <a:lnTo>
                      <a:pt x="6" y="193"/>
                    </a:lnTo>
                    <a:lnTo>
                      <a:pt x="0" y="180"/>
                    </a:lnTo>
                    <a:lnTo>
                      <a:pt x="0" y="167"/>
                    </a:lnTo>
                    <a:lnTo>
                      <a:pt x="0" y="148"/>
                    </a:lnTo>
                    <a:lnTo>
                      <a:pt x="0" y="135"/>
                    </a:lnTo>
                    <a:lnTo>
                      <a:pt x="0" y="116"/>
                    </a:lnTo>
                    <a:lnTo>
                      <a:pt x="0" y="103"/>
                    </a:lnTo>
                    <a:lnTo>
                      <a:pt x="0" y="84"/>
                    </a:lnTo>
                    <a:lnTo>
                      <a:pt x="6" y="71"/>
                    </a:lnTo>
                    <a:lnTo>
                      <a:pt x="6" y="58"/>
                    </a:lnTo>
                    <a:lnTo>
                      <a:pt x="6" y="45"/>
                    </a:lnTo>
                    <a:lnTo>
                      <a:pt x="13" y="19"/>
                    </a:lnTo>
                    <a:lnTo>
                      <a:pt x="13" y="7"/>
                    </a:lnTo>
                    <a:lnTo>
                      <a:pt x="19" y="0"/>
                    </a:lnTo>
                    <a:close/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5" name="Freeform 280"/>
              <p:cNvSpPr>
                <a:spLocks/>
              </p:cNvSpPr>
              <p:nvPr/>
            </p:nvSpPr>
            <p:spPr bwMode="auto">
              <a:xfrm>
                <a:off x="2277" y="2856"/>
                <a:ext cx="141" cy="276"/>
              </a:xfrm>
              <a:custGeom>
                <a:avLst/>
                <a:gdLst/>
                <a:ahLst/>
                <a:cxnLst>
                  <a:cxn ang="0">
                    <a:pos x="141" y="38"/>
                  </a:cxn>
                  <a:cxn ang="0">
                    <a:pos x="103" y="12"/>
                  </a:cxn>
                  <a:cxn ang="0">
                    <a:pos x="64" y="6"/>
                  </a:cxn>
                  <a:cxn ang="0">
                    <a:pos x="45" y="0"/>
                  </a:cxn>
                  <a:cxn ang="0">
                    <a:pos x="26" y="12"/>
                  </a:cxn>
                  <a:cxn ang="0">
                    <a:pos x="19" y="25"/>
                  </a:cxn>
                  <a:cxn ang="0">
                    <a:pos x="6" y="38"/>
                  </a:cxn>
                  <a:cxn ang="0">
                    <a:pos x="0" y="64"/>
                  </a:cxn>
                  <a:cxn ang="0">
                    <a:pos x="0" y="83"/>
                  </a:cxn>
                  <a:cxn ang="0">
                    <a:pos x="0" y="109"/>
                  </a:cxn>
                  <a:cxn ang="0">
                    <a:pos x="0" y="135"/>
                  </a:cxn>
                  <a:cxn ang="0">
                    <a:pos x="13" y="160"/>
                  </a:cxn>
                  <a:cxn ang="0">
                    <a:pos x="19" y="180"/>
                  </a:cxn>
                  <a:cxn ang="0">
                    <a:pos x="32" y="199"/>
                  </a:cxn>
                  <a:cxn ang="0">
                    <a:pos x="45" y="218"/>
                  </a:cxn>
                  <a:cxn ang="0">
                    <a:pos x="122" y="276"/>
                  </a:cxn>
                </a:cxnLst>
                <a:rect l="0" t="0" r="r" b="b"/>
                <a:pathLst>
                  <a:path w="141" h="276">
                    <a:moveTo>
                      <a:pt x="141" y="38"/>
                    </a:moveTo>
                    <a:lnTo>
                      <a:pt x="103" y="12"/>
                    </a:lnTo>
                    <a:lnTo>
                      <a:pt x="64" y="6"/>
                    </a:lnTo>
                    <a:lnTo>
                      <a:pt x="45" y="0"/>
                    </a:lnTo>
                    <a:lnTo>
                      <a:pt x="26" y="12"/>
                    </a:lnTo>
                    <a:lnTo>
                      <a:pt x="19" y="25"/>
                    </a:lnTo>
                    <a:lnTo>
                      <a:pt x="6" y="38"/>
                    </a:lnTo>
                    <a:lnTo>
                      <a:pt x="0" y="64"/>
                    </a:lnTo>
                    <a:lnTo>
                      <a:pt x="0" y="83"/>
                    </a:lnTo>
                    <a:lnTo>
                      <a:pt x="0" y="109"/>
                    </a:lnTo>
                    <a:lnTo>
                      <a:pt x="0" y="135"/>
                    </a:lnTo>
                    <a:lnTo>
                      <a:pt x="13" y="160"/>
                    </a:lnTo>
                    <a:lnTo>
                      <a:pt x="19" y="180"/>
                    </a:lnTo>
                    <a:lnTo>
                      <a:pt x="32" y="199"/>
                    </a:lnTo>
                    <a:lnTo>
                      <a:pt x="45" y="218"/>
                    </a:lnTo>
                    <a:lnTo>
                      <a:pt x="122" y="276"/>
                    </a:lnTo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18" name="Oval 281"/>
            <p:cNvSpPr>
              <a:spLocks noChangeArrowheads="1"/>
            </p:cNvSpPr>
            <p:nvPr/>
          </p:nvSpPr>
          <p:spPr bwMode="auto">
            <a:xfrm>
              <a:off x="2553" y="1783"/>
              <a:ext cx="28" cy="1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9" name="Oval 282"/>
            <p:cNvSpPr>
              <a:spLocks noChangeArrowheads="1"/>
            </p:cNvSpPr>
            <p:nvPr/>
          </p:nvSpPr>
          <p:spPr bwMode="auto">
            <a:xfrm>
              <a:off x="2581" y="1817"/>
              <a:ext cx="18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0" name="Oval 283"/>
            <p:cNvSpPr>
              <a:spLocks noChangeArrowheads="1"/>
            </p:cNvSpPr>
            <p:nvPr/>
          </p:nvSpPr>
          <p:spPr bwMode="auto">
            <a:xfrm>
              <a:off x="2532" y="1755"/>
              <a:ext cx="16" cy="1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1" name="Oval 284"/>
            <p:cNvSpPr>
              <a:spLocks noChangeArrowheads="1"/>
            </p:cNvSpPr>
            <p:nvPr/>
          </p:nvSpPr>
          <p:spPr bwMode="auto">
            <a:xfrm>
              <a:off x="2560" y="1822"/>
              <a:ext cx="16" cy="1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2" name="Oval 285"/>
            <p:cNvSpPr>
              <a:spLocks noChangeArrowheads="1"/>
            </p:cNvSpPr>
            <p:nvPr/>
          </p:nvSpPr>
          <p:spPr bwMode="auto">
            <a:xfrm>
              <a:off x="2526" y="1643"/>
              <a:ext cx="11" cy="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3" name="Oval 286"/>
            <p:cNvSpPr>
              <a:spLocks noChangeArrowheads="1"/>
            </p:cNvSpPr>
            <p:nvPr/>
          </p:nvSpPr>
          <p:spPr bwMode="auto">
            <a:xfrm>
              <a:off x="2532" y="1615"/>
              <a:ext cx="28" cy="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4" name="Oval 287"/>
            <p:cNvSpPr>
              <a:spLocks noChangeArrowheads="1"/>
            </p:cNvSpPr>
            <p:nvPr/>
          </p:nvSpPr>
          <p:spPr bwMode="auto">
            <a:xfrm>
              <a:off x="2532" y="1593"/>
              <a:ext cx="21" cy="1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" name="Oval 288"/>
            <p:cNvSpPr>
              <a:spLocks noChangeArrowheads="1"/>
            </p:cNvSpPr>
            <p:nvPr/>
          </p:nvSpPr>
          <p:spPr bwMode="auto">
            <a:xfrm>
              <a:off x="2257" y="2305"/>
              <a:ext cx="21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" name="Oval 289"/>
            <p:cNvSpPr>
              <a:spLocks noChangeArrowheads="1"/>
            </p:cNvSpPr>
            <p:nvPr/>
          </p:nvSpPr>
          <p:spPr bwMode="auto">
            <a:xfrm>
              <a:off x="2273" y="2287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" name="Oval 290"/>
            <p:cNvSpPr>
              <a:spLocks noChangeArrowheads="1"/>
            </p:cNvSpPr>
            <p:nvPr/>
          </p:nvSpPr>
          <p:spPr bwMode="auto">
            <a:xfrm>
              <a:off x="2296" y="2299"/>
              <a:ext cx="22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" name="Oval 291"/>
            <p:cNvSpPr>
              <a:spLocks noChangeArrowheads="1"/>
            </p:cNvSpPr>
            <p:nvPr/>
          </p:nvSpPr>
          <p:spPr bwMode="auto">
            <a:xfrm>
              <a:off x="2296" y="2327"/>
              <a:ext cx="22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9" name="Oval 292"/>
            <p:cNvSpPr>
              <a:spLocks noChangeArrowheads="1"/>
            </p:cNvSpPr>
            <p:nvPr/>
          </p:nvSpPr>
          <p:spPr bwMode="auto">
            <a:xfrm>
              <a:off x="2285" y="2349"/>
              <a:ext cx="22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0" name="Oval 293"/>
            <p:cNvSpPr>
              <a:spLocks noChangeArrowheads="1"/>
            </p:cNvSpPr>
            <p:nvPr/>
          </p:nvSpPr>
          <p:spPr bwMode="auto">
            <a:xfrm>
              <a:off x="2262" y="2356"/>
              <a:ext cx="23" cy="2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" name="Oval 294"/>
            <p:cNvSpPr>
              <a:spLocks noChangeArrowheads="1"/>
            </p:cNvSpPr>
            <p:nvPr/>
          </p:nvSpPr>
          <p:spPr bwMode="auto">
            <a:xfrm>
              <a:off x="2239" y="2344"/>
              <a:ext cx="23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" name="Oval 295"/>
            <p:cNvSpPr>
              <a:spLocks noChangeArrowheads="1"/>
            </p:cNvSpPr>
            <p:nvPr/>
          </p:nvSpPr>
          <p:spPr bwMode="auto">
            <a:xfrm>
              <a:off x="2234" y="2322"/>
              <a:ext cx="23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" name="Oval 296"/>
            <p:cNvSpPr>
              <a:spLocks noChangeArrowheads="1"/>
            </p:cNvSpPr>
            <p:nvPr/>
          </p:nvSpPr>
          <p:spPr bwMode="auto">
            <a:xfrm>
              <a:off x="2229" y="2299"/>
              <a:ext cx="21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" name="Oval 297"/>
            <p:cNvSpPr>
              <a:spLocks noChangeArrowheads="1"/>
            </p:cNvSpPr>
            <p:nvPr/>
          </p:nvSpPr>
          <p:spPr bwMode="auto">
            <a:xfrm>
              <a:off x="2234" y="2277"/>
              <a:ext cx="23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" name="Oval 298"/>
            <p:cNvSpPr>
              <a:spLocks noChangeArrowheads="1"/>
            </p:cNvSpPr>
            <p:nvPr/>
          </p:nvSpPr>
          <p:spPr bwMode="auto">
            <a:xfrm>
              <a:off x="2268" y="2327"/>
              <a:ext cx="22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6" name="Oval 299"/>
            <p:cNvSpPr>
              <a:spLocks noChangeArrowheads="1"/>
            </p:cNvSpPr>
            <p:nvPr/>
          </p:nvSpPr>
          <p:spPr bwMode="auto">
            <a:xfrm>
              <a:off x="2257" y="2266"/>
              <a:ext cx="21" cy="2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7" name="Oval 300"/>
            <p:cNvSpPr>
              <a:spLocks noChangeArrowheads="1"/>
            </p:cNvSpPr>
            <p:nvPr/>
          </p:nvSpPr>
          <p:spPr bwMode="auto">
            <a:xfrm>
              <a:off x="2278" y="2260"/>
              <a:ext cx="23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8" name="Oval 301"/>
            <p:cNvSpPr>
              <a:spLocks noChangeArrowheads="1"/>
            </p:cNvSpPr>
            <p:nvPr/>
          </p:nvSpPr>
          <p:spPr bwMode="auto">
            <a:xfrm>
              <a:off x="2352" y="1475"/>
              <a:ext cx="22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9" name="Oval 302"/>
            <p:cNvSpPr>
              <a:spLocks noChangeArrowheads="1"/>
            </p:cNvSpPr>
            <p:nvPr/>
          </p:nvSpPr>
          <p:spPr bwMode="auto">
            <a:xfrm>
              <a:off x="2368" y="1458"/>
              <a:ext cx="23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0" name="Oval 303"/>
            <p:cNvSpPr>
              <a:spLocks noChangeArrowheads="1"/>
            </p:cNvSpPr>
            <p:nvPr/>
          </p:nvSpPr>
          <p:spPr bwMode="auto">
            <a:xfrm>
              <a:off x="2391" y="1469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1" name="Oval 304"/>
            <p:cNvSpPr>
              <a:spLocks noChangeArrowheads="1"/>
            </p:cNvSpPr>
            <p:nvPr/>
          </p:nvSpPr>
          <p:spPr bwMode="auto">
            <a:xfrm>
              <a:off x="2391" y="1497"/>
              <a:ext cx="23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2" name="Oval 305"/>
            <p:cNvSpPr>
              <a:spLocks noChangeArrowheads="1"/>
            </p:cNvSpPr>
            <p:nvPr/>
          </p:nvSpPr>
          <p:spPr bwMode="auto">
            <a:xfrm>
              <a:off x="2380" y="1519"/>
              <a:ext cx="22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3" name="Oval 306"/>
            <p:cNvSpPr>
              <a:spLocks noChangeArrowheads="1"/>
            </p:cNvSpPr>
            <p:nvPr/>
          </p:nvSpPr>
          <p:spPr bwMode="auto">
            <a:xfrm>
              <a:off x="2357" y="1525"/>
              <a:ext cx="23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4" name="Oval 307"/>
            <p:cNvSpPr>
              <a:spLocks noChangeArrowheads="1"/>
            </p:cNvSpPr>
            <p:nvPr/>
          </p:nvSpPr>
          <p:spPr bwMode="auto">
            <a:xfrm>
              <a:off x="2335" y="1514"/>
              <a:ext cx="22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5" name="Oval 308"/>
            <p:cNvSpPr>
              <a:spLocks noChangeArrowheads="1"/>
            </p:cNvSpPr>
            <p:nvPr/>
          </p:nvSpPr>
          <p:spPr bwMode="auto">
            <a:xfrm>
              <a:off x="2329" y="1492"/>
              <a:ext cx="23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" name="Oval 309"/>
            <p:cNvSpPr>
              <a:spLocks noChangeArrowheads="1"/>
            </p:cNvSpPr>
            <p:nvPr/>
          </p:nvSpPr>
          <p:spPr bwMode="auto">
            <a:xfrm>
              <a:off x="2324" y="1469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7" name="Oval 310"/>
            <p:cNvSpPr>
              <a:spLocks noChangeArrowheads="1"/>
            </p:cNvSpPr>
            <p:nvPr/>
          </p:nvSpPr>
          <p:spPr bwMode="auto">
            <a:xfrm>
              <a:off x="2329" y="1446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8" name="Oval 311"/>
            <p:cNvSpPr>
              <a:spLocks noChangeArrowheads="1"/>
            </p:cNvSpPr>
            <p:nvPr/>
          </p:nvSpPr>
          <p:spPr bwMode="auto">
            <a:xfrm>
              <a:off x="2363" y="1497"/>
              <a:ext cx="23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9" name="Oval 312"/>
            <p:cNvSpPr>
              <a:spLocks noChangeArrowheads="1"/>
            </p:cNvSpPr>
            <p:nvPr/>
          </p:nvSpPr>
          <p:spPr bwMode="auto">
            <a:xfrm>
              <a:off x="2352" y="1436"/>
              <a:ext cx="22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0" name="Oval 313"/>
            <p:cNvSpPr>
              <a:spLocks noChangeArrowheads="1"/>
            </p:cNvSpPr>
            <p:nvPr/>
          </p:nvSpPr>
          <p:spPr bwMode="auto">
            <a:xfrm>
              <a:off x="2374" y="1430"/>
              <a:ext cx="22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1" name="Oval 314"/>
            <p:cNvSpPr>
              <a:spLocks noChangeArrowheads="1"/>
            </p:cNvSpPr>
            <p:nvPr/>
          </p:nvSpPr>
          <p:spPr bwMode="auto">
            <a:xfrm>
              <a:off x="1987" y="1711"/>
              <a:ext cx="22" cy="2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2" name="Oval 315"/>
            <p:cNvSpPr>
              <a:spLocks noChangeArrowheads="1"/>
            </p:cNvSpPr>
            <p:nvPr/>
          </p:nvSpPr>
          <p:spPr bwMode="auto">
            <a:xfrm>
              <a:off x="2004" y="1693"/>
              <a:ext cx="22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3" name="Oval 316"/>
            <p:cNvSpPr>
              <a:spLocks noChangeArrowheads="1"/>
            </p:cNvSpPr>
            <p:nvPr/>
          </p:nvSpPr>
          <p:spPr bwMode="auto">
            <a:xfrm>
              <a:off x="2026" y="1705"/>
              <a:ext cx="23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4" name="Oval 317"/>
            <p:cNvSpPr>
              <a:spLocks noChangeArrowheads="1"/>
            </p:cNvSpPr>
            <p:nvPr/>
          </p:nvSpPr>
          <p:spPr bwMode="auto">
            <a:xfrm>
              <a:off x="2026" y="1732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5" name="Oval 318"/>
            <p:cNvSpPr>
              <a:spLocks noChangeArrowheads="1"/>
            </p:cNvSpPr>
            <p:nvPr/>
          </p:nvSpPr>
          <p:spPr bwMode="auto">
            <a:xfrm>
              <a:off x="2015" y="1755"/>
              <a:ext cx="22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" name="Oval 319"/>
            <p:cNvSpPr>
              <a:spLocks noChangeArrowheads="1"/>
            </p:cNvSpPr>
            <p:nvPr/>
          </p:nvSpPr>
          <p:spPr bwMode="auto">
            <a:xfrm>
              <a:off x="1993" y="1760"/>
              <a:ext cx="22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7" name="Oval 320"/>
            <p:cNvSpPr>
              <a:spLocks noChangeArrowheads="1"/>
            </p:cNvSpPr>
            <p:nvPr/>
          </p:nvSpPr>
          <p:spPr bwMode="auto">
            <a:xfrm>
              <a:off x="1970" y="1749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8" name="Oval 321"/>
            <p:cNvSpPr>
              <a:spLocks noChangeArrowheads="1"/>
            </p:cNvSpPr>
            <p:nvPr/>
          </p:nvSpPr>
          <p:spPr bwMode="auto">
            <a:xfrm>
              <a:off x="1965" y="1727"/>
              <a:ext cx="22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9" name="Oval 322"/>
            <p:cNvSpPr>
              <a:spLocks noChangeArrowheads="1"/>
            </p:cNvSpPr>
            <p:nvPr/>
          </p:nvSpPr>
          <p:spPr bwMode="auto">
            <a:xfrm>
              <a:off x="1959" y="1705"/>
              <a:ext cx="23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0" name="Oval 323"/>
            <p:cNvSpPr>
              <a:spLocks noChangeArrowheads="1"/>
            </p:cNvSpPr>
            <p:nvPr/>
          </p:nvSpPr>
          <p:spPr bwMode="auto">
            <a:xfrm>
              <a:off x="1965" y="1682"/>
              <a:ext cx="22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1" name="Oval 324"/>
            <p:cNvSpPr>
              <a:spLocks noChangeArrowheads="1"/>
            </p:cNvSpPr>
            <p:nvPr/>
          </p:nvSpPr>
          <p:spPr bwMode="auto">
            <a:xfrm>
              <a:off x="1998" y="1732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2" name="Oval 325"/>
            <p:cNvSpPr>
              <a:spLocks noChangeArrowheads="1"/>
            </p:cNvSpPr>
            <p:nvPr/>
          </p:nvSpPr>
          <p:spPr bwMode="auto">
            <a:xfrm>
              <a:off x="1987" y="1671"/>
              <a:ext cx="22" cy="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3" name="Oval 326"/>
            <p:cNvSpPr>
              <a:spLocks noChangeArrowheads="1"/>
            </p:cNvSpPr>
            <p:nvPr/>
          </p:nvSpPr>
          <p:spPr bwMode="auto">
            <a:xfrm>
              <a:off x="2009" y="1665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264" name="Group 327"/>
            <p:cNvGrpSpPr>
              <a:grpSpLocks/>
            </p:cNvGrpSpPr>
            <p:nvPr/>
          </p:nvGrpSpPr>
          <p:grpSpPr bwMode="auto">
            <a:xfrm>
              <a:off x="2546" y="1163"/>
              <a:ext cx="118" cy="91"/>
              <a:chOff x="2335" y="651"/>
              <a:chExt cx="135" cy="103"/>
            </a:xfrm>
          </p:grpSpPr>
          <p:sp>
            <p:nvSpPr>
              <p:cNvPr id="310" name="Oval 328"/>
              <p:cNvSpPr>
                <a:spLocks noChangeArrowheads="1"/>
              </p:cNvSpPr>
              <p:nvPr/>
            </p:nvSpPr>
            <p:spPr bwMode="auto">
              <a:xfrm>
                <a:off x="2386" y="696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1" name="Oval 329"/>
              <p:cNvSpPr>
                <a:spLocks noChangeArrowheads="1"/>
              </p:cNvSpPr>
              <p:nvPr/>
            </p:nvSpPr>
            <p:spPr bwMode="auto">
              <a:xfrm>
                <a:off x="2367" y="677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2" name="Oval 330"/>
              <p:cNvSpPr>
                <a:spLocks noChangeArrowheads="1"/>
              </p:cNvSpPr>
              <p:nvPr/>
            </p:nvSpPr>
            <p:spPr bwMode="auto">
              <a:xfrm>
                <a:off x="2380" y="651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3" name="Oval 331"/>
              <p:cNvSpPr>
                <a:spLocks noChangeArrowheads="1"/>
              </p:cNvSpPr>
              <p:nvPr/>
            </p:nvSpPr>
            <p:spPr bwMode="auto">
              <a:xfrm>
                <a:off x="2412" y="651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4" name="Oval 332"/>
              <p:cNvSpPr>
                <a:spLocks noChangeArrowheads="1"/>
              </p:cNvSpPr>
              <p:nvPr/>
            </p:nvSpPr>
            <p:spPr bwMode="auto">
              <a:xfrm>
                <a:off x="2438" y="664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5" name="Oval 333"/>
              <p:cNvSpPr>
                <a:spLocks noChangeArrowheads="1"/>
              </p:cNvSpPr>
              <p:nvPr/>
            </p:nvSpPr>
            <p:spPr bwMode="auto">
              <a:xfrm>
                <a:off x="2444" y="690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6" name="Oval 334"/>
              <p:cNvSpPr>
                <a:spLocks noChangeArrowheads="1"/>
              </p:cNvSpPr>
              <p:nvPr/>
            </p:nvSpPr>
            <p:spPr bwMode="auto">
              <a:xfrm>
                <a:off x="2431" y="716"/>
                <a:ext cx="26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7" name="Oval 335"/>
              <p:cNvSpPr>
                <a:spLocks noChangeArrowheads="1"/>
              </p:cNvSpPr>
              <p:nvPr/>
            </p:nvSpPr>
            <p:spPr bwMode="auto">
              <a:xfrm>
                <a:off x="2406" y="722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8" name="Oval 336"/>
              <p:cNvSpPr>
                <a:spLocks noChangeArrowheads="1"/>
              </p:cNvSpPr>
              <p:nvPr/>
            </p:nvSpPr>
            <p:spPr bwMode="auto">
              <a:xfrm>
                <a:off x="2380" y="728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9" name="Oval 337"/>
              <p:cNvSpPr>
                <a:spLocks noChangeArrowheads="1"/>
              </p:cNvSpPr>
              <p:nvPr/>
            </p:nvSpPr>
            <p:spPr bwMode="auto">
              <a:xfrm>
                <a:off x="2354" y="722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0" name="Oval 338"/>
              <p:cNvSpPr>
                <a:spLocks noChangeArrowheads="1"/>
              </p:cNvSpPr>
              <p:nvPr/>
            </p:nvSpPr>
            <p:spPr bwMode="auto">
              <a:xfrm>
                <a:off x="2412" y="683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1" name="Oval 339"/>
              <p:cNvSpPr>
                <a:spLocks noChangeArrowheads="1"/>
              </p:cNvSpPr>
              <p:nvPr/>
            </p:nvSpPr>
            <p:spPr bwMode="auto">
              <a:xfrm>
                <a:off x="2341" y="696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" name="Oval 340"/>
              <p:cNvSpPr>
                <a:spLocks noChangeArrowheads="1"/>
              </p:cNvSpPr>
              <p:nvPr/>
            </p:nvSpPr>
            <p:spPr bwMode="auto">
              <a:xfrm>
                <a:off x="2335" y="671"/>
                <a:ext cx="26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265" name="Group 341"/>
            <p:cNvGrpSpPr>
              <a:grpSpLocks/>
            </p:cNvGrpSpPr>
            <p:nvPr/>
          </p:nvGrpSpPr>
          <p:grpSpPr bwMode="auto">
            <a:xfrm>
              <a:off x="2037" y="1988"/>
              <a:ext cx="118" cy="90"/>
              <a:chOff x="1750" y="1590"/>
              <a:chExt cx="135" cy="102"/>
            </a:xfrm>
          </p:grpSpPr>
          <p:sp>
            <p:nvSpPr>
              <p:cNvPr id="297" name="Oval 342"/>
              <p:cNvSpPr>
                <a:spLocks noChangeArrowheads="1"/>
              </p:cNvSpPr>
              <p:nvPr/>
            </p:nvSpPr>
            <p:spPr bwMode="auto">
              <a:xfrm>
                <a:off x="1801" y="1622"/>
                <a:ext cx="26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" name="Oval 343"/>
              <p:cNvSpPr>
                <a:spLocks noChangeArrowheads="1"/>
              </p:cNvSpPr>
              <p:nvPr/>
            </p:nvSpPr>
            <p:spPr bwMode="auto">
              <a:xfrm>
                <a:off x="1782" y="1641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" name="Oval 344"/>
              <p:cNvSpPr>
                <a:spLocks noChangeArrowheads="1"/>
              </p:cNvSpPr>
              <p:nvPr/>
            </p:nvSpPr>
            <p:spPr bwMode="auto">
              <a:xfrm>
                <a:off x="1795" y="1667"/>
                <a:ext cx="26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" name="Oval 345"/>
              <p:cNvSpPr>
                <a:spLocks noChangeArrowheads="1"/>
              </p:cNvSpPr>
              <p:nvPr/>
            </p:nvSpPr>
            <p:spPr bwMode="auto">
              <a:xfrm>
                <a:off x="1827" y="1667"/>
                <a:ext cx="26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1" name="Oval 346"/>
              <p:cNvSpPr>
                <a:spLocks noChangeArrowheads="1"/>
              </p:cNvSpPr>
              <p:nvPr/>
            </p:nvSpPr>
            <p:spPr bwMode="auto">
              <a:xfrm>
                <a:off x="1853" y="1654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2" name="Oval 347"/>
              <p:cNvSpPr>
                <a:spLocks noChangeArrowheads="1"/>
              </p:cNvSpPr>
              <p:nvPr/>
            </p:nvSpPr>
            <p:spPr bwMode="auto">
              <a:xfrm>
                <a:off x="1859" y="1628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3" name="Oval 348"/>
              <p:cNvSpPr>
                <a:spLocks noChangeArrowheads="1"/>
              </p:cNvSpPr>
              <p:nvPr/>
            </p:nvSpPr>
            <p:spPr bwMode="auto">
              <a:xfrm>
                <a:off x="1846" y="1602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4" name="Oval 349"/>
              <p:cNvSpPr>
                <a:spLocks noChangeArrowheads="1"/>
              </p:cNvSpPr>
              <p:nvPr/>
            </p:nvSpPr>
            <p:spPr bwMode="auto">
              <a:xfrm>
                <a:off x="1821" y="1596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5" name="Oval 350"/>
              <p:cNvSpPr>
                <a:spLocks noChangeArrowheads="1"/>
              </p:cNvSpPr>
              <p:nvPr/>
            </p:nvSpPr>
            <p:spPr bwMode="auto">
              <a:xfrm>
                <a:off x="1795" y="1590"/>
                <a:ext cx="26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6" name="Oval 351"/>
              <p:cNvSpPr>
                <a:spLocks noChangeArrowheads="1"/>
              </p:cNvSpPr>
              <p:nvPr/>
            </p:nvSpPr>
            <p:spPr bwMode="auto">
              <a:xfrm>
                <a:off x="1769" y="1596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7" name="Oval 352"/>
              <p:cNvSpPr>
                <a:spLocks noChangeArrowheads="1"/>
              </p:cNvSpPr>
              <p:nvPr/>
            </p:nvSpPr>
            <p:spPr bwMode="auto">
              <a:xfrm>
                <a:off x="1827" y="1635"/>
                <a:ext cx="26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8" name="Oval 353"/>
              <p:cNvSpPr>
                <a:spLocks noChangeArrowheads="1"/>
              </p:cNvSpPr>
              <p:nvPr/>
            </p:nvSpPr>
            <p:spPr bwMode="auto">
              <a:xfrm>
                <a:off x="1756" y="1622"/>
                <a:ext cx="26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9" name="Oval 354"/>
              <p:cNvSpPr>
                <a:spLocks noChangeArrowheads="1"/>
              </p:cNvSpPr>
              <p:nvPr/>
            </p:nvSpPr>
            <p:spPr bwMode="auto">
              <a:xfrm>
                <a:off x="1750" y="1647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266" name="Group 355"/>
            <p:cNvGrpSpPr>
              <a:grpSpLocks/>
            </p:cNvGrpSpPr>
            <p:nvPr/>
          </p:nvGrpSpPr>
          <p:grpSpPr bwMode="auto">
            <a:xfrm>
              <a:off x="2541" y="1471"/>
              <a:ext cx="118" cy="87"/>
              <a:chOff x="2309" y="1037"/>
              <a:chExt cx="135" cy="103"/>
            </a:xfrm>
          </p:grpSpPr>
          <p:sp>
            <p:nvSpPr>
              <p:cNvPr id="284" name="Oval 356"/>
              <p:cNvSpPr>
                <a:spLocks noChangeArrowheads="1"/>
              </p:cNvSpPr>
              <p:nvPr/>
            </p:nvSpPr>
            <p:spPr bwMode="auto">
              <a:xfrm>
                <a:off x="2367" y="1082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5" name="Oval 357"/>
              <p:cNvSpPr>
                <a:spLocks noChangeArrowheads="1"/>
              </p:cNvSpPr>
              <p:nvPr/>
            </p:nvSpPr>
            <p:spPr bwMode="auto">
              <a:xfrm>
                <a:off x="2386" y="1063"/>
                <a:ext cx="26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" name="Oval 358"/>
              <p:cNvSpPr>
                <a:spLocks noChangeArrowheads="1"/>
              </p:cNvSpPr>
              <p:nvPr/>
            </p:nvSpPr>
            <p:spPr bwMode="auto">
              <a:xfrm>
                <a:off x="2373" y="1037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7" name="Oval 359"/>
              <p:cNvSpPr>
                <a:spLocks noChangeArrowheads="1"/>
              </p:cNvSpPr>
              <p:nvPr/>
            </p:nvSpPr>
            <p:spPr bwMode="auto">
              <a:xfrm>
                <a:off x="2341" y="1037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8" name="Oval 360"/>
              <p:cNvSpPr>
                <a:spLocks noChangeArrowheads="1"/>
              </p:cNvSpPr>
              <p:nvPr/>
            </p:nvSpPr>
            <p:spPr bwMode="auto">
              <a:xfrm>
                <a:off x="2316" y="1050"/>
                <a:ext cx="25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9" name="Oval 361"/>
              <p:cNvSpPr>
                <a:spLocks noChangeArrowheads="1"/>
              </p:cNvSpPr>
              <p:nvPr/>
            </p:nvSpPr>
            <p:spPr bwMode="auto">
              <a:xfrm>
                <a:off x="2309" y="1075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0" name="Oval 362"/>
              <p:cNvSpPr>
                <a:spLocks noChangeArrowheads="1"/>
              </p:cNvSpPr>
              <p:nvPr/>
            </p:nvSpPr>
            <p:spPr bwMode="auto">
              <a:xfrm>
                <a:off x="2322" y="1101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1" name="Oval 363"/>
              <p:cNvSpPr>
                <a:spLocks noChangeArrowheads="1"/>
              </p:cNvSpPr>
              <p:nvPr/>
            </p:nvSpPr>
            <p:spPr bwMode="auto">
              <a:xfrm>
                <a:off x="2348" y="1108"/>
                <a:ext cx="25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2" name="Oval 364"/>
              <p:cNvSpPr>
                <a:spLocks noChangeArrowheads="1"/>
              </p:cNvSpPr>
              <p:nvPr/>
            </p:nvSpPr>
            <p:spPr bwMode="auto">
              <a:xfrm>
                <a:off x="2373" y="1114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3" name="Oval 365"/>
              <p:cNvSpPr>
                <a:spLocks noChangeArrowheads="1"/>
              </p:cNvSpPr>
              <p:nvPr/>
            </p:nvSpPr>
            <p:spPr bwMode="auto">
              <a:xfrm>
                <a:off x="2399" y="1108"/>
                <a:ext cx="26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4" name="Oval 366"/>
              <p:cNvSpPr>
                <a:spLocks noChangeArrowheads="1"/>
              </p:cNvSpPr>
              <p:nvPr/>
            </p:nvSpPr>
            <p:spPr bwMode="auto">
              <a:xfrm>
                <a:off x="2341" y="1069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5" name="Oval 367"/>
              <p:cNvSpPr>
                <a:spLocks noChangeArrowheads="1"/>
              </p:cNvSpPr>
              <p:nvPr/>
            </p:nvSpPr>
            <p:spPr bwMode="auto">
              <a:xfrm>
                <a:off x="2412" y="1082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6" name="Oval 368"/>
              <p:cNvSpPr>
                <a:spLocks noChangeArrowheads="1"/>
              </p:cNvSpPr>
              <p:nvPr/>
            </p:nvSpPr>
            <p:spPr bwMode="auto">
              <a:xfrm>
                <a:off x="2418" y="1056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267" name="Group 380"/>
            <p:cNvGrpSpPr>
              <a:grpSpLocks/>
            </p:cNvGrpSpPr>
            <p:nvPr/>
          </p:nvGrpSpPr>
          <p:grpSpPr bwMode="auto">
            <a:xfrm>
              <a:off x="3581" y="3396"/>
              <a:ext cx="103" cy="124"/>
              <a:chOff x="3145" y="3235"/>
              <a:chExt cx="115" cy="141"/>
            </a:xfrm>
          </p:grpSpPr>
          <p:sp>
            <p:nvSpPr>
              <p:cNvPr id="268" name="Oval 381"/>
              <p:cNvSpPr>
                <a:spLocks noChangeArrowheads="1"/>
              </p:cNvSpPr>
              <p:nvPr/>
            </p:nvSpPr>
            <p:spPr bwMode="auto">
              <a:xfrm>
                <a:off x="3196" y="3273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9" name="Oval 382"/>
              <p:cNvSpPr>
                <a:spLocks noChangeArrowheads="1"/>
              </p:cNvSpPr>
              <p:nvPr/>
            </p:nvSpPr>
            <p:spPr bwMode="auto">
              <a:xfrm>
                <a:off x="3209" y="3344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0" name="Oval 383"/>
              <p:cNvSpPr>
                <a:spLocks noChangeArrowheads="1"/>
              </p:cNvSpPr>
              <p:nvPr/>
            </p:nvSpPr>
            <p:spPr bwMode="auto">
              <a:xfrm>
                <a:off x="3183" y="3350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1" name="Oval 384"/>
              <p:cNvSpPr>
                <a:spLocks noChangeArrowheads="1"/>
              </p:cNvSpPr>
              <p:nvPr/>
            </p:nvSpPr>
            <p:spPr bwMode="auto">
              <a:xfrm>
                <a:off x="3151" y="3312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2" name="Oval 385"/>
              <p:cNvSpPr>
                <a:spLocks noChangeArrowheads="1"/>
              </p:cNvSpPr>
              <p:nvPr/>
            </p:nvSpPr>
            <p:spPr bwMode="auto">
              <a:xfrm>
                <a:off x="3145" y="3286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3" name="Oval 386"/>
              <p:cNvSpPr>
                <a:spLocks noChangeArrowheads="1"/>
              </p:cNvSpPr>
              <p:nvPr/>
            </p:nvSpPr>
            <p:spPr bwMode="auto">
              <a:xfrm>
                <a:off x="3151" y="3260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4" name="Oval 387"/>
              <p:cNvSpPr>
                <a:spLocks noChangeArrowheads="1"/>
              </p:cNvSpPr>
              <p:nvPr/>
            </p:nvSpPr>
            <p:spPr bwMode="auto">
              <a:xfrm>
                <a:off x="3190" y="3318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5" name="Oval 388"/>
              <p:cNvSpPr>
                <a:spLocks noChangeArrowheads="1"/>
              </p:cNvSpPr>
              <p:nvPr/>
            </p:nvSpPr>
            <p:spPr bwMode="auto">
              <a:xfrm>
                <a:off x="3177" y="3248"/>
                <a:ext cx="25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" name="Oval 389"/>
              <p:cNvSpPr>
                <a:spLocks noChangeArrowheads="1"/>
              </p:cNvSpPr>
              <p:nvPr/>
            </p:nvSpPr>
            <p:spPr bwMode="auto">
              <a:xfrm>
                <a:off x="3202" y="3241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7" name="Oval 390"/>
              <p:cNvSpPr>
                <a:spLocks noChangeArrowheads="1"/>
              </p:cNvSpPr>
              <p:nvPr/>
            </p:nvSpPr>
            <p:spPr bwMode="auto">
              <a:xfrm>
                <a:off x="3164" y="3338"/>
                <a:ext cx="26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8" name="Oval 391"/>
              <p:cNvSpPr>
                <a:spLocks noChangeArrowheads="1"/>
              </p:cNvSpPr>
              <p:nvPr/>
            </p:nvSpPr>
            <p:spPr bwMode="auto">
              <a:xfrm>
                <a:off x="3228" y="3331"/>
                <a:ext cx="26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9" name="Oval 392"/>
              <p:cNvSpPr>
                <a:spLocks noChangeArrowheads="1"/>
              </p:cNvSpPr>
              <p:nvPr/>
            </p:nvSpPr>
            <p:spPr bwMode="auto">
              <a:xfrm>
                <a:off x="3235" y="3305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0" name="Oval 393"/>
              <p:cNvSpPr>
                <a:spLocks noChangeArrowheads="1"/>
              </p:cNvSpPr>
              <p:nvPr/>
            </p:nvSpPr>
            <p:spPr bwMode="auto">
              <a:xfrm>
                <a:off x="3183" y="3293"/>
                <a:ext cx="26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1" name="Oval 394"/>
              <p:cNvSpPr>
                <a:spLocks noChangeArrowheads="1"/>
              </p:cNvSpPr>
              <p:nvPr/>
            </p:nvSpPr>
            <p:spPr bwMode="auto">
              <a:xfrm>
                <a:off x="3222" y="3273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2" name="Oval 395"/>
              <p:cNvSpPr>
                <a:spLocks noChangeArrowheads="1"/>
              </p:cNvSpPr>
              <p:nvPr/>
            </p:nvSpPr>
            <p:spPr bwMode="auto">
              <a:xfrm>
                <a:off x="3235" y="3286"/>
                <a:ext cx="25" cy="2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3" name="Oval 396"/>
              <p:cNvSpPr>
                <a:spLocks noChangeArrowheads="1"/>
              </p:cNvSpPr>
              <p:nvPr/>
            </p:nvSpPr>
            <p:spPr bwMode="auto">
              <a:xfrm>
                <a:off x="3228" y="3235"/>
                <a:ext cx="26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386" name="Rectangle 385"/>
          <p:cNvSpPr/>
          <p:nvPr/>
        </p:nvSpPr>
        <p:spPr>
          <a:xfrm>
            <a:off x="357158" y="1928802"/>
            <a:ext cx="40719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Le RE est un ensemble de cavités (soit tubulaires, soit en forme de citerne), occupant 10 à 15 % du volume cellulaire, isolé du cytoplasme par une membrane recouverte de ribosomes (REG) ou non (REL).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Ribosome</a:t>
            </a:r>
            <a:endParaRPr lang="fr-FR" b="1" dirty="0"/>
          </a:p>
        </p:txBody>
      </p:sp>
      <p:pic>
        <p:nvPicPr>
          <p:cNvPr id="4" name="Espace réservé du contenu 3" descr="téléchargemen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504" y="1714488"/>
            <a:ext cx="3168000" cy="2495988"/>
          </a:xfrm>
        </p:spPr>
      </p:pic>
      <p:sp>
        <p:nvSpPr>
          <p:cNvPr id="5" name="Rectangle 4"/>
          <p:cNvSpPr/>
          <p:nvPr/>
        </p:nvSpPr>
        <p:spPr>
          <a:xfrm>
            <a:off x="285720" y="785794"/>
            <a:ext cx="39290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Les ribosomes sont des complexes d’ARN et de protéines.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Chaque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ribosome est constitué par deux sous unités de taille inégale et de forme différente.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sont des particules compactes dépourvues de membranes, libres dans le cytosol ou accolées à la face externe des membranes du 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714380"/>
          </a:xfrm>
        </p:spPr>
        <p:txBody>
          <a:bodyPr>
            <a:noAutofit/>
          </a:bodyPr>
          <a:lstStyle/>
          <a:p>
            <a:pPr lvl="0" algn="l"/>
            <a:r>
              <a:rPr lang="fr-FR" sz="3600" b="1" dirty="0"/>
              <a:t>Fonctions du </a:t>
            </a:r>
            <a:r>
              <a:rPr lang="fr-FR" sz="3600" b="1" dirty="0" smtClean="0"/>
              <a:t>REG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642910" y="1428736"/>
            <a:ext cx="7858180" cy="421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AutoNum type="arabicPeriod"/>
            </a:pP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Translocation </a:t>
            </a:r>
            <a:r>
              <a:rPr lang="fr-FR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 protéines </a:t>
            </a:r>
            <a:r>
              <a:rPr lang="fr-FR" sz="32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néosynthétisées</a:t>
            </a:r>
            <a:r>
              <a:rPr lang="fr-FR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dans le 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RE</a:t>
            </a:r>
          </a:p>
          <a:p>
            <a:pPr marL="342900" indent="-342900" algn="just">
              <a:buFontTx/>
              <a:buAutoNum type="arabicPeriod"/>
            </a:pPr>
            <a:r>
              <a:rPr lang="fr-FR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32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glycosylation</a:t>
            </a:r>
            <a:endParaRPr lang="fr-FR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fr-FR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Destruction des 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protéines mal formé</a:t>
            </a:r>
            <a:endParaRPr lang="fr-FR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buAutoNum type="arabicPeriod"/>
            </a:pPr>
            <a:endParaRPr lang="fr-FR" dirty="0"/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Trasnlocation</a:t>
            </a:r>
            <a:r>
              <a:rPr lang="fr-FR" dirty="0" smtClean="0"/>
              <a:t> </a:t>
            </a:r>
            <a:r>
              <a:rPr lang="fr-FR" dirty="0" err="1" smtClean="0"/>
              <a:t>co</a:t>
            </a:r>
            <a:r>
              <a:rPr lang="fr-FR" dirty="0" smtClean="0"/>
              <a:t>-traductionnelle des protéines</a:t>
            </a:r>
            <a:endParaRPr lang="fr-FR" dirty="0"/>
          </a:p>
        </p:txBody>
      </p:sp>
      <p:pic>
        <p:nvPicPr>
          <p:cNvPr id="4" name="Espace réservé du contenu 3" descr="proteines-translocation-co-traductionnelle.JPG"/>
          <p:cNvPicPr>
            <a:picLocks noGrp="1" noChangeAspect="1"/>
          </p:cNvPicPr>
          <p:nvPr>
            <p:ph idx="1"/>
          </p:nvPr>
        </p:nvPicPr>
        <p:blipFill>
          <a:blip r:embed="rId2"/>
          <a:srcRect b="20669"/>
          <a:stretch>
            <a:fillRect/>
          </a:stretch>
        </p:blipFill>
        <p:spPr>
          <a:xfrm>
            <a:off x="428597" y="2167731"/>
            <a:ext cx="8215370" cy="269002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fr-FR" dirty="0" smtClean="0"/>
              <a:t>Le peptide signal est reconnu par la SRP (Signal Recognition </a:t>
            </a:r>
            <a:r>
              <a:rPr lang="fr-FR" dirty="0" err="1" smtClean="0"/>
              <a:t>Particle</a:t>
            </a:r>
            <a:r>
              <a:rPr lang="fr-FR" dirty="0" smtClean="0"/>
              <a:t>: particule de reconnaissance du signal). </a:t>
            </a:r>
          </a:p>
          <a:p>
            <a:pPr marL="514350" indent="-514350" algn="just">
              <a:buAutoNum type="arabicPeriod"/>
            </a:pPr>
            <a:r>
              <a:rPr lang="fr-FR" dirty="0" smtClean="0"/>
              <a:t>La SRP est un complexe </a:t>
            </a:r>
            <a:r>
              <a:rPr lang="fr-FR" dirty="0" err="1" smtClean="0"/>
              <a:t>ribonucléoprotéique</a:t>
            </a:r>
            <a:r>
              <a:rPr lang="fr-FR" dirty="0" smtClean="0"/>
              <a:t> formé par un ARN 7S associé à des protéines qui fait la navette entre la membrane du REG et le cytosol.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. La SRP se fixe alors sur le site A de la grande sous-unité et bloque temporairement la traduction jusqu’à ce que la sous-unité soit fixée sur le REG.</a:t>
            </a:r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 smtClean="0"/>
              <a:t>4. La grande sous-unité du ribosome repose sur un transporteur de protéine transmembranaire le </a:t>
            </a:r>
            <a:r>
              <a:rPr lang="fr-FR" dirty="0" err="1" smtClean="0"/>
              <a:t>translocon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5. Le peptide signal se fixe sur le </a:t>
            </a:r>
            <a:r>
              <a:rPr lang="fr-FR" dirty="0" err="1" smtClean="0"/>
              <a:t>translocon</a:t>
            </a:r>
            <a:r>
              <a:rPr lang="fr-FR" dirty="0" smtClean="0"/>
              <a:t> qui ouvre son pore. Dès que le ribosome repose sur la membrane du REG, la SRP se sépare de la séquence signal; ce qui permet le début de la translocation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dirty="0" smtClean="0"/>
              <a:t>6. A la fin de la traduction, le pore se ferme. Le </a:t>
            </a:r>
            <a:r>
              <a:rPr lang="fr-FR" dirty="0" err="1" smtClean="0"/>
              <a:t>translocon</a:t>
            </a:r>
            <a:r>
              <a:rPr lang="fr-FR" dirty="0" smtClean="0"/>
              <a:t> s’ouvre latéralement et la séquence signal hydrophobe diffuse dans la bicouche lipidique de la membrane du </a:t>
            </a:r>
            <a:r>
              <a:rPr lang="fr-FR" dirty="0" smtClean="0"/>
              <a:t>REG et reste</a:t>
            </a:r>
            <a:r>
              <a:rPr lang="fr-FR" dirty="0" smtClean="0"/>
              <a:t> pendant </a:t>
            </a:r>
            <a:r>
              <a:rPr lang="fr-FR" dirty="0" smtClean="0"/>
              <a:t>toute la synthèse</a:t>
            </a:r>
            <a:r>
              <a:rPr lang="fr-FR" dirty="0" smtClean="0"/>
              <a:t> </a:t>
            </a:r>
            <a:endParaRPr lang="fr-FR" dirty="0" smtClean="0"/>
          </a:p>
          <a:p>
            <a:pPr algn="just">
              <a:buNone/>
            </a:pPr>
            <a:r>
              <a:rPr lang="fr-FR" dirty="0" smtClean="0"/>
              <a:t>7. Une </a:t>
            </a:r>
            <a:r>
              <a:rPr lang="fr-FR" dirty="0" err="1" smtClean="0"/>
              <a:t>endopeptidase</a:t>
            </a:r>
            <a:r>
              <a:rPr lang="fr-FR" dirty="0" smtClean="0"/>
              <a:t> </a:t>
            </a:r>
            <a:r>
              <a:rPr lang="fr-FR" dirty="0" smtClean="0"/>
              <a:t>sépare le signal du reste de la molécule. Cette excision libère la protéine dans la lumière du REG qui est alors transportée par la voie sécrétrice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Appareil de GOLGI</a:t>
            </a:r>
            <a:endParaRPr lang="fr-FR" dirty="0"/>
          </a:p>
        </p:txBody>
      </p:sp>
      <p:pic>
        <p:nvPicPr>
          <p:cNvPr id="9" name="Picture 2" descr="C:\FreemanFigs\CH05\F05-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0150" y="1265238"/>
            <a:ext cx="5334000" cy="494347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28596" y="1571612"/>
            <a:ext cx="350046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L'appareil de Golgi, est un organite situé au voisinage du noyau, constitué par des empilements de saccules aplatis, associés à de nombreuses vésicules. </a:t>
            </a:r>
            <a:endParaRPr lang="fr-FR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L’appareil </a:t>
            </a:r>
            <a:r>
              <a:rPr lang="fr-FR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 Golgi est constitué par un ou plusieurs </a:t>
            </a:r>
            <a:r>
              <a:rPr lang="fr-FR" sz="2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dictyosomes</a:t>
            </a:r>
            <a:r>
              <a:rPr lang="fr-FR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qui sont des empilements de saccules aplatis (5 à 10 en moyenne), circulaires disposés parallèlement les uns aux autres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Le </a:t>
            </a:r>
            <a:r>
              <a:rPr lang="fr-FR" sz="2800" dirty="0" err="1"/>
              <a:t>dictyosome</a:t>
            </a:r>
            <a:r>
              <a:rPr lang="fr-FR" sz="2800" dirty="0"/>
              <a:t> possède deux faces: une face cis (CGN) dite endoplasmique </a:t>
            </a:r>
            <a:r>
              <a:rPr lang="fr-FR" sz="2800" dirty="0" smtClean="0"/>
              <a:t>ou </a:t>
            </a:r>
            <a:r>
              <a:rPr lang="fr-FR" sz="2800" dirty="0"/>
              <a:t>réceptrice en rapport avec le REG, et une face </a:t>
            </a:r>
            <a:r>
              <a:rPr lang="fr-FR" sz="2800" dirty="0" err="1"/>
              <a:t>trans</a:t>
            </a:r>
            <a:r>
              <a:rPr lang="fr-FR" sz="2800" dirty="0"/>
              <a:t> (TGN) dite face </a:t>
            </a:r>
            <a:r>
              <a:rPr lang="fr-FR" sz="2800" dirty="0" err="1"/>
              <a:t>exoplasmique</a:t>
            </a:r>
            <a:r>
              <a:rPr lang="fr-FR" sz="2800" dirty="0"/>
              <a:t>, tournée vers la surface de la cellule</a:t>
            </a:r>
          </a:p>
        </p:txBody>
      </p:sp>
      <p:grpSp>
        <p:nvGrpSpPr>
          <p:cNvPr id="10" name="Espace réservé du contenu 9"/>
          <p:cNvGrpSpPr>
            <a:grpSpLocks noGrp="1"/>
          </p:cNvGrpSpPr>
          <p:nvPr>
            <p:ph idx="1"/>
          </p:nvPr>
        </p:nvGrpSpPr>
        <p:grpSpPr>
          <a:xfrm>
            <a:off x="457200" y="1928802"/>
            <a:ext cx="8229600" cy="4197361"/>
            <a:chOff x="871538" y="2260600"/>
            <a:chExt cx="7480300" cy="4225925"/>
          </a:xfrm>
        </p:grpSpPr>
        <p:sp>
          <p:nvSpPr>
            <p:cNvPr id="11" name="Freeform 3"/>
            <p:cNvSpPr>
              <a:spLocks/>
            </p:cNvSpPr>
            <p:nvPr/>
          </p:nvSpPr>
          <p:spPr bwMode="auto">
            <a:xfrm>
              <a:off x="2687638" y="4837113"/>
              <a:ext cx="1830387" cy="231775"/>
            </a:xfrm>
            <a:custGeom>
              <a:avLst/>
              <a:gdLst/>
              <a:ahLst/>
              <a:cxnLst>
                <a:cxn ang="0">
                  <a:pos x="696" y="72"/>
                </a:cxn>
                <a:cxn ang="0">
                  <a:pos x="744" y="80"/>
                </a:cxn>
                <a:cxn ang="0">
                  <a:pos x="800" y="72"/>
                </a:cxn>
                <a:cxn ang="0">
                  <a:pos x="856" y="64"/>
                </a:cxn>
                <a:cxn ang="0">
                  <a:pos x="920" y="48"/>
                </a:cxn>
                <a:cxn ang="0">
                  <a:pos x="976" y="32"/>
                </a:cxn>
                <a:cxn ang="0">
                  <a:pos x="1040" y="16"/>
                </a:cxn>
                <a:cxn ang="0">
                  <a:pos x="1096" y="8"/>
                </a:cxn>
                <a:cxn ang="0">
                  <a:pos x="1152" y="0"/>
                </a:cxn>
                <a:cxn ang="0">
                  <a:pos x="1192" y="0"/>
                </a:cxn>
                <a:cxn ang="0">
                  <a:pos x="1224" y="16"/>
                </a:cxn>
                <a:cxn ang="0">
                  <a:pos x="1248" y="32"/>
                </a:cxn>
                <a:cxn ang="0">
                  <a:pos x="1264" y="72"/>
                </a:cxn>
                <a:cxn ang="0">
                  <a:pos x="1232" y="104"/>
                </a:cxn>
                <a:cxn ang="0">
                  <a:pos x="1208" y="112"/>
                </a:cxn>
                <a:cxn ang="0">
                  <a:pos x="1184" y="112"/>
                </a:cxn>
                <a:cxn ang="0">
                  <a:pos x="1152" y="120"/>
                </a:cxn>
                <a:cxn ang="0">
                  <a:pos x="1120" y="120"/>
                </a:cxn>
                <a:cxn ang="0">
                  <a:pos x="1088" y="120"/>
                </a:cxn>
                <a:cxn ang="0">
                  <a:pos x="1048" y="120"/>
                </a:cxn>
                <a:cxn ang="0">
                  <a:pos x="1016" y="120"/>
                </a:cxn>
                <a:cxn ang="0">
                  <a:pos x="992" y="120"/>
                </a:cxn>
                <a:cxn ang="0">
                  <a:pos x="968" y="128"/>
                </a:cxn>
                <a:cxn ang="0">
                  <a:pos x="928" y="136"/>
                </a:cxn>
                <a:cxn ang="0">
                  <a:pos x="896" y="144"/>
                </a:cxn>
                <a:cxn ang="0">
                  <a:pos x="864" y="144"/>
                </a:cxn>
                <a:cxn ang="0">
                  <a:pos x="800" y="160"/>
                </a:cxn>
                <a:cxn ang="0">
                  <a:pos x="744" y="160"/>
                </a:cxn>
                <a:cxn ang="0">
                  <a:pos x="680" y="160"/>
                </a:cxn>
                <a:cxn ang="0">
                  <a:pos x="656" y="152"/>
                </a:cxn>
                <a:cxn ang="0">
                  <a:pos x="624" y="152"/>
                </a:cxn>
                <a:cxn ang="0">
                  <a:pos x="592" y="144"/>
                </a:cxn>
                <a:cxn ang="0">
                  <a:pos x="544" y="136"/>
                </a:cxn>
                <a:cxn ang="0">
                  <a:pos x="496" y="136"/>
                </a:cxn>
                <a:cxn ang="0">
                  <a:pos x="456" y="136"/>
                </a:cxn>
                <a:cxn ang="0">
                  <a:pos x="408" y="144"/>
                </a:cxn>
                <a:cxn ang="0">
                  <a:pos x="360" y="152"/>
                </a:cxn>
                <a:cxn ang="0">
                  <a:pos x="320" y="152"/>
                </a:cxn>
                <a:cxn ang="0">
                  <a:pos x="272" y="160"/>
                </a:cxn>
                <a:cxn ang="0">
                  <a:pos x="224" y="160"/>
                </a:cxn>
                <a:cxn ang="0">
                  <a:pos x="184" y="160"/>
                </a:cxn>
                <a:cxn ang="0">
                  <a:pos x="136" y="160"/>
                </a:cxn>
                <a:cxn ang="0">
                  <a:pos x="96" y="152"/>
                </a:cxn>
                <a:cxn ang="0">
                  <a:pos x="48" y="136"/>
                </a:cxn>
                <a:cxn ang="0">
                  <a:pos x="16" y="112"/>
                </a:cxn>
                <a:cxn ang="0">
                  <a:pos x="0" y="64"/>
                </a:cxn>
                <a:cxn ang="0">
                  <a:pos x="16" y="32"/>
                </a:cxn>
                <a:cxn ang="0">
                  <a:pos x="64" y="32"/>
                </a:cxn>
                <a:cxn ang="0">
                  <a:pos x="112" y="56"/>
                </a:cxn>
                <a:cxn ang="0">
                  <a:pos x="160" y="80"/>
                </a:cxn>
                <a:cxn ang="0">
                  <a:pos x="176" y="96"/>
                </a:cxn>
                <a:cxn ang="0">
                  <a:pos x="208" y="104"/>
                </a:cxn>
                <a:cxn ang="0">
                  <a:pos x="240" y="104"/>
                </a:cxn>
                <a:cxn ang="0">
                  <a:pos x="280" y="104"/>
                </a:cxn>
                <a:cxn ang="0">
                  <a:pos x="328" y="96"/>
                </a:cxn>
                <a:cxn ang="0">
                  <a:pos x="376" y="96"/>
                </a:cxn>
                <a:cxn ang="0">
                  <a:pos x="424" y="88"/>
                </a:cxn>
                <a:cxn ang="0">
                  <a:pos x="480" y="80"/>
                </a:cxn>
                <a:cxn ang="0">
                  <a:pos x="528" y="80"/>
                </a:cxn>
                <a:cxn ang="0">
                  <a:pos x="584" y="72"/>
                </a:cxn>
                <a:cxn ang="0">
                  <a:pos x="632" y="72"/>
                </a:cxn>
                <a:cxn ang="0">
                  <a:pos x="680" y="72"/>
                </a:cxn>
              </a:cxnLst>
              <a:rect l="0" t="0" r="r" b="b"/>
              <a:pathLst>
                <a:path w="1264" h="160">
                  <a:moveTo>
                    <a:pt x="680" y="72"/>
                  </a:moveTo>
                  <a:lnTo>
                    <a:pt x="696" y="72"/>
                  </a:lnTo>
                  <a:lnTo>
                    <a:pt x="720" y="80"/>
                  </a:lnTo>
                  <a:lnTo>
                    <a:pt x="744" y="80"/>
                  </a:lnTo>
                  <a:lnTo>
                    <a:pt x="768" y="80"/>
                  </a:lnTo>
                  <a:lnTo>
                    <a:pt x="800" y="72"/>
                  </a:lnTo>
                  <a:lnTo>
                    <a:pt x="824" y="64"/>
                  </a:lnTo>
                  <a:lnTo>
                    <a:pt x="856" y="64"/>
                  </a:lnTo>
                  <a:lnTo>
                    <a:pt x="888" y="56"/>
                  </a:lnTo>
                  <a:lnTo>
                    <a:pt x="920" y="48"/>
                  </a:lnTo>
                  <a:lnTo>
                    <a:pt x="952" y="40"/>
                  </a:lnTo>
                  <a:lnTo>
                    <a:pt x="976" y="32"/>
                  </a:lnTo>
                  <a:lnTo>
                    <a:pt x="1008" y="24"/>
                  </a:lnTo>
                  <a:lnTo>
                    <a:pt x="1040" y="16"/>
                  </a:lnTo>
                  <a:lnTo>
                    <a:pt x="1072" y="8"/>
                  </a:lnTo>
                  <a:lnTo>
                    <a:pt x="1096" y="8"/>
                  </a:lnTo>
                  <a:lnTo>
                    <a:pt x="1120" y="0"/>
                  </a:lnTo>
                  <a:lnTo>
                    <a:pt x="1152" y="0"/>
                  </a:lnTo>
                  <a:lnTo>
                    <a:pt x="1168" y="0"/>
                  </a:lnTo>
                  <a:lnTo>
                    <a:pt x="1192" y="0"/>
                  </a:lnTo>
                  <a:lnTo>
                    <a:pt x="1208" y="8"/>
                  </a:lnTo>
                  <a:lnTo>
                    <a:pt x="1224" y="16"/>
                  </a:lnTo>
                  <a:lnTo>
                    <a:pt x="1240" y="24"/>
                  </a:lnTo>
                  <a:lnTo>
                    <a:pt x="1248" y="32"/>
                  </a:lnTo>
                  <a:lnTo>
                    <a:pt x="1256" y="56"/>
                  </a:lnTo>
                  <a:lnTo>
                    <a:pt x="1264" y="72"/>
                  </a:lnTo>
                  <a:lnTo>
                    <a:pt x="1256" y="88"/>
                  </a:lnTo>
                  <a:lnTo>
                    <a:pt x="1232" y="104"/>
                  </a:lnTo>
                  <a:lnTo>
                    <a:pt x="1224" y="104"/>
                  </a:lnTo>
                  <a:lnTo>
                    <a:pt x="1208" y="112"/>
                  </a:lnTo>
                  <a:lnTo>
                    <a:pt x="1200" y="112"/>
                  </a:lnTo>
                  <a:lnTo>
                    <a:pt x="1184" y="112"/>
                  </a:lnTo>
                  <a:lnTo>
                    <a:pt x="1168" y="112"/>
                  </a:lnTo>
                  <a:lnTo>
                    <a:pt x="1152" y="120"/>
                  </a:lnTo>
                  <a:lnTo>
                    <a:pt x="1136" y="120"/>
                  </a:lnTo>
                  <a:lnTo>
                    <a:pt x="1120" y="120"/>
                  </a:lnTo>
                  <a:lnTo>
                    <a:pt x="1104" y="120"/>
                  </a:lnTo>
                  <a:lnTo>
                    <a:pt x="1088" y="120"/>
                  </a:lnTo>
                  <a:lnTo>
                    <a:pt x="1064" y="120"/>
                  </a:lnTo>
                  <a:lnTo>
                    <a:pt x="1048" y="120"/>
                  </a:lnTo>
                  <a:lnTo>
                    <a:pt x="1032" y="120"/>
                  </a:lnTo>
                  <a:lnTo>
                    <a:pt x="1016" y="120"/>
                  </a:lnTo>
                  <a:lnTo>
                    <a:pt x="1000" y="120"/>
                  </a:lnTo>
                  <a:lnTo>
                    <a:pt x="992" y="120"/>
                  </a:lnTo>
                  <a:lnTo>
                    <a:pt x="976" y="120"/>
                  </a:lnTo>
                  <a:lnTo>
                    <a:pt x="968" y="128"/>
                  </a:lnTo>
                  <a:lnTo>
                    <a:pt x="944" y="128"/>
                  </a:lnTo>
                  <a:lnTo>
                    <a:pt x="928" y="136"/>
                  </a:lnTo>
                  <a:lnTo>
                    <a:pt x="912" y="136"/>
                  </a:lnTo>
                  <a:lnTo>
                    <a:pt x="896" y="144"/>
                  </a:lnTo>
                  <a:lnTo>
                    <a:pt x="880" y="144"/>
                  </a:lnTo>
                  <a:lnTo>
                    <a:pt x="864" y="144"/>
                  </a:lnTo>
                  <a:lnTo>
                    <a:pt x="832" y="152"/>
                  </a:lnTo>
                  <a:lnTo>
                    <a:pt x="800" y="160"/>
                  </a:lnTo>
                  <a:lnTo>
                    <a:pt x="768" y="160"/>
                  </a:lnTo>
                  <a:lnTo>
                    <a:pt x="744" y="160"/>
                  </a:lnTo>
                  <a:lnTo>
                    <a:pt x="712" y="160"/>
                  </a:lnTo>
                  <a:lnTo>
                    <a:pt x="680" y="160"/>
                  </a:lnTo>
                  <a:lnTo>
                    <a:pt x="664" y="160"/>
                  </a:lnTo>
                  <a:lnTo>
                    <a:pt x="656" y="152"/>
                  </a:lnTo>
                  <a:lnTo>
                    <a:pt x="640" y="152"/>
                  </a:lnTo>
                  <a:lnTo>
                    <a:pt x="624" y="152"/>
                  </a:lnTo>
                  <a:lnTo>
                    <a:pt x="608" y="152"/>
                  </a:lnTo>
                  <a:lnTo>
                    <a:pt x="592" y="144"/>
                  </a:lnTo>
                  <a:lnTo>
                    <a:pt x="568" y="144"/>
                  </a:lnTo>
                  <a:lnTo>
                    <a:pt x="544" y="136"/>
                  </a:lnTo>
                  <a:lnTo>
                    <a:pt x="520" y="136"/>
                  </a:lnTo>
                  <a:lnTo>
                    <a:pt x="496" y="136"/>
                  </a:lnTo>
                  <a:lnTo>
                    <a:pt x="480" y="136"/>
                  </a:lnTo>
                  <a:lnTo>
                    <a:pt x="456" y="136"/>
                  </a:lnTo>
                  <a:lnTo>
                    <a:pt x="432" y="144"/>
                  </a:lnTo>
                  <a:lnTo>
                    <a:pt x="408" y="144"/>
                  </a:lnTo>
                  <a:lnTo>
                    <a:pt x="384" y="144"/>
                  </a:lnTo>
                  <a:lnTo>
                    <a:pt x="360" y="152"/>
                  </a:lnTo>
                  <a:lnTo>
                    <a:pt x="336" y="152"/>
                  </a:lnTo>
                  <a:lnTo>
                    <a:pt x="320" y="152"/>
                  </a:lnTo>
                  <a:lnTo>
                    <a:pt x="296" y="160"/>
                  </a:lnTo>
                  <a:lnTo>
                    <a:pt x="272" y="160"/>
                  </a:lnTo>
                  <a:lnTo>
                    <a:pt x="248" y="160"/>
                  </a:lnTo>
                  <a:lnTo>
                    <a:pt x="224" y="160"/>
                  </a:lnTo>
                  <a:lnTo>
                    <a:pt x="208" y="160"/>
                  </a:lnTo>
                  <a:lnTo>
                    <a:pt x="184" y="160"/>
                  </a:lnTo>
                  <a:lnTo>
                    <a:pt x="160" y="160"/>
                  </a:lnTo>
                  <a:lnTo>
                    <a:pt x="136" y="160"/>
                  </a:lnTo>
                  <a:lnTo>
                    <a:pt x="120" y="152"/>
                  </a:lnTo>
                  <a:lnTo>
                    <a:pt x="96" y="152"/>
                  </a:lnTo>
                  <a:lnTo>
                    <a:pt x="72" y="144"/>
                  </a:lnTo>
                  <a:lnTo>
                    <a:pt x="48" y="136"/>
                  </a:lnTo>
                  <a:lnTo>
                    <a:pt x="40" y="128"/>
                  </a:lnTo>
                  <a:lnTo>
                    <a:pt x="16" y="112"/>
                  </a:lnTo>
                  <a:lnTo>
                    <a:pt x="8" y="88"/>
                  </a:lnTo>
                  <a:lnTo>
                    <a:pt x="0" y="64"/>
                  </a:lnTo>
                  <a:lnTo>
                    <a:pt x="0" y="48"/>
                  </a:lnTo>
                  <a:lnTo>
                    <a:pt x="16" y="32"/>
                  </a:lnTo>
                  <a:lnTo>
                    <a:pt x="40" y="24"/>
                  </a:lnTo>
                  <a:lnTo>
                    <a:pt x="64" y="32"/>
                  </a:lnTo>
                  <a:lnTo>
                    <a:pt x="88" y="48"/>
                  </a:lnTo>
                  <a:lnTo>
                    <a:pt x="112" y="56"/>
                  </a:lnTo>
                  <a:lnTo>
                    <a:pt x="136" y="80"/>
                  </a:lnTo>
                  <a:lnTo>
                    <a:pt x="160" y="80"/>
                  </a:lnTo>
                  <a:lnTo>
                    <a:pt x="168" y="88"/>
                  </a:lnTo>
                  <a:lnTo>
                    <a:pt x="176" y="96"/>
                  </a:lnTo>
                  <a:lnTo>
                    <a:pt x="192" y="96"/>
                  </a:lnTo>
                  <a:lnTo>
                    <a:pt x="208" y="104"/>
                  </a:lnTo>
                  <a:lnTo>
                    <a:pt x="224" y="104"/>
                  </a:lnTo>
                  <a:lnTo>
                    <a:pt x="240" y="104"/>
                  </a:lnTo>
                  <a:lnTo>
                    <a:pt x="264" y="104"/>
                  </a:lnTo>
                  <a:lnTo>
                    <a:pt x="280" y="104"/>
                  </a:lnTo>
                  <a:lnTo>
                    <a:pt x="304" y="104"/>
                  </a:lnTo>
                  <a:lnTo>
                    <a:pt x="328" y="96"/>
                  </a:lnTo>
                  <a:lnTo>
                    <a:pt x="352" y="96"/>
                  </a:lnTo>
                  <a:lnTo>
                    <a:pt x="376" y="96"/>
                  </a:lnTo>
                  <a:lnTo>
                    <a:pt x="400" y="88"/>
                  </a:lnTo>
                  <a:lnTo>
                    <a:pt x="424" y="88"/>
                  </a:lnTo>
                  <a:lnTo>
                    <a:pt x="456" y="88"/>
                  </a:lnTo>
                  <a:lnTo>
                    <a:pt x="480" y="80"/>
                  </a:lnTo>
                  <a:lnTo>
                    <a:pt x="504" y="80"/>
                  </a:lnTo>
                  <a:lnTo>
                    <a:pt x="528" y="80"/>
                  </a:lnTo>
                  <a:lnTo>
                    <a:pt x="560" y="72"/>
                  </a:lnTo>
                  <a:lnTo>
                    <a:pt x="584" y="72"/>
                  </a:lnTo>
                  <a:lnTo>
                    <a:pt x="608" y="72"/>
                  </a:lnTo>
                  <a:lnTo>
                    <a:pt x="632" y="72"/>
                  </a:lnTo>
                  <a:lnTo>
                    <a:pt x="656" y="72"/>
                  </a:lnTo>
                  <a:lnTo>
                    <a:pt x="680" y="72"/>
                  </a:lnTo>
                  <a:close/>
                </a:path>
              </a:pathLst>
            </a:custGeom>
            <a:solidFill>
              <a:srgbClr val="8FBAE3"/>
            </a:solidFill>
            <a:ln w="254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4622800" y="4211638"/>
              <a:ext cx="1644650" cy="671512"/>
            </a:xfrm>
            <a:custGeom>
              <a:avLst/>
              <a:gdLst/>
              <a:ahLst/>
              <a:cxnLst>
                <a:cxn ang="0">
                  <a:pos x="624" y="152"/>
                </a:cxn>
                <a:cxn ang="0">
                  <a:pos x="672" y="128"/>
                </a:cxn>
                <a:cxn ang="0">
                  <a:pos x="728" y="104"/>
                </a:cxn>
                <a:cxn ang="0">
                  <a:pos x="776" y="88"/>
                </a:cxn>
                <a:cxn ang="0">
                  <a:pos x="808" y="80"/>
                </a:cxn>
                <a:cxn ang="0">
                  <a:pos x="840" y="64"/>
                </a:cxn>
                <a:cxn ang="0">
                  <a:pos x="872" y="56"/>
                </a:cxn>
                <a:cxn ang="0">
                  <a:pos x="904" y="40"/>
                </a:cxn>
                <a:cxn ang="0">
                  <a:pos x="936" y="32"/>
                </a:cxn>
                <a:cxn ang="0">
                  <a:pos x="984" y="24"/>
                </a:cxn>
                <a:cxn ang="0">
                  <a:pos x="1032" y="8"/>
                </a:cxn>
                <a:cxn ang="0">
                  <a:pos x="1080" y="0"/>
                </a:cxn>
                <a:cxn ang="0">
                  <a:pos x="1112" y="0"/>
                </a:cxn>
                <a:cxn ang="0">
                  <a:pos x="1128" y="16"/>
                </a:cxn>
                <a:cxn ang="0">
                  <a:pos x="1136" y="32"/>
                </a:cxn>
                <a:cxn ang="0">
                  <a:pos x="1120" y="64"/>
                </a:cxn>
                <a:cxn ang="0">
                  <a:pos x="1080" y="80"/>
                </a:cxn>
                <a:cxn ang="0">
                  <a:pos x="1032" y="96"/>
                </a:cxn>
                <a:cxn ang="0">
                  <a:pos x="968" y="104"/>
                </a:cxn>
                <a:cxn ang="0">
                  <a:pos x="912" y="112"/>
                </a:cxn>
                <a:cxn ang="0">
                  <a:pos x="856" y="128"/>
                </a:cxn>
                <a:cxn ang="0">
                  <a:pos x="816" y="152"/>
                </a:cxn>
                <a:cxn ang="0">
                  <a:pos x="784" y="168"/>
                </a:cxn>
                <a:cxn ang="0">
                  <a:pos x="752" y="184"/>
                </a:cxn>
                <a:cxn ang="0">
                  <a:pos x="704" y="208"/>
                </a:cxn>
                <a:cxn ang="0">
                  <a:pos x="648" y="232"/>
                </a:cxn>
                <a:cxn ang="0">
                  <a:pos x="584" y="248"/>
                </a:cxn>
                <a:cxn ang="0">
                  <a:pos x="528" y="280"/>
                </a:cxn>
                <a:cxn ang="0">
                  <a:pos x="472" y="312"/>
                </a:cxn>
                <a:cxn ang="0">
                  <a:pos x="432" y="336"/>
                </a:cxn>
                <a:cxn ang="0">
                  <a:pos x="400" y="352"/>
                </a:cxn>
                <a:cxn ang="0">
                  <a:pos x="368" y="376"/>
                </a:cxn>
                <a:cxn ang="0">
                  <a:pos x="312" y="416"/>
                </a:cxn>
                <a:cxn ang="0">
                  <a:pos x="272" y="432"/>
                </a:cxn>
                <a:cxn ang="0">
                  <a:pos x="240" y="448"/>
                </a:cxn>
                <a:cxn ang="0">
                  <a:pos x="208" y="456"/>
                </a:cxn>
                <a:cxn ang="0">
                  <a:pos x="176" y="464"/>
                </a:cxn>
                <a:cxn ang="0">
                  <a:pos x="144" y="464"/>
                </a:cxn>
                <a:cxn ang="0">
                  <a:pos x="104" y="464"/>
                </a:cxn>
                <a:cxn ang="0">
                  <a:pos x="64" y="464"/>
                </a:cxn>
                <a:cxn ang="0">
                  <a:pos x="24" y="448"/>
                </a:cxn>
                <a:cxn ang="0">
                  <a:pos x="0" y="432"/>
                </a:cxn>
                <a:cxn ang="0">
                  <a:pos x="40" y="408"/>
                </a:cxn>
                <a:cxn ang="0">
                  <a:pos x="72" y="400"/>
                </a:cxn>
                <a:cxn ang="0">
                  <a:pos x="104" y="400"/>
                </a:cxn>
                <a:cxn ang="0">
                  <a:pos x="136" y="400"/>
                </a:cxn>
                <a:cxn ang="0">
                  <a:pos x="160" y="400"/>
                </a:cxn>
                <a:cxn ang="0">
                  <a:pos x="192" y="392"/>
                </a:cxn>
                <a:cxn ang="0">
                  <a:pos x="224" y="376"/>
                </a:cxn>
                <a:cxn ang="0">
                  <a:pos x="264" y="360"/>
                </a:cxn>
                <a:cxn ang="0">
                  <a:pos x="312" y="336"/>
                </a:cxn>
                <a:cxn ang="0">
                  <a:pos x="360" y="304"/>
                </a:cxn>
                <a:cxn ang="0">
                  <a:pos x="400" y="280"/>
                </a:cxn>
                <a:cxn ang="0">
                  <a:pos x="448" y="248"/>
                </a:cxn>
                <a:cxn ang="0">
                  <a:pos x="496" y="224"/>
                </a:cxn>
                <a:cxn ang="0">
                  <a:pos x="544" y="192"/>
                </a:cxn>
                <a:cxn ang="0">
                  <a:pos x="584" y="176"/>
                </a:cxn>
              </a:cxnLst>
              <a:rect l="0" t="0" r="r" b="b"/>
              <a:pathLst>
                <a:path w="1136" h="464">
                  <a:moveTo>
                    <a:pt x="600" y="160"/>
                  </a:moveTo>
                  <a:lnTo>
                    <a:pt x="624" y="152"/>
                  </a:lnTo>
                  <a:lnTo>
                    <a:pt x="648" y="144"/>
                  </a:lnTo>
                  <a:lnTo>
                    <a:pt x="672" y="128"/>
                  </a:lnTo>
                  <a:lnTo>
                    <a:pt x="704" y="120"/>
                  </a:lnTo>
                  <a:lnTo>
                    <a:pt x="728" y="104"/>
                  </a:lnTo>
                  <a:lnTo>
                    <a:pt x="760" y="96"/>
                  </a:lnTo>
                  <a:lnTo>
                    <a:pt x="776" y="88"/>
                  </a:lnTo>
                  <a:lnTo>
                    <a:pt x="792" y="80"/>
                  </a:lnTo>
                  <a:lnTo>
                    <a:pt x="808" y="80"/>
                  </a:lnTo>
                  <a:lnTo>
                    <a:pt x="824" y="72"/>
                  </a:lnTo>
                  <a:lnTo>
                    <a:pt x="840" y="64"/>
                  </a:lnTo>
                  <a:lnTo>
                    <a:pt x="856" y="56"/>
                  </a:lnTo>
                  <a:lnTo>
                    <a:pt x="872" y="56"/>
                  </a:lnTo>
                  <a:lnTo>
                    <a:pt x="888" y="48"/>
                  </a:lnTo>
                  <a:lnTo>
                    <a:pt x="904" y="40"/>
                  </a:lnTo>
                  <a:lnTo>
                    <a:pt x="920" y="40"/>
                  </a:lnTo>
                  <a:lnTo>
                    <a:pt x="936" y="32"/>
                  </a:lnTo>
                  <a:lnTo>
                    <a:pt x="952" y="32"/>
                  </a:lnTo>
                  <a:lnTo>
                    <a:pt x="984" y="24"/>
                  </a:lnTo>
                  <a:lnTo>
                    <a:pt x="1008" y="16"/>
                  </a:lnTo>
                  <a:lnTo>
                    <a:pt x="1032" y="8"/>
                  </a:lnTo>
                  <a:lnTo>
                    <a:pt x="1056" y="0"/>
                  </a:lnTo>
                  <a:lnTo>
                    <a:pt x="1080" y="0"/>
                  </a:lnTo>
                  <a:lnTo>
                    <a:pt x="1096" y="0"/>
                  </a:lnTo>
                  <a:lnTo>
                    <a:pt x="1112" y="0"/>
                  </a:lnTo>
                  <a:lnTo>
                    <a:pt x="1128" y="8"/>
                  </a:lnTo>
                  <a:lnTo>
                    <a:pt x="1128" y="16"/>
                  </a:lnTo>
                  <a:lnTo>
                    <a:pt x="1136" y="24"/>
                  </a:lnTo>
                  <a:lnTo>
                    <a:pt x="1136" y="32"/>
                  </a:lnTo>
                  <a:lnTo>
                    <a:pt x="1128" y="48"/>
                  </a:lnTo>
                  <a:lnTo>
                    <a:pt x="1120" y="64"/>
                  </a:lnTo>
                  <a:lnTo>
                    <a:pt x="1104" y="72"/>
                  </a:lnTo>
                  <a:lnTo>
                    <a:pt x="1080" y="80"/>
                  </a:lnTo>
                  <a:lnTo>
                    <a:pt x="1056" y="88"/>
                  </a:lnTo>
                  <a:lnTo>
                    <a:pt x="1032" y="96"/>
                  </a:lnTo>
                  <a:lnTo>
                    <a:pt x="1000" y="96"/>
                  </a:lnTo>
                  <a:lnTo>
                    <a:pt x="968" y="104"/>
                  </a:lnTo>
                  <a:lnTo>
                    <a:pt x="936" y="112"/>
                  </a:lnTo>
                  <a:lnTo>
                    <a:pt x="912" y="112"/>
                  </a:lnTo>
                  <a:lnTo>
                    <a:pt x="880" y="120"/>
                  </a:lnTo>
                  <a:lnTo>
                    <a:pt x="856" y="128"/>
                  </a:lnTo>
                  <a:lnTo>
                    <a:pt x="832" y="144"/>
                  </a:lnTo>
                  <a:lnTo>
                    <a:pt x="816" y="152"/>
                  </a:lnTo>
                  <a:lnTo>
                    <a:pt x="800" y="160"/>
                  </a:lnTo>
                  <a:lnTo>
                    <a:pt x="784" y="168"/>
                  </a:lnTo>
                  <a:lnTo>
                    <a:pt x="768" y="176"/>
                  </a:lnTo>
                  <a:lnTo>
                    <a:pt x="752" y="184"/>
                  </a:lnTo>
                  <a:lnTo>
                    <a:pt x="736" y="192"/>
                  </a:lnTo>
                  <a:lnTo>
                    <a:pt x="704" y="208"/>
                  </a:lnTo>
                  <a:lnTo>
                    <a:pt x="672" y="216"/>
                  </a:lnTo>
                  <a:lnTo>
                    <a:pt x="648" y="232"/>
                  </a:lnTo>
                  <a:lnTo>
                    <a:pt x="616" y="240"/>
                  </a:lnTo>
                  <a:lnTo>
                    <a:pt x="584" y="248"/>
                  </a:lnTo>
                  <a:lnTo>
                    <a:pt x="560" y="264"/>
                  </a:lnTo>
                  <a:lnTo>
                    <a:pt x="528" y="280"/>
                  </a:lnTo>
                  <a:lnTo>
                    <a:pt x="504" y="288"/>
                  </a:lnTo>
                  <a:lnTo>
                    <a:pt x="472" y="312"/>
                  </a:lnTo>
                  <a:lnTo>
                    <a:pt x="456" y="320"/>
                  </a:lnTo>
                  <a:lnTo>
                    <a:pt x="432" y="336"/>
                  </a:lnTo>
                  <a:lnTo>
                    <a:pt x="416" y="344"/>
                  </a:lnTo>
                  <a:lnTo>
                    <a:pt x="400" y="352"/>
                  </a:lnTo>
                  <a:lnTo>
                    <a:pt x="384" y="368"/>
                  </a:lnTo>
                  <a:lnTo>
                    <a:pt x="368" y="376"/>
                  </a:lnTo>
                  <a:lnTo>
                    <a:pt x="344" y="392"/>
                  </a:lnTo>
                  <a:lnTo>
                    <a:pt x="312" y="416"/>
                  </a:lnTo>
                  <a:lnTo>
                    <a:pt x="288" y="432"/>
                  </a:lnTo>
                  <a:lnTo>
                    <a:pt x="272" y="432"/>
                  </a:lnTo>
                  <a:lnTo>
                    <a:pt x="256" y="440"/>
                  </a:lnTo>
                  <a:lnTo>
                    <a:pt x="240" y="448"/>
                  </a:lnTo>
                  <a:lnTo>
                    <a:pt x="224" y="456"/>
                  </a:lnTo>
                  <a:lnTo>
                    <a:pt x="208" y="456"/>
                  </a:lnTo>
                  <a:lnTo>
                    <a:pt x="192" y="456"/>
                  </a:lnTo>
                  <a:lnTo>
                    <a:pt x="176" y="464"/>
                  </a:lnTo>
                  <a:lnTo>
                    <a:pt x="160" y="464"/>
                  </a:lnTo>
                  <a:lnTo>
                    <a:pt x="144" y="464"/>
                  </a:lnTo>
                  <a:lnTo>
                    <a:pt x="120" y="464"/>
                  </a:lnTo>
                  <a:lnTo>
                    <a:pt x="104" y="464"/>
                  </a:lnTo>
                  <a:lnTo>
                    <a:pt x="80" y="464"/>
                  </a:lnTo>
                  <a:lnTo>
                    <a:pt x="64" y="464"/>
                  </a:lnTo>
                  <a:lnTo>
                    <a:pt x="40" y="456"/>
                  </a:lnTo>
                  <a:lnTo>
                    <a:pt x="24" y="448"/>
                  </a:lnTo>
                  <a:lnTo>
                    <a:pt x="8" y="448"/>
                  </a:lnTo>
                  <a:lnTo>
                    <a:pt x="0" y="432"/>
                  </a:lnTo>
                  <a:lnTo>
                    <a:pt x="16" y="416"/>
                  </a:lnTo>
                  <a:lnTo>
                    <a:pt x="40" y="408"/>
                  </a:lnTo>
                  <a:lnTo>
                    <a:pt x="56" y="408"/>
                  </a:lnTo>
                  <a:lnTo>
                    <a:pt x="72" y="400"/>
                  </a:lnTo>
                  <a:lnTo>
                    <a:pt x="88" y="400"/>
                  </a:lnTo>
                  <a:lnTo>
                    <a:pt x="104" y="400"/>
                  </a:lnTo>
                  <a:lnTo>
                    <a:pt x="128" y="400"/>
                  </a:lnTo>
                  <a:lnTo>
                    <a:pt x="136" y="400"/>
                  </a:lnTo>
                  <a:lnTo>
                    <a:pt x="152" y="400"/>
                  </a:lnTo>
                  <a:lnTo>
                    <a:pt x="160" y="400"/>
                  </a:lnTo>
                  <a:lnTo>
                    <a:pt x="176" y="400"/>
                  </a:lnTo>
                  <a:lnTo>
                    <a:pt x="192" y="392"/>
                  </a:lnTo>
                  <a:lnTo>
                    <a:pt x="208" y="384"/>
                  </a:lnTo>
                  <a:lnTo>
                    <a:pt x="224" y="376"/>
                  </a:lnTo>
                  <a:lnTo>
                    <a:pt x="248" y="368"/>
                  </a:lnTo>
                  <a:lnTo>
                    <a:pt x="264" y="360"/>
                  </a:lnTo>
                  <a:lnTo>
                    <a:pt x="288" y="344"/>
                  </a:lnTo>
                  <a:lnTo>
                    <a:pt x="312" y="336"/>
                  </a:lnTo>
                  <a:lnTo>
                    <a:pt x="336" y="320"/>
                  </a:lnTo>
                  <a:lnTo>
                    <a:pt x="360" y="304"/>
                  </a:lnTo>
                  <a:lnTo>
                    <a:pt x="384" y="296"/>
                  </a:lnTo>
                  <a:lnTo>
                    <a:pt x="400" y="280"/>
                  </a:lnTo>
                  <a:lnTo>
                    <a:pt x="424" y="264"/>
                  </a:lnTo>
                  <a:lnTo>
                    <a:pt x="448" y="248"/>
                  </a:lnTo>
                  <a:lnTo>
                    <a:pt x="472" y="232"/>
                  </a:lnTo>
                  <a:lnTo>
                    <a:pt x="496" y="224"/>
                  </a:lnTo>
                  <a:lnTo>
                    <a:pt x="520" y="208"/>
                  </a:lnTo>
                  <a:lnTo>
                    <a:pt x="544" y="192"/>
                  </a:lnTo>
                  <a:lnTo>
                    <a:pt x="560" y="184"/>
                  </a:lnTo>
                  <a:lnTo>
                    <a:pt x="584" y="176"/>
                  </a:lnTo>
                  <a:lnTo>
                    <a:pt x="600" y="160"/>
                  </a:lnTo>
                  <a:close/>
                </a:path>
              </a:pathLst>
            </a:custGeom>
            <a:solidFill>
              <a:srgbClr val="8FBAE3"/>
            </a:solidFill>
            <a:ln w="254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2652713" y="4826000"/>
              <a:ext cx="2816225" cy="485775"/>
            </a:xfrm>
            <a:custGeom>
              <a:avLst/>
              <a:gdLst/>
              <a:ahLst/>
              <a:cxnLst>
                <a:cxn ang="0">
                  <a:pos x="1136" y="184"/>
                </a:cxn>
                <a:cxn ang="0">
                  <a:pos x="1216" y="176"/>
                </a:cxn>
                <a:cxn ang="0">
                  <a:pos x="1304" y="160"/>
                </a:cxn>
                <a:cxn ang="0">
                  <a:pos x="1408" y="136"/>
                </a:cxn>
                <a:cxn ang="0">
                  <a:pos x="1504" y="104"/>
                </a:cxn>
                <a:cxn ang="0">
                  <a:pos x="1608" y="80"/>
                </a:cxn>
                <a:cxn ang="0">
                  <a:pos x="1704" y="48"/>
                </a:cxn>
                <a:cxn ang="0">
                  <a:pos x="1792" y="24"/>
                </a:cxn>
                <a:cxn ang="0">
                  <a:pos x="1856" y="8"/>
                </a:cxn>
                <a:cxn ang="0">
                  <a:pos x="1928" y="0"/>
                </a:cxn>
                <a:cxn ang="0">
                  <a:pos x="1920" y="48"/>
                </a:cxn>
                <a:cxn ang="0">
                  <a:pos x="1832" y="88"/>
                </a:cxn>
                <a:cxn ang="0">
                  <a:pos x="1752" y="104"/>
                </a:cxn>
                <a:cxn ang="0">
                  <a:pos x="1672" y="128"/>
                </a:cxn>
                <a:cxn ang="0">
                  <a:pos x="1584" y="144"/>
                </a:cxn>
                <a:cxn ang="0">
                  <a:pos x="1512" y="160"/>
                </a:cxn>
                <a:cxn ang="0">
                  <a:pos x="1400" y="184"/>
                </a:cxn>
                <a:cxn ang="0">
                  <a:pos x="1304" y="216"/>
                </a:cxn>
                <a:cxn ang="0">
                  <a:pos x="1216" y="240"/>
                </a:cxn>
                <a:cxn ang="0">
                  <a:pos x="1136" y="264"/>
                </a:cxn>
                <a:cxn ang="0">
                  <a:pos x="1040" y="280"/>
                </a:cxn>
                <a:cxn ang="0">
                  <a:pos x="944" y="272"/>
                </a:cxn>
                <a:cxn ang="0">
                  <a:pos x="872" y="272"/>
                </a:cxn>
                <a:cxn ang="0">
                  <a:pos x="800" y="272"/>
                </a:cxn>
                <a:cxn ang="0">
                  <a:pos x="728" y="280"/>
                </a:cxn>
                <a:cxn ang="0">
                  <a:pos x="656" y="288"/>
                </a:cxn>
                <a:cxn ang="0">
                  <a:pos x="584" y="304"/>
                </a:cxn>
                <a:cxn ang="0">
                  <a:pos x="512" y="312"/>
                </a:cxn>
                <a:cxn ang="0">
                  <a:pos x="448" y="320"/>
                </a:cxn>
                <a:cxn ang="0">
                  <a:pos x="376" y="328"/>
                </a:cxn>
                <a:cxn ang="0">
                  <a:pos x="304" y="336"/>
                </a:cxn>
                <a:cxn ang="0">
                  <a:pos x="232" y="336"/>
                </a:cxn>
                <a:cxn ang="0">
                  <a:pos x="168" y="328"/>
                </a:cxn>
                <a:cxn ang="0">
                  <a:pos x="96" y="320"/>
                </a:cxn>
                <a:cxn ang="0">
                  <a:pos x="8" y="248"/>
                </a:cxn>
                <a:cxn ang="0">
                  <a:pos x="64" y="200"/>
                </a:cxn>
                <a:cxn ang="0">
                  <a:pos x="144" y="216"/>
                </a:cxn>
                <a:cxn ang="0">
                  <a:pos x="224" y="240"/>
                </a:cxn>
                <a:cxn ang="0">
                  <a:pos x="296" y="264"/>
                </a:cxn>
                <a:cxn ang="0">
                  <a:pos x="392" y="264"/>
                </a:cxn>
                <a:cxn ang="0">
                  <a:pos x="456" y="256"/>
                </a:cxn>
                <a:cxn ang="0">
                  <a:pos x="528" y="248"/>
                </a:cxn>
                <a:cxn ang="0">
                  <a:pos x="600" y="240"/>
                </a:cxn>
                <a:cxn ang="0">
                  <a:pos x="680" y="224"/>
                </a:cxn>
                <a:cxn ang="0">
                  <a:pos x="768" y="216"/>
                </a:cxn>
                <a:cxn ang="0">
                  <a:pos x="848" y="200"/>
                </a:cxn>
                <a:cxn ang="0">
                  <a:pos x="928" y="192"/>
                </a:cxn>
                <a:cxn ang="0">
                  <a:pos x="1008" y="184"/>
                </a:cxn>
                <a:cxn ang="0">
                  <a:pos x="1080" y="176"/>
                </a:cxn>
              </a:cxnLst>
              <a:rect l="0" t="0" r="r" b="b"/>
              <a:pathLst>
                <a:path w="1944" h="336">
                  <a:moveTo>
                    <a:pt x="1080" y="176"/>
                  </a:moveTo>
                  <a:lnTo>
                    <a:pt x="1096" y="184"/>
                  </a:lnTo>
                  <a:lnTo>
                    <a:pt x="1112" y="184"/>
                  </a:lnTo>
                  <a:lnTo>
                    <a:pt x="1136" y="184"/>
                  </a:lnTo>
                  <a:lnTo>
                    <a:pt x="1152" y="184"/>
                  </a:lnTo>
                  <a:lnTo>
                    <a:pt x="1168" y="184"/>
                  </a:lnTo>
                  <a:lnTo>
                    <a:pt x="1192" y="176"/>
                  </a:lnTo>
                  <a:lnTo>
                    <a:pt x="1216" y="176"/>
                  </a:lnTo>
                  <a:lnTo>
                    <a:pt x="1232" y="176"/>
                  </a:lnTo>
                  <a:lnTo>
                    <a:pt x="1256" y="168"/>
                  </a:lnTo>
                  <a:lnTo>
                    <a:pt x="1280" y="168"/>
                  </a:lnTo>
                  <a:lnTo>
                    <a:pt x="1304" y="160"/>
                  </a:lnTo>
                  <a:lnTo>
                    <a:pt x="1328" y="152"/>
                  </a:lnTo>
                  <a:lnTo>
                    <a:pt x="1352" y="152"/>
                  </a:lnTo>
                  <a:lnTo>
                    <a:pt x="1376" y="144"/>
                  </a:lnTo>
                  <a:lnTo>
                    <a:pt x="1408" y="136"/>
                  </a:lnTo>
                  <a:lnTo>
                    <a:pt x="1432" y="128"/>
                  </a:lnTo>
                  <a:lnTo>
                    <a:pt x="1456" y="120"/>
                  </a:lnTo>
                  <a:lnTo>
                    <a:pt x="1480" y="112"/>
                  </a:lnTo>
                  <a:lnTo>
                    <a:pt x="1504" y="104"/>
                  </a:lnTo>
                  <a:lnTo>
                    <a:pt x="1536" y="96"/>
                  </a:lnTo>
                  <a:lnTo>
                    <a:pt x="1560" y="96"/>
                  </a:lnTo>
                  <a:lnTo>
                    <a:pt x="1584" y="88"/>
                  </a:lnTo>
                  <a:lnTo>
                    <a:pt x="1608" y="80"/>
                  </a:lnTo>
                  <a:lnTo>
                    <a:pt x="1632" y="72"/>
                  </a:lnTo>
                  <a:lnTo>
                    <a:pt x="1656" y="64"/>
                  </a:lnTo>
                  <a:lnTo>
                    <a:pt x="1680" y="56"/>
                  </a:lnTo>
                  <a:lnTo>
                    <a:pt x="1704" y="48"/>
                  </a:lnTo>
                  <a:lnTo>
                    <a:pt x="1728" y="40"/>
                  </a:lnTo>
                  <a:lnTo>
                    <a:pt x="1752" y="32"/>
                  </a:lnTo>
                  <a:lnTo>
                    <a:pt x="1768" y="32"/>
                  </a:lnTo>
                  <a:lnTo>
                    <a:pt x="1792" y="24"/>
                  </a:lnTo>
                  <a:lnTo>
                    <a:pt x="1808" y="16"/>
                  </a:lnTo>
                  <a:lnTo>
                    <a:pt x="1824" y="16"/>
                  </a:lnTo>
                  <a:lnTo>
                    <a:pt x="1840" y="8"/>
                  </a:lnTo>
                  <a:lnTo>
                    <a:pt x="1856" y="8"/>
                  </a:lnTo>
                  <a:lnTo>
                    <a:pt x="1872" y="0"/>
                  </a:lnTo>
                  <a:lnTo>
                    <a:pt x="1904" y="0"/>
                  </a:lnTo>
                  <a:lnTo>
                    <a:pt x="1920" y="0"/>
                  </a:lnTo>
                  <a:lnTo>
                    <a:pt x="1928" y="0"/>
                  </a:lnTo>
                  <a:lnTo>
                    <a:pt x="1944" y="8"/>
                  </a:lnTo>
                  <a:lnTo>
                    <a:pt x="1944" y="16"/>
                  </a:lnTo>
                  <a:lnTo>
                    <a:pt x="1928" y="32"/>
                  </a:lnTo>
                  <a:lnTo>
                    <a:pt x="1920" y="48"/>
                  </a:lnTo>
                  <a:lnTo>
                    <a:pt x="1896" y="64"/>
                  </a:lnTo>
                  <a:lnTo>
                    <a:pt x="1864" y="72"/>
                  </a:lnTo>
                  <a:lnTo>
                    <a:pt x="1848" y="80"/>
                  </a:lnTo>
                  <a:lnTo>
                    <a:pt x="1832" y="88"/>
                  </a:lnTo>
                  <a:lnTo>
                    <a:pt x="1816" y="88"/>
                  </a:lnTo>
                  <a:lnTo>
                    <a:pt x="1792" y="96"/>
                  </a:lnTo>
                  <a:lnTo>
                    <a:pt x="1776" y="104"/>
                  </a:lnTo>
                  <a:lnTo>
                    <a:pt x="1752" y="104"/>
                  </a:lnTo>
                  <a:lnTo>
                    <a:pt x="1736" y="112"/>
                  </a:lnTo>
                  <a:lnTo>
                    <a:pt x="1712" y="112"/>
                  </a:lnTo>
                  <a:lnTo>
                    <a:pt x="1696" y="120"/>
                  </a:lnTo>
                  <a:lnTo>
                    <a:pt x="1672" y="128"/>
                  </a:lnTo>
                  <a:lnTo>
                    <a:pt x="1648" y="128"/>
                  </a:lnTo>
                  <a:lnTo>
                    <a:pt x="1632" y="136"/>
                  </a:lnTo>
                  <a:lnTo>
                    <a:pt x="1608" y="136"/>
                  </a:lnTo>
                  <a:lnTo>
                    <a:pt x="1584" y="144"/>
                  </a:lnTo>
                  <a:lnTo>
                    <a:pt x="1568" y="144"/>
                  </a:lnTo>
                  <a:lnTo>
                    <a:pt x="1552" y="152"/>
                  </a:lnTo>
                  <a:lnTo>
                    <a:pt x="1528" y="152"/>
                  </a:lnTo>
                  <a:lnTo>
                    <a:pt x="1512" y="160"/>
                  </a:lnTo>
                  <a:lnTo>
                    <a:pt x="1480" y="168"/>
                  </a:lnTo>
                  <a:lnTo>
                    <a:pt x="1456" y="176"/>
                  </a:lnTo>
                  <a:lnTo>
                    <a:pt x="1432" y="176"/>
                  </a:lnTo>
                  <a:lnTo>
                    <a:pt x="1400" y="184"/>
                  </a:lnTo>
                  <a:lnTo>
                    <a:pt x="1376" y="192"/>
                  </a:lnTo>
                  <a:lnTo>
                    <a:pt x="1352" y="200"/>
                  </a:lnTo>
                  <a:lnTo>
                    <a:pt x="1328" y="208"/>
                  </a:lnTo>
                  <a:lnTo>
                    <a:pt x="1304" y="216"/>
                  </a:lnTo>
                  <a:lnTo>
                    <a:pt x="1288" y="224"/>
                  </a:lnTo>
                  <a:lnTo>
                    <a:pt x="1264" y="232"/>
                  </a:lnTo>
                  <a:lnTo>
                    <a:pt x="1240" y="240"/>
                  </a:lnTo>
                  <a:lnTo>
                    <a:pt x="1216" y="240"/>
                  </a:lnTo>
                  <a:lnTo>
                    <a:pt x="1200" y="248"/>
                  </a:lnTo>
                  <a:lnTo>
                    <a:pt x="1176" y="256"/>
                  </a:lnTo>
                  <a:lnTo>
                    <a:pt x="1152" y="256"/>
                  </a:lnTo>
                  <a:lnTo>
                    <a:pt x="1136" y="264"/>
                  </a:lnTo>
                  <a:lnTo>
                    <a:pt x="1112" y="272"/>
                  </a:lnTo>
                  <a:lnTo>
                    <a:pt x="1088" y="272"/>
                  </a:lnTo>
                  <a:lnTo>
                    <a:pt x="1064" y="272"/>
                  </a:lnTo>
                  <a:lnTo>
                    <a:pt x="1040" y="280"/>
                  </a:lnTo>
                  <a:lnTo>
                    <a:pt x="1016" y="280"/>
                  </a:lnTo>
                  <a:lnTo>
                    <a:pt x="1000" y="280"/>
                  </a:lnTo>
                  <a:lnTo>
                    <a:pt x="968" y="280"/>
                  </a:lnTo>
                  <a:lnTo>
                    <a:pt x="944" y="272"/>
                  </a:lnTo>
                  <a:lnTo>
                    <a:pt x="928" y="272"/>
                  </a:lnTo>
                  <a:lnTo>
                    <a:pt x="912" y="272"/>
                  </a:lnTo>
                  <a:lnTo>
                    <a:pt x="896" y="272"/>
                  </a:lnTo>
                  <a:lnTo>
                    <a:pt x="872" y="272"/>
                  </a:lnTo>
                  <a:lnTo>
                    <a:pt x="856" y="272"/>
                  </a:lnTo>
                  <a:lnTo>
                    <a:pt x="840" y="272"/>
                  </a:lnTo>
                  <a:lnTo>
                    <a:pt x="824" y="272"/>
                  </a:lnTo>
                  <a:lnTo>
                    <a:pt x="800" y="272"/>
                  </a:lnTo>
                  <a:lnTo>
                    <a:pt x="784" y="280"/>
                  </a:lnTo>
                  <a:lnTo>
                    <a:pt x="768" y="280"/>
                  </a:lnTo>
                  <a:lnTo>
                    <a:pt x="752" y="280"/>
                  </a:lnTo>
                  <a:lnTo>
                    <a:pt x="728" y="280"/>
                  </a:lnTo>
                  <a:lnTo>
                    <a:pt x="712" y="288"/>
                  </a:lnTo>
                  <a:lnTo>
                    <a:pt x="696" y="288"/>
                  </a:lnTo>
                  <a:lnTo>
                    <a:pt x="680" y="288"/>
                  </a:lnTo>
                  <a:lnTo>
                    <a:pt x="656" y="288"/>
                  </a:lnTo>
                  <a:lnTo>
                    <a:pt x="640" y="296"/>
                  </a:lnTo>
                  <a:lnTo>
                    <a:pt x="624" y="296"/>
                  </a:lnTo>
                  <a:lnTo>
                    <a:pt x="608" y="296"/>
                  </a:lnTo>
                  <a:lnTo>
                    <a:pt x="584" y="304"/>
                  </a:lnTo>
                  <a:lnTo>
                    <a:pt x="568" y="304"/>
                  </a:lnTo>
                  <a:lnTo>
                    <a:pt x="552" y="304"/>
                  </a:lnTo>
                  <a:lnTo>
                    <a:pt x="536" y="312"/>
                  </a:lnTo>
                  <a:lnTo>
                    <a:pt x="512" y="312"/>
                  </a:lnTo>
                  <a:lnTo>
                    <a:pt x="496" y="320"/>
                  </a:lnTo>
                  <a:lnTo>
                    <a:pt x="480" y="320"/>
                  </a:lnTo>
                  <a:lnTo>
                    <a:pt x="464" y="320"/>
                  </a:lnTo>
                  <a:lnTo>
                    <a:pt x="448" y="320"/>
                  </a:lnTo>
                  <a:lnTo>
                    <a:pt x="424" y="328"/>
                  </a:lnTo>
                  <a:lnTo>
                    <a:pt x="408" y="328"/>
                  </a:lnTo>
                  <a:lnTo>
                    <a:pt x="392" y="328"/>
                  </a:lnTo>
                  <a:lnTo>
                    <a:pt x="376" y="328"/>
                  </a:lnTo>
                  <a:lnTo>
                    <a:pt x="360" y="336"/>
                  </a:lnTo>
                  <a:lnTo>
                    <a:pt x="336" y="336"/>
                  </a:lnTo>
                  <a:lnTo>
                    <a:pt x="320" y="336"/>
                  </a:lnTo>
                  <a:lnTo>
                    <a:pt x="304" y="336"/>
                  </a:lnTo>
                  <a:lnTo>
                    <a:pt x="288" y="336"/>
                  </a:lnTo>
                  <a:lnTo>
                    <a:pt x="272" y="336"/>
                  </a:lnTo>
                  <a:lnTo>
                    <a:pt x="248" y="336"/>
                  </a:lnTo>
                  <a:lnTo>
                    <a:pt x="232" y="336"/>
                  </a:lnTo>
                  <a:lnTo>
                    <a:pt x="216" y="336"/>
                  </a:lnTo>
                  <a:lnTo>
                    <a:pt x="200" y="336"/>
                  </a:lnTo>
                  <a:lnTo>
                    <a:pt x="184" y="336"/>
                  </a:lnTo>
                  <a:lnTo>
                    <a:pt x="168" y="328"/>
                  </a:lnTo>
                  <a:lnTo>
                    <a:pt x="144" y="328"/>
                  </a:lnTo>
                  <a:lnTo>
                    <a:pt x="128" y="328"/>
                  </a:lnTo>
                  <a:lnTo>
                    <a:pt x="112" y="320"/>
                  </a:lnTo>
                  <a:lnTo>
                    <a:pt x="96" y="320"/>
                  </a:lnTo>
                  <a:lnTo>
                    <a:pt x="72" y="312"/>
                  </a:lnTo>
                  <a:lnTo>
                    <a:pt x="40" y="296"/>
                  </a:lnTo>
                  <a:lnTo>
                    <a:pt x="24" y="272"/>
                  </a:lnTo>
                  <a:lnTo>
                    <a:pt x="8" y="248"/>
                  </a:lnTo>
                  <a:lnTo>
                    <a:pt x="0" y="224"/>
                  </a:lnTo>
                  <a:lnTo>
                    <a:pt x="32" y="208"/>
                  </a:lnTo>
                  <a:lnTo>
                    <a:pt x="48" y="200"/>
                  </a:lnTo>
                  <a:lnTo>
                    <a:pt x="64" y="200"/>
                  </a:lnTo>
                  <a:lnTo>
                    <a:pt x="88" y="200"/>
                  </a:lnTo>
                  <a:lnTo>
                    <a:pt x="104" y="200"/>
                  </a:lnTo>
                  <a:lnTo>
                    <a:pt x="120" y="208"/>
                  </a:lnTo>
                  <a:lnTo>
                    <a:pt x="144" y="216"/>
                  </a:lnTo>
                  <a:lnTo>
                    <a:pt x="160" y="224"/>
                  </a:lnTo>
                  <a:lnTo>
                    <a:pt x="184" y="224"/>
                  </a:lnTo>
                  <a:lnTo>
                    <a:pt x="208" y="232"/>
                  </a:lnTo>
                  <a:lnTo>
                    <a:pt x="224" y="240"/>
                  </a:lnTo>
                  <a:lnTo>
                    <a:pt x="248" y="248"/>
                  </a:lnTo>
                  <a:lnTo>
                    <a:pt x="264" y="248"/>
                  </a:lnTo>
                  <a:lnTo>
                    <a:pt x="280" y="256"/>
                  </a:lnTo>
                  <a:lnTo>
                    <a:pt x="296" y="264"/>
                  </a:lnTo>
                  <a:lnTo>
                    <a:pt x="320" y="264"/>
                  </a:lnTo>
                  <a:lnTo>
                    <a:pt x="336" y="264"/>
                  </a:lnTo>
                  <a:lnTo>
                    <a:pt x="360" y="264"/>
                  </a:lnTo>
                  <a:lnTo>
                    <a:pt x="392" y="264"/>
                  </a:lnTo>
                  <a:lnTo>
                    <a:pt x="408" y="264"/>
                  </a:lnTo>
                  <a:lnTo>
                    <a:pt x="424" y="264"/>
                  </a:lnTo>
                  <a:lnTo>
                    <a:pt x="440" y="256"/>
                  </a:lnTo>
                  <a:lnTo>
                    <a:pt x="456" y="256"/>
                  </a:lnTo>
                  <a:lnTo>
                    <a:pt x="472" y="256"/>
                  </a:lnTo>
                  <a:lnTo>
                    <a:pt x="488" y="256"/>
                  </a:lnTo>
                  <a:lnTo>
                    <a:pt x="512" y="248"/>
                  </a:lnTo>
                  <a:lnTo>
                    <a:pt x="528" y="248"/>
                  </a:lnTo>
                  <a:lnTo>
                    <a:pt x="544" y="248"/>
                  </a:lnTo>
                  <a:lnTo>
                    <a:pt x="568" y="248"/>
                  </a:lnTo>
                  <a:lnTo>
                    <a:pt x="584" y="240"/>
                  </a:lnTo>
                  <a:lnTo>
                    <a:pt x="600" y="240"/>
                  </a:lnTo>
                  <a:lnTo>
                    <a:pt x="624" y="232"/>
                  </a:lnTo>
                  <a:lnTo>
                    <a:pt x="640" y="232"/>
                  </a:lnTo>
                  <a:lnTo>
                    <a:pt x="664" y="232"/>
                  </a:lnTo>
                  <a:lnTo>
                    <a:pt x="680" y="224"/>
                  </a:lnTo>
                  <a:lnTo>
                    <a:pt x="704" y="224"/>
                  </a:lnTo>
                  <a:lnTo>
                    <a:pt x="728" y="224"/>
                  </a:lnTo>
                  <a:lnTo>
                    <a:pt x="744" y="216"/>
                  </a:lnTo>
                  <a:lnTo>
                    <a:pt x="768" y="216"/>
                  </a:lnTo>
                  <a:lnTo>
                    <a:pt x="784" y="208"/>
                  </a:lnTo>
                  <a:lnTo>
                    <a:pt x="808" y="208"/>
                  </a:lnTo>
                  <a:lnTo>
                    <a:pt x="832" y="208"/>
                  </a:lnTo>
                  <a:lnTo>
                    <a:pt x="848" y="200"/>
                  </a:lnTo>
                  <a:lnTo>
                    <a:pt x="872" y="200"/>
                  </a:lnTo>
                  <a:lnTo>
                    <a:pt x="888" y="200"/>
                  </a:lnTo>
                  <a:lnTo>
                    <a:pt x="912" y="192"/>
                  </a:lnTo>
                  <a:lnTo>
                    <a:pt x="928" y="192"/>
                  </a:lnTo>
                  <a:lnTo>
                    <a:pt x="952" y="192"/>
                  </a:lnTo>
                  <a:lnTo>
                    <a:pt x="968" y="184"/>
                  </a:lnTo>
                  <a:lnTo>
                    <a:pt x="992" y="184"/>
                  </a:lnTo>
                  <a:lnTo>
                    <a:pt x="1008" y="184"/>
                  </a:lnTo>
                  <a:lnTo>
                    <a:pt x="1032" y="184"/>
                  </a:lnTo>
                  <a:lnTo>
                    <a:pt x="1048" y="184"/>
                  </a:lnTo>
                  <a:lnTo>
                    <a:pt x="1064" y="176"/>
                  </a:lnTo>
                  <a:lnTo>
                    <a:pt x="1080" y="176"/>
                  </a:lnTo>
                  <a:close/>
                </a:path>
              </a:pathLst>
            </a:custGeom>
            <a:solidFill>
              <a:srgbClr val="8FBAE3"/>
            </a:solidFill>
            <a:ln w="254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5445125" y="4349750"/>
              <a:ext cx="846138" cy="441325"/>
            </a:xfrm>
            <a:custGeom>
              <a:avLst/>
              <a:gdLst/>
              <a:ahLst/>
              <a:cxnLst>
                <a:cxn ang="0">
                  <a:pos x="416" y="88"/>
                </a:cxn>
                <a:cxn ang="0">
                  <a:pos x="440" y="72"/>
                </a:cxn>
                <a:cxn ang="0">
                  <a:pos x="464" y="56"/>
                </a:cxn>
                <a:cxn ang="0">
                  <a:pos x="480" y="48"/>
                </a:cxn>
                <a:cxn ang="0">
                  <a:pos x="504" y="32"/>
                </a:cxn>
                <a:cxn ang="0">
                  <a:pos x="528" y="16"/>
                </a:cxn>
                <a:cxn ang="0">
                  <a:pos x="544" y="8"/>
                </a:cxn>
                <a:cxn ang="0">
                  <a:pos x="560" y="0"/>
                </a:cxn>
                <a:cxn ang="0">
                  <a:pos x="576" y="0"/>
                </a:cxn>
                <a:cxn ang="0">
                  <a:pos x="576" y="0"/>
                </a:cxn>
                <a:cxn ang="0">
                  <a:pos x="584" y="8"/>
                </a:cxn>
                <a:cxn ang="0">
                  <a:pos x="584" y="24"/>
                </a:cxn>
                <a:cxn ang="0">
                  <a:pos x="576" y="48"/>
                </a:cxn>
                <a:cxn ang="0">
                  <a:pos x="568" y="64"/>
                </a:cxn>
                <a:cxn ang="0">
                  <a:pos x="568" y="64"/>
                </a:cxn>
                <a:cxn ang="0">
                  <a:pos x="576" y="64"/>
                </a:cxn>
                <a:cxn ang="0">
                  <a:pos x="576" y="56"/>
                </a:cxn>
                <a:cxn ang="0">
                  <a:pos x="576" y="56"/>
                </a:cxn>
                <a:cxn ang="0">
                  <a:pos x="552" y="72"/>
                </a:cxn>
                <a:cxn ang="0">
                  <a:pos x="528" y="88"/>
                </a:cxn>
                <a:cxn ang="0">
                  <a:pos x="512" y="96"/>
                </a:cxn>
                <a:cxn ang="0">
                  <a:pos x="488" y="104"/>
                </a:cxn>
                <a:cxn ang="0">
                  <a:pos x="472" y="112"/>
                </a:cxn>
                <a:cxn ang="0">
                  <a:pos x="456" y="120"/>
                </a:cxn>
                <a:cxn ang="0">
                  <a:pos x="440" y="128"/>
                </a:cxn>
                <a:cxn ang="0">
                  <a:pos x="424" y="136"/>
                </a:cxn>
                <a:cxn ang="0">
                  <a:pos x="408" y="136"/>
                </a:cxn>
                <a:cxn ang="0">
                  <a:pos x="392" y="144"/>
                </a:cxn>
                <a:cxn ang="0">
                  <a:pos x="368" y="152"/>
                </a:cxn>
                <a:cxn ang="0">
                  <a:pos x="352" y="160"/>
                </a:cxn>
                <a:cxn ang="0">
                  <a:pos x="336" y="176"/>
                </a:cxn>
                <a:cxn ang="0">
                  <a:pos x="320" y="192"/>
                </a:cxn>
                <a:cxn ang="0">
                  <a:pos x="296" y="208"/>
                </a:cxn>
                <a:cxn ang="0">
                  <a:pos x="280" y="216"/>
                </a:cxn>
                <a:cxn ang="0">
                  <a:pos x="256" y="224"/>
                </a:cxn>
                <a:cxn ang="0">
                  <a:pos x="240" y="224"/>
                </a:cxn>
                <a:cxn ang="0">
                  <a:pos x="224" y="232"/>
                </a:cxn>
                <a:cxn ang="0">
                  <a:pos x="200" y="240"/>
                </a:cxn>
                <a:cxn ang="0">
                  <a:pos x="184" y="240"/>
                </a:cxn>
                <a:cxn ang="0">
                  <a:pos x="160" y="248"/>
                </a:cxn>
                <a:cxn ang="0">
                  <a:pos x="144" y="256"/>
                </a:cxn>
                <a:cxn ang="0">
                  <a:pos x="120" y="272"/>
                </a:cxn>
                <a:cxn ang="0">
                  <a:pos x="96" y="288"/>
                </a:cxn>
                <a:cxn ang="0">
                  <a:pos x="80" y="304"/>
                </a:cxn>
                <a:cxn ang="0">
                  <a:pos x="0" y="304"/>
                </a:cxn>
                <a:cxn ang="0">
                  <a:pos x="16" y="280"/>
                </a:cxn>
                <a:cxn ang="0">
                  <a:pos x="48" y="272"/>
                </a:cxn>
                <a:cxn ang="0">
                  <a:pos x="96" y="240"/>
                </a:cxn>
                <a:cxn ang="0">
                  <a:pos x="120" y="216"/>
                </a:cxn>
                <a:cxn ang="0">
                  <a:pos x="128" y="208"/>
                </a:cxn>
                <a:cxn ang="0">
                  <a:pos x="152" y="192"/>
                </a:cxn>
                <a:cxn ang="0">
                  <a:pos x="176" y="184"/>
                </a:cxn>
                <a:cxn ang="0">
                  <a:pos x="192" y="176"/>
                </a:cxn>
                <a:cxn ang="0">
                  <a:pos x="224" y="168"/>
                </a:cxn>
                <a:cxn ang="0">
                  <a:pos x="248" y="152"/>
                </a:cxn>
                <a:cxn ang="0">
                  <a:pos x="280" y="144"/>
                </a:cxn>
                <a:cxn ang="0">
                  <a:pos x="312" y="136"/>
                </a:cxn>
                <a:cxn ang="0">
                  <a:pos x="336" y="128"/>
                </a:cxn>
                <a:cxn ang="0">
                  <a:pos x="368" y="112"/>
                </a:cxn>
                <a:cxn ang="0">
                  <a:pos x="392" y="104"/>
                </a:cxn>
                <a:cxn ang="0">
                  <a:pos x="416" y="88"/>
                </a:cxn>
              </a:cxnLst>
              <a:rect l="0" t="0" r="r" b="b"/>
              <a:pathLst>
                <a:path w="584" h="304">
                  <a:moveTo>
                    <a:pt x="416" y="88"/>
                  </a:moveTo>
                  <a:lnTo>
                    <a:pt x="440" y="72"/>
                  </a:lnTo>
                  <a:lnTo>
                    <a:pt x="464" y="56"/>
                  </a:lnTo>
                  <a:lnTo>
                    <a:pt x="480" y="48"/>
                  </a:lnTo>
                  <a:lnTo>
                    <a:pt x="504" y="32"/>
                  </a:lnTo>
                  <a:lnTo>
                    <a:pt x="528" y="16"/>
                  </a:lnTo>
                  <a:lnTo>
                    <a:pt x="544" y="8"/>
                  </a:lnTo>
                  <a:lnTo>
                    <a:pt x="560" y="0"/>
                  </a:lnTo>
                  <a:lnTo>
                    <a:pt x="576" y="0"/>
                  </a:lnTo>
                  <a:lnTo>
                    <a:pt x="576" y="0"/>
                  </a:lnTo>
                  <a:lnTo>
                    <a:pt x="584" y="8"/>
                  </a:lnTo>
                  <a:lnTo>
                    <a:pt x="584" y="24"/>
                  </a:lnTo>
                  <a:lnTo>
                    <a:pt x="576" y="48"/>
                  </a:lnTo>
                  <a:lnTo>
                    <a:pt x="568" y="64"/>
                  </a:lnTo>
                  <a:lnTo>
                    <a:pt x="568" y="64"/>
                  </a:lnTo>
                  <a:lnTo>
                    <a:pt x="576" y="64"/>
                  </a:lnTo>
                  <a:lnTo>
                    <a:pt x="576" y="56"/>
                  </a:lnTo>
                  <a:lnTo>
                    <a:pt x="576" y="56"/>
                  </a:lnTo>
                  <a:lnTo>
                    <a:pt x="552" y="72"/>
                  </a:lnTo>
                  <a:lnTo>
                    <a:pt x="528" y="88"/>
                  </a:lnTo>
                  <a:lnTo>
                    <a:pt x="512" y="96"/>
                  </a:lnTo>
                  <a:lnTo>
                    <a:pt x="488" y="104"/>
                  </a:lnTo>
                  <a:lnTo>
                    <a:pt x="472" y="112"/>
                  </a:lnTo>
                  <a:lnTo>
                    <a:pt x="456" y="120"/>
                  </a:lnTo>
                  <a:lnTo>
                    <a:pt x="440" y="128"/>
                  </a:lnTo>
                  <a:lnTo>
                    <a:pt x="424" y="136"/>
                  </a:lnTo>
                  <a:lnTo>
                    <a:pt x="408" y="136"/>
                  </a:lnTo>
                  <a:lnTo>
                    <a:pt x="392" y="144"/>
                  </a:lnTo>
                  <a:lnTo>
                    <a:pt x="368" y="152"/>
                  </a:lnTo>
                  <a:lnTo>
                    <a:pt x="352" y="160"/>
                  </a:lnTo>
                  <a:lnTo>
                    <a:pt x="336" y="176"/>
                  </a:lnTo>
                  <a:lnTo>
                    <a:pt x="320" y="192"/>
                  </a:lnTo>
                  <a:lnTo>
                    <a:pt x="296" y="208"/>
                  </a:lnTo>
                  <a:lnTo>
                    <a:pt x="280" y="216"/>
                  </a:lnTo>
                  <a:lnTo>
                    <a:pt x="256" y="224"/>
                  </a:lnTo>
                  <a:lnTo>
                    <a:pt x="240" y="224"/>
                  </a:lnTo>
                  <a:lnTo>
                    <a:pt x="224" y="232"/>
                  </a:lnTo>
                  <a:lnTo>
                    <a:pt x="200" y="240"/>
                  </a:lnTo>
                  <a:lnTo>
                    <a:pt x="184" y="240"/>
                  </a:lnTo>
                  <a:lnTo>
                    <a:pt x="160" y="248"/>
                  </a:lnTo>
                  <a:lnTo>
                    <a:pt x="144" y="256"/>
                  </a:lnTo>
                  <a:lnTo>
                    <a:pt x="120" y="272"/>
                  </a:lnTo>
                  <a:lnTo>
                    <a:pt x="96" y="288"/>
                  </a:lnTo>
                  <a:lnTo>
                    <a:pt x="80" y="304"/>
                  </a:lnTo>
                  <a:lnTo>
                    <a:pt x="0" y="304"/>
                  </a:lnTo>
                  <a:lnTo>
                    <a:pt x="16" y="280"/>
                  </a:lnTo>
                  <a:lnTo>
                    <a:pt x="48" y="272"/>
                  </a:lnTo>
                  <a:lnTo>
                    <a:pt x="96" y="240"/>
                  </a:lnTo>
                  <a:lnTo>
                    <a:pt x="120" y="216"/>
                  </a:lnTo>
                  <a:lnTo>
                    <a:pt x="128" y="208"/>
                  </a:lnTo>
                  <a:lnTo>
                    <a:pt x="152" y="192"/>
                  </a:lnTo>
                  <a:lnTo>
                    <a:pt x="176" y="184"/>
                  </a:lnTo>
                  <a:lnTo>
                    <a:pt x="192" y="176"/>
                  </a:lnTo>
                  <a:lnTo>
                    <a:pt x="224" y="168"/>
                  </a:lnTo>
                  <a:lnTo>
                    <a:pt x="248" y="152"/>
                  </a:lnTo>
                  <a:lnTo>
                    <a:pt x="280" y="144"/>
                  </a:lnTo>
                  <a:lnTo>
                    <a:pt x="312" y="136"/>
                  </a:lnTo>
                  <a:lnTo>
                    <a:pt x="336" y="128"/>
                  </a:lnTo>
                  <a:lnTo>
                    <a:pt x="368" y="112"/>
                  </a:lnTo>
                  <a:lnTo>
                    <a:pt x="392" y="104"/>
                  </a:lnTo>
                  <a:lnTo>
                    <a:pt x="416" y="88"/>
                  </a:lnTo>
                  <a:close/>
                </a:path>
              </a:pathLst>
            </a:custGeom>
            <a:solidFill>
              <a:srgbClr val="8FBAE3"/>
            </a:solidFill>
            <a:ln w="254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2582863" y="4570413"/>
              <a:ext cx="3662362" cy="903287"/>
            </a:xfrm>
            <a:custGeom>
              <a:avLst/>
              <a:gdLst/>
              <a:ahLst/>
              <a:cxnLst>
                <a:cxn ang="0">
                  <a:pos x="1440" y="464"/>
                </a:cxn>
                <a:cxn ang="0">
                  <a:pos x="1544" y="440"/>
                </a:cxn>
                <a:cxn ang="0">
                  <a:pos x="1640" y="408"/>
                </a:cxn>
                <a:cxn ang="0">
                  <a:pos x="1704" y="376"/>
                </a:cxn>
                <a:cxn ang="0">
                  <a:pos x="1768" y="352"/>
                </a:cxn>
                <a:cxn ang="0">
                  <a:pos x="1840" y="320"/>
                </a:cxn>
                <a:cxn ang="0">
                  <a:pos x="1912" y="280"/>
                </a:cxn>
                <a:cxn ang="0">
                  <a:pos x="1984" y="248"/>
                </a:cxn>
                <a:cxn ang="0">
                  <a:pos x="2048" y="216"/>
                </a:cxn>
                <a:cxn ang="0">
                  <a:pos x="2120" y="176"/>
                </a:cxn>
                <a:cxn ang="0">
                  <a:pos x="2184" y="144"/>
                </a:cxn>
                <a:cxn ang="0">
                  <a:pos x="2272" y="96"/>
                </a:cxn>
                <a:cxn ang="0">
                  <a:pos x="2376" y="48"/>
                </a:cxn>
                <a:cxn ang="0">
                  <a:pos x="2456" y="16"/>
                </a:cxn>
                <a:cxn ang="0">
                  <a:pos x="2512" y="0"/>
                </a:cxn>
                <a:cxn ang="0">
                  <a:pos x="2504" y="56"/>
                </a:cxn>
                <a:cxn ang="0">
                  <a:pos x="2440" y="112"/>
                </a:cxn>
                <a:cxn ang="0">
                  <a:pos x="2352" y="168"/>
                </a:cxn>
                <a:cxn ang="0">
                  <a:pos x="2240" y="216"/>
                </a:cxn>
                <a:cxn ang="0">
                  <a:pos x="2120" y="264"/>
                </a:cxn>
                <a:cxn ang="0">
                  <a:pos x="2008" y="304"/>
                </a:cxn>
                <a:cxn ang="0">
                  <a:pos x="1912" y="352"/>
                </a:cxn>
                <a:cxn ang="0">
                  <a:pos x="1848" y="392"/>
                </a:cxn>
                <a:cxn ang="0">
                  <a:pos x="1776" y="424"/>
                </a:cxn>
                <a:cxn ang="0">
                  <a:pos x="1712" y="448"/>
                </a:cxn>
                <a:cxn ang="0">
                  <a:pos x="1640" y="472"/>
                </a:cxn>
                <a:cxn ang="0">
                  <a:pos x="1576" y="496"/>
                </a:cxn>
                <a:cxn ang="0">
                  <a:pos x="1512" y="520"/>
                </a:cxn>
                <a:cxn ang="0">
                  <a:pos x="1448" y="536"/>
                </a:cxn>
                <a:cxn ang="0">
                  <a:pos x="1376" y="544"/>
                </a:cxn>
                <a:cxn ang="0">
                  <a:pos x="1312" y="560"/>
                </a:cxn>
                <a:cxn ang="0">
                  <a:pos x="1248" y="568"/>
                </a:cxn>
                <a:cxn ang="0">
                  <a:pos x="1184" y="576"/>
                </a:cxn>
                <a:cxn ang="0">
                  <a:pos x="1120" y="584"/>
                </a:cxn>
                <a:cxn ang="0">
                  <a:pos x="1032" y="592"/>
                </a:cxn>
                <a:cxn ang="0">
                  <a:pos x="944" y="600"/>
                </a:cxn>
                <a:cxn ang="0">
                  <a:pos x="864" y="608"/>
                </a:cxn>
                <a:cxn ang="0">
                  <a:pos x="776" y="616"/>
                </a:cxn>
                <a:cxn ang="0">
                  <a:pos x="696" y="616"/>
                </a:cxn>
                <a:cxn ang="0">
                  <a:pos x="616" y="624"/>
                </a:cxn>
                <a:cxn ang="0">
                  <a:pos x="536" y="624"/>
                </a:cxn>
                <a:cxn ang="0">
                  <a:pos x="448" y="624"/>
                </a:cxn>
                <a:cxn ang="0">
                  <a:pos x="368" y="624"/>
                </a:cxn>
                <a:cxn ang="0">
                  <a:pos x="288" y="616"/>
                </a:cxn>
                <a:cxn ang="0">
                  <a:pos x="200" y="608"/>
                </a:cxn>
                <a:cxn ang="0">
                  <a:pos x="112" y="600"/>
                </a:cxn>
                <a:cxn ang="0">
                  <a:pos x="8" y="568"/>
                </a:cxn>
                <a:cxn ang="0">
                  <a:pos x="72" y="504"/>
                </a:cxn>
                <a:cxn ang="0">
                  <a:pos x="136" y="520"/>
                </a:cxn>
                <a:cxn ang="0">
                  <a:pos x="192" y="544"/>
                </a:cxn>
                <a:cxn ang="0">
                  <a:pos x="280" y="568"/>
                </a:cxn>
                <a:cxn ang="0">
                  <a:pos x="360" y="576"/>
                </a:cxn>
                <a:cxn ang="0">
                  <a:pos x="448" y="584"/>
                </a:cxn>
                <a:cxn ang="0">
                  <a:pos x="536" y="584"/>
                </a:cxn>
                <a:cxn ang="0">
                  <a:pos x="648" y="576"/>
                </a:cxn>
                <a:cxn ang="0">
                  <a:pos x="752" y="568"/>
                </a:cxn>
                <a:cxn ang="0">
                  <a:pos x="872" y="560"/>
                </a:cxn>
                <a:cxn ang="0">
                  <a:pos x="984" y="544"/>
                </a:cxn>
                <a:cxn ang="0">
                  <a:pos x="1096" y="528"/>
                </a:cxn>
                <a:cxn ang="0">
                  <a:pos x="1208" y="512"/>
                </a:cxn>
                <a:cxn ang="0">
                  <a:pos x="1304" y="488"/>
                </a:cxn>
              </a:cxnLst>
              <a:rect l="0" t="0" r="r" b="b"/>
              <a:pathLst>
                <a:path w="2528" h="624">
                  <a:moveTo>
                    <a:pt x="1376" y="472"/>
                  </a:moveTo>
                  <a:lnTo>
                    <a:pt x="1392" y="472"/>
                  </a:lnTo>
                  <a:lnTo>
                    <a:pt x="1416" y="472"/>
                  </a:lnTo>
                  <a:lnTo>
                    <a:pt x="1440" y="464"/>
                  </a:lnTo>
                  <a:lnTo>
                    <a:pt x="1464" y="464"/>
                  </a:lnTo>
                  <a:lnTo>
                    <a:pt x="1488" y="456"/>
                  </a:lnTo>
                  <a:lnTo>
                    <a:pt x="1520" y="448"/>
                  </a:lnTo>
                  <a:lnTo>
                    <a:pt x="1544" y="440"/>
                  </a:lnTo>
                  <a:lnTo>
                    <a:pt x="1576" y="432"/>
                  </a:lnTo>
                  <a:lnTo>
                    <a:pt x="1608" y="416"/>
                  </a:lnTo>
                  <a:lnTo>
                    <a:pt x="1624" y="416"/>
                  </a:lnTo>
                  <a:lnTo>
                    <a:pt x="1640" y="408"/>
                  </a:lnTo>
                  <a:lnTo>
                    <a:pt x="1656" y="400"/>
                  </a:lnTo>
                  <a:lnTo>
                    <a:pt x="1672" y="392"/>
                  </a:lnTo>
                  <a:lnTo>
                    <a:pt x="1688" y="384"/>
                  </a:lnTo>
                  <a:lnTo>
                    <a:pt x="1704" y="376"/>
                  </a:lnTo>
                  <a:lnTo>
                    <a:pt x="1720" y="376"/>
                  </a:lnTo>
                  <a:lnTo>
                    <a:pt x="1736" y="368"/>
                  </a:lnTo>
                  <a:lnTo>
                    <a:pt x="1752" y="360"/>
                  </a:lnTo>
                  <a:lnTo>
                    <a:pt x="1768" y="352"/>
                  </a:lnTo>
                  <a:lnTo>
                    <a:pt x="1792" y="344"/>
                  </a:lnTo>
                  <a:lnTo>
                    <a:pt x="1808" y="336"/>
                  </a:lnTo>
                  <a:lnTo>
                    <a:pt x="1824" y="328"/>
                  </a:lnTo>
                  <a:lnTo>
                    <a:pt x="1840" y="320"/>
                  </a:lnTo>
                  <a:lnTo>
                    <a:pt x="1856" y="312"/>
                  </a:lnTo>
                  <a:lnTo>
                    <a:pt x="1872" y="304"/>
                  </a:lnTo>
                  <a:lnTo>
                    <a:pt x="1896" y="288"/>
                  </a:lnTo>
                  <a:lnTo>
                    <a:pt x="1912" y="280"/>
                  </a:lnTo>
                  <a:lnTo>
                    <a:pt x="1928" y="272"/>
                  </a:lnTo>
                  <a:lnTo>
                    <a:pt x="1944" y="264"/>
                  </a:lnTo>
                  <a:lnTo>
                    <a:pt x="1960" y="256"/>
                  </a:lnTo>
                  <a:lnTo>
                    <a:pt x="1984" y="248"/>
                  </a:lnTo>
                  <a:lnTo>
                    <a:pt x="2000" y="240"/>
                  </a:lnTo>
                  <a:lnTo>
                    <a:pt x="2016" y="232"/>
                  </a:lnTo>
                  <a:lnTo>
                    <a:pt x="2032" y="224"/>
                  </a:lnTo>
                  <a:lnTo>
                    <a:pt x="2048" y="216"/>
                  </a:lnTo>
                  <a:lnTo>
                    <a:pt x="2064" y="208"/>
                  </a:lnTo>
                  <a:lnTo>
                    <a:pt x="2080" y="192"/>
                  </a:lnTo>
                  <a:lnTo>
                    <a:pt x="2096" y="184"/>
                  </a:lnTo>
                  <a:lnTo>
                    <a:pt x="2120" y="176"/>
                  </a:lnTo>
                  <a:lnTo>
                    <a:pt x="2136" y="168"/>
                  </a:lnTo>
                  <a:lnTo>
                    <a:pt x="2152" y="160"/>
                  </a:lnTo>
                  <a:lnTo>
                    <a:pt x="2168" y="152"/>
                  </a:lnTo>
                  <a:lnTo>
                    <a:pt x="2184" y="144"/>
                  </a:lnTo>
                  <a:lnTo>
                    <a:pt x="2200" y="136"/>
                  </a:lnTo>
                  <a:lnTo>
                    <a:pt x="2216" y="128"/>
                  </a:lnTo>
                  <a:lnTo>
                    <a:pt x="2240" y="112"/>
                  </a:lnTo>
                  <a:lnTo>
                    <a:pt x="2272" y="96"/>
                  </a:lnTo>
                  <a:lnTo>
                    <a:pt x="2304" y="88"/>
                  </a:lnTo>
                  <a:lnTo>
                    <a:pt x="2328" y="72"/>
                  </a:lnTo>
                  <a:lnTo>
                    <a:pt x="2352" y="56"/>
                  </a:lnTo>
                  <a:lnTo>
                    <a:pt x="2376" y="48"/>
                  </a:lnTo>
                  <a:lnTo>
                    <a:pt x="2400" y="40"/>
                  </a:lnTo>
                  <a:lnTo>
                    <a:pt x="2424" y="24"/>
                  </a:lnTo>
                  <a:lnTo>
                    <a:pt x="2440" y="16"/>
                  </a:lnTo>
                  <a:lnTo>
                    <a:pt x="2456" y="16"/>
                  </a:lnTo>
                  <a:lnTo>
                    <a:pt x="2472" y="8"/>
                  </a:lnTo>
                  <a:lnTo>
                    <a:pt x="2488" y="8"/>
                  </a:lnTo>
                  <a:lnTo>
                    <a:pt x="2504" y="0"/>
                  </a:lnTo>
                  <a:lnTo>
                    <a:pt x="2512" y="0"/>
                  </a:lnTo>
                  <a:lnTo>
                    <a:pt x="2512" y="8"/>
                  </a:lnTo>
                  <a:lnTo>
                    <a:pt x="2528" y="8"/>
                  </a:lnTo>
                  <a:lnTo>
                    <a:pt x="2528" y="24"/>
                  </a:lnTo>
                  <a:lnTo>
                    <a:pt x="2504" y="56"/>
                  </a:lnTo>
                  <a:lnTo>
                    <a:pt x="2496" y="72"/>
                  </a:lnTo>
                  <a:lnTo>
                    <a:pt x="2480" y="88"/>
                  </a:lnTo>
                  <a:lnTo>
                    <a:pt x="2464" y="104"/>
                  </a:lnTo>
                  <a:lnTo>
                    <a:pt x="2440" y="112"/>
                  </a:lnTo>
                  <a:lnTo>
                    <a:pt x="2424" y="128"/>
                  </a:lnTo>
                  <a:lnTo>
                    <a:pt x="2400" y="144"/>
                  </a:lnTo>
                  <a:lnTo>
                    <a:pt x="2376" y="152"/>
                  </a:lnTo>
                  <a:lnTo>
                    <a:pt x="2352" y="168"/>
                  </a:lnTo>
                  <a:lnTo>
                    <a:pt x="2320" y="176"/>
                  </a:lnTo>
                  <a:lnTo>
                    <a:pt x="2296" y="192"/>
                  </a:lnTo>
                  <a:lnTo>
                    <a:pt x="2264" y="200"/>
                  </a:lnTo>
                  <a:lnTo>
                    <a:pt x="2240" y="216"/>
                  </a:lnTo>
                  <a:lnTo>
                    <a:pt x="2208" y="224"/>
                  </a:lnTo>
                  <a:lnTo>
                    <a:pt x="2176" y="240"/>
                  </a:lnTo>
                  <a:lnTo>
                    <a:pt x="2152" y="248"/>
                  </a:lnTo>
                  <a:lnTo>
                    <a:pt x="2120" y="264"/>
                  </a:lnTo>
                  <a:lnTo>
                    <a:pt x="2088" y="272"/>
                  </a:lnTo>
                  <a:lnTo>
                    <a:pt x="2064" y="288"/>
                  </a:lnTo>
                  <a:lnTo>
                    <a:pt x="2032" y="296"/>
                  </a:lnTo>
                  <a:lnTo>
                    <a:pt x="2008" y="304"/>
                  </a:lnTo>
                  <a:lnTo>
                    <a:pt x="1984" y="320"/>
                  </a:lnTo>
                  <a:lnTo>
                    <a:pt x="1952" y="328"/>
                  </a:lnTo>
                  <a:lnTo>
                    <a:pt x="1936" y="344"/>
                  </a:lnTo>
                  <a:lnTo>
                    <a:pt x="1912" y="352"/>
                  </a:lnTo>
                  <a:lnTo>
                    <a:pt x="1896" y="360"/>
                  </a:lnTo>
                  <a:lnTo>
                    <a:pt x="1880" y="368"/>
                  </a:lnTo>
                  <a:lnTo>
                    <a:pt x="1864" y="376"/>
                  </a:lnTo>
                  <a:lnTo>
                    <a:pt x="1848" y="392"/>
                  </a:lnTo>
                  <a:lnTo>
                    <a:pt x="1824" y="400"/>
                  </a:lnTo>
                  <a:lnTo>
                    <a:pt x="1808" y="408"/>
                  </a:lnTo>
                  <a:lnTo>
                    <a:pt x="1792" y="416"/>
                  </a:lnTo>
                  <a:lnTo>
                    <a:pt x="1776" y="424"/>
                  </a:lnTo>
                  <a:lnTo>
                    <a:pt x="1760" y="424"/>
                  </a:lnTo>
                  <a:lnTo>
                    <a:pt x="1744" y="432"/>
                  </a:lnTo>
                  <a:lnTo>
                    <a:pt x="1728" y="440"/>
                  </a:lnTo>
                  <a:lnTo>
                    <a:pt x="1712" y="448"/>
                  </a:lnTo>
                  <a:lnTo>
                    <a:pt x="1696" y="456"/>
                  </a:lnTo>
                  <a:lnTo>
                    <a:pt x="1680" y="464"/>
                  </a:lnTo>
                  <a:lnTo>
                    <a:pt x="1656" y="472"/>
                  </a:lnTo>
                  <a:lnTo>
                    <a:pt x="1640" y="472"/>
                  </a:lnTo>
                  <a:lnTo>
                    <a:pt x="1624" y="480"/>
                  </a:lnTo>
                  <a:lnTo>
                    <a:pt x="1608" y="488"/>
                  </a:lnTo>
                  <a:lnTo>
                    <a:pt x="1592" y="488"/>
                  </a:lnTo>
                  <a:lnTo>
                    <a:pt x="1576" y="496"/>
                  </a:lnTo>
                  <a:lnTo>
                    <a:pt x="1560" y="504"/>
                  </a:lnTo>
                  <a:lnTo>
                    <a:pt x="1544" y="504"/>
                  </a:lnTo>
                  <a:lnTo>
                    <a:pt x="1528" y="512"/>
                  </a:lnTo>
                  <a:lnTo>
                    <a:pt x="1512" y="520"/>
                  </a:lnTo>
                  <a:lnTo>
                    <a:pt x="1496" y="520"/>
                  </a:lnTo>
                  <a:lnTo>
                    <a:pt x="1480" y="528"/>
                  </a:lnTo>
                  <a:lnTo>
                    <a:pt x="1464" y="528"/>
                  </a:lnTo>
                  <a:lnTo>
                    <a:pt x="1448" y="536"/>
                  </a:lnTo>
                  <a:lnTo>
                    <a:pt x="1432" y="536"/>
                  </a:lnTo>
                  <a:lnTo>
                    <a:pt x="1416" y="544"/>
                  </a:lnTo>
                  <a:lnTo>
                    <a:pt x="1400" y="544"/>
                  </a:lnTo>
                  <a:lnTo>
                    <a:pt x="1376" y="544"/>
                  </a:lnTo>
                  <a:lnTo>
                    <a:pt x="1360" y="552"/>
                  </a:lnTo>
                  <a:lnTo>
                    <a:pt x="1344" y="552"/>
                  </a:lnTo>
                  <a:lnTo>
                    <a:pt x="1328" y="560"/>
                  </a:lnTo>
                  <a:lnTo>
                    <a:pt x="1312" y="560"/>
                  </a:lnTo>
                  <a:lnTo>
                    <a:pt x="1296" y="560"/>
                  </a:lnTo>
                  <a:lnTo>
                    <a:pt x="1280" y="568"/>
                  </a:lnTo>
                  <a:lnTo>
                    <a:pt x="1264" y="568"/>
                  </a:lnTo>
                  <a:lnTo>
                    <a:pt x="1248" y="568"/>
                  </a:lnTo>
                  <a:lnTo>
                    <a:pt x="1232" y="568"/>
                  </a:lnTo>
                  <a:lnTo>
                    <a:pt x="1216" y="576"/>
                  </a:lnTo>
                  <a:lnTo>
                    <a:pt x="1200" y="576"/>
                  </a:lnTo>
                  <a:lnTo>
                    <a:pt x="1184" y="576"/>
                  </a:lnTo>
                  <a:lnTo>
                    <a:pt x="1168" y="576"/>
                  </a:lnTo>
                  <a:lnTo>
                    <a:pt x="1152" y="584"/>
                  </a:lnTo>
                  <a:lnTo>
                    <a:pt x="1136" y="584"/>
                  </a:lnTo>
                  <a:lnTo>
                    <a:pt x="1120" y="584"/>
                  </a:lnTo>
                  <a:lnTo>
                    <a:pt x="1096" y="584"/>
                  </a:lnTo>
                  <a:lnTo>
                    <a:pt x="1072" y="592"/>
                  </a:lnTo>
                  <a:lnTo>
                    <a:pt x="1056" y="592"/>
                  </a:lnTo>
                  <a:lnTo>
                    <a:pt x="1032" y="592"/>
                  </a:lnTo>
                  <a:lnTo>
                    <a:pt x="1008" y="592"/>
                  </a:lnTo>
                  <a:lnTo>
                    <a:pt x="992" y="592"/>
                  </a:lnTo>
                  <a:lnTo>
                    <a:pt x="968" y="600"/>
                  </a:lnTo>
                  <a:lnTo>
                    <a:pt x="944" y="600"/>
                  </a:lnTo>
                  <a:lnTo>
                    <a:pt x="928" y="600"/>
                  </a:lnTo>
                  <a:lnTo>
                    <a:pt x="904" y="600"/>
                  </a:lnTo>
                  <a:lnTo>
                    <a:pt x="880" y="608"/>
                  </a:lnTo>
                  <a:lnTo>
                    <a:pt x="864" y="608"/>
                  </a:lnTo>
                  <a:lnTo>
                    <a:pt x="840" y="608"/>
                  </a:lnTo>
                  <a:lnTo>
                    <a:pt x="816" y="608"/>
                  </a:lnTo>
                  <a:lnTo>
                    <a:pt x="800" y="608"/>
                  </a:lnTo>
                  <a:lnTo>
                    <a:pt x="776" y="616"/>
                  </a:lnTo>
                  <a:lnTo>
                    <a:pt x="760" y="616"/>
                  </a:lnTo>
                  <a:lnTo>
                    <a:pt x="736" y="616"/>
                  </a:lnTo>
                  <a:lnTo>
                    <a:pt x="720" y="616"/>
                  </a:lnTo>
                  <a:lnTo>
                    <a:pt x="696" y="616"/>
                  </a:lnTo>
                  <a:lnTo>
                    <a:pt x="672" y="616"/>
                  </a:lnTo>
                  <a:lnTo>
                    <a:pt x="656" y="616"/>
                  </a:lnTo>
                  <a:lnTo>
                    <a:pt x="632" y="624"/>
                  </a:lnTo>
                  <a:lnTo>
                    <a:pt x="616" y="624"/>
                  </a:lnTo>
                  <a:lnTo>
                    <a:pt x="592" y="624"/>
                  </a:lnTo>
                  <a:lnTo>
                    <a:pt x="576" y="624"/>
                  </a:lnTo>
                  <a:lnTo>
                    <a:pt x="552" y="624"/>
                  </a:lnTo>
                  <a:lnTo>
                    <a:pt x="536" y="624"/>
                  </a:lnTo>
                  <a:lnTo>
                    <a:pt x="512" y="624"/>
                  </a:lnTo>
                  <a:lnTo>
                    <a:pt x="496" y="624"/>
                  </a:lnTo>
                  <a:lnTo>
                    <a:pt x="472" y="624"/>
                  </a:lnTo>
                  <a:lnTo>
                    <a:pt x="448" y="624"/>
                  </a:lnTo>
                  <a:lnTo>
                    <a:pt x="432" y="624"/>
                  </a:lnTo>
                  <a:lnTo>
                    <a:pt x="408" y="624"/>
                  </a:lnTo>
                  <a:lnTo>
                    <a:pt x="392" y="624"/>
                  </a:lnTo>
                  <a:lnTo>
                    <a:pt x="368" y="624"/>
                  </a:lnTo>
                  <a:lnTo>
                    <a:pt x="344" y="624"/>
                  </a:lnTo>
                  <a:lnTo>
                    <a:pt x="328" y="616"/>
                  </a:lnTo>
                  <a:lnTo>
                    <a:pt x="304" y="616"/>
                  </a:lnTo>
                  <a:lnTo>
                    <a:pt x="288" y="616"/>
                  </a:lnTo>
                  <a:lnTo>
                    <a:pt x="264" y="616"/>
                  </a:lnTo>
                  <a:lnTo>
                    <a:pt x="240" y="616"/>
                  </a:lnTo>
                  <a:lnTo>
                    <a:pt x="224" y="608"/>
                  </a:lnTo>
                  <a:lnTo>
                    <a:pt x="200" y="608"/>
                  </a:lnTo>
                  <a:lnTo>
                    <a:pt x="176" y="608"/>
                  </a:lnTo>
                  <a:lnTo>
                    <a:pt x="152" y="608"/>
                  </a:lnTo>
                  <a:lnTo>
                    <a:pt x="136" y="600"/>
                  </a:lnTo>
                  <a:lnTo>
                    <a:pt x="112" y="600"/>
                  </a:lnTo>
                  <a:lnTo>
                    <a:pt x="80" y="600"/>
                  </a:lnTo>
                  <a:lnTo>
                    <a:pt x="48" y="592"/>
                  </a:lnTo>
                  <a:lnTo>
                    <a:pt x="24" y="576"/>
                  </a:lnTo>
                  <a:lnTo>
                    <a:pt x="8" y="568"/>
                  </a:lnTo>
                  <a:lnTo>
                    <a:pt x="0" y="544"/>
                  </a:lnTo>
                  <a:lnTo>
                    <a:pt x="32" y="512"/>
                  </a:lnTo>
                  <a:lnTo>
                    <a:pt x="56" y="504"/>
                  </a:lnTo>
                  <a:lnTo>
                    <a:pt x="72" y="504"/>
                  </a:lnTo>
                  <a:lnTo>
                    <a:pt x="88" y="504"/>
                  </a:lnTo>
                  <a:lnTo>
                    <a:pt x="104" y="504"/>
                  </a:lnTo>
                  <a:lnTo>
                    <a:pt x="120" y="512"/>
                  </a:lnTo>
                  <a:lnTo>
                    <a:pt x="136" y="520"/>
                  </a:lnTo>
                  <a:lnTo>
                    <a:pt x="144" y="528"/>
                  </a:lnTo>
                  <a:lnTo>
                    <a:pt x="160" y="536"/>
                  </a:lnTo>
                  <a:lnTo>
                    <a:pt x="176" y="544"/>
                  </a:lnTo>
                  <a:lnTo>
                    <a:pt x="192" y="544"/>
                  </a:lnTo>
                  <a:lnTo>
                    <a:pt x="216" y="552"/>
                  </a:lnTo>
                  <a:lnTo>
                    <a:pt x="240" y="552"/>
                  </a:lnTo>
                  <a:lnTo>
                    <a:pt x="256" y="560"/>
                  </a:lnTo>
                  <a:lnTo>
                    <a:pt x="280" y="568"/>
                  </a:lnTo>
                  <a:lnTo>
                    <a:pt x="312" y="576"/>
                  </a:lnTo>
                  <a:lnTo>
                    <a:pt x="328" y="576"/>
                  </a:lnTo>
                  <a:lnTo>
                    <a:pt x="344" y="576"/>
                  </a:lnTo>
                  <a:lnTo>
                    <a:pt x="360" y="576"/>
                  </a:lnTo>
                  <a:lnTo>
                    <a:pt x="384" y="584"/>
                  </a:lnTo>
                  <a:lnTo>
                    <a:pt x="400" y="584"/>
                  </a:lnTo>
                  <a:lnTo>
                    <a:pt x="424" y="584"/>
                  </a:lnTo>
                  <a:lnTo>
                    <a:pt x="448" y="584"/>
                  </a:lnTo>
                  <a:lnTo>
                    <a:pt x="464" y="584"/>
                  </a:lnTo>
                  <a:lnTo>
                    <a:pt x="488" y="584"/>
                  </a:lnTo>
                  <a:lnTo>
                    <a:pt x="512" y="584"/>
                  </a:lnTo>
                  <a:lnTo>
                    <a:pt x="536" y="584"/>
                  </a:lnTo>
                  <a:lnTo>
                    <a:pt x="568" y="584"/>
                  </a:lnTo>
                  <a:lnTo>
                    <a:pt x="592" y="584"/>
                  </a:lnTo>
                  <a:lnTo>
                    <a:pt x="616" y="576"/>
                  </a:lnTo>
                  <a:lnTo>
                    <a:pt x="648" y="576"/>
                  </a:lnTo>
                  <a:lnTo>
                    <a:pt x="672" y="576"/>
                  </a:lnTo>
                  <a:lnTo>
                    <a:pt x="696" y="576"/>
                  </a:lnTo>
                  <a:lnTo>
                    <a:pt x="728" y="576"/>
                  </a:lnTo>
                  <a:lnTo>
                    <a:pt x="752" y="568"/>
                  </a:lnTo>
                  <a:lnTo>
                    <a:pt x="784" y="568"/>
                  </a:lnTo>
                  <a:lnTo>
                    <a:pt x="816" y="568"/>
                  </a:lnTo>
                  <a:lnTo>
                    <a:pt x="840" y="560"/>
                  </a:lnTo>
                  <a:lnTo>
                    <a:pt x="872" y="560"/>
                  </a:lnTo>
                  <a:lnTo>
                    <a:pt x="896" y="552"/>
                  </a:lnTo>
                  <a:lnTo>
                    <a:pt x="928" y="552"/>
                  </a:lnTo>
                  <a:lnTo>
                    <a:pt x="960" y="544"/>
                  </a:lnTo>
                  <a:lnTo>
                    <a:pt x="984" y="544"/>
                  </a:lnTo>
                  <a:lnTo>
                    <a:pt x="1016" y="544"/>
                  </a:lnTo>
                  <a:lnTo>
                    <a:pt x="1040" y="536"/>
                  </a:lnTo>
                  <a:lnTo>
                    <a:pt x="1072" y="528"/>
                  </a:lnTo>
                  <a:lnTo>
                    <a:pt x="1096" y="528"/>
                  </a:lnTo>
                  <a:lnTo>
                    <a:pt x="1128" y="520"/>
                  </a:lnTo>
                  <a:lnTo>
                    <a:pt x="1152" y="520"/>
                  </a:lnTo>
                  <a:lnTo>
                    <a:pt x="1184" y="512"/>
                  </a:lnTo>
                  <a:lnTo>
                    <a:pt x="1208" y="512"/>
                  </a:lnTo>
                  <a:lnTo>
                    <a:pt x="1232" y="504"/>
                  </a:lnTo>
                  <a:lnTo>
                    <a:pt x="1256" y="496"/>
                  </a:lnTo>
                  <a:lnTo>
                    <a:pt x="1288" y="496"/>
                  </a:lnTo>
                  <a:lnTo>
                    <a:pt x="1304" y="488"/>
                  </a:lnTo>
                  <a:lnTo>
                    <a:pt x="1328" y="480"/>
                  </a:lnTo>
                  <a:lnTo>
                    <a:pt x="1352" y="480"/>
                  </a:lnTo>
                  <a:lnTo>
                    <a:pt x="1376" y="472"/>
                  </a:lnTo>
                  <a:close/>
                </a:path>
              </a:pathLst>
            </a:custGeom>
            <a:solidFill>
              <a:srgbClr val="8FBAE3"/>
            </a:solidFill>
            <a:ln w="254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070225" y="5138738"/>
              <a:ext cx="2571750" cy="590550"/>
            </a:xfrm>
            <a:custGeom>
              <a:avLst/>
              <a:gdLst/>
              <a:ahLst/>
              <a:cxnLst>
                <a:cxn ang="0">
                  <a:pos x="920" y="272"/>
                </a:cxn>
                <a:cxn ang="0">
                  <a:pos x="968" y="272"/>
                </a:cxn>
                <a:cxn ang="0">
                  <a:pos x="1024" y="256"/>
                </a:cxn>
                <a:cxn ang="0">
                  <a:pos x="1088" y="240"/>
                </a:cxn>
                <a:cxn ang="0">
                  <a:pos x="1152" y="216"/>
                </a:cxn>
                <a:cxn ang="0">
                  <a:pos x="1224" y="192"/>
                </a:cxn>
                <a:cxn ang="0">
                  <a:pos x="1296" y="160"/>
                </a:cxn>
                <a:cxn ang="0">
                  <a:pos x="1368" y="128"/>
                </a:cxn>
                <a:cxn ang="0">
                  <a:pos x="1440" y="96"/>
                </a:cxn>
                <a:cxn ang="0">
                  <a:pos x="1504" y="64"/>
                </a:cxn>
                <a:cxn ang="0">
                  <a:pos x="1568" y="40"/>
                </a:cxn>
                <a:cxn ang="0">
                  <a:pos x="1632" y="16"/>
                </a:cxn>
                <a:cxn ang="0">
                  <a:pos x="1680" y="0"/>
                </a:cxn>
                <a:cxn ang="0">
                  <a:pos x="1720" y="0"/>
                </a:cxn>
                <a:cxn ang="0">
                  <a:pos x="1768" y="16"/>
                </a:cxn>
                <a:cxn ang="0">
                  <a:pos x="1768" y="72"/>
                </a:cxn>
                <a:cxn ang="0">
                  <a:pos x="1712" y="104"/>
                </a:cxn>
                <a:cxn ang="0">
                  <a:pos x="1656" y="120"/>
                </a:cxn>
                <a:cxn ang="0">
                  <a:pos x="1592" y="128"/>
                </a:cxn>
                <a:cxn ang="0">
                  <a:pos x="1528" y="144"/>
                </a:cxn>
                <a:cxn ang="0">
                  <a:pos x="1472" y="168"/>
                </a:cxn>
                <a:cxn ang="0">
                  <a:pos x="1416" y="192"/>
                </a:cxn>
                <a:cxn ang="0">
                  <a:pos x="1368" y="232"/>
                </a:cxn>
                <a:cxn ang="0">
                  <a:pos x="1288" y="272"/>
                </a:cxn>
                <a:cxn ang="0">
                  <a:pos x="1200" y="304"/>
                </a:cxn>
                <a:cxn ang="0">
                  <a:pos x="1112" y="328"/>
                </a:cxn>
                <a:cxn ang="0">
                  <a:pos x="1016" y="344"/>
                </a:cxn>
                <a:cxn ang="0">
                  <a:pos x="920" y="352"/>
                </a:cxn>
                <a:cxn ang="0">
                  <a:pos x="840" y="360"/>
                </a:cxn>
                <a:cxn ang="0">
                  <a:pos x="760" y="360"/>
                </a:cxn>
                <a:cxn ang="0">
                  <a:pos x="688" y="360"/>
                </a:cxn>
                <a:cxn ang="0">
                  <a:pos x="600" y="360"/>
                </a:cxn>
                <a:cxn ang="0">
                  <a:pos x="512" y="376"/>
                </a:cxn>
                <a:cxn ang="0">
                  <a:pos x="424" y="392"/>
                </a:cxn>
                <a:cxn ang="0">
                  <a:pos x="336" y="400"/>
                </a:cxn>
                <a:cxn ang="0">
                  <a:pos x="256" y="408"/>
                </a:cxn>
                <a:cxn ang="0">
                  <a:pos x="168" y="400"/>
                </a:cxn>
                <a:cxn ang="0">
                  <a:pos x="88" y="376"/>
                </a:cxn>
                <a:cxn ang="0">
                  <a:pos x="24" y="336"/>
                </a:cxn>
                <a:cxn ang="0">
                  <a:pos x="0" y="264"/>
                </a:cxn>
                <a:cxn ang="0">
                  <a:pos x="80" y="264"/>
                </a:cxn>
                <a:cxn ang="0">
                  <a:pos x="144" y="296"/>
                </a:cxn>
                <a:cxn ang="0">
                  <a:pos x="192" y="320"/>
                </a:cxn>
                <a:cxn ang="0">
                  <a:pos x="232" y="336"/>
                </a:cxn>
                <a:cxn ang="0">
                  <a:pos x="288" y="336"/>
                </a:cxn>
                <a:cxn ang="0">
                  <a:pos x="368" y="328"/>
                </a:cxn>
                <a:cxn ang="0">
                  <a:pos x="424" y="320"/>
                </a:cxn>
                <a:cxn ang="0">
                  <a:pos x="472" y="312"/>
                </a:cxn>
                <a:cxn ang="0">
                  <a:pos x="528" y="304"/>
                </a:cxn>
                <a:cxn ang="0">
                  <a:pos x="576" y="288"/>
                </a:cxn>
                <a:cxn ang="0">
                  <a:pos x="632" y="280"/>
                </a:cxn>
                <a:cxn ang="0">
                  <a:pos x="680" y="272"/>
                </a:cxn>
                <a:cxn ang="0">
                  <a:pos x="736" y="264"/>
                </a:cxn>
                <a:cxn ang="0">
                  <a:pos x="784" y="264"/>
                </a:cxn>
                <a:cxn ang="0">
                  <a:pos x="832" y="256"/>
                </a:cxn>
                <a:cxn ang="0">
                  <a:pos x="880" y="264"/>
                </a:cxn>
              </a:cxnLst>
              <a:rect l="0" t="0" r="r" b="b"/>
              <a:pathLst>
                <a:path w="1776" h="408">
                  <a:moveTo>
                    <a:pt x="896" y="264"/>
                  </a:moveTo>
                  <a:lnTo>
                    <a:pt x="912" y="264"/>
                  </a:lnTo>
                  <a:lnTo>
                    <a:pt x="920" y="272"/>
                  </a:lnTo>
                  <a:lnTo>
                    <a:pt x="936" y="272"/>
                  </a:lnTo>
                  <a:lnTo>
                    <a:pt x="952" y="272"/>
                  </a:lnTo>
                  <a:lnTo>
                    <a:pt x="968" y="272"/>
                  </a:lnTo>
                  <a:lnTo>
                    <a:pt x="984" y="264"/>
                  </a:lnTo>
                  <a:lnTo>
                    <a:pt x="1008" y="264"/>
                  </a:lnTo>
                  <a:lnTo>
                    <a:pt x="1024" y="256"/>
                  </a:lnTo>
                  <a:lnTo>
                    <a:pt x="1048" y="256"/>
                  </a:lnTo>
                  <a:lnTo>
                    <a:pt x="1064" y="248"/>
                  </a:lnTo>
                  <a:lnTo>
                    <a:pt x="1088" y="240"/>
                  </a:lnTo>
                  <a:lnTo>
                    <a:pt x="1112" y="232"/>
                  </a:lnTo>
                  <a:lnTo>
                    <a:pt x="1128" y="224"/>
                  </a:lnTo>
                  <a:lnTo>
                    <a:pt x="1152" y="216"/>
                  </a:lnTo>
                  <a:lnTo>
                    <a:pt x="1176" y="208"/>
                  </a:lnTo>
                  <a:lnTo>
                    <a:pt x="1200" y="200"/>
                  </a:lnTo>
                  <a:lnTo>
                    <a:pt x="1224" y="192"/>
                  </a:lnTo>
                  <a:lnTo>
                    <a:pt x="1248" y="176"/>
                  </a:lnTo>
                  <a:lnTo>
                    <a:pt x="1272" y="168"/>
                  </a:lnTo>
                  <a:lnTo>
                    <a:pt x="1296" y="160"/>
                  </a:lnTo>
                  <a:lnTo>
                    <a:pt x="1320" y="144"/>
                  </a:lnTo>
                  <a:lnTo>
                    <a:pt x="1344" y="136"/>
                  </a:lnTo>
                  <a:lnTo>
                    <a:pt x="1368" y="128"/>
                  </a:lnTo>
                  <a:lnTo>
                    <a:pt x="1392" y="112"/>
                  </a:lnTo>
                  <a:lnTo>
                    <a:pt x="1416" y="104"/>
                  </a:lnTo>
                  <a:lnTo>
                    <a:pt x="1440" y="96"/>
                  </a:lnTo>
                  <a:lnTo>
                    <a:pt x="1464" y="80"/>
                  </a:lnTo>
                  <a:lnTo>
                    <a:pt x="1488" y="72"/>
                  </a:lnTo>
                  <a:lnTo>
                    <a:pt x="1504" y="64"/>
                  </a:lnTo>
                  <a:lnTo>
                    <a:pt x="1528" y="56"/>
                  </a:lnTo>
                  <a:lnTo>
                    <a:pt x="1552" y="48"/>
                  </a:lnTo>
                  <a:lnTo>
                    <a:pt x="1568" y="40"/>
                  </a:lnTo>
                  <a:lnTo>
                    <a:pt x="1592" y="32"/>
                  </a:lnTo>
                  <a:lnTo>
                    <a:pt x="1608" y="24"/>
                  </a:lnTo>
                  <a:lnTo>
                    <a:pt x="1632" y="16"/>
                  </a:lnTo>
                  <a:lnTo>
                    <a:pt x="1648" y="8"/>
                  </a:lnTo>
                  <a:lnTo>
                    <a:pt x="1664" y="8"/>
                  </a:lnTo>
                  <a:lnTo>
                    <a:pt x="1680" y="0"/>
                  </a:lnTo>
                  <a:lnTo>
                    <a:pt x="1696" y="0"/>
                  </a:lnTo>
                  <a:lnTo>
                    <a:pt x="1712" y="0"/>
                  </a:lnTo>
                  <a:lnTo>
                    <a:pt x="1720" y="0"/>
                  </a:lnTo>
                  <a:lnTo>
                    <a:pt x="1728" y="0"/>
                  </a:lnTo>
                  <a:lnTo>
                    <a:pt x="1752" y="0"/>
                  </a:lnTo>
                  <a:lnTo>
                    <a:pt x="1768" y="16"/>
                  </a:lnTo>
                  <a:lnTo>
                    <a:pt x="1776" y="32"/>
                  </a:lnTo>
                  <a:lnTo>
                    <a:pt x="1776" y="56"/>
                  </a:lnTo>
                  <a:lnTo>
                    <a:pt x="1768" y="72"/>
                  </a:lnTo>
                  <a:lnTo>
                    <a:pt x="1736" y="88"/>
                  </a:lnTo>
                  <a:lnTo>
                    <a:pt x="1728" y="96"/>
                  </a:lnTo>
                  <a:lnTo>
                    <a:pt x="1712" y="104"/>
                  </a:lnTo>
                  <a:lnTo>
                    <a:pt x="1696" y="104"/>
                  </a:lnTo>
                  <a:lnTo>
                    <a:pt x="1672" y="112"/>
                  </a:lnTo>
                  <a:lnTo>
                    <a:pt x="1656" y="120"/>
                  </a:lnTo>
                  <a:lnTo>
                    <a:pt x="1632" y="120"/>
                  </a:lnTo>
                  <a:lnTo>
                    <a:pt x="1616" y="128"/>
                  </a:lnTo>
                  <a:lnTo>
                    <a:pt x="1592" y="128"/>
                  </a:lnTo>
                  <a:lnTo>
                    <a:pt x="1568" y="136"/>
                  </a:lnTo>
                  <a:lnTo>
                    <a:pt x="1552" y="144"/>
                  </a:lnTo>
                  <a:lnTo>
                    <a:pt x="1528" y="144"/>
                  </a:lnTo>
                  <a:lnTo>
                    <a:pt x="1512" y="152"/>
                  </a:lnTo>
                  <a:lnTo>
                    <a:pt x="1488" y="160"/>
                  </a:lnTo>
                  <a:lnTo>
                    <a:pt x="1472" y="168"/>
                  </a:lnTo>
                  <a:lnTo>
                    <a:pt x="1448" y="176"/>
                  </a:lnTo>
                  <a:lnTo>
                    <a:pt x="1432" y="184"/>
                  </a:lnTo>
                  <a:lnTo>
                    <a:pt x="1416" y="192"/>
                  </a:lnTo>
                  <a:lnTo>
                    <a:pt x="1408" y="200"/>
                  </a:lnTo>
                  <a:lnTo>
                    <a:pt x="1384" y="216"/>
                  </a:lnTo>
                  <a:lnTo>
                    <a:pt x="1368" y="232"/>
                  </a:lnTo>
                  <a:lnTo>
                    <a:pt x="1344" y="248"/>
                  </a:lnTo>
                  <a:lnTo>
                    <a:pt x="1320" y="264"/>
                  </a:lnTo>
                  <a:lnTo>
                    <a:pt x="1288" y="272"/>
                  </a:lnTo>
                  <a:lnTo>
                    <a:pt x="1264" y="280"/>
                  </a:lnTo>
                  <a:lnTo>
                    <a:pt x="1232" y="296"/>
                  </a:lnTo>
                  <a:lnTo>
                    <a:pt x="1200" y="304"/>
                  </a:lnTo>
                  <a:lnTo>
                    <a:pt x="1176" y="312"/>
                  </a:lnTo>
                  <a:lnTo>
                    <a:pt x="1144" y="320"/>
                  </a:lnTo>
                  <a:lnTo>
                    <a:pt x="1112" y="328"/>
                  </a:lnTo>
                  <a:lnTo>
                    <a:pt x="1080" y="336"/>
                  </a:lnTo>
                  <a:lnTo>
                    <a:pt x="1048" y="336"/>
                  </a:lnTo>
                  <a:lnTo>
                    <a:pt x="1016" y="344"/>
                  </a:lnTo>
                  <a:lnTo>
                    <a:pt x="984" y="344"/>
                  </a:lnTo>
                  <a:lnTo>
                    <a:pt x="952" y="352"/>
                  </a:lnTo>
                  <a:lnTo>
                    <a:pt x="920" y="352"/>
                  </a:lnTo>
                  <a:lnTo>
                    <a:pt x="896" y="352"/>
                  </a:lnTo>
                  <a:lnTo>
                    <a:pt x="864" y="360"/>
                  </a:lnTo>
                  <a:lnTo>
                    <a:pt x="840" y="360"/>
                  </a:lnTo>
                  <a:lnTo>
                    <a:pt x="816" y="360"/>
                  </a:lnTo>
                  <a:lnTo>
                    <a:pt x="784" y="360"/>
                  </a:lnTo>
                  <a:lnTo>
                    <a:pt x="760" y="360"/>
                  </a:lnTo>
                  <a:lnTo>
                    <a:pt x="744" y="360"/>
                  </a:lnTo>
                  <a:lnTo>
                    <a:pt x="712" y="360"/>
                  </a:lnTo>
                  <a:lnTo>
                    <a:pt x="688" y="360"/>
                  </a:lnTo>
                  <a:lnTo>
                    <a:pt x="656" y="360"/>
                  </a:lnTo>
                  <a:lnTo>
                    <a:pt x="624" y="360"/>
                  </a:lnTo>
                  <a:lnTo>
                    <a:pt x="600" y="360"/>
                  </a:lnTo>
                  <a:lnTo>
                    <a:pt x="568" y="368"/>
                  </a:lnTo>
                  <a:lnTo>
                    <a:pt x="536" y="368"/>
                  </a:lnTo>
                  <a:lnTo>
                    <a:pt x="512" y="376"/>
                  </a:lnTo>
                  <a:lnTo>
                    <a:pt x="480" y="384"/>
                  </a:lnTo>
                  <a:lnTo>
                    <a:pt x="448" y="384"/>
                  </a:lnTo>
                  <a:lnTo>
                    <a:pt x="424" y="392"/>
                  </a:lnTo>
                  <a:lnTo>
                    <a:pt x="392" y="392"/>
                  </a:lnTo>
                  <a:lnTo>
                    <a:pt x="368" y="400"/>
                  </a:lnTo>
                  <a:lnTo>
                    <a:pt x="336" y="400"/>
                  </a:lnTo>
                  <a:lnTo>
                    <a:pt x="312" y="400"/>
                  </a:lnTo>
                  <a:lnTo>
                    <a:pt x="280" y="400"/>
                  </a:lnTo>
                  <a:lnTo>
                    <a:pt x="256" y="408"/>
                  </a:lnTo>
                  <a:lnTo>
                    <a:pt x="224" y="400"/>
                  </a:lnTo>
                  <a:lnTo>
                    <a:pt x="200" y="400"/>
                  </a:lnTo>
                  <a:lnTo>
                    <a:pt x="168" y="400"/>
                  </a:lnTo>
                  <a:lnTo>
                    <a:pt x="144" y="392"/>
                  </a:lnTo>
                  <a:lnTo>
                    <a:pt x="112" y="384"/>
                  </a:lnTo>
                  <a:lnTo>
                    <a:pt x="88" y="376"/>
                  </a:lnTo>
                  <a:lnTo>
                    <a:pt x="64" y="368"/>
                  </a:lnTo>
                  <a:lnTo>
                    <a:pt x="40" y="360"/>
                  </a:lnTo>
                  <a:lnTo>
                    <a:pt x="24" y="336"/>
                  </a:lnTo>
                  <a:lnTo>
                    <a:pt x="8" y="312"/>
                  </a:lnTo>
                  <a:lnTo>
                    <a:pt x="0" y="288"/>
                  </a:lnTo>
                  <a:lnTo>
                    <a:pt x="0" y="264"/>
                  </a:lnTo>
                  <a:lnTo>
                    <a:pt x="24" y="256"/>
                  </a:lnTo>
                  <a:lnTo>
                    <a:pt x="48" y="248"/>
                  </a:lnTo>
                  <a:lnTo>
                    <a:pt x="80" y="264"/>
                  </a:lnTo>
                  <a:lnTo>
                    <a:pt x="112" y="280"/>
                  </a:lnTo>
                  <a:lnTo>
                    <a:pt x="128" y="288"/>
                  </a:lnTo>
                  <a:lnTo>
                    <a:pt x="144" y="296"/>
                  </a:lnTo>
                  <a:lnTo>
                    <a:pt x="160" y="304"/>
                  </a:lnTo>
                  <a:lnTo>
                    <a:pt x="176" y="312"/>
                  </a:lnTo>
                  <a:lnTo>
                    <a:pt x="192" y="320"/>
                  </a:lnTo>
                  <a:lnTo>
                    <a:pt x="208" y="328"/>
                  </a:lnTo>
                  <a:lnTo>
                    <a:pt x="216" y="328"/>
                  </a:lnTo>
                  <a:lnTo>
                    <a:pt x="232" y="336"/>
                  </a:lnTo>
                  <a:lnTo>
                    <a:pt x="248" y="336"/>
                  </a:lnTo>
                  <a:lnTo>
                    <a:pt x="264" y="344"/>
                  </a:lnTo>
                  <a:lnTo>
                    <a:pt x="288" y="336"/>
                  </a:lnTo>
                  <a:lnTo>
                    <a:pt x="312" y="336"/>
                  </a:lnTo>
                  <a:lnTo>
                    <a:pt x="336" y="336"/>
                  </a:lnTo>
                  <a:lnTo>
                    <a:pt x="368" y="328"/>
                  </a:lnTo>
                  <a:lnTo>
                    <a:pt x="400" y="328"/>
                  </a:lnTo>
                  <a:lnTo>
                    <a:pt x="408" y="320"/>
                  </a:lnTo>
                  <a:lnTo>
                    <a:pt x="424" y="320"/>
                  </a:lnTo>
                  <a:lnTo>
                    <a:pt x="440" y="320"/>
                  </a:lnTo>
                  <a:lnTo>
                    <a:pt x="456" y="312"/>
                  </a:lnTo>
                  <a:lnTo>
                    <a:pt x="472" y="312"/>
                  </a:lnTo>
                  <a:lnTo>
                    <a:pt x="488" y="304"/>
                  </a:lnTo>
                  <a:lnTo>
                    <a:pt x="512" y="304"/>
                  </a:lnTo>
                  <a:lnTo>
                    <a:pt x="528" y="304"/>
                  </a:lnTo>
                  <a:lnTo>
                    <a:pt x="544" y="296"/>
                  </a:lnTo>
                  <a:lnTo>
                    <a:pt x="560" y="296"/>
                  </a:lnTo>
                  <a:lnTo>
                    <a:pt x="576" y="288"/>
                  </a:lnTo>
                  <a:lnTo>
                    <a:pt x="592" y="288"/>
                  </a:lnTo>
                  <a:lnTo>
                    <a:pt x="616" y="288"/>
                  </a:lnTo>
                  <a:lnTo>
                    <a:pt x="632" y="280"/>
                  </a:lnTo>
                  <a:lnTo>
                    <a:pt x="648" y="280"/>
                  </a:lnTo>
                  <a:lnTo>
                    <a:pt x="664" y="272"/>
                  </a:lnTo>
                  <a:lnTo>
                    <a:pt x="680" y="272"/>
                  </a:lnTo>
                  <a:lnTo>
                    <a:pt x="704" y="272"/>
                  </a:lnTo>
                  <a:lnTo>
                    <a:pt x="720" y="272"/>
                  </a:lnTo>
                  <a:lnTo>
                    <a:pt x="736" y="264"/>
                  </a:lnTo>
                  <a:lnTo>
                    <a:pt x="752" y="264"/>
                  </a:lnTo>
                  <a:lnTo>
                    <a:pt x="768" y="264"/>
                  </a:lnTo>
                  <a:lnTo>
                    <a:pt x="784" y="264"/>
                  </a:lnTo>
                  <a:lnTo>
                    <a:pt x="800" y="264"/>
                  </a:lnTo>
                  <a:lnTo>
                    <a:pt x="816" y="264"/>
                  </a:lnTo>
                  <a:lnTo>
                    <a:pt x="832" y="256"/>
                  </a:lnTo>
                  <a:lnTo>
                    <a:pt x="848" y="264"/>
                  </a:lnTo>
                  <a:lnTo>
                    <a:pt x="864" y="264"/>
                  </a:lnTo>
                  <a:lnTo>
                    <a:pt x="880" y="264"/>
                  </a:lnTo>
                  <a:lnTo>
                    <a:pt x="896" y="264"/>
                  </a:lnTo>
                  <a:close/>
                </a:path>
              </a:pathLst>
            </a:custGeom>
            <a:solidFill>
              <a:srgbClr val="8FBAE3"/>
            </a:solidFill>
            <a:ln w="254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2733675" y="3827463"/>
              <a:ext cx="3314700" cy="1054100"/>
            </a:xfrm>
            <a:custGeom>
              <a:avLst/>
              <a:gdLst/>
              <a:ahLst/>
              <a:cxnLst>
                <a:cxn ang="0">
                  <a:pos x="1432" y="512"/>
                </a:cxn>
                <a:cxn ang="0">
                  <a:pos x="1520" y="488"/>
                </a:cxn>
                <a:cxn ang="0">
                  <a:pos x="1600" y="432"/>
                </a:cxn>
                <a:cxn ang="0">
                  <a:pos x="1688" y="368"/>
                </a:cxn>
                <a:cxn ang="0">
                  <a:pos x="1784" y="288"/>
                </a:cxn>
                <a:cxn ang="0">
                  <a:pos x="1864" y="216"/>
                </a:cxn>
                <a:cxn ang="0">
                  <a:pos x="1952" y="136"/>
                </a:cxn>
                <a:cxn ang="0">
                  <a:pos x="2032" y="72"/>
                </a:cxn>
                <a:cxn ang="0">
                  <a:pos x="2104" y="24"/>
                </a:cxn>
                <a:cxn ang="0">
                  <a:pos x="2168" y="0"/>
                </a:cxn>
                <a:cxn ang="0">
                  <a:pos x="2224" y="0"/>
                </a:cxn>
                <a:cxn ang="0">
                  <a:pos x="2264" y="40"/>
                </a:cxn>
                <a:cxn ang="0">
                  <a:pos x="2288" y="112"/>
                </a:cxn>
                <a:cxn ang="0">
                  <a:pos x="2256" y="176"/>
                </a:cxn>
                <a:cxn ang="0">
                  <a:pos x="2184" y="224"/>
                </a:cxn>
                <a:cxn ang="0">
                  <a:pos x="2096" y="272"/>
                </a:cxn>
                <a:cxn ang="0">
                  <a:pos x="1992" y="304"/>
                </a:cxn>
                <a:cxn ang="0">
                  <a:pos x="1896" y="352"/>
                </a:cxn>
                <a:cxn ang="0">
                  <a:pos x="1824" y="392"/>
                </a:cxn>
                <a:cxn ang="0">
                  <a:pos x="1744" y="432"/>
                </a:cxn>
                <a:cxn ang="0">
                  <a:pos x="1616" y="504"/>
                </a:cxn>
                <a:cxn ang="0">
                  <a:pos x="1504" y="568"/>
                </a:cxn>
                <a:cxn ang="0">
                  <a:pos x="1384" y="624"/>
                </a:cxn>
                <a:cxn ang="0">
                  <a:pos x="1272" y="656"/>
                </a:cxn>
                <a:cxn ang="0">
                  <a:pos x="1192" y="672"/>
                </a:cxn>
                <a:cxn ang="0">
                  <a:pos x="1120" y="680"/>
                </a:cxn>
                <a:cxn ang="0">
                  <a:pos x="1032" y="688"/>
                </a:cxn>
                <a:cxn ang="0">
                  <a:pos x="944" y="696"/>
                </a:cxn>
                <a:cxn ang="0">
                  <a:pos x="856" y="704"/>
                </a:cxn>
                <a:cxn ang="0">
                  <a:pos x="776" y="712"/>
                </a:cxn>
                <a:cxn ang="0">
                  <a:pos x="688" y="720"/>
                </a:cxn>
                <a:cxn ang="0">
                  <a:pos x="600" y="728"/>
                </a:cxn>
                <a:cxn ang="0">
                  <a:pos x="512" y="728"/>
                </a:cxn>
                <a:cxn ang="0">
                  <a:pos x="432" y="728"/>
                </a:cxn>
                <a:cxn ang="0">
                  <a:pos x="344" y="728"/>
                </a:cxn>
                <a:cxn ang="0">
                  <a:pos x="256" y="728"/>
                </a:cxn>
                <a:cxn ang="0">
                  <a:pos x="168" y="720"/>
                </a:cxn>
                <a:cxn ang="0">
                  <a:pos x="72" y="712"/>
                </a:cxn>
                <a:cxn ang="0">
                  <a:pos x="0" y="592"/>
                </a:cxn>
                <a:cxn ang="0">
                  <a:pos x="88" y="552"/>
                </a:cxn>
                <a:cxn ang="0">
                  <a:pos x="144" y="576"/>
                </a:cxn>
                <a:cxn ang="0">
                  <a:pos x="216" y="600"/>
                </a:cxn>
                <a:cxn ang="0">
                  <a:pos x="312" y="624"/>
                </a:cxn>
                <a:cxn ang="0">
                  <a:pos x="384" y="632"/>
                </a:cxn>
                <a:cxn ang="0">
                  <a:pos x="464" y="632"/>
                </a:cxn>
                <a:cxn ang="0">
                  <a:pos x="568" y="632"/>
                </a:cxn>
                <a:cxn ang="0">
                  <a:pos x="672" y="624"/>
                </a:cxn>
                <a:cxn ang="0">
                  <a:pos x="784" y="616"/>
                </a:cxn>
                <a:cxn ang="0">
                  <a:pos x="896" y="600"/>
                </a:cxn>
                <a:cxn ang="0">
                  <a:pos x="1016" y="592"/>
                </a:cxn>
                <a:cxn ang="0">
                  <a:pos x="1128" y="568"/>
                </a:cxn>
                <a:cxn ang="0">
                  <a:pos x="1232" y="552"/>
                </a:cxn>
                <a:cxn ang="0">
                  <a:pos x="1328" y="528"/>
                </a:cxn>
              </a:cxnLst>
              <a:rect l="0" t="0" r="r" b="b"/>
              <a:pathLst>
                <a:path w="2288" h="728">
                  <a:moveTo>
                    <a:pt x="1376" y="520"/>
                  </a:moveTo>
                  <a:lnTo>
                    <a:pt x="1392" y="520"/>
                  </a:lnTo>
                  <a:lnTo>
                    <a:pt x="1416" y="520"/>
                  </a:lnTo>
                  <a:lnTo>
                    <a:pt x="1432" y="512"/>
                  </a:lnTo>
                  <a:lnTo>
                    <a:pt x="1456" y="512"/>
                  </a:lnTo>
                  <a:lnTo>
                    <a:pt x="1472" y="504"/>
                  </a:lnTo>
                  <a:lnTo>
                    <a:pt x="1496" y="496"/>
                  </a:lnTo>
                  <a:lnTo>
                    <a:pt x="1520" y="488"/>
                  </a:lnTo>
                  <a:lnTo>
                    <a:pt x="1536" y="472"/>
                  </a:lnTo>
                  <a:lnTo>
                    <a:pt x="1560" y="464"/>
                  </a:lnTo>
                  <a:lnTo>
                    <a:pt x="1584" y="448"/>
                  </a:lnTo>
                  <a:lnTo>
                    <a:pt x="1600" y="432"/>
                  </a:lnTo>
                  <a:lnTo>
                    <a:pt x="1624" y="416"/>
                  </a:lnTo>
                  <a:lnTo>
                    <a:pt x="1648" y="400"/>
                  </a:lnTo>
                  <a:lnTo>
                    <a:pt x="1672" y="384"/>
                  </a:lnTo>
                  <a:lnTo>
                    <a:pt x="1688" y="368"/>
                  </a:lnTo>
                  <a:lnTo>
                    <a:pt x="1712" y="352"/>
                  </a:lnTo>
                  <a:lnTo>
                    <a:pt x="1736" y="328"/>
                  </a:lnTo>
                  <a:lnTo>
                    <a:pt x="1760" y="312"/>
                  </a:lnTo>
                  <a:lnTo>
                    <a:pt x="1784" y="288"/>
                  </a:lnTo>
                  <a:lnTo>
                    <a:pt x="1800" y="272"/>
                  </a:lnTo>
                  <a:lnTo>
                    <a:pt x="1824" y="256"/>
                  </a:lnTo>
                  <a:lnTo>
                    <a:pt x="1848" y="232"/>
                  </a:lnTo>
                  <a:lnTo>
                    <a:pt x="1864" y="216"/>
                  </a:lnTo>
                  <a:lnTo>
                    <a:pt x="1888" y="192"/>
                  </a:lnTo>
                  <a:lnTo>
                    <a:pt x="1912" y="176"/>
                  </a:lnTo>
                  <a:lnTo>
                    <a:pt x="1928" y="160"/>
                  </a:lnTo>
                  <a:lnTo>
                    <a:pt x="1952" y="136"/>
                  </a:lnTo>
                  <a:lnTo>
                    <a:pt x="1968" y="120"/>
                  </a:lnTo>
                  <a:lnTo>
                    <a:pt x="1992" y="104"/>
                  </a:lnTo>
                  <a:lnTo>
                    <a:pt x="2008" y="88"/>
                  </a:lnTo>
                  <a:lnTo>
                    <a:pt x="2032" y="72"/>
                  </a:lnTo>
                  <a:lnTo>
                    <a:pt x="2048" y="64"/>
                  </a:lnTo>
                  <a:lnTo>
                    <a:pt x="2064" y="48"/>
                  </a:lnTo>
                  <a:lnTo>
                    <a:pt x="2088" y="40"/>
                  </a:lnTo>
                  <a:lnTo>
                    <a:pt x="2104" y="24"/>
                  </a:lnTo>
                  <a:lnTo>
                    <a:pt x="2120" y="16"/>
                  </a:lnTo>
                  <a:lnTo>
                    <a:pt x="2136" y="8"/>
                  </a:lnTo>
                  <a:lnTo>
                    <a:pt x="2152" y="8"/>
                  </a:lnTo>
                  <a:lnTo>
                    <a:pt x="2168" y="0"/>
                  </a:lnTo>
                  <a:lnTo>
                    <a:pt x="2184" y="0"/>
                  </a:lnTo>
                  <a:lnTo>
                    <a:pt x="2192" y="0"/>
                  </a:lnTo>
                  <a:lnTo>
                    <a:pt x="2208" y="0"/>
                  </a:lnTo>
                  <a:lnTo>
                    <a:pt x="2224" y="0"/>
                  </a:lnTo>
                  <a:lnTo>
                    <a:pt x="2232" y="8"/>
                  </a:lnTo>
                  <a:lnTo>
                    <a:pt x="2240" y="16"/>
                  </a:lnTo>
                  <a:lnTo>
                    <a:pt x="2256" y="24"/>
                  </a:lnTo>
                  <a:lnTo>
                    <a:pt x="2264" y="40"/>
                  </a:lnTo>
                  <a:lnTo>
                    <a:pt x="2272" y="56"/>
                  </a:lnTo>
                  <a:lnTo>
                    <a:pt x="2280" y="80"/>
                  </a:lnTo>
                  <a:lnTo>
                    <a:pt x="2288" y="96"/>
                  </a:lnTo>
                  <a:lnTo>
                    <a:pt x="2288" y="112"/>
                  </a:lnTo>
                  <a:lnTo>
                    <a:pt x="2288" y="128"/>
                  </a:lnTo>
                  <a:lnTo>
                    <a:pt x="2280" y="144"/>
                  </a:lnTo>
                  <a:lnTo>
                    <a:pt x="2272" y="160"/>
                  </a:lnTo>
                  <a:lnTo>
                    <a:pt x="2256" y="176"/>
                  </a:lnTo>
                  <a:lnTo>
                    <a:pt x="2240" y="192"/>
                  </a:lnTo>
                  <a:lnTo>
                    <a:pt x="2224" y="200"/>
                  </a:lnTo>
                  <a:lnTo>
                    <a:pt x="2208" y="216"/>
                  </a:lnTo>
                  <a:lnTo>
                    <a:pt x="2184" y="224"/>
                  </a:lnTo>
                  <a:lnTo>
                    <a:pt x="2168" y="240"/>
                  </a:lnTo>
                  <a:lnTo>
                    <a:pt x="2144" y="248"/>
                  </a:lnTo>
                  <a:lnTo>
                    <a:pt x="2120" y="256"/>
                  </a:lnTo>
                  <a:lnTo>
                    <a:pt x="2096" y="272"/>
                  </a:lnTo>
                  <a:lnTo>
                    <a:pt x="2064" y="280"/>
                  </a:lnTo>
                  <a:lnTo>
                    <a:pt x="2040" y="288"/>
                  </a:lnTo>
                  <a:lnTo>
                    <a:pt x="2016" y="296"/>
                  </a:lnTo>
                  <a:lnTo>
                    <a:pt x="1992" y="304"/>
                  </a:lnTo>
                  <a:lnTo>
                    <a:pt x="1968" y="320"/>
                  </a:lnTo>
                  <a:lnTo>
                    <a:pt x="1936" y="328"/>
                  </a:lnTo>
                  <a:lnTo>
                    <a:pt x="1912" y="336"/>
                  </a:lnTo>
                  <a:lnTo>
                    <a:pt x="1896" y="352"/>
                  </a:lnTo>
                  <a:lnTo>
                    <a:pt x="1872" y="360"/>
                  </a:lnTo>
                  <a:lnTo>
                    <a:pt x="1856" y="368"/>
                  </a:lnTo>
                  <a:lnTo>
                    <a:pt x="1840" y="376"/>
                  </a:lnTo>
                  <a:lnTo>
                    <a:pt x="1824" y="392"/>
                  </a:lnTo>
                  <a:lnTo>
                    <a:pt x="1808" y="400"/>
                  </a:lnTo>
                  <a:lnTo>
                    <a:pt x="1792" y="408"/>
                  </a:lnTo>
                  <a:lnTo>
                    <a:pt x="1776" y="416"/>
                  </a:lnTo>
                  <a:lnTo>
                    <a:pt x="1744" y="432"/>
                  </a:lnTo>
                  <a:lnTo>
                    <a:pt x="1712" y="456"/>
                  </a:lnTo>
                  <a:lnTo>
                    <a:pt x="1680" y="472"/>
                  </a:lnTo>
                  <a:lnTo>
                    <a:pt x="1648" y="488"/>
                  </a:lnTo>
                  <a:lnTo>
                    <a:pt x="1616" y="504"/>
                  </a:lnTo>
                  <a:lnTo>
                    <a:pt x="1592" y="520"/>
                  </a:lnTo>
                  <a:lnTo>
                    <a:pt x="1560" y="536"/>
                  </a:lnTo>
                  <a:lnTo>
                    <a:pt x="1528" y="552"/>
                  </a:lnTo>
                  <a:lnTo>
                    <a:pt x="1504" y="568"/>
                  </a:lnTo>
                  <a:lnTo>
                    <a:pt x="1472" y="584"/>
                  </a:lnTo>
                  <a:lnTo>
                    <a:pt x="1448" y="600"/>
                  </a:lnTo>
                  <a:lnTo>
                    <a:pt x="1416" y="608"/>
                  </a:lnTo>
                  <a:lnTo>
                    <a:pt x="1384" y="624"/>
                  </a:lnTo>
                  <a:lnTo>
                    <a:pt x="1360" y="632"/>
                  </a:lnTo>
                  <a:lnTo>
                    <a:pt x="1328" y="640"/>
                  </a:lnTo>
                  <a:lnTo>
                    <a:pt x="1296" y="648"/>
                  </a:lnTo>
                  <a:lnTo>
                    <a:pt x="1272" y="656"/>
                  </a:lnTo>
                  <a:lnTo>
                    <a:pt x="1240" y="664"/>
                  </a:lnTo>
                  <a:lnTo>
                    <a:pt x="1224" y="672"/>
                  </a:lnTo>
                  <a:lnTo>
                    <a:pt x="1208" y="672"/>
                  </a:lnTo>
                  <a:lnTo>
                    <a:pt x="1192" y="672"/>
                  </a:lnTo>
                  <a:lnTo>
                    <a:pt x="1176" y="680"/>
                  </a:lnTo>
                  <a:lnTo>
                    <a:pt x="1160" y="680"/>
                  </a:lnTo>
                  <a:lnTo>
                    <a:pt x="1144" y="680"/>
                  </a:lnTo>
                  <a:lnTo>
                    <a:pt x="1120" y="680"/>
                  </a:lnTo>
                  <a:lnTo>
                    <a:pt x="1096" y="688"/>
                  </a:lnTo>
                  <a:lnTo>
                    <a:pt x="1080" y="688"/>
                  </a:lnTo>
                  <a:lnTo>
                    <a:pt x="1056" y="688"/>
                  </a:lnTo>
                  <a:lnTo>
                    <a:pt x="1032" y="688"/>
                  </a:lnTo>
                  <a:lnTo>
                    <a:pt x="1008" y="696"/>
                  </a:lnTo>
                  <a:lnTo>
                    <a:pt x="992" y="696"/>
                  </a:lnTo>
                  <a:lnTo>
                    <a:pt x="968" y="696"/>
                  </a:lnTo>
                  <a:lnTo>
                    <a:pt x="944" y="696"/>
                  </a:lnTo>
                  <a:lnTo>
                    <a:pt x="920" y="704"/>
                  </a:lnTo>
                  <a:lnTo>
                    <a:pt x="904" y="704"/>
                  </a:lnTo>
                  <a:lnTo>
                    <a:pt x="880" y="704"/>
                  </a:lnTo>
                  <a:lnTo>
                    <a:pt x="856" y="704"/>
                  </a:lnTo>
                  <a:lnTo>
                    <a:pt x="840" y="712"/>
                  </a:lnTo>
                  <a:lnTo>
                    <a:pt x="816" y="712"/>
                  </a:lnTo>
                  <a:lnTo>
                    <a:pt x="792" y="712"/>
                  </a:lnTo>
                  <a:lnTo>
                    <a:pt x="776" y="712"/>
                  </a:lnTo>
                  <a:lnTo>
                    <a:pt x="752" y="720"/>
                  </a:lnTo>
                  <a:lnTo>
                    <a:pt x="728" y="720"/>
                  </a:lnTo>
                  <a:lnTo>
                    <a:pt x="712" y="720"/>
                  </a:lnTo>
                  <a:lnTo>
                    <a:pt x="688" y="720"/>
                  </a:lnTo>
                  <a:lnTo>
                    <a:pt x="664" y="720"/>
                  </a:lnTo>
                  <a:lnTo>
                    <a:pt x="640" y="720"/>
                  </a:lnTo>
                  <a:lnTo>
                    <a:pt x="624" y="728"/>
                  </a:lnTo>
                  <a:lnTo>
                    <a:pt x="600" y="728"/>
                  </a:lnTo>
                  <a:lnTo>
                    <a:pt x="576" y="728"/>
                  </a:lnTo>
                  <a:lnTo>
                    <a:pt x="560" y="728"/>
                  </a:lnTo>
                  <a:lnTo>
                    <a:pt x="536" y="728"/>
                  </a:lnTo>
                  <a:lnTo>
                    <a:pt x="512" y="728"/>
                  </a:lnTo>
                  <a:lnTo>
                    <a:pt x="496" y="728"/>
                  </a:lnTo>
                  <a:lnTo>
                    <a:pt x="472" y="728"/>
                  </a:lnTo>
                  <a:lnTo>
                    <a:pt x="448" y="728"/>
                  </a:lnTo>
                  <a:lnTo>
                    <a:pt x="432" y="728"/>
                  </a:lnTo>
                  <a:lnTo>
                    <a:pt x="408" y="728"/>
                  </a:lnTo>
                  <a:lnTo>
                    <a:pt x="384" y="728"/>
                  </a:lnTo>
                  <a:lnTo>
                    <a:pt x="368" y="728"/>
                  </a:lnTo>
                  <a:lnTo>
                    <a:pt x="344" y="728"/>
                  </a:lnTo>
                  <a:lnTo>
                    <a:pt x="320" y="728"/>
                  </a:lnTo>
                  <a:lnTo>
                    <a:pt x="304" y="728"/>
                  </a:lnTo>
                  <a:lnTo>
                    <a:pt x="280" y="728"/>
                  </a:lnTo>
                  <a:lnTo>
                    <a:pt x="256" y="728"/>
                  </a:lnTo>
                  <a:lnTo>
                    <a:pt x="232" y="728"/>
                  </a:lnTo>
                  <a:lnTo>
                    <a:pt x="216" y="720"/>
                  </a:lnTo>
                  <a:lnTo>
                    <a:pt x="192" y="720"/>
                  </a:lnTo>
                  <a:lnTo>
                    <a:pt x="168" y="720"/>
                  </a:lnTo>
                  <a:lnTo>
                    <a:pt x="152" y="720"/>
                  </a:lnTo>
                  <a:lnTo>
                    <a:pt x="128" y="712"/>
                  </a:lnTo>
                  <a:lnTo>
                    <a:pt x="104" y="712"/>
                  </a:lnTo>
                  <a:lnTo>
                    <a:pt x="72" y="712"/>
                  </a:lnTo>
                  <a:lnTo>
                    <a:pt x="40" y="688"/>
                  </a:lnTo>
                  <a:lnTo>
                    <a:pt x="24" y="656"/>
                  </a:lnTo>
                  <a:lnTo>
                    <a:pt x="0" y="632"/>
                  </a:lnTo>
                  <a:lnTo>
                    <a:pt x="0" y="592"/>
                  </a:lnTo>
                  <a:lnTo>
                    <a:pt x="32" y="560"/>
                  </a:lnTo>
                  <a:lnTo>
                    <a:pt x="56" y="552"/>
                  </a:lnTo>
                  <a:lnTo>
                    <a:pt x="72" y="552"/>
                  </a:lnTo>
                  <a:lnTo>
                    <a:pt x="88" y="552"/>
                  </a:lnTo>
                  <a:lnTo>
                    <a:pt x="104" y="552"/>
                  </a:lnTo>
                  <a:lnTo>
                    <a:pt x="120" y="560"/>
                  </a:lnTo>
                  <a:lnTo>
                    <a:pt x="136" y="568"/>
                  </a:lnTo>
                  <a:lnTo>
                    <a:pt x="144" y="576"/>
                  </a:lnTo>
                  <a:lnTo>
                    <a:pt x="160" y="584"/>
                  </a:lnTo>
                  <a:lnTo>
                    <a:pt x="176" y="592"/>
                  </a:lnTo>
                  <a:lnTo>
                    <a:pt x="192" y="592"/>
                  </a:lnTo>
                  <a:lnTo>
                    <a:pt x="216" y="600"/>
                  </a:lnTo>
                  <a:lnTo>
                    <a:pt x="240" y="600"/>
                  </a:lnTo>
                  <a:lnTo>
                    <a:pt x="256" y="608"/>
                  </a:lnTo>
                  <a:lnTo>
                    <a:pt x="280" y="616"/>
                  </a:lnTo>
                  <a:lnTo>
                    <a:pt x="312" y="624"/>
                  </a:lnTo>
                  <a:lnTo>
                    <a:pt x="328" y="624"/>
                  </a:lnTo>
                  <a:lnTo>
                    <a:pt x="344" y="624"/>
                  </a:lnTo>
                  <a:lnTo>
                    <a:pt x="360" y="624"/>
                  </a:lnTo>
                  <a:lnTo>
                    <a:pt x="384" y="632"/>
                  </a:lnTo>
                  <a:lnTo>
                    <a:pt x="400" y="632"/>
                  </a:lnTo>
                  <a:lnTo>
                    <a:pt x="424" y="632"/>
                  </a:lnTo>
                  <a:lnTo>
                    <a:pt x="448" y="632"/>
                  </a:lnTo>
                  <a:lnTo>
                    <a:pt x="464" y="632"/>
                  </a:lnTo>
                  <a:lnTo>
                    <a:pt x="488" y="632"/>
                  </a:lnTo>
                  <a:lnTo>
                    <a:pt x="512" y="632"/>
                  </a:lnTo>
                  <a:lnTo>
                    <a:pt x="536" y="632"/>
                  </a:lnTo>
                  <a:lnTo>
                    <a:pt x="568" y="632"/>
                  </a:lnTo>
                  <a:lnTo>
                    <a:pt x="592" y="632"/>
                  </a:lnTo>
                  <a:lnTo>
                    <a:pt x="616" y="624"/>
                  </a:lnTo>
                  <a:lnTo>
                    <a:pt x="648" y="624"/>
                  </a:lnTo>
                  <a:lnTo>
                    <a:pt x="672" y="624"/>
                  </a:lnTo>
                  <a:lnTo>
                    <a:pt x="696" y="624"/>
                  </a:lnTo>
                  <a:lnTo>
                    <a:pt x="728" y="624"/>
                  </a:lnTo>
                  <a:lnTo>
                    <a:pt x="752" y="616"/>
                  </a:lnTo>
                  <a:lnTo>
                    <a:pt x="784" y="616"/>
                  </a:lnTo>
                  <a:lnTo>
                    <a:pt x="816" y="616"/>
                  </a:lnTo>
                  <a:lnTo>
                    <a:pt x="840" y="608"/>
                  </a:lnTo>
                  <a:lnTo>
                    <a:pt x="872" y="608"/>
                  </a:lnTo>
                  <a:lnTo>
                    <a:pt x="896" y="600"/>
                  </a:lnTo>
                  <a:lnTo>
                    <a:pt x="928" y="600"/>
                  </a:lnTo>
                  <a:lnTo>
                    <a:pt x="960" y="592"/>
                  </a:lnTo>
                  <a:lnTo>
                    <a:pt x="984" y="592"/>
                  </a:lnTo>
                  <a:lnTo>
                    <a:pt x="1016" y="592"/>
                  </a:lnTo>
                  <a:lnTo>
                    <a:pt x="1040" y="584"/>
                  </a:lnTo>
                  <a:lnTo>
                    <a:pt x="1072" y="576"/>
                  </a:lnTo>
                  <a:lnTo>
                    <a:pt x="1096" y="576"/>
                  </a:lnTo>
                  <a:lnTo>
                    <a:pt x="1128" y="568"/>
                  </a:lnTo>
                  <a:lnTo>
                    <a:pt x="1152" y="568"/>
                  </a:lnTo>
                  <a:lnTo>
                    <a:pt x="1184" y="560"/>
                  </a:lnTo>
                  <a:lnTo>
                    <a:pt x="1208" y="560"/>
                  </a:lnTo>
                  <a:lnTo>
                    <a:pt x="1232" y="552"/>
                  </a:lnTo>
                  <a:lnTo>
                    <a:pt x="1256" y="544"/>
                  </a:lnTo>
                  <a:lnTo>
                    <a:pt x="1288" y="544"/>
                  </a:lnTo>
                  <a:lnTo>
                    <a:pt x="1304" y="536"/>
                  </a:lnTo>
                  <a:lnTo>
                    <a:pt x="1328" y="528"/>
                  </a:lnTo>
                  <a:lnTo>
                    <a:pt x="1352" y="528"/>
                  </a:lnTo>
                  <a:lnTo>
                    <a:pt x="1376" y="520"/>
                  </a:lnTo>
                  <a:close/>
                </a:path>
              </a:pathLst>
            </a:custGeom>
            <a:solidFill>
              <a:srgbClr val="8FBAE3"/>
            </a:solidFill>
            <a:ln w="254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2720975" y="3824288"/>
              <a:ext cx="3313113" cy="1054100"/>
            </a:xfrm>
            <a:custGeom>
              <a:avLst/>
              <a:gdLst/>
              <a:ahLst/>
              <a:cxnLst>
                <a:cxn ang="0">
                  <a:pos x="1432" y="512"/>
                </a:cxn>
                <a:cxn ang="0">
                  <a:pos x="1520" y="488"/>
                </a:cxn>
                <a:cxn ang="0">
                  <a:pos x="1600" y="432"/>
                </a:cxn>
                <a:cxn ang="0">
                  <a:pos x="1688" y="368"/>
                </a:cxn>
                <a:cxn ang="0">
                  <a:pos x="1784" y="288"/>
                </a:cxn>
                <a:cxn ang="0">
                  <a:pos x="1864" y="216"/>
                </a:cxn>
                <a:cxn ang="0">
                  <a:pos x="1952" y="136"/>
                </a:cxn>
                <a:cxn ang="0">
                  <a:pos x="2032" y="72"/>
                </a:cxn>
                <a:cxn ang="0">
                  <a:pos x="2104" y="24"/>
                </a:cxn>
                <a:cxn ang="0">
                  <a:pos x="2168" y="0"/>
                </a:cxn>
                <a:cxn ang="0">
                  <a:pos x="2224" y="0"/>
                </a:cxn>
                <a:cxn ang="0">
                  <a:pos x="2264" y="40"/>
                </a:cxn>
                <a:cxn ang="0">
                  <a:pos x="2288" y="112"/>
                </a:cxn>
                <a:cxn ang="0">
                  <a:pos x="2256" y="176"/>
                </a:cxn>
                <a:cxn ang="0">
                  <a:pos x="2184" y="224"/>
                </a:cxn>
                <a:cxn ang="0">
                  <a:pos x="2096" y="272"/>
                </a:cxn>
                <a:cxn ang="0">
                  <a:pos x="1992" y="304"/>
                </a:cxn>
                <a:cxn ang="0">
                  <a:pos x="1896" y="352"/>
                </a:cxn>
                <a:cxn ang="0">
                  <a:pos x="1824" y="392"/>
                </a:cxn>
                <a:cxn ang="0">
                  <a:pos x="1744" y="432"/>
                </a:cxn>
                <a:cxn ang="0">
                  <a:pos x="1616" y="504"/>
                </a:cxn>
                <a:cxn ang="0">
                  <a:pos x="1504" y="568"/>
                </a:cxn>
                <a:cxn ang="0">
                  <a:pos x="1384" y="624"/>
                </a:cxn>
                <a:cxn ang="0">
                  <a:pos x="1272" y="656"/>
                </a:cxn>
                <a:cxn ang="0">
                  <a:pos x="1192" y="672"/>
                </a:cxn>
                <a:cxn ang="0">
                  <a:pos x="1120" y="680"/>
                </a:cxn>
                <a:cxn ang="0">
                  <a:pos x="1032" y="688"/>
                </a:cxn>
                <a:cxn ang="0">
                  <a:pos x="944" y="696"/>
                </a:cxn>
                <a:cxn ang="0">
                  <a:pos x="856" y="704"/>
                </a:cxn>
                <a:cxn ang="0">
                  <a:pos x="776" y="712"/>
                </a:cxn>
                <a:cxn ang="0">
                  <a:pos x="688" y="720"/>
                </a:cxn>
                <a:cxn ang="0">
                  <a:pos x="600" y="728"/>
                </a:cxn>
                <a:cxn ang="0">
                  <a:pos x="512" y="728"/>
                </a:cxn>
                <a:cxn ang="0">
                  <a:pos x="432" y="728"/>
                </a:cxn>
                <a:cxn ang="0">
                  <a:pos x="344" y="728"/>
                </a:cxn>
                <a:cxn ang="0">
                  <a:pos x="256" y="728"/>
                </a:cxn>
                <a:cxn ang="0">
                  <a:pos x="168" y="720"/>
                </a:cxn>
                <a:cxn ang="0">
                  <a:pos x="72" y="712"/>
                </a:cxn>
                <a:cxn ang="0">
                  <a:pos x="0" y="592"/>
                </a:cxn>
                <a:cxn ang="0">
                  <a:pos x="88" y="552"/>
                </a:cxn>
                <a:cxn ang="0">
                  <a:pos x="144" y="576"/>
                </a:cxn>
                <a:cxn ang="0">
                  <a:pos x="216" y="600"/>
                </a:cxn>
                <a:cxn ang="0">
                  <a:pos x="312" y="624"/>
                </a:cxn>
                <a:cxn ang="0">
                  <a:pos x="384" y="632"/>
                </a:cxn>
                <a:cxn ang="0">
                  <a:pos x="464" y="632"/>
                </a:cxn>
                <a:cxn ang="0">
                  <a:pos x="568" y="632"/>
                </a:cxn>
                <a:cxn ang="0">
                  <a:pos x="672" y="624"/>
                </a:cxn>
                <a:cxn ang="0">
                  <a:pos x="784" y="616"/>
                </a:cxn>
                <a:cxn ang="0">
                  <a:pos x="896" y="600"/>
                </a:cxn>
                <a:cxn ang="0">
                  <a:pos x="1016" y="592"/>
                </a:cxn>
                <a:cxn ang="0">
                  <a:pos x="1128" y="568"/>
                </a:cxn>
                <a:cxn ang="0">
                  <a:pos x="1232" y="552"/>
                </a:cxn>
                <a:cxn ang="0">
                  <a:pos x="1328" y="528"/>
                </a:cxn>
              </a:cxnLst>
              <a:rect l="0" t="0" r="r" b="b"/>
              <a:pathLst>
                <a:path w="2288" h="728">
                  <a:moveTo>
                    <a:pt x="1376" y="520"/>
                  </a:moveTo>
                  <a:lnTo>
                    <a:pt x="1392" y="520"/>
                  </a:lnTo>
                  <a:lnTo>
                    <a:pt x="1416" y="520"/>
                  </a:lnTo>
                  <a:lnTo>
                    <a:pt x="1432" y="512"/>
                  </a:lnTo>
                  <a:lnTo>
                    <a:pt x="1456" y="512"/>
                  </a:lnTo>
                  <a:lnTo>
                    <a:pt x="1472" y="504"/>
                  </a:lnTo>
                  <a:lnTo>
                    <a:pt x="1496" y="496"/>
                  </a:lnTo>
                  <a:lnTo>
                    <a:pt x="1520" y="488"/>
                  </a:lnTo>
                  <a:lnTo>
                    <a:pt x="1536" y="472"/>
                  </a:lnTo>
                  <a:lnTo>
                    <a:pt x="1560" y="464"/>
                  </a:lnTo>
                  <a:lnTo>
                    <a:pt x="1584" y="448"/>
                  </a:lnTo>
                  <a:lnTo>
                    <a:pt x="1600" y="432"/>
                  </a:lnTo>
                  <a:lnTo>
                    <a:pt x="1624" y="416"/>
                  </a:lnTo>
                  <a:lnTo>
                    <a:pt x="1648" y="400"/>
                  </a:lnTo>
                  <a:lnTo>
                    <a:pt x="1672" y="384"/>
                  </a:lnTo>
                  <a:lnTo>
                    <a:pt x="1688" y="368"/>
                  </a:lnTo>
                  <a:lnTo>
                    <a:pt x="1712" y="352"/>
                  </a:lnTo>
                  <a:lnTo>
                    <a:pt x="1736" y="328"/>
                  </a:lnTo>
                  <a:lnTo>
                    <a:pt x="1760" y="312"/>
                  </a:lnTo>
                  <a:lnTo>
                    <a:pt x="1784" y="288"/>
                  </a:lnTo>
                  <a:lnTo>
                    <a:pt x="1800" y="272"/>
                  </a:lnTo>
                  <a:lnTo>
                    <a:pt x="1824" y="256"/>
                  </a:lnTo>
                  <a:lnTo>
                    <a:pt x="1848" y="232"/>
                  </a:lnTo>
                  <a:lnTo>
                    <a:pt x="1864" y="216"/>
                  </a:lnTo>
                  <a:lnTo>
                    <a:pt x="1888" y="192"/>
                  </a:lnTo>
                  <a:lnTo>
                    <a:pt x="1912" y="176"/>
                  </a:lnTo>
                  <a:lnTo>
                    <a:pt x="1928" y="160"/>
                  </a:lnTo>
                  <a:lnTo>
                    <a:pt x="1952" y="136"/>
                  </a:lnTo>
                  <a:lnTo>
                    <a:pt x="1968" y="120"/>
                  </a:lnTo>
                  <a:lnTo>
                    <a:pt x="1992" y="104"/>
                  </a:lnTo>
                  <a:lnTo>
                    <a:pt x="2008" y="88"/>
                  </a:lnTo>
                  <a:lnTo>
                    <a:pt x="2032" y="72"/>
                  </a:lnTo>
                  <a:lnTo>
                    <a:pt x="2048" y="64"/>
                  </a:lnTo>
                  <a:lnTo>
                    <a:pt x="2064" y="48"/>
                  </a:lnTo>
                  <a:lnTo>
                    <a:pt x="2088" y="40"/>
                  </a:lnTo>
                  <a:lnTo>
                    <a:pt x="2104" y="24"/>
                  </a:lnTo>
                  <a:lnTo>
                    <a:pt x="2120" y="16"/>
                  </a:lnTo>
                  <a:lnTo>
                    <a:pt x="2136" y="8"/>
                  </a:lnTo>
                  <a:lnTo>
                    <a:pt x="2152" y="8"/>
                  </a:lnTo>
                  <a:lnTo>
                    <a:pt x="2168" y="0"/>
                  </a:lnTo>
                  <a:lnTo>
                    <a:pt x="2184" y="0"/>
                  </a:lnTo>
                  <a:lnTo>
                    <a:pt x="2192" y="0"/>
                  </a:lnTo>
                  <a:lnTo>
                    <a:pt x="2208" y="0"/>
                  </a:lnTo>
                  <a:lnTo>
                    <a:pt x="2224" y="0"/>
                  </a:lnTo>
                  <a:lnTo>
                    <a:pt x="2232" y="8"/>
                  </a:lnTo>
                  <a:lnTo>
                    <a:pt x="2240" y="16"/>
                  </a:lnTo>
                  <a:lnTo>
                    <a:pt x="2256" y="24"/>
                  </a:lnTo>
                  <a:lnTo>
                    <a:pt x="2264" y="40"/>
                  </a:lnTo>
                  <a:lnTo>
                    <a:pt x="2272" y="56"/>
                  </a:lnTo>
                  <a:lnTo>
                    <a:pt x="2280" y="80"/>
                  </a:lnTo>
                  <a:lnTo>
                    <a:pt x="2288" y="96"/>
                  </a:lnTo>
                  <a:lnTo>
                    <a:pt x="2288" y="112"/>
                  </a:lnTo>
                  <a:lnTo>
                    <a:pt x="2288" y="128"/>
                  </a:lnTo>
                  <a:lnTo>
                    <a:pt x="2280" y="144"/>
                  </a:lnTo>
                  <a:lnTo>
                    <a:pt x="2272" y="160"/>
                  </a:lnTo>
                  <a:lnTo>
                    <a:pt x="2256" y="176"/>
                  </a:lnTo>
                  <a:lnTo>
                    <a:pt x="2240" y="192"/>
                  </a:lnTo>
                  <a:lnTo>
                    <a:pt x="2224" y="200"/>
                  </a:lnTo>
                  <a:lnTo>
                    <a:pt x="2208" y="216"/>
                  </a:lnTo>
                  <a:lnTo>
                    <a:pt x="2184" y="224"/>
                  </a:lnTo>
                  <a:lnTo>
                    <a:pt x="2168" y="240"/>
                  </a:lnTo>
                  <a:lnTo>
                    <a:pt x="2144" y="248"/>
                  </a:lnTo>
                  <a:lnTo>
                    <a:pt x="2120" y="256"/>
                  </a:lnTo>
                  <a:lnTo>
                    <a:pt x="2096" y="272"/>
                  </a:lnTo>
                  <a:lnTo>
                    <a:pt x="2064" y="280"/>
                  </a:lnTo>
                  <a:lnTo>
                    <a:pt x="2040" y="288"/>
                  </a:lnTo>
                  <a:lnTo>
                    <a:pt x="2016" y="296"/>
                  </a:lnTo>
                  <a:lnTo>
                    <a:pt x="1992" y="304"/>
                  </a:lnTo>
                  <a:lnTo>
                    <a:pt x="1968" y="320"/>
                  </a:lnTo>
                  <a:lnTo>
                    <a:pt x="1936" y="328"/>
                  </a:lnTo>
                  <a:lnTo>
                    <a:pt x="1912" y="336"/>
                  </a:lnTo>
                  <a:lnTo>
                    <a:pt x="1896" y="352"/>
                  </a:lnTo>
                  <a:lnTo>
                    <a:pt x="1872" y="360"/>
                  </a:lnTo>
                  <a:lnTo>
                    <a:pt x="1856" y="368"/>
                  </a:lnTo>
                  <a:lnTo>
                    <a:pt x="1840" y="376"/>
                  </a:lnTo>
                  <a:lnTo>
                    <a:pt x="1824" y="392"/>
                  </a:lnTo>
                  <a:lnTo>
                    <a:pt x="1808" y="400"/>
                  </a:lnTo>
                  <a:lnTo>
                    <a:pt x="1792" y="408"/>
                  </a:lnTo>
                  <a:lnTo>
                    <a:pt x="1776" y="416"/>
                  </a:lnTo>
                  <a:lnTo>
                    <a:pt x="1744" y="432"/>
                  </a:lnTo>
                  <a:lnTo>
                    <a:pt x="1712" y="456"/>
                  </a:lnTo>
                  <a:lnTo>
                    <a:pt x="1680" y="472"/>
                  </a:lnTo>
                  <a:lnTo>
                    <a:pt x="1648" y="488"/>
                  </a:lnTo>
                  <a:lnTo>
                    <a:pt x="1616" y="504"/>
                  </a:lnTo>
                  <a:lnTo>
                    <a:pt x="1592" y="520"/>
                  </a:lnTo>
                  <a:lnTo>
                    <a:pt x="1560" y="536"/>
                  </a:lnTo>
                  <a:lnTo>
                    <a:pt x="1528" y="552"/>
                  </a:lnTo>
                  <a:lnTo>
                    <a:pt x="1504" y="568"/>
                  </a:lnTo>
                  <a:lnTo>
                    <a:pt x="1472" y="584"/>
                  </a:lnTo>
                  <a:lnTo>
                    <a:pt x="1448" y="600"/>
                  </a:lnTo>
                  <a:lnTo>
                    <a:pt x="1416" y="608"/>
                  </a:lnTo>
                  <a:lnTo>
                    <a:pt x="1384" y="624"/>
                  </a:lnTo>
                  <a:lnTo>
                    <a:pt x="1360" y="632"/>
                  </a:lnTo>
                  <a:lnTo>
                    <a:pt x="1328" y="640"/>
                  </a:lnTo>
                  <a:lnTo>
                    <a:pt x="1296" y="648"/>
                  </a:lnTo>
                  <a:lnTo>
                    <a:pt x="1272" y="656"/>
                  </a:lnTo>
                  <a:lnTo>
                    <a:pt x="1240" y="664"/>
                  </a:lnTo>
                  <a:lnTo>
                    <a:pt x="1224" y="672"/>
                  </a:lnTo>
                  <a:lnTo>
                    <a:pt x="1208" y="672"/>
                  </a:lnTo>
                  <a:lnTo>
                    <a:pt x="1192" y="672"/>
                  </a:lnTo>
                  <a:lnTo>
                    <a:pt x="1176" y="680"/>
                  </a:lnTo>
                  <a:lnTo>
                    <a:pt x="1160" y="680"/>
                  </a:lnTo>
                  <a:lnTo>
                    <a:pt x="1144" y="680"/>
                  </a:lnTo>
                  <a:lnTo>
                    <a:pt x="1120" y="680"/>
                  </a:lnTo>
                  <a:lnTo>
                    <a:pt x="1096" y="688"/>
                  </a:lnTo>
                  <a:lnTo>
                    <a:pt x="1080" y="688"/>
                  </a:lnTo>
                  <a:lnTo>
                    <a:pt x="1056" y="688"/>
                  </a:lnTo>
                  <a:lnTo>
                    <a:pt x="1032" y="688"/>
                  </a:lnTo>
                  <a:lnTo>
                    <a:pt x="1008" y="696"/>
                  </a:lnTo>
                  <a:lnTo>
                    <a:pt x="992" y="696"/>
                  </a:lnTo>
                  <a:lnTo>
                    <a:pt x="968" y="696"/>
                  </a:lnTo>
                  <a:lnTo>
                    <a:pt x="944" y="696"/>
                  </a:lnTo>
                  <a:lnTo>
                    <a:pt x="920" y="704"/>
                  </a:lnTo>
                  <a:lnTo>
                    <a:pt x="904" y="704"/>
                  </a:lnTo>
                  <a:lnTo>
                    <a:pt x="880" y="704"/>
                  </a:lnTo>
                  <a:lnTo>
                    <a:pt x="856" y="704"/>
                  </a:lnTo>
                  <a:lnTo>
                    <a:pt x="840" y="712"/>
                  </a:lnTo>
                  <a:lnTo>
                    <a:pt x="816" y="712"/>
                  </a:lnTo>
                  <a:lnTo>
                    <a:pt x="792" y="712"/>
                  </a:lnTo>
                  <a:lnTo>
                    <a:pt x="776" y="712"/>
                  </a:lnTo>
                  <a:lnTo>
                    <a:pt x="752" y="720"/>
                  </a:lnTo>
                  <a:lnTo>
                    <a:pt x="728" y="720"/>
                  </a:lnTo>
                  <a:lnTo>
                    <a:pt x="712" y="720"/>
                  </a:lnTo>
                  <a:lnTo>
                    <a:pt x="688" y="720"/>
                  </a:lnTo>
                  <a:lnTo>
                    <a:pt x="664" y="720"/>
                  </a:lnTo>
                  <a:lnTo>
                    <a:pt x="640" y="720"/>
                  </a:lnTo>
                  <a:lnTo>
                    <a:pt x="624" y="728"/>
                  </a:lnTo>
                  <a:lnTo>
                    <a:pt x="600" y="728"/>
                  </a:lnTo>
                  <a:lnTo>
                    <a:pt x="576" y="728"/>
                  </a:lnTo>
                  <a:lnTo>
                    <a:pt x="560" y="728"/>
                  </a:lnTo>
                  <a:lnTo>
                    <a:pt x="536" y="728"/>
                  </a:lnTo>
                  <a:lnTo>
                    <a:pt x="512" y="728"/>
                  </a:lnTo>
                  <a:lnTo>
                    <a:pt x="496" y="728"/>
                  </a:lnTo>
                  <a:lnTo>
                    <a:pt x="472" y="728"/>
                  </a:lnTo>
                  <a:lnTo>
                    <a:pt x="448" y="728"/>
                  </a:lnTo>
                  <a:lnTo>
                    <a:pt x="432" y="728"/>
                  </a:lnTo>
                  <a:lnTo>
                    <a:pt x="408" y="728"/>
                  </a:lnTo>
                  <a:lnTo>
                    <a:pt x="384" y="728"/>
                  </a:lnTo>
                  <a:lnTo>
                    <a:pt x="368" y="728"/>
                  </a:lnTo>
                  <a:lnTo>
                    <a:pt x="344" y="728"/>
                  </a:lnTo>
                  <a:lnTo>
                    <a:pt x="320" y="728"/>
                  </a:lnTo>
                  <a:lnTo>
                    <a:pt x="304" y="728"/>
                  </a:lnTo>
                  <a:lnTo>
                    <a:pt x="280" y="728"/>
                  </a:lnTo>
                  <a:lnTo>
                    <a:pt x="256" y="728"/>
                  </a:lnTo>
                  <a:lnTo>
                    <a:pt x="232" y="728"/>
                  </a:lnTo>
                  <a:lnTo>
                    <a:pt x="216" y="720"/>
                  </a:lnTo>
                  <a:lnTo>
                    <a:pt x="192" y="720"/>
                  </a:lnTo>
                  <a:lnTo>
                    <a:pt x="168" y="720"/>
                  </a:lnTo>
                  <a:lnTo>
                    <a:pt x="152" y="720"/>
                  </a:lnTo>
                  <a:lnTo>
                    <a:pt x="128" y="712"/>
                  </a:lnTo>
                  <a:lnTo>
                    <a:pt x="104" y="712"/>
                  </a:lnTo>
                  <a:lnTo>
                    <a:pt x="72" y="712"/>
                  </a:lnTo>
                  <a:lnTo>
                    <a:pt x="40" y="688"/>
                  </a:lnTo>
                  <a:lnTo>
                    <a:pt x="24" y="656"/>
                  </a:lnTo>
                  <a:lnTo>
                    <a:pt x="0" y="632"/>
                  </a:lnTo>
                  <a:lnTo>
                    <a:pt x="0" y="592"/>
                  </a:lnTo>
                  <a:lnTo>
                    <a:pt x="32" y="560"/>
                  </a:lnTo>
                  <a:lnTo>
                    <a:pt x="56" y="552"/>
                  </a:lnTo>
                  <a:lnTo>
                    <a:pt x="72" y="552"/>
                  </a:lnTo>
                  <a:lnTo>
                    <a:pt x="88" y="552"/>
                  </a:lnTo>
                  <a:lnTo>
                    <a:pt x="104" y="552"/>
                  </a:lnTo>
                  <a:lnTo>
                    <a:pt x="120" y="560"/>
                  </a:lnTo>
                  <a:lnTo>
                    <a:pt x="136" y="568"/>
                  </a:lnTo>
                  <a:lnTo>
                    <a:pt x="144" y="576"/>
                  </a:lnTo>
                  <a:lnTo>
                    <a:pt x="160" y="584"/>
                  </a:lnTo>
                  <a:lnTo>
                    <a:pt x="176" y="592"/>
                  </a:lnTo>
                  <a:lnTo>
                    <a:pt x="192" y="592"/>
                  </a:lnTo>
                  <a:lnTo>
                    <a:pt x="216" y="600"/>
                  </a:lnTo>
                  <a:lnTo>
                    <a:pt x="240" y="600"/>
                  </a:lnTo>
                  <a:lnTo>
                    <a:pt x="256" y="608"/>
                  </a:lnTo>
                  <a:lnTo>
                    <a:pt x="280" y="616"/>
                  </a:lnTo>
                  <a:lnTo>
                    <a:pt x="312" y="624"/>
                  </a:lnTo>
                  <a:lnTo>
                    <a:pt x="328" y="624"/>
                  </a:lnTo>
                  <a:lnTo>
                    <a:pt x="344" y="624"/>
                  </a:lnTo>
                  <a:lnTo>
                    <a:pt x="360" y="624"/>
                  </a:lnTo>
                  <a:lnTo>
                    <a:pt x="384" y="632"/>
                  </a:lnTo>
                  <a:lnTo>
                    <a:pt x="400" y="632"/>
                  </a:lnTo>
                  <a:lnTo>
                    <a:pt x="424" y="632"/>
                  </a:lnTo>
                  <a:lnTo>
                    <a:pt x="448" y="632"/>
                  </a:lnTo>
                  <a:lnTo>
                    <a:pt x="464" y="632"/>
                  </a:lnTo>
                  <a:lnTo>
                    <a:pt x="488" y="632"/>
                  </a:lnTo>
                  <a:lnTo>
                    <a:pt x="512" y="632"/>
                  </a:lnTo>
                  <a:lnTo>
                    <a:pt x="536" y="632"/>
                  </a:lnTo>
                  <a:lnTo>
                    <a:pt x="568" y="632"/>
                  </a:lnTo>
                  <a:lnTo>
                    <a:pt x="592" y="632"/>
                  </a:lnTo>
                  <a:lnTo>
                    <a:pt x="616" y="624"/>
                  </a:lnTo>
                  <a:lnTo>
                    <a:pt x="648" y="624"/>
                  </a:lnTo>
                  <a:lnTo>
                    <a:pt x="672" y="624"/>
                  </a:lnTo>
                  <a:lnTo>
                    <a:pt x="696" y="624"/>
                  </a:lnTo>
                  <a:lnTo>
                    <a:pt x="728" y="624"/>
                  </a:lnTo>
                  <a:lnTo>
                    <a:pt x="752" y="616"/>
                  </a:lnTo>
                  <a:lnTo>
                    <a:pt x="784" y="616"/>
                  </a:lnTo>
                  <a:lnTo>
                    <a:pt x="816" y="616"/>
                  </a:lnTo>
                  <a:lnTo>
                    <a:pt x="840" y="608"/>
                  </a:lnTo>
                  <a:lnTo>
                    <a:pt x="872" y="608"/>
                  </a:lnTo>
                  <a:lnTo>
                    <a:pt x="896" y="600"/>
                  </a:lnTo>
                  <a:lnTo>
                    <a:pt x="928" y="600"/>
                  </a:lnTo>
                  <a:lnTo>
                    <a:pt x="960" y="592"/>
                  </a:lnTo>
                  <a:lnTo>
                    <a:pt x="984" y="592"/>
                  </a:lnTo>
                  <a:lnTo>
                    <a:pt x="1016" y="592"/>
                  </a:lnTo>
                  <a:lnTo>
                    <a:pt x="1040" y="584"/>
                  </a:lnTo>
                  <a:lnTo>
                    <a:pt x="1072" y="576"/>
                  </a:lnTo>
                  <a:lnTo>
                    <a:pt x="1096" y="576"/>
                  </a:lnTo>
                  <a:lnTo>
                    <a:pt x="1128" y="568"/>
                  </a:lnTo>
                  <a:lnTo>
                    <a:pt x="1152" y="568"/>
                  </a:lnTo>
                  <a:lnTo>
                    <a:pt x="1184" y="560"/>
                  </a:lnTo>
                  <a:lnTo>
                    <a:pt x="1208" y="560"/>
                  </a:lnTo>
                  <a:lnTo>
                    <a:pt x="1232" y="552"/>
                  </a:lnTo>
                  <a:lnTo>
                    <a:pt x="1256" y="544"/>
                  </a:lnTo>
                  <a:lnTo>
                    <a:pt x="1288" y="544"/>
                  </a:lnTo>
                  <a:lnTo>
                    <a:pt x="1304" y="536"/>
                  </a:lnTo>
                  <a:lnTo>
                    <a:pt x="1328" y="528"/>
                  </a:lnTo>
                  <a:lnTo>
                    <a:pt x="1352" y="528"/>
                  </a:lnTo>
                  <a:lnTo>
                    <a:pt x="1376" y="52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2465388" y="3570288"/>
              <a:ext cx="522287" cy="1262062"/>
            </a:xfrm>
            <a:custGeom>
              <a:avLst/>
              <a:gdLst/>
              <a:ahLst/>
              <a:cxnLst>
                <a:cxn ang="0">
                  <a:pos x="232" y="872"/>
                </a:cxn>
                <a:cxn ang="0">
                  <a:pos x="216" y="864"/>
                </a:cxn>
                <a:cxn ang="0">
                  <a:pos x="192" y="848"/>
                </a:cxn>
                <a:cxn ang="0">
                  <a:pos x="160" y="824"/>
                </a:cxn>
                <a:cxn ang="0">
                  <a:pos x="136" y="808"/>
                </a:cxn>
                <a:cxn ang="0">
                  <a:pos x="104" y="776"/>
                </a:cxn>
                <a:cxn ang="0">
                  <a:pos x="80" y="752"/>
                </a:cxn>
                <a:cxn ang="0">
                  <a:pos x="56" y="720"/>
                </a:cxn>
                <a:cxn ang="0">
                  <a:pos x="32" y="688"/>
                </a:cxn>
                <a:cxn ang="0">
                  <a:pos x="16" y="664"/>
                </a:cxn>
                <a:cxn ang="0">
                  <a:pos x="0" y="632"/>
                </a:cxn>
                <a:cxn ang="0">
                  <a:pos x="0" y="608"/>
                </a:cxn>
                <a:cxn ang="0">
                  <a:pos x="8" y="584"/>
                </a:cxn>
                <a:cxn ang="0">
                  <a:pos x="40" y="576"/>
                </a:cxn>
                <a:cxn ang="0">
                  <a:pos x="56" y="560"/>
                </a:cxn>
                <a:cxn ang="0">
                  <a:pos x="64" y="536"/>
                </a:cxn>
                <a:cxn ang="0">
                  <a:pos x="80" y="520"/>
                </a:cxn>
                <a:cxn ang="0">
                  <a:pos x="80" y="496"/>
                </a:cxn>
                <a:cxn ang="0">
                  <a:pos x="80" y="472"/>
                </a:cxn>
                <a:cxn ang="0">
                  <a:pos x="80" y="456"/>
                </a:cxn>
                <a:cxn ang="0">
                  <a:pos x="72" y="432"/>
                </a:cxn>
                <a:cxn ang="0">
                  <a:pos x="64" y="400"/>
                </a:cxn>
                <a:cxn ang="0">
                  <a:pos x="64" y="376"/>
                </a:cxn>
                <a:cxn ang="0">
                  <a:pos x="48" y="352"/>
                </a:cxn>
                <a:cxn ang="0">
                  <a:pos x="40" y="328"/>
                </a:cxn>
                <a:cxn ang="0">
                  <a:pos x="32" y="304"/>
                </a:cxn>
                <a:cxn ang="0">
                  <a:pos x="24" y="280"/>
                </a:cxn>
                <a:cxn ang="0">
                  <a:pos x="24" y="264"/>
                </a:cxn>
                <a:cxn ang="0">
                  <a:pos x="16" y="240"/>
                </a:cxn>
                <a:cxn ang="0">
                  <a:pos x="16" y="224"/>
                </a:cxn>
                <a:cxn ang="0">
                  <a:pos x="24" y="208"/>
                </a:cxn>
                <a:cxn ang="0">
                  <a:pos x="24" y="192"/>
                </a:cxn>
                <a:cxn ang="0">
                  <a:pos x="40" y="176"/>
                </a:cxn>
                <a:cxn ang="0">
                  <a:pos x="56" y="168"/>
                </a:cxn>
                <a:cxn ang="0">
                  <a:pos x="64" y="168"/>
                </a:cxn>
                <a:cxn ang="0">
                  <a:pos x="80" y="160"/>
                </a:cxn>
                <a:cxn ang="0">
                  <a:pos x="96" y="160"/>
                </a:cxn>
                <a:cxn ang="0">
                  <a:pos x="104" y="160"/>
                </a:cxn>
                <a:cxn ang="0">
                  <a:pos x="128" y="160"/>
                </a:cxn>
                <a:cxn ang="0">
                  <a:pos x="144" y="160"/>
                </a:cxn>
                <a:cxn ang="0">
                  <a:pos x="160" y="152"/>
                </a:cxn>
                <a:cxn ang="0">
                  <a:pos x="184" y="144"/>
                </a:cxn>
                <a:cxn ang="0">
                  <a:pos x="208" y="144"/>
                </a:cxn>
                <a:cxn ang="0">
                  <a:pos x="232" y="144"/>
                </a:cxn>
                <a:cxn ang="0">
                  <a:pos x="264" y="144"/>
                </a:cxn>
                <a:cxn ang="0">
                  <a:pos x="288" y="136"/>
                </a:cxn>
                <a:cxn ang="0">
                  <a:pos x="312" y="136"/>
                </a:cxn>
                <a:cxn ang="0">
                  <a:pos x="328" y="128"/>
                </a:cxn>
                <a:cxn ang="0">
                  <a:pos x="344" y="120"/>
                </a:cxn>
                <a:cxn ang="0">
                  <a:pos x="352" y="104"/>
                </a:cxn>
                <a:cxn ang="0">
                  <a:pos x="360" y="88"/>
                </a:cxn>
                <a:cxn ang="0">
                  <a:pos x="344" y="56"/>
                </a:cxn>
                <a:cxn ang="0">
                  <a:pos x="336" y="0"/>
                </a:cxn>
              </a:cxnLst>
              <a:rect l="0" t="0" r="r" b="b"/>
              <a:pathLst>
                <a:path w="360" h="872">
                  <a:moveTo>
                    <a:pt x="232" y="872"/>
                  </a:moveTo>
                  <a:lnTo>
                    <a:pt x="216" y="864"/>
                  </a:lnTo>
                  <a:lnTo>
                    <a:pt x="192" y="848"/>
                  </a:lnTo>
                  <a:lnTo>
                    <a:pt x="160" y="824"/>
                  </a:lnTo>
                  <a:lnTo>
                    <a:pt x="136" y="808"/>
                  </a:lnTo>
                  <a:lnTo>
                    <a:pt x="104" y="776"/>
                  </a:lnTo>
                  <a:lnTo>
                    <a:pt x="80" y="752"/>
                  </a:lnTo>
                  <a:lnTo>
                    <a:pt x="56" y="720"/>
                  </a:lnTo>
                  <a:lnTo>
                    <a:pt x="32" y="688"/>
                  </a:lnTo>
                  <a:lnTo>
                    <a:pt x="16" y="664"/>
                  </a:lnTo>
                  <a:lnTo>
                    <a:pt x="0" y="632"/>
                  </a:lnTo>
                  <a:lnTo>
                    <a:pt x="0" y="608"/>
                  </a:lnTo>
                  <a:lnTo>
                    <a:pt x="8" y="584"/>
                  </a:lnTo>
                  <a:lnTo>
                    <a:pt x="40" y="576"/>
                  </a:lnTo>
                  <a:lnTo>
                    <a:pt x="56" y="560"/>
                  </a:lnTo>
                  <a:lnTo>
                    <a:pt x="64" y="536"/>
                  </a:lnTo>
                  <a:lnTo>
                    <a:pt x="80" y="520"/>
                  </a:lnTo>
                  <a:lnTo>
                    <a:pt x="80" y="496"/>
                  </a:lnTo>
                  <a:lnTo>
                    <a:pt x="80" y="472"/>
                  </a:lnTo>
                  <a:lnTo>
                    <a:pt x="80" y="456"/>
                  </a:lnTo>
                  <a:lnTo>
                    <a:pt x="72" y="432"/>
                  </a:lnTo>
                  <a:lnTo>
                    <a:pt x="64" y="400"/>
                  </a:lnTo>
                  <a:lnTo>
                    <a:pt x="64" y="376"/>
                  </a:lnTo>
                  <a:lnTo>
                    <a:pt x="48" y="352"/>
                  </a:lnTo>
                  <a:lnTo>
                    <a:pt x="40" y="328"/>
                  </a:lnTo>
                  <a:lnTo>
                    <a:pt x="32" y="304"/>
                  </a:lnTo>
                  <a:lnTo>
                    <a:pt x="24" y="280"/>
                  </a:lnTo>
                  <a:lnTo>
                    <a:pt x="24" y="264"/>
                  </a:lnTo>
                  <a:lnTo>
                    <a:pt x="16" y="240"/>
                  </a:lnTo>
                  <a:lnTo>
                    <a:pt x="16" y="224"/>
                  </a:lnTo>
                  <a:lnTo>
                    <a:pt x="24" y="208"/>
                  </a:lnTo>
                  <a:lnTo>
                    <a:pt x="24" y="192"/>
                  </a:lnTo>
                  <a:lnTo>
                    <a:pt x="40" y="176"/>
                  </a:lnTo>
                  <a:lnTo>
                    <a:pt x="56" y="168"/>
                  </a:lnTo>
                  <a:lnTo>
                    <a:pt x="64" y="168"/>
                  </a:lnTo>
                  <a:lnTo>
                    <a:pt x="80" y="160"/>
                  </a:lnTo>
                  <a:lnTo>
                    <a:pt x="96" y="160"/>
                  </a:lnTo>
                  <a:lnTo>
                    <a:pt x="104" y="160"/>
                  </a:lnTo>
                  <a:lnTo>
                    <a:pt x="128" y="160"/>
                  </a:lnTo>
                  <a:lnTo>
                    <a:pt x="144" y="160"/>
                  </a:lnTo>
                  <a:lnTo>
                    <a:pt x="160" y="152"/>
                  </a:lnTo>
                  <a:lnTo>
                    <a:pt x="184" y="144"/>
                  </a:lnTo>
                  <a:lnTo>
                    <a:pt x="208" y="144"/>
                  </a:lnTo>
                  <a:lnTo>
                    <a:pt x="232" y="144"/>
                  </a:lnTo>
                  <a:lnTo>
                    <a:pt x="264" y="144"/>
                  </a:lnTo>
                  <a:lnTo>
                    <a:pt x="288" y="136"/>
                  </a:lnTo>
                  <a:lnTo>
                    <a:pt x="312" y="136"/>
                  </a:lnTo>
                  <a:lnTo>
                    <a:pt x="328" y="128"/>
                  </a:lnTo>
                  <a:lnTo>
                    <a:pt x="344" y="120"/>
                  </a:lnTo>
                  <a:lnTo>
                    <a:pt x="352" y="104"/>
                  </a:lnTo>
                  <a:lnTo>
                    <a:pt x="360" y="88"/>
                  </a:lnTo>
                  <a:lnTo>
                    <a:pt x="344" y="56"/>
                  </a:lnTo>
                  <a:lnTo>
                    <a:pt x="336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3092450" y="3360738"/>
              <a:ext cx="474663" cy="255587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88" y="176"/>
                </a:cxn>
                <a:cxn ang="0">
                  <a:pos x="96" y="152"/>
                </a:cxn>
                <a:cxn ang="0">
                  <a:pos x="104" y="128"/>
                </a:cxn>
                <a:cxn ang="0">
                  <a:pos x="120" y="104"/>
                </a:cxn>
                <a:cxn ang="0">
                  <a:pos x="128" y="88"/>
                </a:cxn>
                <a:cxn ang="0">
                  <a:pos x="144" y="64"/>
                </a:cxn>
                <a:cxn ang="0">
                  <a:pos x="160" y="48"/>
                </a:cxn>
                <a:cxn ang="0">
                  <a:pos x="184" y="24"/>
                </a:cxn>
                <a:cxn ang="0">
                  <a:pos x="200" y="16"/>
                </a:cxn>
                <a:cxn ang="0">
                  <a:pos x="224" y="8"/>
                </a:cxn>
                <a:cxn ang="0">
                  <a:pos x="248" y="0"/>
                </a:cxn>
                <a:cxn ang="0">
                  <a:pos x="272" y="0"/>
                </a:cxn>
                <a:cxn ang="0">
                  <a:pos x="296" y="8"/>
                </a:cxn>
                <a:cxn ang="0">
                  <a:pos x="328" y="40"/>
                </a:cxn>
              </a:cxnLst>
              <a:rect l="0" t="0" r="r" b="b"/>
              <a:pathLst>
                <a:path w="328" h="176">
                  <a:moveTo>
                    <a:pt x="0" y="120"/>
                  </a:moveTo>
                  <a:lnTo>
                    <a:pt x="88" y="176"/>
                  </a:lnTo>
                  <a:lnTo>
                    <a:pt x="96" y="152"/>
                  </a:lnTo>
                  <a:lnTo>
                    <a:pt x="104" y="128"/>
                  </a:lnTo>
                  <a:lnTo>
                    <a:pt x="120" y="104"/>
                  </a:lnTo>
                  <a:lnTo>
                    <a:pt x="128" y="88"/>
                  </a:lnTo>
                  <a:lnTo>
                    <a:pt x="144" y="64"/>
                  </a:lnTo>
                  <a:lnTo>
                    <a:pt x="160" y="48"/>
                  </a:lnTo>
                  <a:lnTo>
                    <a:pt x="184" y="24"/>
                  </a:lnTo>
                  <a:lnTo>
                    <a:pt x="200" y="16"/>
                  </a:lnTo>
                  <a:lnTo>
                    <a:pt x="224" y="8"/>
                  </a:lnTo>
                  <a:lnTo>
                    <a:pt x="248" y="0"/>
                  </a:lnTo>
                  <a:lnTo>
                    <a:pt x="272" y="0"/>
                  </a:lnTo>
                  <a:lnTo>
                    <a:pt x="296" y="8"/>
                  </a:lnTo>
                  <a:lnTo>
                    <a:pt x="328" y="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4737100" y="3176588"/>
              <a:ext cx="520700" cy="439737"/>
            </a:xfrm>
            <a:custGeom>
              <a:avLst/>
              <a:gdLst/>
              <a:ahLst/>
              <a:cxnLst>
                <a:cxn ang="0">
                  <a:pos x="0" y="232"/>
                </a:cxn>
                <a:cxn ang="0">
                  <a:pos x="24" y="240"/>
                </a:cxn>
                <a:cxn ang="0">
                  <a:pos x="40" y="232"/>
                </a:cxn>
                <a:cxn ang="0">
                  <a:pos x="56" y="224"/>
                </a:cxn>
                <a:cxn ang="0">
                  <a:pos x="72" y="224"/>
                </a:cxn>
                <a:cxn ang="0">
                  <a:pos x="80" y="208"/>
                </a:cxn>
                <a:cxn ang="0">
                  <a:pos x="88" y="200"/>
                </a:cxn>
                <a:cxn ang="0">
                  <a:pos x="96" y="184"/>
                </a:cxn>
                <a:cxn ang="0">
                  <a:pos x="96" y="168"/>
                </a:cxn>
                <a:cxn ang="0">
                  <a:pos x="104" y="152"/>
                </a:cxn>
                <a:cxn ang="0">
                  <a:pos x="104" y="128"/>
                </a:cxn>
                <a:cxn ang="0">
                  <a:pos x="112" y="112"/>
                </a:cxn>
                <a:cxn ang="0">
                  <a:pos x="112" y="96"/>
                </a:cxn>
                <a:cxn ang="0">
                  <a:pos x="112" y="80"/>
                </a:cxn>
                <a:cxn ang="0">
                  <a:pos x="112" y="64"/>
                </a:cxn>
                <a:cxn ang="0">
                  <a:pos x="120" y="48"/>
                </a:cxn>
                <a:cxn ang="0">
                  <a:pos x="120" y="32"/>
                </a:cxn>
                <a:cxn ang="0">
                  <a:pos x="128" y="16"/>
                </a:cxn>
                <a:cxn ang="0">
                  <a:pos x="136" y="8"/>
                </a:cxn>
                <a:cxn ang="0">
                  <a:pos x="144" y="0"/>
                </a:cxn>
                <a:cxn ang="0">
                  <a:pos x="152" y="0"/>
                </a:cxn>
                <a:cxn ang="0">
                  <a:pos x="168" y="0"/>
                </a:cxn>
                <a:cxn ang="0">
                  <a:pos x="184" y="0"/>
                </a:cxn>
                <a:cxn ang="0">
                  <a:pos x="208" y="8"/>
                </a:cxn>
                <a:cxn ang="0">
                  <a:pos x="232" y="24"/>
                </a:cxn>
                <a:cxn ang="0">
                  <a:pos x="256" y="32"/>
                </a:cxn>
                <a:cxn ang="0">
                  <a:pos x="264" y="40"/>
                </a:cxn>
                <a:cxn ang="0">
                  <a:pos x="280" y="48"/>
                </a:cxn>
                <a:cxn ang="0">
                  <a:pos x="288" y="56"/>
                </a:cxn>
                <a:cxn ang="0">
                  <a:pos x="288" y="72"/>
                </a:cxn>
                <a:cxn ang="0">
                  <a:pos x="296" y="88"/>
                </a:cxn>
                <a:cxn ang="0">
                  <a:pos x="296" y="96"/>
                </a:cxn>
                <a:cxn ang="0">
                  <a:pos x="296" y="112"/>
                </a:cxn>
                <a:cxn ang="0">
                  <a:pos x="296" y="128"/>
                </a:cxn>
                <a:cxn ang="0">
                  <a:pos x="296" y="144"/>
                </a:cxn>
                <a:cxn ang="0">
                  <a:pos x="296" y="160"/>
                </a:cxn>
                <a:cxn ang="0">
                  <a:pos x="288" y="176"/>
                </a:cxn>
                <a:cxn ang="0">
                  <a:pos x="288" y="192"/>
                </a:cxn>
                <a:cxn ang="0">
                  <a:pos x="288" y="208"/>
                </a:cxn>
                <a:cxn ang="0">
                  <a:pos x="288" y="224"/>
                </a:cxn>
                <a:cxn ang="0">
                  <a:pos x="280" y="240"/>
                </a:cxn>
                <a:cxn ang="0">
                  <a:pos x="288" y="256"/>
                </a:cxn>
                <a:cxn ang="0">
                  <a:pos x="288" y="264"/>
                </a:cxn>
                <a:cxn ang="0">
                  <a:pos x="296" y="280"/>
                </a:cxn>
                <a:cxn ang="0">
                  <a:pos x="296" y="288"/>
                </a:cxn>
                <a:cxn ang="0">
                  <a:pos x="312" y="296"/>
                </a:cxn>
                <a:cxn ang="0">
                  <a:pos x="320" y="304"/>
                </a:cxn>
                <a:cxn ang="0">
                  <a:pos x="336" y="304"/>
                </a:cxn>
                <a:cxn ang="0">
                  <a:pos x="360" y="304"/>
                </a:cxn>
              </a:cxnLst>
              <a:rect l="0" t="0" r="r" b="b"/>
              <a:pathLst>
                <a:path w="360" h="304">
                  <a:moveTo>
                    <a:pt x="0" y="232"/>
                  </a:moveTo>
                  <a:lnTo>
                    <a:pt x="24" y="240"/>
                  </a:lnTo>
                  <a:lnTo>
                    <a:pt x="40" y="232"/>
                  </a:lnTo>
                  <a:lnTo>
                    <a:pt x="56" y="224"/>
                  </a:lnTo>
                  <a:lnTo>
                    <a:pt x="72" y="224"/>
                  </a:lnTo>
                  <a:lnTo>
                    <a:pt x="80" y="208"/>
                  </a:lnTo>
                  <a:lnTo>
                    <a:pt x="88" y="200"/>
                  </a:lnTo>
                  <a:lnTo>
                    <a:pt x="96" y="184"/>
                  </a:lnTo>
                  <a:lnTo>
                    <a:pt x="96" y="168"/>
                  </a:lnTo>
                  <a:lnTo>
                    <a:pt x="104" y="152"/>
                  </a:lnTo>
                  <a:lnTo>
                    <a:pt x="104" y="128"/>
                  </a:lnTo>
                  <a:lnTo>
                    <a:pt x="112" y="112"/>
                  </a:lnTo>
                  <a:lnTo>
                    <a:pt x="112" y="96"/>
                  </a:lnTo>
                  <a:lnTo>
                    <a:pt x="112" y="80"/>
                  </a:lnTo>
                  <a:lnTo>
                    <a:pt x="112" y="64"/>
                  </a:lnTo>
                  <a:lnTo>
                    <a:pt x="120" y="48"/>
                  </a:lnTo>
                  <a:lnTo>
                    <a:pt x="120" y="32"/>
                  </a:lnTo>
                  <a:lnTo>
                    <a:pt x="128" y="16"/>
                  </a:lnTo>
                  <a:lnTo>
                    <a:pt x="136" y="8"/>
                  </a:lnTo>
                  <a:lnTo>
                    <a:pt x="144" y="0"/>
                  </a:lnTo>
                  <a:lnTo>
                    <a:pt x="152" y="0"/>
                  </a:lnTo>
                  <a:lnTo>
                    <a:pt x="168" y="0"/>
                  </a:lnTo>
                  <a:lnTo>
                    <a:pt x="184" y="0"/>
                  </a:lnTo>
                  <a:lnTo>
                    <a:pt x="208" y="8"/>
                  </a:lnTo>
                  <a:lnTo>
                    <a:pt x="232" y="24"/>
                  </a:lnTo>
                  <a:lnTo>
                    <a:pt x="256" y="32"/>
                  </a:lnTo>
                  <a:lnTo>
                    <a:pt x="264" y="40"/>
                  </a:lnTo>
                  <a:lnTo>
                    <a:pt x="280" y="48"/>
                  </a:lnTo>
                  <a:lnTo>
                    <a:pt x="288" y="56"/>
                  </a:lnTo>
                  <a:lnTo>
                    <a:pt x="288" y="72"/>
                  </a:lnTo>
                  <a:lnTo>
                    <a:pt x="296" y="88"/>
                  </a:lnTo>
                  <a:lnTo>
                    <a:pt x="296" y="96"/>
                  </a:lnTo>
                  <a:lnTo>
                    <a:pt x="296" y="112"/>
                  </a:lnTo>
                  <a:lnTo>
                    <a:pt x="296" y="128"/>
                  </a:lnTo>
                  <a:lnTo>
                    <a:pt x="296" y="144"/>
                  </a:lnTo>
                  <a:lnTo>
                    <a:pt x="296" y="160"/>
                  </a:lnTo>
                  <a:lnTo>
                    <a:pt x="288" y="176"/>
                  </a:lnTo>
                  <a:lnTo>
                    <a:pt x="288" y="192"/>
                  </a:lnTo>
                  <a:lnTo>
                    <a:pt x="288" y="208"/>
                  </a:lnTo>
                  <a:lnTo>
                    <a:pt x="288" y="224"/>
                  </a:lnTo>
                  <a:lnTo>
                    <a:pt x="280" y="240"/>
                  </a:lnTo>
                  <a:lnTo>
                    <a:pt x="288" y="256"/>
                  </a:lnTo>
                  <a:lnTo>
                    <a:pt x="288" y="264"/>
                  </a:lnTo>
                  <a:lnTo>
                    <a:pt x="296" y="280"/>
                  </a:lnTo>
                  <a:lnTo>
                    <a:pt x="296" y="288"/>
                  </a:lnTo>
                  <a:lnTo>
                    <a:pt x="312" y="296"/>
                  </a:lnTo>
                  <a:lnTo>
                    <a:pt x="320" y="304"/>
                  </a:lnTo>
                  <a:lnTo>
                    <a:pt x="336" y="304"/>
                  </a:lnTo>
                  <a:lnTo>
                    <a:pt x="360" y="30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5559425" y="3546475"/>
              <a:ext cx="522288" cy="43973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6" y="8"/>
                </a:cxn>
                <a:cxn ang="0">
                  <a:pos x="40" y="0"/>
                </a:cxn>
                <a:cxn ang="0">
                  <a:pos x="56" y="0"/>
                </a:cxn>
                <a:cxn ang="0">
                  <a:pos x="72" y="0"/>
                </a:cxn>
                <a:cxn ang="0">
                  <a:pos x="88" y="0"/>
                </a:cxn>
                <a:cxn ang="0">
                  <a:pos x="112" y="0"/>
                </a:cxn>
                <a:cxn ang="0">
                  <a:pos x="128" y="8"/>
                </a:cxn>
                <a:cxn ang="0">
                  <a:pos x="144" y="8"/>
                </a:cxn>
                <a:cxn ang="0">
                  <a:pos x="160" y="16"/>
                </a:cxn>
                <a:cxn ang="0">
                  <a:pos x="176" y="16"/>
                </a:cxn>
                <a:cxn ang="0">
                  <a:pos x="192" y="24"/>
                </a:cxn>
                <a:cxn ang="0">
                  <a:pos x="208" y="32"/>
                </a:cxn>
                <a:cxn ang="0">
                  <a:pos x="240" y="40"/>
                </a:cxn>
                <a:cxn ang="0">
                  <a:pos x="272" y="56"/>
                </a:cxn>
                <a:cxn ang="0">
                  <a:pos x="296" y="80"/>
                </a:cxn>
                <a:cxn ang="0">
                  <a:pos x="312" y="96"/>
                </a:cxn>
                <a:cxn ang="0">
                  <a:pos x="320" y="104"/>
                </a:cxn>
                <a:cxn ang="0">
                  <a:pos x="336" y="120"/>
                </a:cxn>
                <a:cxn ang="0">
                  <a:pos x="344" y="136"/>
                </a:cxn>
                <a:cxn ang="0">
                  <a:pos x="352" y="152"/>
                </a:cxn>
                <a:cxn ang="0">
                  <a:pos x="360" y="168"/>
                </a:cxn>
                <a:cxn ang="0">
                  <a:pos x="336" y="304"/>
                </a:cxn>
              </a:cxnLst>
              <a:rect l="0" t="0" r="r" b="b"/>
              <a:pathLst>
                <a:path w="360" h="304">
                  <a:moveTo>
                    <a:pt x="0" y="8"/>
                  </a:moveTo>
                  <a:lnTo>
                    <a:pt x="16" y="8"/>
                  </a:lnTo>
                  <a:lnTo>
                    <a:pt x="40" y="0"/>
                  </a:lnTo>
                  <a:lnTo>
                    <a:pt x="56" y="0"/>
                  </a:lnTo>
                  <a:lnTo>
                    <a:pt x="72" y="0"/>
                  </a:lnTo>
                  <a:lnTo>
                    <a:pt x="88" y="0"/>
                  </a:lnTo>
                  <a:lnTo>
                    <a:pt x="112" y="0"/>
                  </a:lnTo>
                  <a:lnTo>
                    <a:pt x="128" y="8"/>
                  </a:lnTo>
                  <a:lnTo>
                    <a:pt x="144" y="8"/>
                  </a:lnTo>
                  <a:lnTo>
                    <a:pt x="160" y="16"/>
                  </a:lnTo>
                  <a:lnTo>
                    <a:pt x="176" y="16"/>
                  </a:lnTo>
                  <a:lnTo>
                    <a:pt x="192" y="24"/>
                  </a:lnTo>
                  <a:lnTo>
                    <a:pt x="208" y="32"/>
                  </a:lnTo>
                  <a:lnTo>
                    <a:pt x="240" y="40"/>
                  </a:lnTo>
                  <a:lnTo>
                    <a:pt x="272" y="56"/>
                  </a:lnTo>
                  <a:lnTo>
                    <a:pt x="296" y="80"/>
                  </a:lnTo>
                  <a:lnTo>
                    <a:pt x="312" y="96"/>
                  </a:lnTo>
                  <a:lnTo>
                    <a:pt x="320" y="104"/>
                  </a:lnTo>
                  <a:lnTo>
                    <a:pt x="336" y="120"/>
                  </a:lnTo>
                  <a:lnTo>
                    <a:pt x="344" y="136"/>
                  </a:lnTo>
                  <a:lnTo>
                    <a:pt x="352" y="152"/>
                  </a:lnTo>
                  <a:lnTo>
                    <a:pt x="360" y="168"/>
                  </a:lnTo>
                  <a:lnTo>
                    <a:pt x="336" y="30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2813050" y="3279775"/>
              <a:ext cx="325438" cy="290513"/>
            </a:xfrm>
            <a:custGeom>
              <a:avLst/>
              <a:gdLst/>
              <a:ahLst/>
              <a:cxnLst>
                <a:cxn ang="0">
                  <a:pos x="88" y="200"/>
                </a:cxn>
                <a:cxn ang="0">
                  <a:pos x="64" y="200"/>
                </a:cxn>
                <a:cxn ang="0">
                  <a:pos x="40" y="192"/>
                </a:cxn>
                <a:cxn ang="0">
                  <a:pos x="24" y="176"/>
                </a:cxn>
                <a:cxn ang="0">
                  <a:pos x="8" y="160"/>
                </a:cxn>
                <a:cxn ang="0">
                  <a:pos x="8" y="144"/>
                </a:cxn>
                <a:cxn ang="0">
                  <a:pos x="0" y="120"/>
                </a:cxn>
                <a:cxn ang="0">
                  <a:pos x="0" y="104"/>
                </a:cxn>
                <a:cxn ang="0">
                  <a:pos x="0" y="80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32" y="24"/>
                </a:cxn>
                <a:cxn ang="0">
                  <a:pos x="48" y="8"/>
                </a:cxn>
                <a:cxn ang="0">
                  <a:pos x="64" y="8"/>
                </a:cxn>
                <a:cxn ang="0">
                  <a:pos x="80" y="0"/>
                </a:cxn>
                <a:cxn ang="0">
                  <a:pos x="96" y="0"/>
                </a:cxn>
                <a:cxn ang="0">
                  <a:pos x="120" y="0"/>
                </a:cxn>
                <a:cxn ang="0">
                  <a:pos x="136" y="0"/>
                </a:cxn>
                <a:cxn ang="0">
                  <a:pos x="160" y="8"/>
                </a:cxn>
                <a:cxn ang="0">
                  <a:pos x="176" y="8"/>
                </a:cxn>
                <a:cxn ang="0">
                  <a:pos x="192" y="16"/>
                </a:cxn>
                <a:cxn ang="0">
                  <a:pos x="208" y="24"/>
                </a:cxn>
                <a:cxn ang="0">
                  <a:pos x="216" y="32"/>
                </a:cxn>
                <a:cxn ang="0">
                  <a:pos x="224" y="48"/>
                </a:cxn>
                <a:cxn ang="0">
                  <a:pos x="224" y="72"/>
                </a:cxn>
                <a:cxn ang="0">
                  <a:pos x="184" y="168"/>
                </a:cxn>
              </a:cxnLst>
              <a:rect l="0" t="0" r="r" b="b"/>
              <a:pathLst>
                <a:path w="224" h="200">
                  <a:moveTo>
                    <a:pt x="88" y="200"/>
                  </a:moveTo>
                  <a:lnTo>
                    <a:pt x="64" y="200"/>
                  </a:lnTo>
                  <a:lnTo>
                    <a:pt x="40" y="192"/>
                  </a:lnTo>
                  <a:lnTo>
                    <a:pt x="24" y="176"/>
                  </a:lnTo>
                  <a:lnTo>
                    <a:pt x="8" y="160"/>
                  </a:lnTo>
                  <a:lnTo>
                    <a:pt x="8" y="144"/>
                  </a:lnTo>
                  <a:lnTo>
                    <a:pt x="0" y="120"/>
                  </a:lnTo>
                  <a:lnTo>
                    <a:pt x="0" y="104"/>
                  </a:lnTo>
                  <a:lnTo>
                    <a:pt x="0" y="80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32" y="24"/>
                  </a:lnTo>
                  <a:lnTo>
                    <a:pt x="48" y="8"/>
                  </a:lnTo>
                  <a:lnTo>
                    <a:pt x="64" y="8"/>
                  </a:lnTo>
                  <a:lnTo>
                    <a:pt x="80" y="0"/>
                  </a:lnTo>
                  <a:lnTo>
                    <a:pt x="96" y="0"/>
                  </a:lnTo>
                  <a:lnTo>
                    <a:pt x="120" y="0"/>
                  </a:lnTo>
                  <a:lnTo>
                    <a:pt x="136" y="0"/>
                  </a:lnTo>
                  <a:lnTo>
                    <a:pt x="160" y="8"/>
                  </a:lnTo>
                  <a:lnTo>
                    <a:pt x="176" y="8"/>
                  </a:lnTo>
                  <a:lnTo>
                    <a:pt x="192" y="16"/>
                  </a:lnTo>
                  <a:lnTo>
                    <a:pt x="208" y="24"/>
                  </a:lnTo>
                  <a:lnTo>
                    <a:pt x="216" y="32"/>
                  </a:lnTo>
                  <a:lnTo>
                    <a:pt x="224" y="48"/>
                  </a:lnTo>
                  <a:lnTo>
                    <a:pt x="224" y="72"/>
                  </a:lnTo>
                  <a:lnTo>
                    <a:pt x="184" y="1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3554413" y="3094038"/>
              <a:ext cx="892175" cy="417512"/>
            </a:xfrm>
            <a:custGeom>
              <a:avLst/>
              <a:gdLst/>
              <a:ahLst/>
              <a:cxnLst>
                <a:cxn ang="0">
                  <a:pos x="16" y="216"/>
                </a:cxn>
                <a:cxn ang="0">
                  <a:pos x="40" y="208"/>
                </a:cxn>
                <a:cxn ang="0">
                  <a:pos x="64" y="184"/>
                </a:cxn>
                <a:cxn ang="0">
                  <a:pos x="80" y="152"/>
                </a:cxn>
                <a:cxn ang="0">
                  <a:pos x="96" y="80"/>
                </a:cxn>
                <a:cxn ang="0">
                  <a:pos x="112" y="24"/>
                </a:cxn>
                <a:cxn ang="0">
                  <a:pos x="152" y="0"/>
                </a:cxn>
                <a:cxn ang="0">
                  <a:pos x="184" y="0"/>
                </a:cxn>
                <a:cxn ang="0">
                  <a:pos x="224" y="8"/>
                </a:cxn>
                <a:cxn ang="0">
                  <a:pos x="264" y="24"/>
                </a:cxn>
                <a:cxn ang="0">
                  <a:pos x="288" y="40"/>
                </a:cxn>
                <a:cxn ang="0">
                  <a:pos x="304" y="64"/>
                </a:cxn>
                <a:cxn ang="0">
                  <a:pos x="304" y="96"/>
                </a:cxn>
                <a:cxn ang="0">
                  <a:pos x="272" y="144"/>
                </a:cxn>
                <a:cxn ang="0">
                  <a:pos x="240" y="192"/>
                </a:cxn>
                <a:cxn ang="0">
                  <a:pos x="224" y="232"/>
                </a:cxn>
                <a:cxn ang="0">
                  <a:pos x="240" y="264"/>
                </a:cxn>
                <a:cxn ang="0">
                  <a:pos x="296" y="288"/>
                </a:cxn>
                <a:cxn ang="0">
                  <a:pos x="336" y="240"/>
                </a:cxn>
                <a:cxn ang="0">
                  <a:pos x="352" y="208"/>
                </a:cxn>
                <a:cxn ang="0">
                  <a:pos x="368" y="176"/>
                </a:cxn>
                <a:cxn ang="0">
                  <a:pos x="376" y="144"/>
                </a:cxn>
                <a:cxn ang="0">
                  <a:pos x="392" y="104"/>
                </a:cxn>
                <a:cxn ang="0">
                  <a:pos x="408" y="80"/>
                </a:cxn>
                <a:cxn ang="0">
                  <a:pos x="432" y="64"/>
                </a:cxn>
                <a:cxn ang="0">
                  <a:pos x="456" y="56"/>
                </a:cxn>
                <a:cxn ang="0">
                  <a:pos x="488" y="72"/>
                </a:cxn>
                <a:cxn ang="0">
                  <a:pos x="528" y="104"/>
                </a:cxn>
                <a:cxn ang="0">
                  <a:pos x="552" y="128"/>
                </a:cxn>
                <a:cxn ang="0">
                  <a:pos x="568" y="152"/>
                </a:cxn>
                <a:cxn ang="0">
                  <a:pos x="568" y="192"/>
                </a:cxn>
                <a:cxn ang="0">
                  <a:pos x="576" y="224"/>
                </a:cxn>
                <a:cxn ang="0">
                  <a:pos x="584" y="248"/>
                </a:cxn>
                <a:cxn ang="0">
                  <a:pos x="616" y="272"/>
                </a:cxn>
              </a:cxnLst>
              <a:rect l="0" t="0" r="r" b="b"/>
              <a:pathLst>
                <a:path w="616" h="288">
                  <a:moveTo>
                    <a:pt x="0" y="216"/>
                  </a:moveTo>
                  <a:lnTo>
                    <a:pt x="16" y="216"/>
                  </a:lnTo>
                  <a:lnTo>
                    <a:pt x="32" y="216"/>
                  </a:lnTo>
                  <a:lnTo>
                    <a:pt x="40" y="208"/>
                  </a:lnTo>
                  <a:lnTo>
                    <a:pt x="56" y="200"/>
                  </a:lnTo>
                  <a:lnTo>
                    <a:pt x="64" y="184"/>
                  </a:lnTo>
                  <a:lnTo>
                    <a:pt x="72" y="176"/>
                  </a:lnTo>
                  <a:lnTo>
                    <a:pt x="80" y="152"/>
                  </a:lnTo>
                  <a:lnTo>
                    <a:pt x="88" y="112"/>
                  </a:lnTo>
                  <a:lnTo>
                    <a:pt x="96" y="80"/>
                  </a:lnTo>
                  <a:lnTo>
                    <a:pt x="104" y="56"/>
                  </a:lnTo>
                  <a:lnTo>
                    <a:pt x="112" y="24"/>
                  </a:lnTo>
                  <a:lnTo>
                    <a:pt x="136" y="8"/>
                  </a:lnTo>
                  <a:lnTo>
                    <a:pt x="152" y="0"/>
                  </a:lnTo>
                  <a:lnTo>
                    <a:pt x="160" y="0"/>
                  </a:lnTo>
                  <a:lnTo>
                    <a:pt x="184" y="0"/>
                  </a:lnTo>
                  <a:lnTo>
                    <a:pt x="200" y="0"/>
                  </a:lnTo>
                  <a:lnTo>
                    <a:pt x="224" y="8"/>
                  </a:lnTo>
                  <a:lnTo>
                    <a:pt x="248" y="16"/>
                  </a:lnTo>
                  <a:lnTo>
                    <a:pt x="264" y="24"/>
                  </a:lnTo>
                  <a:lnTo>
                    <a:pt x="280" y="32"/>
                  </a:lnTo>
                  <a:lnTo>
                    <a:pt x="288" y="40"/>
                  </a:lnTo>
                  <a:lnTo>
                    <a:pt x="296" y="56"/>
                  </a:lnTo>
                  <a:lnTo>
                    <a:pt x="304" y="64"/>
                  </a:lnTo>
                  <a:lnTo>
                    <a:pt x="304" y="72"/>
                  </a:lnTo>
                  <a:lnTo>
                    <a:pt x="304" y="96"/>
                  </a:lnTo>
                  <a:lnTo>
                    <a:pt x="288" y="120"/>
                  </a:lnTo>
                  <a:lnTo>
                    <a:pt x="272" y="144"/>
                  </a:lnTo>
                  <a:lnTo>
                    <a:pt x="256" y="168"/>
                  </a:lnTo>
                  <a:lnTo>
                    <a:pt x="240" y="192"/>
                  </a:lnTo>
                  <a:lnTo>
                    <a:pt x="232" y="208"/>
                  </a:lnTo>
                  <a:lnTo>
                    <a:pt x="224" y="232"/>
                  </a:lnTo>
                  <a:lnTo>
                    <a:pt x="224" y="248"/>
                  </a:lnTo>
                  <a:lnTo>
                    <a:pt x="240" y="264"/>
                  </a:lnTo>
                  <a:lnTo>
                    <a:pt x="264" y="280"/>
                  </a:lnTo>
                  <a:lnTo>
                    <a:pt x="296" y="288"/>
                  </a:lnTo>
                  <a:lnTo>
                    <a:pt x="320" y="272"/>
                  </a:lnTo>
                  <a:lnTo>
                    <a:pt x="336" y="240"/>
                  </a:lnTo>
                  <a:lnTo>
                    <a:pt x="344" y="232"/>
                  </a:lnTo>
                  <a:lnTo>
                    <a:pt x="352" y="208"/>
                  </a:lnTo>
                  <a:lnTo>
                    <a:pt x="360" y="192"/>
                  </a:lnTo>
                  <a:lnTo>
                    <a:pt x="368" y="176"/>
                  </a:lnTo>
                  <a:lnTo>
                    <a:pt x="368" y="160"/>
                  </a:lnTo>
                  <a:lnTo>
                    <a:pt x="376" y="144"/>
                  </a:lnTo>
                  <a:lnTo>
                    <a:pt x="384" y="120"/>
                  </a:lnTo>
                  <a:lnTo>
                    <a:pt x="392" y="104"/>
                  </a:lnTo>
                  <a:lnTo>
                    <a:pt x="400" y="96"/>
                  </a:lnTo>
                  <a:lnTo>
                    <a:pt x="408" y="80"/>
                  </a:lnTo>
                  <a:lnTo>
                    <a:pt x="416" y="72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56" y="56"/>
                  </a:lnTo>
                  <a:lnTo>
                    <a:pt x="472" y="64"/>
                  </a:lnTo>
                  <a:lnTo>
                    <a:pt x="488" y="72"/>
                  </a:lnTo>
                  <a:lnTo>
                    <a:pt x="504" y="80"/>
                  </a:lnTo>
                  <a:lnTo>
                    <a:pt x="528" y="104"/>
                  </a:lnTo>
                  <a:lnTo>
                    <a:pt x="544" y="112"/>
                  </a:lnTo>
                  <a:lnTo>
                    <a:pt x="552" y="128"/>
                  </a:lnTo>
                  <a:lnTo>
                    <a:pt x="560" y="136"/>
                  </a:lnTo>
                  <a:lnTo>
                    <a:pt x="568" y="152"/>
                  </a:lnTo>
                  <a:lnTo>
                    <a:pt x="568" y="168"/>
                  </a:lnTo>
                  <a:lnTo>
                    <a:pt x="568" y="192"/>
                  </a:lnTo>
                  <a:lnTo>
                    <a:pt x="576" y="208"/>
                  </a:lnTo>
                  <a:lnTo>
                    <a:pt x="576" y="224"/>
                  </a:lnTo>
                  <a:lnTo>
                    <a:pt x="584" y="240"/>
                  </a:lnTo>
                  <a:lnTo>
                    <a:pt x="584" y="248"/>
                  </a:lnTo>
                  <a:lnTo>
                    <a:pt x="600" y="264"/>
                  </a:lnTo>
                  <a:lnTo>
                    <a:pt x="616" y="27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4446588" y="3209925"/>
              <a:ext cx="290512" cy="290513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32" y="192"/>
                </a:cxn>
                <a:cxn ang="0">
                  <a:pos x="48" y="176"/>
                </a:cxn>
                <a:cxn ang="0">
                  <a:pos x="56" y="152"/>
                </a:cxn>
                <a:cxn ang="0">
                  <a:pos x="72" y="128"/>
                </a:cxn>
                <a:cxn ang="0">
                  <a:pos x="72" y="96"/>
                </a:cxn>
                <a:cxn ang="0">
                  <a:pos x="80" y="64"/>
                </a:cxn>
                <a:cxn ang="0">
                  <a:pos x="88" y="40"/>
                </a:cxn>
                <a:cxn ang="0">
                  <a:pos x="96" y="16"/>
                </a:cxn>
                <a:cxn ang="0">
                  <a:pos x="112" y="8"/>
                </a:cxn>
                <a:cxn ang="0">
                  <a:pos x="112" y="0"/>
                </a:cxn>
                <a:cxn ang="0">
                  <a:pos x="128" y="0"/>
                </a:cxn>
                <a:cxn ang="0">
                  <a:pos x="136" y="8"/>
                </a:cxn>
                <a:cxn ang="0">
                  <a:pos x="152" y="16"/>
                </a:cxn>
                <a:cxn ang="0">
                  <a:pos x="168" y="24"/>
                </a:cxn>
                <a:cxn ang="0">
                  <a:pos x="184" y="40"/>
                </a:cxn>
                <a:cxn ang="0">
                  <a:pos x="200" y="200"/>
                </a:cxn>
              </a:cxnLst>
              <a:rect l="0" t="0" r="r" b="b"/>
              <a:pathLst>
                <a:path w="200" h="200">
                  <a:moveTo>
                    <a:pt x="0" y="192"/>
                  </a:moveTo>
                  <a:lnTo>
                    <a:pt x="32" y="192"/>
                  </a:lnTo>
                  <a:lnTo>
                    <a:pt x="48" y="176"/>
                  </a:lnTo>
                  <a:lnTo>
                    <a:pt x="56" y="152"/>
                  </a:lnTo>
                  <a:lnTo>
                    <a:pt x="72" y="128"/>
                  </a:lnTo>
                  <a:lnTo>
                    <a:pt x="72" y="96"/>
                  </a:lnTo>
                  <a:lnTo>
                    <a:pt x="80" y="64"/>
                  </a:lnTo>
                  <a:lnTo>
                    <a:pt x="88" y="40"/>
                  </a:lnTo>
                  <a:lnTo>
                    <a:pt x="96" y="16"/>
                  </a:lnTo>
                  <a:lnTo>
                    <a:pt x="112" y="8"/>
                  </a:lnTo>
                  <a:lnTo>
                    <a:pt x="112" y="0"/>
                  </a:lnTo>
                  <a:lnTo>
                    <a:pt x="128" y="0"/>
                  </a:lnTo>
                  <a:lnTo>
                    <a:pt x="136" y="8"/>
                  </a:lnTo>
                  <a:lnTo>
                    <a:pt x="152" y="16"/>
                  </a:lnTo>
                  <a:lnTo>
                    <a:pt x="168" y="24"/>
                  </a:lnTo>
                  <a:lnTo>
                    <a:pt x="184" y="40"/>
                  </a:lnTo>
                  <a:lnTo>
                    <a:pt x="200" y="2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5235575" y="3244850"/>
              <a:ext cx="404813" cy="382588"/>
            </a:xfrm>
            <a:custGeom>
              <a:avLst/>
              <a:gdLst/>
              <a:ahLst/>
              <a:cxnLst>
                <a:cxn ang="0">
                  <a:pos x="0" y="264"/>
                </a:cxn>
                <a:cxn ang="0">
                  <a:pos x="24" y="240"/>
                </a:cxn>
                <a:cxn ang="0">
                  <a:pos x="40" y="208"/>
                </a:cxn>
                <a:cxn ang="0">
                  <a:pos x="40" y="176"/>
                </a:cxn>
                <a:cxn ang="0">
                  <a:pos x="48" y="144"/>
                </a:cxn>
                <a:cxn ang="0">
                  <a:pos x="48" y="112"/>
                </a:cxn>
                <a:cxn ang="0">
                  <a:pos x="56" y="88"/>
                </a:cxn>
                <a:cxn ang="0">
                  <a:pos x="56" y="56"/>
                </a:cxn>
                <a:cxn ang="0">
                  <a:pos x="64" y="32"/>
                </a:cxn>
                <a:cxn ang="0">
                  <a:pos x="88" y="16"/>
                </a:cxn>
                <a:cxn ang="0">
                  <a:pos x="96" y="8"/>
                </a:cxn>
                <a:cxn ang="0">
                  <a:pos x="112" y="8"/>
                </a:cxn>
                <a:cxn ang="0">
                  <a:pos x="128" y="0"/>
                </a:cxn>
                <a:cxn ang="0">
                  <a:pos x="152" y="0"/>
                </a:cxn>
                <a:cxn ang="0">
                  <a:pos x="168" y="0"/>
                </a:cxn>
                <a:cxn ang="0">
                  <a:pos x="200" y="8"/>
                </a:cxn>
                <a:cxn ang="0">
                  <a:pos x="224" y="16"/>
                </a:cxn>
                <a:cxn ang="0">
                  <a:pos x="248" y="24"/>
                </a:cxn>
                <a:cxn ang="0">
                  <a:pos x="256" y="40"/>
                </a:cxn>
                <a:cxn ang="0">
                  <a:pos x="272" y="56"/>
                </a:cxn>
                <a:cxn ang="0">
                  <a:pos x="272" y="72"/>
                </a:cxn>
                <a:cxn ang="0">
                  <a:pos x="272" y="96"/>
                </a:cxn>
                <a:cxn ang="0">
                  <a:pos x="280" y="112"/>
                </a:cxn>
                <a:cxn ang="0">
                  <a:pos x="272" y="136"/>
                </a:cxn>
                <a:cxn ang="0">
                  <a:pos x="264" y="152"/>
                </a:cxn>
                <a:cxn ang="0">
                  <a:pos x="256" y="176"/>
                </a:cxn>
                <a:cxn ang="0">
                  <a:pos x="248" y="192"/>
                </a:cxn>
                <a:cxn ang="0">
                  <a:pos x="232" y="208"/>
                </a:cxn>
              </a:cxnLst>
              <a:rect l="0" t="0" r="r" b="b"/>
              <a:pathLst>
                <a:path w="280" h="264">
                  <a:moveTo>
                    <a:pt x="0" y="264"/>
                  </a:moveTo>
                  <a:lnTo>
                    <a:pt x="24" y="240"/>
                  </a:lnTo>
                  <a:lnTo>
                    <a:pt x="40" y="208"/>
                  </a:lnTo>
                  <a:lnTo>
                    <a:pt x="40" y="176"/>
                  </a:lnTo>
                  <a:lnTo>
                    <a:pt x="48" y="144"/>
                  </a:lnTo>
                  <a:lnTo>
                    <a:pt x="48" y="112"/>
                  </a:lnTo>
                  <a:lnTo>
                    <a:pt x="56" y="88"/>
                  </a:lnTo>
                  <a:lnTo>
                    <a:pt x="56" y="56"/>
                  </a:lnTo>
                  <a:lnTo>
                    <a:pt x="64" y="32"/>
                  </a:lnTo>
                  <a:lnTo>
                    <a:pt x="88" y="16"/>
                  </a:lnTo>
                  <a:lnTo>
                    <a:pt x="96" y="8"/>
                  </a:lnTo>
                  <a:lnTo>
                    <a:pt x="112" y="8"/>
                  </a:lnTo>
                  <a:lnTo>
                    <a:pt x="128" y="0"/>
                  </a:lnTo>
                  <a:lnTo>
                    <a:pt x="152" y="0"/>
                  </a:lnTo>
                  <a:lnTo>
                    <a:pt x="168" y="0"/>
                  </a:lnTo>
                  <a:lnTo>
                    <a:pt x="200" y="8"/>
                  </a:lnTo>
                  <a:lnTo>
                    <a:pt x="224" y="16"/>
                  </a:lnTo>
                  <a:lnTo>
                    <a:pt x="248" y="24"/>
                  </a:lnTo>
                  <a:lnTo>
                    <a:pt x="256" y="40"/>
                  </a:lnTo>
                  <a:lnTo>
                    <a:pt x="272" y="56"/>
                  </a:lnTo>
                  <a:lnTo>
                    <a:pt x="272" y="72"/>
                  </a:lnTo>
                  <a:lnTo>
                    <a:pt x="272" y="96"/>
                  </a:lnTo>
                  <a:lnTo>
                    <a:pt x="280" y="112"/>
                  </a:lnTo>
                  <a:lnTo>
                    <a:pt x="272" y="136"/>
                  </a:lnTo>
                  <a:lnTo>
                    <a:pt x="264" y="152"/>
                  </a:lnTo>
                  <a:lnTo>
                    <a:pt x="256" y="176"/>
                  </a:lnTo>
                  <a:lnTo>
                    <a:pt x="248" y="192"/>
                  </a:lnTo>
                  <a:lnTo>
                    <a:pt x="232" y="20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Freeform 19"/>
            <p:cNvSpPr>
              <a:spLocks/>
            </p:cNvSpPr>
            <p:nvPr/>
          </p:nvSpPr>
          <p:spPr bwMode="auto">
            <a:xfrm>
              <a:off x="3033713" y="3673475"/>
              <a:ext cx="312737" cy="290513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8" y="0"/>
                </a:cxn>
                <a:cxn ang="0">
                  <a:pos x="152" y="8"/>
                </a:cxn>
                <a:cxn ang="0">
                  <a:pos x="176" y="32"/>
                </a:cxn>
                <a:cxn ang="0">
                  <a:pos x="192" y="48"/>
                </a:cxn>
                <a:cxn ang="0">
                  <a:pos x="208" y="72"/>
                </a:cxn>
                <a:cxn ang="0">
                  <a:pos x="216" y="104"/>
                </a:cxn>
                <a:cxn ang="0">
                  <a:pos x="216" y="128"/>
                </a:cxn>
                <a:cxn ang="0">
                  <a:pos x="208" y="152"/>
                </a:cxn>
                <a:cxn ang="0">
                  <a:pos x="192" y="168"/>
                </a:cxn>
                <a:cxn ang="0">
                  <a:pos x="176" y="192"/>
                </a:cxn>
                <a:cxn ang="0">
                  <a:pos x="152" y="200"/>
                </a:cxn>
                <a:cxn ang="0">
                  <a:pos x="128" y="200"/>
                </a:cxn>
                <a:cxn ang="0">
                  <a:pos x="96" y="200"/>
                </a:cxn>
                <a:cxn ang="0">
                  <a:pos x="72" y="192"/>
                </a:cxn>
                <a:cxn ang="0">
                  <a:pos x="48" y="168"/>
                </a:cxn>
                <a:cxn ang="0">
                  <a:pos x="24" y="152"/>
                </a:cxn>
                <a:cxn ang="0">
                  <a:pos x="8" y="128"/>
                </a:cxn>
                <a:cxn ang="0">
                  <a:pos x="8" y="104"/>
                </a:cxn>
                <a:cxn ang="0">
                  <a:pos x="0" y="72"/>
                </a:cxn>
                <a:cxn ang="0">
                  <a:pos x="8" y="48"/>
                </a:cxn>
                <a:cxn ang="0">
                  <a:pos x="24" y="32"/>
                </a:cxn>
                <a:cxn ang="0">
                  <a:pos x="40" y="8"/>
                </a:cxn>
                <a:cxn ang="0">
                  <a:pos x="64" y="0"/>
                </a:cxn>
                <a:cxn ang="0">
                  <a:pos x="96" y="0"/>
                </a:cxn>
              </a:cxnLst>
              <a:rect l="0" t="0" r="r" b="b"/>
              <a:pathLst>
                <a:path w="216" h="200">
                  <a:moveTo>
                    <a:pt x="96" y="0"/>
                  </a:moveTo>
                  <a:lnTo>
                    <a:pt x="128" y="0"/>
                  </a:lnTo>
                  <a:lnTo>
                    <a:pt x="152" y="8"/>
                  </a:lnTo>
                  <a:lnTo>
                    <a:pt x="176" y="32"/>
                  </a:lnTo>
                  <a:lnTo>
                    <a:pt x="192" y="48"/>
                  </a:lnTo>
                  <a:lnTo>
                    <a:pt x="208" y="72"/>
                  </a:lnTo>
                  <a:lnTo>
                    <a:pt x="216" y="104"/>
                  </a:lnTo>
                  <a:lnTo>
                    <a:pt x="216" y="128"/>
                  </a:lnTo>
                  <a:lnTo>
                    <a:pt x="208" y="152"/>
                  </a:lnTo>
                  <a:lnTo>
                    <a:pt x="192" y="168"/>
                  </a:lnTo>
                  <a:lnTo>
                    <a:pt x="176" y="192"/>
                  </a:lnTo>
                  <a:lnTo>
                    <a:pt x="152" y="200"/>
                  </a:lnTo>
                  <a:lnTo>
                    <a:pt x="128" y="200"/>
                  </a:lnTo>
                  <a:lnTo>
                    <a:pt x="96" y="200"/>
                  </a:lnTo>
                  <a:lnTo>
                    <a:pt x="72" y="192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8" y="128"/>
                  </a:lnTo>
                  <a:lnTo>
                    <a:pt x="8" y="104"/>
                  </a:lnTo>
                  <a:lnTo>
                    <a:pt x="0" y="72"/>
                  </a:lnTo>
                  <a:lnTo>
                    <a:pt x="8" y="48"/>
                  </a:lnTo>
                  <a:lnTo>
                    <a:pt x="24" y="32"/>
                  </a:lnTo>
                  <a:lnTo>
                    <a:pt x="40" y="8"/>
                  </a:lnTo>
                  <a:lnTo>
                    <a:pt x="64" y="0"/>
                  </a:lnTo>
                  <a:lnTo>
                    <a:pt x="96" y="0"/>
                  </a:lnTo>
                  <a:close/>
                </a:path>
              </a:pathLst>
            </a:custGeom>
            <a:gradFill rotWithShape="0">
              <a:gsLst>
                <a:gs pos="0">
                  <a:srgbClr val="8FBAE3">
                    <a:gamma/>
                    <a:tint val="49020"/>
                    <a:invGamma/>
                  </a:srgbClr>
                </a:gs>
                <a:gs pos="100000">
                  <a:srgbClr val="8FBAE3"/>
                </a:gs>
              </a:gsLst>
              <a:path path="rect">
                <a:fillToRect l="50000" t="50000" r="50000" b="50000"/>
              </a:path>
            </a:gra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Freeform 20"/>
            <p:cNvSpPr>
              <a:spLocks/>
            </p:cNvSpPr>
            <p:nvPr/>
          </p:nvSpPr>
          <p:spPr bwMode="auto">
            <a:xfrm>
              <a:off x="3763963" y="3616325"/>
              <a:ext cx="207962" cy="231775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88" y="0"/>
                </a:cxn>
                <a:cxn ang="0">
                  <a:pos x="104" y="8"/>
                </a:cxn>
                <a:cxn ang="0">
                  <a:pos x="120" y="24"/>
                </a:cxn>
                <a:cxn ang="0">
                  <a:pos x="128" y="40"/>
                </a:cxn>
                <a:cxn ang="0">
                  <a:pos x="136" y="56"/>
                </a:cxn>
                <a:cxn ang="0">
                  <a:pos x="136" y="80"/>
                </a:cxn>
                <a:cxn ang="0">
                  <a:pos x="144" y="104"/>
                </a:cxn>
                <a:cxn ang="0">
                  <a:pos x="136" y="120"/>
                </a:cxn>
                <a:cxn ang="0">
                  <a:pos x="120" y="136"/>
                </a:cxn>
                <a:cxn ang="0">
                  <a:pos x="112" y="152"/>
                </a:cxn>
                <a:cxn ang="0">
                  <a:pos x="96" y="160"/>
                </a:cxn>
                <a:cxn ang="0">
                  <a:pos x="72" y="160"/>
                </a:cxn>
                <a:cxn ang="0">
                  <a:pos x="56" y="160"/>
                </a:cxn>
                <a:cxn ang="0">
                  <a:pos x="40" y="152"/>
                </a:cxn>
                <a:cxn ang="0">
                  <a:pos x="24" y="136"/>
                </a:cxn>
                <a:cxn ang="0">
                  <a:pos x="16" y="120"/>
                </a:cxn>
                <a:cxn ang="0">
                  <a:pos x="8" y="104"/>
                </a:cxn>
                <a:cxn ang="0">
                  <a:pos x="0" y="80"/>
                </a:cxn>
                <a:cxn ang="0">
                  <a:pos x="0" y="56"/>
                </a:cxn>
                <a:cxn ang="0">
                  <a:pos x="8" y="40"/>
                </a:cxn>
                <a:cxn ang="0">
                  <a:pos x="24" y="24"/>
                </a:cxn>
                <a:cxn ang="0">
                  <a:pos x="32" y="8"/>
                </a:cxn>
                <a:cxn ang="0">
                  <a:pos x="48" y="0"/>
                </a:cxn>
                <a:cxn ang="0">
                  <a:pos x="72" y="0"/>
                </a:cxn>
              </a:cxnLst>
              <a:rect l="0" t="0" r="r" b="b"/>
              <a:pathLst>
                <a:path w="144" h="160">
                  <a:moveTo>
                    <a:pt x="72" y="0"/>
                  </a:moveTo>
                  <a:lnTo>
                    <a:pt x="88" y="0"/>
                  </a:lnTo>
                  <a:lnTo>
                    <a:pt x="104" y="8"/>
                  </a:lnTo>
                  <a:lnTo>
                    <a:pt x="120" y="24"/>
                  </a:lnTo>
                  <a:lnTo>
                    <a:pt x="128" y="40"/>
                  </a:lnTo>
                  <a:lnTo>
                    <a:pt x="136" y="56"/>
                  </a:lnTo>
                  <a:lnTo>
                    <a:pt x="136" y="80"/>
                  </a:lnTo>
                  <a:lnTo>
                    <a:pt x="144" y="104"/>
                  </a:lnTo>
                  <a:lnTo>
                    <a:pt x="136" y="120"/>
                  </a:lnTo>
                  <a:lnTo>
                    <a:pt x="120" y="136"/>
                  </a:lnTo>
                  <a:lnTo>
                    <a:pt x="112" y="152"/>
                  </a:lnTo>
                  <a:lnTo>
                    <a:pt x="96" y="160"/>
                  </a:lnTo>
                  <a:lnTo>
                    <a:pt x="72" y="160"/>
                  </a:lnTo>
                  <a:lnTo>
                    <a:pt x="56" y="160"/>
                  </a:lnTo>
                  <a:lnTo>
                    <a:pt x="40" y="152"/>
                  </a:lnTo>
                  <a:lnTo>
                    <a:pt x="24" y="136"/>
                  </a:lnTo>
                  <a:lnTo>
                    <a:pt x="16" y="120"/>
                  </a:lnTo>
                  <a:lnTo>
                    <a:pt x="8" y="104"/>
                  </a:lnTo>
                  <a:lnTo>
                    <a:pt x="0" y="80"/>
                  </a:lnTo>
                  <a:lnTo>
                    <a:pt x="0" y="56"/>
                  </a:lnTo>
                  <a:lnTo>
                    <a:pt x="8" y="40"/>
                  </a:lnTo>
                  <a:lnTo>
                    <a:pt x="24" y="24"/>
                  </a:lnTo>
                  <a:lnTo>
                    <a:pt x="32" y="8"/>
                  </a:lnTo>
                  <a:lnTo>
                    <a:pt x="48" y="0"/>
                  </a:lnTo>
                  <a:lnTo>
                    <a:pt x="72" y="0"/>
                  </a:lnTo>
                  <a:close/>
                </a:path>
              </a:pathLst>
            </a:custGeom>
            <a:gradFill rotWithShape="0">
              <a:gsLst>
                <a:gs pos="0">
                  <a:srgbClr val="8FBAE3">
                    <a:gamma/>
                    <a:tint val="49020"/>
                    <a:invGamma/>
                  </a:srgbClr>
                </a:gs>
                <a:gs pos="100000">
                  <a:srgbClr val="8FBAE3"/>
                </a:gs>
              </a:gsLst>
              <a:path path="rect">
                <a:fillToRect l="50000" t="50000" r="50000" b="50000"/>
              </a:path>
            </a:gra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" name="Freeform 21"/>
            <p:cNvSpPr>
              <a:spLocks/>
            </p:cNvSpPr>
            <p:nvPr/>
          </p:nvSpPr>
          <p:spPr bwMode="auto">
            <a:xfrm>
              <a:off x="4378325" y="3627438"/>
              <a:ext cx="300038" cy="290512"/>
            </a:xfrm>
            <a:custGeom>
              <a:avLst/>
              <a:gdLst/>
              <a:ahLst/>
              <a:cxnLst>
                <a:cxn ang="0">
                  <a:pos x="88" y="24"/>
                </a:cxn>
                <a:cxn ang="0">
                  <a:pos x="120" y="8"/>
                </a:cxn>
                <a:cxn ang="0">
                  <a:pos x="144" y="0"/>
                </a:cxn>
                <a:cxn ang="0">
                  <a:pos x="168" y="8"/>
                </a:cxn>
                <a:cxn ang="0">
                  <a:pos x="184" y="16"/>
                </a:cxn>
                <a:cxn ang="0">
                  <a:pos x="200" y="24"/>
                </a:cxn>
                <a:cxn ang="0">
                  <a:pos x="200" y="48"/>
                </a:cxn>
                <a:cxn ang="0">
                  <a:pos x="208" y="72"/>
                </a:cxn>
                <a:cxn ang="0">
                  <a:pos x="200" y="96"/>
                </a:cxn>
                <a:cxn ang="0">
                  <a:pos x="184" y="120"/>
                </a:cxn>
                <a:cxn ang="0">
                  <a:pos x="168" y="144"/>
                </a:cxn>
                <a:cxn ang="0">
                  <a:pos x="144" y="168"/>
                </a:cxn>
                <a:cxn ang="0">
                  <a:pos x="112" y="184"/>
                </a:cxn>
                <a:cxn ang="0">
                  <a:pos x="88" y="192"/>
                </a:cxn>
                <a:cxn ang="0">
                  <a:pos x="64" y="200"/>
                </a:cxn>
                <a:cxn ang="0">
                  <a:pos x="40" y="192"/>
                </a:cxn>
                <a:cxn ang="0">
                  <a:pos x="24" y="192"/>
                </a:cxn>
                <a:cxn ang="0">
                  <a:pos x="8" y="176"/>
                </a:cxn>
                <a:cxn ang="0">
                  <a:pos x="8" y="152"/>
                </a:cxn>
                <a:cxn ang="0">
                  <a:pos x="0" y="128"/>
                </a:cxn>
                <a:cxn ang="0">
                  <a:pos x="8" y="104"/>
                </a:cxn>
                <a:cxn ang="0">
                  <a:pos x="24" y="80"/>
                </a:cxn>
                <a:cxn ang="0">
                  <a:pos x="40" y="56"/>
                </a:cxn>
                <a:cxn ang="0">
                  <a:pos x="64" y="32"/>
                </a:cxn>
                <a:cxn ang="0">
                  <a:pos x="88" y="24"/>
                </a:cxn>
              </a:cxnLst>
              <a:rect l="0" t="0" r="r" b="b"/>
              <a:pathLst>
                <a:path w="208" h="200">
                  <a:moveTo>
                    <a:pt x="88" y="24"/>
                  </a:moveTo>
                  <a:lnTo>
                    <a:pt x="120" y="8"/>
                  </a:lnTo>
                  <a:lnTo>
                    <a:pt x="144" y="0"/>
                  </a:lnTo>
                  <a:lnTo>
                    <a:pt x="168" y="8"/>
                  </a:lnTo>
                  <a:lnTo>
                    <a:pt x="184" y="16"/>
                  </a:lnTo>
                  <a:lnTo>
                    <a:pt x="200" y="24"/>
                  </a:lnTo>
                  <a:lnTo>
                    <a:pt x="200" y="48"/>
                  </a:lnTo>
                  <a:lnTo>
                    <a:pt x="208" y="72"/>
                  </a:lnTo>
                  <a:lnTo>
                    <a:pt x="200" y="96"/>
                  </a:lnTo>
                  <a:lnTo>
                    <a:pt x="184" y="120"/>
                  </a:lnTo>
                  <a:lnTo>
                    <a:pt x="168" y="144"/>
                  </a:lnTo>
                  <a:lnTo>
                    <a:pt x="144" y="168"/>
                  </a:lnTo>
                  <a:lnTo>
                    <a:pt x="112" y="184"/>
                  </a:lnTo>
                  <a:lnTo>
                    <a:pt x="88" y="192"/>
                  </a:lnTo>
                  <a:lnTo>
                    <a:pt x="64" y="200"/>
                  </a:lnTo>
                  <a:lnTo>
                    <a:pt x="40" y="192"/>
                  </a:lnTo>
                  <a:lnTo>
                    <a:pt x="24" y="192"/>
                  </a:lnTo>
                  <a:lnTo>
                    <a:pt x="8" y="176"/>
                  </a:lnTo>
                  <a:lnTo>
                    <a:pt x="8" y="152"/>
                  </a:lnTo>
                  <a:lnTo>
                    <a:pt x="0" y="128"/>
                  </a:lnTo>
                  <a:lnTo>
                    <a:pt x="8" y="104"/>
                  </a:lnTo>
                  <a:lnTo>
                    <a:pt x="24" y="80"/>
                  </a:lnTo>
                  <a:lnTo>
                    <a:pt x="40" y="56"/>
                  </a:lnTo>
                  <a:lnTo>
                    <a:pt x="64" y="32"/>
                  </a:lnTo>
                  <a:lnTo>
                    <a:pt x="88" y="24"/>
                  </a:lnTo>
                  <a:close/>
                </a:path>
              </a:pathLst>
            </a:custGeom>
            <a:gradFill rotWithShape="0">
              <a:gsLst>
                <a:gs pos="0">
                  <a:srgbClr val="8FBAE3">
                    <a:gamma/>
                    <a:tint val="49020"/>
                    <a:invGamma/>
                  </a:srgbClr>
                </a:gs>
                <a:gs pos="100000">
                  <a:srgbClr val="8FBAE3"/>
                </a:gs>
              </a:gsLst>
              <a:path path="rect">
                <a:fillToRect l="50000" t="50000" r="50000" b="50000"/>
              </a:path>
            </a:gra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Oval 22"/>
            <p:cNvSpPr>
              <a:spLocks noChangeArrowheads="1"/>
            </p:cNvSpPr>
            <p:nvPr/>
          </p:nvSpPr>
          <p:spPr bwMode="auto">
            <a:xfrm>
              <a:off x="4957763" y="3268663"/>
              <a:ext cx="138112" cy="27781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" name="Oval 23"/>
            <p:cNvSpPr>
              <a:spLocks noChangeArrowheads="1"/>
            </p:cNvSpPr>
            <p:nvPr/>
          </p:nvSpPr>
          <p:spPr bwMode="auto">
            <a:xfrm>
              <a:off x="2593975" y="2816225"/>
              <a:ext cx="358775" cy="347663"/>
            </a:xfrm>
            <a:prstGeom prst="ellipse">
              <a:avLst/>
            </a:prstGeom>
            <a:gradFill rotWithShape="0">
              <a:gsLst>
                <a:gs pos="0">
                  <a:srgbClr val="8FBAE3">
                    <a:gamma/>
                    <a:tint val="52941"/>
                    <a:invGamma/>
                  </a:srgbClr>
                </a:gs>
                <a:gs pos="100000">
                  <a:srgbClr val="8FBAE3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" name="Freeform 24"/>
            <p:cNvSpPr>
              <a:spLocks/>
            </p:cNvSpPr>
            <p:nvPr/>
          </p:nvSpPr>
          <p:spPr bwMode="auto">
            <a:xfrm>
              <a:off x="3683000" y="2597150"/>
              <a:ext cx="347663" cy="381000"/>
            </a:xfrm>
            <a:custGeom>
              <a:avLst/>
              <a:gdLst/>
              <a:ahLst/>
              <a:cxnLst>
                <a:cxn ang="0">
                  <a:pos x="24" y="64"/>
                </a:cxn>
                <a:cxn ang="0">
                  <a:pos x="48" y="40"/>
                </a:cxn>
                <a:cxn ang="0">
                  <a:pos x="80" y="16"/>
                </a:cxn>
                <a:cxn ang="0">
                  <a:pos x="104" y="8"/>
                </a:cxn>
                <a:cxn ang="0">
                  <a:pos x="136" y="0"/>
                </a:cxn>
                <a:cxn ang="0">
                  <a:pos x="168" y="8"/>
                </a:cxn>
                <a:cxn ang="0">
                  <a:pos x="192" y="24"/>
                </a:cxn>
                <a:cxn ang="0">
                  <a:pos x="216" y="40"/>
                </a:cxn>
                <a:cxn ang="0">
                  <a:pos x="232" y="72"/>
                </a:cxn>
                <a:cxn ang="0">
                  <a:pos x="240" y="104"/>
                </a:cxn>
                <a:cxn ang="0">
                  <a:pos x="240" y="136"/>
                </a:cxn>
                <a:cxn ang="0">
                  <a:pos x="232" y="168"/>
                </a:cxn>
                <a:cxn ang="0">
                  <a:pos x="208" y="200"/>
                </a:cxn>
                <a:cxn ang="0">
                  <a:pos x="184" y="224"/>
                </a:cxn>
                <a:cxn ang="0">
                  <a:pos x="160" y="248"/>
                </a:cxn>
                <a:cxn ang="0">
                  <a:pos x="128" y="256"/>
                </a:cxn>
                <a:cxn ang="0">
                  <a:pos x="96" y="264"/>
                </a:cxn>
                <a:cxn ang="0">
                  <a:pos x="64" y="256"/>
                </a:cxn>
                <a:cxn ang="0">
                  <a:pos x="40" y="240"/>
                </a:cxn>
                <a:cxn ang="0">
                  <a:pos x="16" y="224"/>
                </a:cxn>
                <a:cxn ang="0">
                  <a:pos x="0" y="192"/>
                </a:cxn>
                <a:cxn ang="0">
                  <a:pos x="0" y="160"/>
                </a:cxn>
                <a:cxn ang="0">
                  <a:pos x="0" y="128"/>
                </a:cxn>
                <a:cxn ang="0">
                  <a:pos x="8" y="96"/>
                </a:cxn>
                <a:cxn ang="0">
                  <a:pos x="24" y="64"/>
                </a:cxn>
              </a:cxnLst>
              <a:rect l="0" t="0" r="r" b="b"/>
              <a:pathLst>
                <a:path w="240" h="264">
                  <a:moveTo>
                    <a:pt x="24" y="64"/>
                  </a:moveTo>
                  <a:lnTo>
                    <a:pt x="48" y="40"/>
                  </a:lnTo>
                  <a:lnTo>
                    <a:pt x="80" y="16"/>
                  </a:lnTo>
                  <a:lnTo>
                    <a:pt x="104" y="8"/>
                  </a:lnTo>
                  <a:lnTo>
                    <a:pt x="136" y="0"/>
                  </a:lnTo>
                  <a:lnTo>
                    <a:pt x="168" y="8"/>
                  </a:lnTo>
                  <a:lnTo>
                    <a:pt x="192" y="24"/>
                  </a:lnTo>
                  <a:lnTo>
                    <a:pt x="216" y="40"/>
                  </a:lnTo>
                  <a:lnTo>
                    <a:pt x="232" y="72"/>
                  </a:lnTo>
                  <a:lnTo>
                    <a:pt x="240" y="104"/>
                  </a:lnTo>
                  <a:lnTo>
                    <a:pt x="240" y="136"/>
                  </a:lnTo>
                  <a:lnTo>
                    <a:pt x="232" y="168"/>
                  </a:lnTo>
                  <a:lnTo>
                    <a:pt x="208" y="200"/>
                  </a:lnTo>
                  <a:lnTo>
                    <a:pt x="184" y="224"/>
                  </a:lnTo>
                  <a:lnTo>
                    <a:pt x="160" y="248"/>
                  </a:lnTo>
                  <a:lnTo>
                    <a:pt x="128" y="256"/>
                  </a:lnTo>
                  <a:lnTo>
                    <a:pt x="96" y="264"/>
                  </a:lnTo>
                  <a:lnTo>
                    <a:pt x="64" y="256"/>
                  </a:lnTo>
                  <a:lnTo>
                    <a:pt x="40" y="240"/>
                  </a:lnTo>
                  <a:lnTo>
                    <a:pt x="16" y="224"/>
                  </a:lnTo>
                  <a:lnTo>
                    <a:pt x="0" y="192"/>
                  </a:lnTo>
                  <a:lnTo>
                    <a:pt x="0" y="160"/>
                  </a:lnTo>
                  <a:lnTo>
                    <a:pt x="0" y="128"/>
                  </a:lnTo>
                  <a:lnTo>
                    <a:pt x="8" y="96"/>
                  </a:lnTo>
                  <a:lnTo>
                    <a:pt x="24" y="64"/>
                  </a:lnTo>
                  <a:close/>
                </a:path>
              </a:pathLst>
            </a:custGeom>
            <a:gradFill rotWithShape="0">
              <a:gsLst>
                <a:gs pos="0">
                  <a:srgbClr val="8FBAE3">
                    <a:gamma/>
                    <a:tint val="52941"/>
                    <a:invGamma/>
                  </a:srgbClr>
                </a:gs>
                <a:gs pos="100000">
                  <a:srgbClr val="8FBAE3"/>
                </a:gs>
              </a:gsLst>
              <a:path path="rect">
                <a:fillToRect l="50000" t="50000" r="50000" b="50000"/>
              </a:path>
            </a:gra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Freeform 25"/>
            <p:cNvSpPr>
              <a:spLocks/>
            </p:cNvSpPr>
            <p:nvPr/>
          </p:nvSpPr>
          <p:spPr bwMode="auto">
            <a:xfrm>
              <a:off x="5049838" y="2747963"/>
              <a:ext cx="312737" cy="369887"/>
            </a:xfrm>
            <a:custGeom>
              <a:avLst/>
              <a:gdLst/>
              <a:ahLst/>
              <a:cxnLst>
                <a:cxn ang="0">
                  <a:pos x="32" y="72"/>
                </a:cxn>
                <a:cxn ang="0">
                  <a:pos x="56" y="40"/>
                </a:cxn>
                <a:cxn ang="0">
                  <a:pos x="80" y="24"/>
                </a:cxn>
                <a:cxn ang="0">
                  <a:pos x="112" y="8"/>
                </a:cxn>
                <a:cxn ang="0">
                  <a:pos x="136" y="0"/>
                </a:cxn>
                <a:cxn ang="0">
                  <a:pos x="168" y="0"/>
                </a:cxn>
                <a:cxn ang="0">
                  <a:pos x="184" y="16"/>
                </a:cxn>
                <a:cxn ang="0">
                  <a:pos x="208" y="24"/>
                </a:cxn>
                <a:cxn ang="0">
                  <a:pos x="216" y="56"/>
                </a:cxn>
                <a:cxn ang="0">
                  <a:pos x="216" y="80"/>
                </a:cxn>
                <a:cxn ang="0">
                  <a:pos x="216" y="112"/>
                </a:cxn>
                <a:cxn ang="0">
                  <a:pos x="208" y="144"/>
                </a:cxn>
                <a:cxn ang="0">
                  <a:pos x="184" y="176"/>
                </a:cxn>
                <a:cxn ang="0">
                  <a:pos x="160" y="208"/>
                </a:cxn>
                <a:cxn ang="0">
                  <a:pos x="136" y="232"/>
                </a:cxn>
                <a:cxn ang="0">
                  <a:pos x="112" y="240"/>
                </a:cxn>
                <a:cxn ang="0">
                  <a:pos x="80" y="256"/>
                </a:cxn>
                <a:cxn ang="0">
                  <a:pos x="56" y="256"/>
                </a:cxn>
                <a:cxn ang="0">
                  <a:pos x="32" y="240"/>
                </a:cxn>
                <a:cxn ang="0">
                  <a:pos x="8" y="224"/>
                </a:cxn>
                <a:cxn ang="0">
                  <a:pos x="0" y="200"/>
                </a:cxn>
                <a:cxn ang="0">
                  <a:pos x="0" y="168"/>
                </a:cxn>
                <a:cxn ang="0">
                  <a:pos x="0" y="136"/>
                </a:cxn>
                <a:cxn ang="0">
                  <a:pos x="8" y="104"/>
                </a:cxn>
                <a:cxn ang="0">
                  <a:pos x="32" y="72"/>
                </a:cxn>
              </a:cxnLst>
              <a:rect l="0" t="0" r="r" b="b"/>
              <a:pathLst>
                <a:path w="216" h="256">
                  <a:moveTo>
                    <a:pt x="32" y="72"/>
                  </a:moveTo>
                  <a:lnTo>
                    <a:pt x="56" y="40"/>
                  </a:lnTo>
                  <a:lnTo>
                    <a:pt x="80" y="24"/>
                  </a:lnTo>
                  <a:lnTo>
                    <a:pt x="112" y="8"/>
                  </a:lnTo>
                  <a:lnTo>
                    <a:pt x="136" y="0"/>
                  </a:lnTo>
                  <a:lnTo>
                    <a:pt x="168" y="0"/>
                  </a:lnTo>
                  <a:lnTo>
                    <a:pt x="184" y="16"/>
                  </a:lnTo>
                  <a:lnTo>
                    <a:pt x="208" y="24"/>
                  </a:lnTo>
                  <a:lnTo>
                    <a:pt x="216" y="56"/>
                  </a:lnTo>
                  <a:lnTo>
                    <a:pt x="216" y="80"/>
                  </a:lnTo>
                  <a:lnTo>
                    <a:pt x="216" y="112"/>
                  </a:lnTo>
                  <a:lnTo>
                    <a:pt x="208" y="144"/>
                  </a:lnTo>
                  <a:lnTo>
                    <a:pt x="184" y="176"/>
                  </a:lnTo>
                  <a:lnTo>
                    <a:pt x="160" y="208"/>
                  </a:lnTo>
                  <a:lnTo>
                    <a:pt x="136" y="232"/>
                  </a:lnTo>
                  <a:lnTo>
                    <a:pt x="112" y="240"/>
                  </a:lnTo>
                  <a:lnTo>
                    <a:pt x="80" y="256"/>
                  </a:lnTo>
                  <a:lnTo>
                    <a:pt x="56" y="256"/>
                  </a:lnTo>
                  <a:lnTo>
                    <a:pt x="32" y="240"/>
                  </a:lnTo>
                  <a:lnTo>
                    <a:pt x="8" y="224"/>
                  </a:lnTo>
                  <a:lnTo>
                    <a:pt x="0" y="200"/>
                  </a:lnTo>
                  <a:lnTo>
                    <a:pt x="0" y="168"/>
                  </a:lnTo>
                  <a:lnTo>
                    <a:pt x="0" y="136"/>
                  </a:lnTo>
                  <a:lnTo>
                    <a:pt x="8" y="104"/>
                  </a:lnTo>
                  <a:lnTo>
                    <a:pt x="32" y="72"/>
                  </a:lnTo>
                  <a:close/>
                </a:path>
              </a:pathLst>
            </a:custGeom>
            <a:gradFill rotWithShape="0">
              <a:gsLst>
                <a:gs pos="0">
                  <a:srgbClr val="8FBAE3">
                    <a:gamma/>
                    <a:tint val="52941"/>
                    <a:invGamma/>
                  </a:srgbClr>
                </a:gs>
                <a:gs pos="100000">
                  <a:srgbClr val="8FBAE3"/>
                </a:gs>
              </a:gsLst>
              <a:path path="rect">
                <a:fillToRect l="50000" t="50000" r="50000" b="50000"/>
              </a:path>
            </a:gra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" name="Oval 26"/>
            <p:cNvSpPr>
              <a:spLocks noChangeArrowheads="1"/>
            </p:cNvSpPr>
            <p:nvPr/>
          </p:nvSpPr>
          <p:spPr bwMode="auto">
            <a:xfrm>
              <a:off x="6278563" y="3163888"/>
              <a:ext cx="312737" cy="358775"/>
            </a:xfrm>
            <a:prstGeom prst="ellipse">
              <a:avLst/>
            </a:prstGeom>
            <a:gradFill rotWithShape="0">
              <a:gsLst>
                <a:gs pos="0">
                  <a:srgbClr val="8FBAE3">
                    <a:gamma/>
                    <a:tint val="52941"/>
                    <a:invGamma/>
                  </a:srgbClr>
                </a:gs>
                <a:gs pos="100000">
                  <a:srgbClr val="8FBAE3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" name="Freeform 27"/>
            <p:cNvSpPr>
              <a:spLocks/>
            </p:cNvSpPr>
            <p:nvPr/>
          </p:nvSpPr>
          <p:spPr bwMode="auto">
            <a:xfrm>
              <a:off x="2674938" y="4843463"/>
              <a:ext cx="1830387" cy="231775"/>
            </a:xfrm>
            <a:custGeom>
              <a:avLst/>
              <a:gdLst/>
              <a:ahLst/>
              <a:cxnLst>
                <a:cxn ang="0">
                  <a:pos x="696" y="72"/>
                </a:cxn>
                <a:cxn ang="0">
                  <a:pos x="744" y="80"/>
                </a:cxn>
                <a:cxn ang="0">
                  <a:pos x="800" y="72"/>
                </a:cxn>
                <a:cxn ang="0">
                  <a:pos x="856" y="64"/>
                </a:cxn>
                <a:cxn ang="0">
                  <a:pos x="920" y="48"/>
                </a:cxn>
                <a:cxn ang="0">
                  <a:pos x="976" y="32"/>
                </a:cxn>
                <a:cxn ang="0">
                  <a:pos x="1040" y="16"/>
                </a:cxn>
                <a:cxn ang="0">
                  <a:pos x="1096" y="8"/>
                </a:cxn>
                <a:cxn ang="0">
                  <a:pos x="1152" y="0"/>
                </a:cxn>
                <a:cxn ang="0">
                  <a:pos x="1192" y="0"/>
                </a:cxn>
                <a:cxn ang="0">
                  <a:pos x="1224" y="16"/>
                </a:cxn>
                <a:cxn ang="0">
                  <a:pos x="1248" y="32"/>
                </a:cxn>
                <a:cxn ang="0">
                  <a:pos x="1264" y="72"/>
                </a:cxn>
                <a:cxn ang="0">
                  <a:pos x="1232" y="104"/>
                </a:cxn>
                <a:cxn ang="0">
                  <a:pos x="1208" y="112"/>
                </a:cxn>
                <a:cxn ang="0">
                  <a:pos x="1184" y="112"/>
                </a:cxn>
                <a:cxn ang="0">
                  <a:pos x="1152" y="120"/>
                </a:cxn>
                <a:cxn ang="0">
                  <a:pos x="1120" y="120"/>
                </a:cxn>
                <a:cxn ang="0">
                  <a:pos x="1088" y="120"/>
                </a:cxn>
                <a:cxn ang="0">
                  <a:pos x="1048" y="120"/>
                </a:cxn>
                <a:cxn ang="0">
                  <a:pos x="1016" y="120"/>
                </a:cxn>
                <a:cxn ang="0">
                  <a:pos x="992" y="120"/>
                </a:cxn>
                <a:cxn ang="0">
                  <a:pos x="968" y="128"/>
                </a:cxn>
                <a:cxn ang="0">
                  <a:pos x="928" y="136"/>
                </a:cxn>
                <a:cxn ang="0">
                  <a:pos x="896" y="144"/>
                </a:cxn>
                <a:cxn ang="0">
                  <a:pos x="864" y="144"/>
                </a:cxn>
                <a:cxn ang="0">
                  <a:pos x="800" y="160"/>
                </a:cxn>
                <a:cxn ang="0">
                  <a:pos x="744" y="160"/>
                </a:cxn>
                <a:cxn ang="0">
                  <a:pos x="680" y="160"/>
                </a:cxn>
                <a:cxn ang="0">
                  <a:pos x="656" y="152"/>
                </a:cxn>
                <a:cxn ang="0">
                  <a:pos x="624" y="152"/>
                </a:cxn>
                <a:cxn ang="0">
                  <a:pos x="592" y="144"/>
                </a:cxn>
                <a:cxn ang="0">
                  <a:pos x="544" y="136"/>
                </a:cxn>
                <a:cxn ang="0">
                  <a:pos x="496" y="136"/>
                </a:cxn>
                <a:cxn ang="0">
                  <a:pos x="456" y="136"/>
                </a:cxn>
                <a:cxn ang="0">
                  <a:pos x="408" y="144"/>
                </a:cxn>
                <a:cxn ang="0">
                  <a:pos x="360" y="152"/>
                </a:cxn>
                <a:cxn ang="0">
                  <a:pos x="320" y="152"/>
                </a:cxn>
                <a:cxn ang="0">
                  <a:pos x="272" y="160"/>
                </a:cxn>
                <a:cxn ang="0">
                  <a:pos x="224" y="160"/>
                </a:cxn>
                <a:cxn ang="0">
                  <a:pos x="184" y="160"/>
                </a:cxn>
                <a:cxn ang="0">
                  <a:pos x="136" y="160"/>
                </a:cxn>
                <a:cxn ang="0">
                  <a:pos x="96" y="152"/>
                </a:cxn>
                <a:cxn ang="0">
                  <a:pos x="48" y="136"/>
                </a:cxn>
                <a:cxn ang="0">
                  <a:pos x="16" y="112"/>
                </a:cxn>
                <a:cxn ang="0">
                  <a:pos x="0" y="64"/>
                </a:cxn>
                <a:cxn ang="0">
                  <a:pos x="16" y="32"/>
                </a:cxn>
                <a:cxn ang="0">
                  <a:pos x="64" y="32"/>
                </a:cxn>
                <a:cxn ang="0">
                  <a:pos x="112" y="56"/>
                </a:cxn>
                <a:cxn ang="0">
                  <a:pos x="160" y="80"/>
                </a:cxn>
                <a:cxn ang="0">
                  <a:pos x="176" y="96"/>
                </a:cxn>
                <a:cxn ang="0">
                  <a:pos x="208" y="104"/>
                </a:cxn>
                <a:cxn ang="0">
                  <a:pos x="240" y="104"/>
                </a:cxn>
                <a:cxn ang="0">
                  <a:pos x="280" y="104"/>
                </a:cxn>
                <a:cxn ang="0">
                  <a:pos x="328" y="96"/>
                </a:cxn>
                <a:cxn ang="0">
                  <a:pos x="376" y="96"/>
                </a:cxn>
                <a:cxn ang="0">
                  <a:pos x="424" y="88"/>
                </a:cxn>
                <a:cxn ang="0">
                  <a:pos x="480" y="80"/>
                </a:cxn>
                <a:cxn ang="0">
                  <a:pos x="528" y="80"/>
                </a:cxn>
                <a:cxn ang="0">
                  <a:pos x="584" y="72"/>
                </a:cxn>
                <a:cxn ang="0">
                  <a:pos x="632" y="72"/>
                </a:cxn>
                <a:cxn ang="0">
                  <a:pos x="680" y="72"/>
                </a:cxn>
              </a:cxnLst>
              <a:rect l="0" t="0" r="r" b="b"/>
              <a:pathLst>
                <a:path w="1264" h="160">
                  <a:moveTo>
                    <a:pt x="680" y="72"/>
                  </a:moveTo>
                  <a:lnTo>
                    <a:pt x="696" y="72"/>
                  </a:lnTo>
                  <a:lnTo>
                    <a:pt x="720" y="80"/>
                  </a:lnTo>
                  <a:lnTo>
                    <a:pt x="744" y="80"/>
                  </a:lnTo>
                  <a:lnTo>
                    <a:pt x="768" y="80"/>
                  </a:lnTo>
                  <a:lnTo>
                    <a:pt x="800" y="72"/>
                  </a:lnTo>
                  <a:lnTo>
                    <a:pt x="824" y="64"/>
                  </a:lnTo>
                  <a:lnTo>
                    <a:pt x="856" y="64"/>
                  </a:lnTo>
                  <a:lnTo>
                    <a:pt x="888" y="56"/>
                  </a:lnTo>
                  <a:lnTo>
                    <a:pt x="920" y="48"/>
                  </a:lnTo>
                  <a:lnTo>
                    <a:pt x="952" y="40"/>
                  </a:lnTo>
                  <a:lnTo>
                    <a:pt x="976" y="32"/>
                  </a:lnTo>
                  <a:lnTo>
                    <a:pt x="1008" y="24"/>
                  </a:lnTo>
                  <a:lnTo>
                    <a:pt x="1040" y="16"/>
                  </a:lnTo>
                  <a:lnTo>
                    <a:pt x="1072" y="8"/>
                  </a:lnTo>
                  <a:lnTo>
                    <a:pt x="1096" y="8"/>
                  </a:lnTo>
                  <a:lnTo>
                    <a:pt x="1120" y="0"/>
                  </a:lnTo>
                  <a:lnTo>
                    <a:pt x="1152" y="0"/>
                  </a:lnTo>
                  <a:lnTo>
                    <a:pt x="1168" y="0"/>
                  </a:lnTo>
                  <a:lnTo>
                    <a:pt x="1192" y="0"/>
                  </a:lnTo>
                  <a:lnTo>
                    <a:pt x="1208" y="8"/>
                  </a:lnTo>
                  <a:lnTo>
                    <a:pt x="1224" y="16"/>
                  </a:lnTo>
                  <a:lnTo>
                    <a:pt x="1240" y="24"/>
                  </a:lnTo>
                  <a:lnTo>
                    <a:pt x="1248" y="32"/>
                  </a:lnTo>
                  <a:lnTo>
                    <a:pt x="1256" y="56"/>
                  </a:lnTo>
                  <a:lnTo>
                    <a:pt x="1264" y="72"/>
                  </a:lnTo>
                  <a:lnTo>
                    <a:pt x="1256" y="88"/>
                  </a:lnTo>
                  <a:lnTo>
                    <a:pt x="1232" y="104"/>
                  </a:lnTo>
                  <a:lnTo>
                    <a:pt x="1224" y="104"/>
                  </a:lnTo>
                  <a:lnTo>
                    <a:pt x="1208" y="112"/>
                  </a:lnTo>
                  <a:lnTo>
                    <a:pt x="1200" y="112"/>
                  </a:lnTo>
                  <a:lnTo>
                    <a:pt x="1184" y="112"/>
                  </a:lnTo>
                  <a:lnTo>
                    <a:pt x="1168" y="112"/>
                  </a:lnTo>
                  <a:lnTo>
                    <a:pt x="1152" y="120"/>
                  </a:lnTo>
                  <a:lnTo>
                    <a:pt x="1136" y="120"/>
                  </a:lnTo>
                  <a:lnTo>
                    <a:pt x="1120" y="120"/>
                  </a:lnTo>
                  <a:lnTo>
                    <a:pt x="1104" y="120"/>
                  </a:lnTo>
                  <a:lnTo>
                    <a:pt x="1088" y="120"/>
                  </a:lnTo>
                  <a:lnTo>
                    <a:pt x="1064" y="120"/>
                  </a:lnTo>
                  <a:lnTo>
                    <a:pt x="1048" y="120"/>
                  </a:lnTo>
                  <a:lnTo>
                    <a:pt x="1032" y="120"/>
                  </a:lnTo>
                  <a:lnTo>
                    <a:pt x="1016" y="120"/>
                  </a:lnTo>
                  <a:lnTo>
                    <a:pt x="1000" y="120"/>
                  </a:lnTo>
                  <a:lnTo>
                    <a:pt x="992" y="120"/>
                  </a:lnTo>
                  <a:lnTo>
                    <a:pt x="976" y="120"/>
                  </a:lnTo>
                  <a:lnTo>
                    <a:pt x="968" y="128"/>
                  </a:lnTo>
                  <a:lnTo>
                    <a:pt x="944" y="128"/>
                  </a:lnTo>
                  <a:lnTo>
                    <a:pt x="928" y="136"/>
                  </a:lnTo>
                  <a:lnTo>
                    <a:pt x="912" y="136"/>
                  </a:lnTo>
                  <a:lnTo>
                    <a:pt x="896" y="144"/>
                  </a:lnTo>
                  <a:lnTo>
                    <a:pt x="880" y="144"/>
                  </a:lnTo>
                  <a:lnTo>
                    <a:pt x="864" y="144"/>
                  </a:lnTo>
                  <a:lnTo>
                    <a:pt x="832" y="152"/>
                  </a:lnTo>
                  <a:lnTo>
                    <a:pt x="800" y="160"/>
                  </a:lnTo>
                  <a:lnTo>
                    <a:pt x="768" y="160"/>
                  </a:lnTo>
                  <a:lnTo>
                    <a:pt x="744" y="160"/>
                  </a:lnTo>
                  <a:lnTo>
                    <a:pt x="712" y="160"/>
                  </a:lnTo>
                  <a:lnTo>
                    <a:pt x="680" y="160"/>
                  </a:lnTo>
                  <a:lnTo>
                    <a:pt x="664" y="160"/>
                  </a:lnTo>
                  <a:lnTo>
                    <a:pt x="656" y="152"/>
                  </a:lnTo>
                  <a:lnTo>
                    <a:pt x="640" y="152"/>
                  </a:lnTo>
                  <a:lnTo>
                    <a:pt x="624" y="152"/>
                  </a:lnTo>
                  <a:lnTo>
                    <a:pt x="608" y="152"/>
                  </a:lnTo>
                  <a:lnTo>
                    <a:pt x="592" y="144"/>
                  </a:lnTo>
                  <a:lnTo>
                    <a:pt x="568" y="144"/>
                  </a:lnTo>
                  <a:lnTo>
                    <a:pt x="544" y="136"/>
                  </a:lnTo>
                  <a:lnTo>
                    <a:pt x="520" y="136"/>
                  </a:lnTo>
                  <a:lnTo>
                    <a:pt x="496" y="136"/>
                  </a:lnTo>
                  <a:lnTo>
                    <a:pt x="480" y="136"/>
                  </a:lnTo>
                  <a:lnTo>
                    <a:pt x="456" y="136"/>
                  </a:lnTo>
                  <a:lnTo>
                    <a:pt x="432" y="144"/>
                  </a:lnTo>
                  <a:lnTo>
                    <a:pt x="408" y="144"/>
                  </a:lnTo>
                  <a:lnTo>
                    <a:pt x="384" y="144"/>
                  </a:lnTo>
                  <a:lnTo>
                    <a:pt x="360" y="152"/>
                  </a:lnTo>
                  <a:lnTo>
                    <a:pt x="336" y="152"/>
                  </a:lnTo>
                  <a:lnTo>
                    <a:pt x="320" y="152"/>
                  </a:lnTo>
                  <a:lnTo>
                    <a:pt x="296" y="160"/>
                  </a:lnTo>
                  <a:lnTo>
                    <a:pt x="272" y="160"/>
                  </a:lnTo>
                  <a:lnTo>
                    <a:pt x="248" y="160"/>
                  </a:lnTo>
                  <a:lnTo>
                    <a:pt x="224" y="160"/>
                  </a:lnTo>
                  <a:lnTo>
                    <a:pt x="208" y="160"/>
                  </a:lnTo>
                  <a:lnTo>
                    <a:pt x="184" y="160"/>
                  </a:lnTo>
                  <a:lnTo>
                    <a:pt x="160" y="160"/>
                  </a:lnTo>
                  <a:lnTo>
                    <a:pt x="136" y="160"/>
                  </a:lnTo>
                  <a:lnTo>
                    <a:pt x="120" y="152"/>
                  </a:lnTo>
                  <a:lnTo>
                    <a:pt x="96" y="152"/>
                  </a:lnTo>
                  <a:lnTo>
                    <a:pt x="72" y="144"/>
                  </a:lnTo>
                  <a:lnTo>
                    <a:pt x="48" y="136"/>
                  </a:lnTo>
                  <a:lnTo>
                    <a:pt x="40" y="128"/>
                  </a:lnTo>
                  <a:lnTo>
                    <a:pt x="16" y="112"/>
                  </a:lnTo>
                  <a:lnTo>
                    <a:pt x="8" y="88"/>
                  </a:lnTo>
                  <a:lnTo>
                    <a:pt x="0" y="64"/>
                  </a:lnTo>
                  <a:lnTo>
                    <a:pt x="0" y="48"/>
                  </a:lnTo>
                  <a:lnTo>
                    <a:pt x="16" y="32"/>
                  </a:lnTo>
                  <a:lnTo>
                    <a:pt x="40" y="24"/>
                  </a:lnTo>
                  <a:lnTo>
                    <a:pt x="64" y="32"/>
                  </a:lnTo>
                  <a:lnTo>
                    <a:pt x="88" y="48"/>
                  </a:lnTo>
                  <a:lnTo>
                    <a:pt x="112" y="56"/>
                  </a:lnTo>
                  <a:lnTo>
                    <a:pt x="136" y="80"/>
                  </a:lnTo>
                  <a:lnTo>
                    <a:pt x="160" y="80"/>
                  </a:lnTo>
                  <a:lnTo>
                    <a:pt x="168" y="88"/>
                  </a:lnTo>
                  <a:lnTo>
                    <a:pt x="176" y="96"/>
                  </a:lnTo>
                  <a:lnTo>
                    <a:pt x="192" y="96"/>
                  </a:lnTo>
                  <a:lnTo>
                    <a:pt x="208" y="104"/>
                  </a:lnTo>
                  <a:lnTo>
                    <a:pt x="224" y="104"/>
                  </a:lnTo>
                  <a:lnTo>
                    <a:pt x="240" y="104"/>
                  </a:lnTo>
                  <a:lnTo>
                    <a:pt x="264" y="104"/>
                  </a:lnTo>
                  <a:lnTo>
                    <a:pt x="280" y="104"/>
                  </a:lnTo>
                  <a:lnTo>
                    <a:pt x="304" y="104"/>
                  </a:lnTo>
                  <a:lnTo>
                    <a:pt x="328" y="96"/>
                  </a:lnTo>
                  <a:lnTo>
                    <a:pt x="352" y="96"/>
                  </a:lnTo>
                  <a:lnTo>
                    <a:pt x="376" y="96"/>
                  </a:lnTo>
                  <a:lnTo>
                    <a:pt x="400" y="88"/>
                  </a:lnTo>
                  <a:lnTo>
                    <a:pt x="424" y="88"/>
                  </a:lnTo>
                  <a:lnTo>
                    <a:pt x="456" y="88"/>
                  </a:lnTo>
                  <a:lnTo>
                    <a:pt x="480" y="80"/>
                  </a:lnTo>
                  <a:lnTo>
                    <a:pt x="504" y="80"/>
                  </a:lnTo>
                  <a:lnTo>
                    <a:pt x="528" y="80"/>
                  </a:lnTo>
                  <a:lnTo>
                    <a:pt x="560" y="72"/>
                  </a:lnTo>
                  <a:lnTo>
                    <a:pt x="584" y="72"/>
                  </a:lnTo>
                  <a:lnTo>
                    <a:pt x="608" y="72"/>
                  </a:lnTo>
                  <a:lnTo>
                    <a:pt x="632" y="72"/>
                  </a:lnTo>
                  <a:lnTo>
                    <a:pt x="656" y="72"/>
                  </a:lnTo>
                  <a:lnTo>
                    <a:pt x="680" y="72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" name="Freeform 28"/>
            <p:cNvSpPr>
              <a:spLocks/>
            </p:cNvSpPr>
            <p:nvPr/>
          </p:nvSpPr>
          <p:spPr bwMode="auto">
            <a:xfrm>
              <a:off x="4610100" y="4217988"/>
              <a:ext cx="1644650" cy="673100"/>
            </a:xfrm>
            <a:custGeom>
              <a:avLst/>
              <a:gdLst/>
              <a:ahLst/>
              <a:cxnLst>
                <a:cxn ang="0">
                  <a:pos x="624" y="152"/>
                </a:cxn>
                <a:cxn ang="0">
                  <a:pos x="672" y="128"/>
                </a:cxn>
                <a:cxn ang="0">
                  <a:pos x="728" y="104"/>
                </a:cxn>
                <a:cxn ang="0">
                  <a:pos x="776" y="88"/>
                </a:cxn>
                <a:cxn ang="0">
                  <a:pos x="808" y="80"/>
                </a:cxn>
                <a:cxn ang="0">
                  <a:pos x="840" y="64"/>
                </a:cxn>
                <a:cxn ang="0">
                  <a:pos x="872" y="56"/>
                </a:cxn>
                <a:cxn ang="0">
                  <a:pos x="904" y="40"/>
                </a:cxn>
                <a:cxn ang="0">
                  <a:pos x="936" y="32"/>
                </a:cxn>
                <a:cxn ang="0">
                  <a:pos x="984" y="24"/>
                </a:cxn>
                <a:cxn ang="0">
                  <a:pos x="1032" y="8"/>
                </a:cxn>
                <a:cxn ang="0">
                  <a:pos x="1080" y="0"/>
                </a:cxn>
                <a:cxn ang="0">
                  <a:pos x="1112" y="0"/>
                </a:cxn>
                <a:cxn ang="0">
                  <a:pos x="1128" y="16"/>
                </a:cxn>
                <a:cxn ang="0">
                  <a:pos x="1136" y="32"/>
                </a:cxn>
                <a:cxn ang="0">
                  <a:pos x="1120" y="64"/>
                </a:cxn>
                <a:cxn ang="0">
                  <a:pos x="1080" y="80"/>
                </a:cxn>
                <a:cxn ang="0">
                  <a:pos x="1032" y="96"/>
                </a:cxn>
                <a:cxn ang="0">
                  <a:pos x="968" y="104"/>
                </a:cxn>
                <a:cxn ang="0">
                  <a:pos x="912" y="112"/>
                </a:cxn>
                <a:cxn ang="0">
                  <a:pos x="856" y="128"/>
                </a:cxn>
                <a:cxn ang="0">
                  <a:pos x="816" y="152"/>
                </a:cxn>
                <a:cxn ang="0">
                  <a:pos x="784" y="168"/>
                </a:cxn>
                <a:cxn ang="0">
                  <a:pos x="752" y="184"/>
                </a:cxn>
                <a:cxn ang="0">
                  <a:pos x="704" y="208"/>
                </a:cxn>
                <a:cxn ang="0">
                  <a:pos x="648" y="232"/>
                </a:cxn>
                <a:cxn ang="0">
                  <a:pos x="584" y="248"/>
                </a:cxn>
                <a:cxn ang="0">
                  <a:pos x="528" y="280"/>
                </a:cxn>
                <a:cxn ang="0">
                  <a:pos x="472" y="312"/>
                </a:cxn>
                <a:cxn ang="0">
                  <a:pos x="432" y="336"/>
                </a:cxn>
                <a:cxn ang="0">
                  <a:pos x="400" y="352"/>
                </a:cxn>
                <a:cxn ang="0">
                  <a:pos x="368" y="376"/>
                </a:cxn>
                <a:cxn ang="0">
                  <a:pos x="312" y="416"/>
                </a:cxn>
                <a:cxn ang="0">
                  <a:pos x="272" y="432"/>
                </a:cxn>
                <a:cxn ang="0">
                  <a:pos x="240" y="448"/>
                </a:cxn>
                <a:cxn ang="0">
                  <a:pos x="208" y="456"/>
                </a:cxn>
                <a:cxn ang="0">
                  <a:pos x="176" y="464"/>
                </a:cxn>
                <a:cxn ang="0">
                  <a:pos x="144" y="464"/>
                </a:cxn>
                <a:cxn ang="0">
                  <a:pos x="104" y="464"/>
                </a:cxn>
                <a:cxn ang="0">
                  <a:pos x="64" y="464"/>
                </a:cxn>
                <a:cxn ang="0">
                  <a:pos x="24" y="448"/>
                </a:cxn>
                <a:cxn ang="0">
                  <a:pos x="0" y="432"/>
                </a:cxn>
                <a:cxn ang="0">
                  <a:pos x="40" y="408"/>
                </a:cxn>
                <a:cxn ang="0">
                  <a:pos x="72" y="400"/>
                </a:cxn>
                <a:cxn ang="0">
                  <a:pos x="104" y="400"/>
                </a:cxn>
                <a:cxn ang="0">
                  <a:pos x="136" y="400"/>
                </a:cxn>
                <a:cxn ang="0">
                  <a:pos x="160" y="400"/>
                </a:cxn>
                <a:cxn ang="0">
                  <a:pos x="192" y="392"/>
                </a:cxn>
                <a:cxn ang="0">
                  <a:pos x="224" y="376"/>
                </a:cxn>
                <a:cxn ang="0">
                  <a:pos x="264" y="360"/>
                </a:cxn>
                <a:cxn ang="0">
                  <a:pos x="312" y="336"/>
                </a:cxn>
                <a:cxn ang="0">
                  <a:pos x="360" y="304"/>
                </a:cxn>
                <a:cxn ang="0">
                  <a:pos x="400" y="280"/>
                </a:cxn>
                <a:cxn ang="0">
                  <a:pos x="448" y="248"/>
                </a:cxn>
                <a:cxn ang="0">
                  <a:pos x="496" y="224"/>
                </a:cxn>
                <a:cxn ang="0">
                  <a:pos x="544" y="192"/>
                </a:cxn>
                <a:cxn ang="0">
                  <a:pos x="584" y="176"/>
                </a:cxn>
              </a:cxnLst>
              <a:rect l="0" t="0" r="r" b="b"/>
              <a:pathLst>
                <a:path w="1136" h="464">
                  <a:moveTo>
                    <a:pt x="600" y="160"/>
                  </a:moveTo>
                  <a:lnTo>
                    <a:pt x="624" y="152"/>
                  </a:lnTo>
                  <a:lnTo>
                    <a:pt x="648" y="144"/>
                  </a:lnTo>
                  <a:lnTo>
                    <a:pt x="672" y="128"/>
                  </a:lnTo>
                  <a:lnTo>
                    <a:pt x="704" y="120"/>
                  </a:lnTo>
                  <a:lnTo>
                    <a:pt x="728" y="104"/>
                  </a:lnTo>
                  <a:lnTo>
                    <a:pt x="760" y="96"/>
                  </a:lnTo>
                  <a:lnTo>
                    <a:pt x="776" y="88"/>
                  </a:lnTo>
                  <a:lnTo>
                    <a:pt x="792" y="80"/>
                  </a:lnTo>
                  <a:lnTo>
                    <a:pt x="808" y="80"/>
                  </a:lnTo>
                  <a:lnTo>
                    <a:pt x="824" y="72"/>
                  </a:lnTo>
                  <a:lnTo>
                    <a:pt x="840" y="64"/>
                  </a:lnTo>
                  <a:lnTo>
                    <a:pt x="856" y="56"/>
                  </a:lnTo>
                  <a:lnTo>
                    <a:pt x="872" y="56"/>
                  </a:lnTo>
                  <a:lnTo>
                    <a:pt x="888" y="48"/>
                  </a:lnTo>
                  <a:lnTo>
                    <a:pt x="904" y="40"/>
                  </a:lnTo>
                  <a:lnTo>
                    <a:pt x="920" y="40"/>
                  </a:lnTo>
                  <a:lnTo>
                    <a:pt x="936" y="32"/>
                  </a:lnTo>
                  <a:lnTo>
                    <a:pt x="952" y="32"/>
                  </a:lnTo>
                  <a:lnTo>
                    <a:pt x="984" y="24"/>
                  </a:lnTo>
                  <a:lnTo>
                    <a:pt x="1008" y="16"/>
                  </a:lnTo>
                  <a:lnTo>
                    <a:pt x="1032" y="8"/>
                  </a:lnTo>
                  <a:lnTo>
                    <a:pt x="1056" y="0"/>
                  </a:lnTo>
                  <a:lnTo>
                    <a:pt x="1080" y="0"/>
                  </a:lnTo>
                  <a:lnTo>
                    <a:pt x="1096" y="0"/>
                  </a:lnTo>
                  <a:lnTo>
                    <a:pt x="1112" y="0"/>
                  </a:lnTo>
                  <a:lnTo>
                    <a:pt x="1128" y="8"/>
                  </a:lnTo>
                  <a:lnTo>
                    <a:pt x="1128" y="16"/>
                  </a:lnTo>
                  <a:lnTo>
                    <a:pt x="1136" y="24"/>
                  </a:lnTo>
                  <a:lnTo>
                    <a:pt x="1136" y="32"/>
                  </a:lnTo>
                  <a:lnTo>
                    <a:pt x="1128" y="48"/>
                  </a:lnTo>
                  <a:lnTo>
                    <a:pt x="1120" y="64"/>
                  </a:lnTo>
                  <a:lnTo>
                    <a:pt x="1104" y="72"/>
                  </a:lnTo>
                  <a:lnTo>
                    <a:pt x="1080" y="80"/>
                  </a:lnTo>
                  <a:lnTo>
                    <a:pt x="1056" y="88"/>
                  </a:lnTo>
                  <a:lnTo>
                    <a:pt x="1032" y="96"/>
                  </a:lnTo>
                  <a:lnTo>
                    <a:pt x="1000" y="96"/>
                  </a:lnTo>
                  <a:lnTo>
                    <a:pt x="968" y="104"/>
                  </a:lnTo>
                  <a:lnTo>
                    <a:pt x="936" y="112"/>
                  </a:lnTo>
                  <a:lnTo>
                    <a:pt x="912" y="112"/>
                  </a:lnTo>
                  <a:lnTo>
                    <a:pt x="880" y="120"/>
                  </a:lnTo>
                  <a:lnTo>
                    <a:pt x="856" y="128"/>
                  </a:lnTo>
                  <a:lnTo>
                    <a:pt x="832" y="144"/>
                  </a:lnTo>
                  <a:lnTo>
                    <a:pt x="816" y="152"/>
                  </a:lnTo>
                  <a:lnTo>
                    <a:pt x="800" y="160"/>
                  </a:lnTo>
                  <a:lnTo>
                    <a:pt x="784" y="168"/>
                  </a:lnTo>
                  <a:lnTo>
                    <a:pt x="768" y="176"/>
                  </a:lnTo>
                  <a:lnTo>
                    <a:pt x="752" y="184"/>
                  </a:lnTo>
                  <a:lnTo>
                    <a:pt x="736" y="192"/>
                  </a:lnTo>
                  <a:lnTo>
                    <a:pt x="704" y="208"/>
                  </a:lnTo>
                  <a:lnTo>
                    <a:pt x="672" y="216"/>
                  </a:lnTo>
                  <a:lnTo>
                    <a:pt x="648" y="232"/>
                  </a:lnTo>
                  <a:lnTo>
                    <a:pt x="616" y="240"/>
                  </a:lnTo>
                  <a:lnTo>
                    <a:pt x="584" y="248"/>
                  </a:lnTo>
                  <a:lnTo>
                    <a:pt x="560" y="264"/>
                  </a:lnTo>
                  <a:lnTo>
                    <a:pt x="528" y="280"/>
                  </a:lnTo>
                  <a:lnTo>
                    <a:pt x="504" y="288"/>
                  </a:lnTo>
                  <a:lnTo>
                    <a:pt x="472" y="312"/>
                  </a:lnTo>
                  <a:lnTo>
                    <a:pt x="456" y="320"/>
                  </a:lnTo>
                  <a:lnTo>
                    <a:pt x="432" y="336"/>
                  </a:lnTo>
                  <a:lnTo>
                    <a:pt x="416" y="344"/>
                  </a:lnTo>
                  <a:lnTo>
                    <a:pt x="400" y="352"/>
                  </a:lnTo>
                  <a:lnTo>
                    <a:pt x="384" y="368"/>
                  </a:lnTo>
                  <a:lnTo>
                    <a:pt x="368" y="376"/>
                  </a:lnTo>
                  <a:lnTo>
                    <a:pt x="344" y="392"/>
                  </a:lnTo>
                  <a:lnTo>
                    <a:pt x="312" y="416"/>
                  </a:lnTo>
                  <a:lnTo>
                    <a:pt x="288" y="432"/>
                  </a:lnTo>
                  <a:lnTo>
                    <a:pt x="272" y="432"/>
                  </a:lnTo>
                  <a:lnTo>
                    <a:pt x="256" y="440"/>
                  </a:lnTo>
                  <a:lnTo>
                    <a:pt x="240" y="448"/>
                  </a:lnTo>
                  <a:lnTo>
                    <a:pt x="224" y="456"/>
                  </a:lnTo>
                  <a:lnTo>
                    <a:pt x="208" y="456"/>
                  </a:lnTo>
                  <a:lnTo>
                    <a:pt x="192" y="456"/>
                  </a:lnTo>
                  <a:lnTo>
                    <a:pt x="176" y="464"/>
                  </a:lnTo>
                  <a:lnTo>
                    <a:pt x="160" y="464"/>
                  </a:lnTo>
                  <a:lnTo>
                    <a:pt x="144" y="464"/>
                  </a:lnTo>
                  <a:lnTo>
                    <a:pt x="120" y="464"/>
                  </a:lnTo>
                  <a:lnTo>
                    <a:pt x="104" y="464"/>
                  </a:lnTo>
                  <a:lnTo>
                    <a:pt x="80" y="464"/>
                  </a:lnTo>
                  <a:lnTo>
                    <a:pt x="64" y="464"/>
                  </a:lnTo>
                  <a:lnTo>
                    <a:pt x="40" y="456"/>
                  </a:lnTo>
                  <a:lnTo>
                    <a:pt x="24" y="448"/>
                  </a:lnTo>
                  <a:lnTo>
                    <a:pt x="8" y="448"/>
                  </a:lnTo>
                  <a:lnTo>
                    <a:pt x="0" y="432"/>
                  </a:lnTo>
                  <a:lnTo>
                    <a:pt x="16" y="416"/>
                  </a:lnTo>
                  <a:lnTo>
                    <a:pt x="40" y="408"/>
                  </a:lnTo>
                  <a:lnTo>
                    <a:pt x="56" y="408"/>
                  </a:lnTo>
                  <a:lnTo>
                    <a:pt x="72" y="400"/>
                  </a:lnTo>
                  <a:lnTo>
                    <a:pt x="88" y="400"/>
                  </a:lnTo>
                  <a:lnTo>
                    <a:pt x="104" y="400"/>
                  </a:lnTo>
                  <a:lnTo>
                    <a:pt x="128" y="400"/>
                  </a:lnTo>
                  <a:lnTo>
                    <a:pt x="136" y="400"/>
                  </a:lnTo>
                  <a:lnTo>
                    <a:pt x="152" y="400"/>
                  </a:lnTo>
                  <a:lnTo>
                    <a:pt x="160" y="400"/>
                  </a:lnTo>
                  <a:lnTo>
                    <a:pt x="176" y="400"/>
                  </a:lnTo>
                  <a:lnTo>
                    <a:pt x="192" y="392"/>
                  </a:lnTo>
                  <a:lnTo>
                    <a:pt x="208" y="384"/>
                  </a:lnTo>
                  <a:lnTo>
                    <a:pt x="224" y="376"/>
                  </a:lnTo>
                  <a:lnTo>
                    <a:pt x="248" y="368"/>
                  </a:lnTo>
                  <a:lnTo>
                    <a:pt x="264" y="360"/>
                  </a:lnTo>
                  <a:lnTo>
                    <a:pt x="288" y="344"/>
                  </a:lnTo>
                  <a:lnTo>
                    <a:pt x="312" y="336"/>
                  </a:lnTo>
                  <a:lnTo>
                    <a:pt x="336" y="320"/>
                  </a:lnTo>
                  <a:lnTo>
                    <a:pt x="360" y="304"/>
                  </a:lnTo>
                  <a:lnTo>
                    <a:pt x="384" y="296"/>
                  </a:lnTo>
                  <a:lnTo>
                    <a:pt x="400" y="280"/>
                  </a:lnTo>
                  <a:lnTo>
                    <a:pt x="424" y="264"/>
                  </a:lnTo>
                  <a:lnTo>
                    <a:pt x="448" y="248"/>
                  </a:lnTo>
                  <a:lnTo>
                    <a:pt x="472" y="232"/>
                  </a:lnTo>
                  <a:lnTo>
                    <a:pt x="496" y="224"/>
                  </a:lnTo>
                  <a:lnTo>
                    <a:pt x="520" y="208"/>
                  </a:lnTo>
                  <a:lnTo>
                    <a:pt x="544" y="192"/>
                  </a:lnTo>
                  <a:lnTo>
                    <a:pt x="560" y="184"/>
                  </a:lnTo>
                  <a:lnTo>
                    <a:pt x="584" y="176"/>
                  </a:lnTo>
                  <a:lnTo>
                    <a:pt x="600" y="16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Freeform 29"/>
            <p:cNvSpPr>
              <a:spLocks/>
            </p:cNvSpPr>
            <p:nvPr/>
          </p:nvSpPr>
          <p:spPr bwMode="auto">
            <a:xfrm>
              <a:off x="2465388" y="4560888"/>
              <a:ext cx="255587" cy="4794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6" y="24"/>
                </a:cxn>
                <a:cxn ang="0">
                  <a:pos x="8" y="48"/>
                </a:cxn>
                <a:cxn ang="0">
                  <a:pos x="8" y="72"/>
                </a:cxn>
                <a:cxn ang="0">
                  <a:pos x="0" y="104"/>
                </a:cxn>
                <a:cxn ang="0">
                  <a:pos x="0" y="128"/>
                </a:cxn>
                <a:cxn ang="0">
                  <a:pos x="8" y="152"/>
                </a:cxn>
                <a:cxn ang="0">
                  <a:pos x="8" y="176"/>
                </a:cxn>
                <a:cxn ang="0">
                  <a:pos x="16" y="200"/>
                </a:cxn>
                <a:cxn ang="0">
                  <a:pos x="32" y="224"/>
                </a:cxn>
                <a:cxn ang="0">
                  <a:pos x="48" y="248"/>
                </a:cxn>
                <a:cxn ang="0">
                  <a:pos x="64" y="264"/>
                </a:cxn>
                <a:cxn ang="0">
                  <a:pos x="80" y="280"/>
                </a:cxn>
                <a:cxn ang="0">
                  <a:pos x="176" y="312"/>
                </a:cxn>
              </a:cxnLst>
              <a:rect l="0" t="0" r="r" b="b"/>
              <a:pathLst>
                <a:path w="176" h="312">
                  <a:moveTo>
                    <a:pt x="24" y="0"/>
                  </a:moveTo>
                  <a:lnTo>
                    <a:pt x="16" y="24"/>
                  </a:lnTo>
                  <a:lnTo>
                    <a:pt x="8" y="48"/>
                  </a:lnTo>
                  <a:lnTo>
                    <a:pt x="8" y="72"/>
                  </a:lnTo>
                  <a:lnTo>
                    <a:pt x="0" y="104"/>
                  </a:lnTo>
                  <a:lnTo>
                    <a:pt x="0" y="128"/>
                  </a:lnTo>
                  <a:lnTo>
                    <a:pt x="8" y="152"/>
                  </a:lnTo>
                  <a:lnTo>
                    <a:pt x="8" y="176"/>
                  </a:lnTo>
                  <a:lnTo>
                    <a:pt x="16" y="200"/>
                  </a:lnTo>
                  <a:lnTo>
                    <a:pt x="32" y="224"/>
                  </a:lnTo>
                  <a:lnTo>
                    <a:pt x="48" y="248"/>
                  </a:lnTo>
                  <a:lnTo>
                    <a:pt x="64" y="264"/>
                  </a:lnTo>
                  <a:lnTo>
                    <a:pt x="80" y="280"/>
                  </a:lnTo>
                  <a:lnTo>
                    <a:pt x="176" y="3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" name="Freeform 30"/>
            <p:cNvSpPr>
              <a:spLocks/>
            </p:cNvSpPr>
            <p:nvPr/>
          </p:nvSpPr>
          <p:spPr bwMode="auto">
            <a:xfrm>
              <a:off x="3729038" y="3152775"/>
              <a:ext cx="185737" cy="242888"/>
            </a:xfrm>
            <a:custGeom>
              <a:avLst/>
              <a:gdLst/>
              <a:ahLst/>
              <a:cxnLst>
                <a:cxn ang="0">
                  <a:pos x="72" y="8"/>
                </a:cxn>
                <a:cxn ang="0">
                  <a:pos x="56" y="16"/>
                </a:cxn>
                <a:cxn ang="0">
                  <a:pos x="48" y="24"/>
                </a:cxn>
                <a:cxn ang="0">
                  <a:pos x="32" y="32"/>
                </a:cxn>
                <a:cxn ang="0">
                  <a:pos x="24" y="48"/>
                </a:cxn>
                <a:cxn ang="0">
                  <a:pos x="16" y="64"/>
                </a:cxn>
                <a:cxn ang="0">
                  <a:pos x="8" y="80"/>
                </a:cxn>
                <a:cxn ang="0">
                  <a:pos x="0" y="96"/>
                </a:cxn>
                <a:cxn ang="0">
                  <a:pos x="0" y="112"/>
                </a:cxn>
                <a:cxn ang="0">
                  <a:pos x="0" y="128"/>
                </a:cxn>
                <a:cxn ang="0">
                  <a:pos x="8" y="144"/>
                </a:cxn>
                <a:cxn ang="0">
                  <a:pos x="16" y="160"/>
                </a:cxn>
                <a:cxn ang="0">
                  <a:pos x="24" y="168"/>
                </a:cxn>
                <a:cxn ang="0">
                  <a:pos x="40" y="168"/>
                </a:cxn>
                <a:cxn ang="0">
                  <a:pos x="56" y="160"/>
                </a:cxn>
                <a:cxn ang="0">
                  <a:pos x="72" y="152"/>
                </a:cxn>
                <a:cxn ang="0">
                  <a:pos x="88" y="136"/>
                </a:cxn>
                <a:cxn ang="0">
                  <a:pos x="96" y="128"/>
                </a:cxn>
                <a:cxn ang="0">
                  <a:pos x="104" y="112"/>
                </a:cxn>
                <a:cxn ang="0">
                  <a:pos x="120" y="80"/>
                </a:cxn>
                <a:cxn ang="0">
                  <a:pos x="128" y="40"/>
                </a:cxn>
                <a:cxn ang="0">
                  <a:pos x="120" y="8"/>
                </a:cxn>
                <a:cxn ang="0">
                  <a:pos x="64" y="0"/>
                </a:cxn>
              </a:cxnLst>
              <a:rect l="0" t="0" r="r" b="b"/>
              <a:pathLst>
                <a:path w="128" h="168">
                  <a:moveTo>
                    <a:pt x="72" y="8"/>
                  </a:moveTo>
                  <a:lnTo>
                    <a:pt x="56" y="16"/>
                  </a:lnTo>
                  <a:lnTo>
                    <a:pt x="48" y="24"/>
                  </a:lnTo>
                  <a:lnTo>
                    <a:pt x="32" y="32"/>
                  </a:lnTo>
                  <a:lnTo>
                    <a:pt x="24" y="48"/>
                  </a:lnTo>
                  <a:lnTo>
                    <a:pt x="16" y="64"/>
                  </a:lnTo>
                  <a:lnTo>
                    <a:pt x="8" y="80"/>
                  </a:lnTo>
                  <a:lnTo>
                    <a:pt x="0" y="96"/>
                  </a:lnTo>
                  <a:lnTo>
                    <a:pt x="0" y="112"/>
                  </a:lnTo>
                  <a:lnTo>
                    <a:pt x="0" y="128"/>
                  </a:lnTo>
                  <a:lnTo>
                    <a:pt x="8" y="144"/>
                  </a:lnTo>
                  <a:lnTo>
                    <a:pt x="16" y="160"/>
                  </a:lnTo>
                  <a:lnTo>
                    <a:pt x="24" y="168"/>
                  </a:lnTo>
                  <a:lnTo>
                    <a:pt x="40" y="168"/>
                  </a:lnTo>
                  <a:lnTo>
                    <a:pt x="56" y="160"/>
                  </a:lnTo>
                  <a:lnTo>
                    <a:pt x="72" y="152"/>
                  </a:lnTo>
                  <a:lnTo>
                    <a:pt x="88" y="136"/>
                  </a:lnTo>
                  <a:lnTo>
                    <a:pt x="96" y="128"/>
                  </a:lnTo>
                  <a:lnTo>
                    <a:pt x="104" y="112"/>
                  </a:lnTo>
                  <a:lnTo>
                    <a:pt x="120" y="80"/>
                  </a:lnTo>
                  <a:lnTo>
                    <a:pt x="128" y="40"/>
                  </a:lnTo>
                  <a:lnTo>
                    <a:pt x="120" y="8"/>
                  </a:lnTo>
                  <a:lnTo>
                    <a:pt x="6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" name="Freeform 31"/>
            <p:cNvSpPr>
              <a:spLocks/>
            </p:cNvSpPr>
            <p:nvPr/>
          </p:nvSpPr>
          <p:spPr bwMode="auto">
            <a:xfrm rot="21243755">
              <a:off x="6127750" y="3836988"/>
              <a:ext cx="323850" cy="463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0"/>
                </a:cxn>
                <a:cxn ang="0">
                  <a:pos x="48" y="0"/>
                </a:cxn>
                <a:cxn ang="0">
                  <a:pos x="80" y="0"/>
                </a:cxn>
                <a:cxn ang="0">
                  <a:pos x="104" y="8"/>
                </a:cxn>
                <a:cxn ang="0">
                  <a:pos x="136" y="8"/>
                </a:cxn>
                <a:cxn ang="0">
                  <a:pos x="160" y="16"/>
                </a:cxn>
                <a:cxn ang="0">
                  <a:pos x="184" y="24"/>
                </a:cxn>
                <a:cxn ang="0">
                  <a:pos x="208" y="32"/>
                </a:cxn>
                <a:cxn ang="0">
                  <a:pos x="232" y="40"/>
                </a:cxn>
                <a:cxn ang="0">
                  <a:pos x="248" y="56"/>
                </a:cxn>
                <a:cxn ang="0">
                  <a:pos x="264" y="72"/>
                </a:cxn>
                <a:cxn ang="0">
                  <a:pos x="264" y="96"/>
                </a:cxn>
                <a:cxn ang="0">
                  <a:pos x="264" y="120"/>
                </a:cxn>
                <a:cxn ang="0">
                  <a:pos x="256" y="136"/>
                </a:cxn>
                <a:cxn ang="0">
                  <a:pos x="248" y="160"/>
                </a:cxn>
                <a:cxn ang="0">
                  <a:pos x="240" y="184"/>
                </a:cxn>
                <a:cxn ang="0">
                  <a:pos x="224" y="216"/>
                </a:cxn>
                <a:cxn ang="0">
                  <a:pos x="208" y="232"/>
                </a:cxn>
                <a:cxn ang="0">
                  <a:pos x="184" y="256"/>
                </a:cxn>
                <a:cxn ang="0">
                  <a:pos x="168" y="280"/>
                </a:cxn>
                <a:cxn ang="0">
                  <a:pos x="144" y="296"/>
                </a:cxn>
                <a:cxn ang="0">
                  <a:pos x="120" y="312"/>
                </a:cxn>
                <a:cxn ang="0">
                  <a:pos x="96" y="320"/>
                </a:cxn>
                <a:cxn ang="0">
                  <a:pos x="72" y="320"/>
                </a:cxn>
              </a:cxnLst>
              <a:rect l="0" t="0" r="r" b="b"/>
              <a:pathLst>
                <a:path w="264" h="320">
                  <a:moveTo>
                    <a:pt x="0" y="0"/>
                  </a:moveTo>
                  <a:lnTo>
                    <a:pt x="24" y="0"/>
                  </a:lnTo>
                  <a:lnTo>
                    <a:pt x="48" y="0"/>
                  </a:lnTo>
                  <a:lnTo>
                    <a:pt x="80" y="0"/>
                  </a:lnTo>
                  <a:lnTo>
                    <a:pt x="104" y="8"/>
                  </a:lnTo>
                  <a:lnTo>
                    <a:pt x="136" y="8"/>
                  </a:lnTo>
                  <a:lnTo>
                    <a:pt x="160" y="16"/>
                  </a:lnTo>
                  <a:lnTo>
                    <a:pt x="184" y="24"/>
                  </a:lnTo>
                  <a:lnTo>
                    <a:pt x="208" y="32"/>
                  </a:lnTo>
                  <a:lnTo>
                    <a:pt x="232" y="40"/>
                  </a:lnTo>
                  <a:lnTo>
                    <a:pt x="248" y="56"/>
                  </a:lnTo>
                  <a:lnTo>
                    <a:pt x="264" y="72"/>
                  </a:lnTo>
                  <a:lnTo>
                    <a:pt x="264" y="96"/>
                  </a:lnTo>
                  <a:lnTo>
                    <a:pt x="264" y="120"/>
                  </a:lnTo>
                  <a:lnTo>
                    <a:pt x="256" y="136"/>
                  </a:lnTo>
                  <a:lnTo>
                    <a:pt x="248" y="160"/>
                  </a:lnTo>
                  <a:lnTo>
                    <a:pt x="240" y="184"/>
                  </a:lnTo>
                  <a:lnTo>
                    <a:pt x="224" y="216"/>
                  </a:lnTo>
                  <a:lnTo>
                    <a:pt x="208" y="232"/>
                  </a:lnTo>
                  <a:lnTo>
                    <a:pt x="184" y="256"/>
                  </a:lnTo>
                  <a:lnTo>
                    <a:pt x="168" y="280"/>
                  </a:lnTo>
                  <a:lnTo>
                    <a:pt x="144" y="296"/>
                  </a:lnTo>
                  <a:lnTo>
                    <a:pt x="120" y="312"/>
                  </a:lnTo>
                  <a:lnTo>
                    <a:pt x="96" y="320"/>
                  </a:lnTo>
                  <a:lnTo>
                    <a:pt x="72" y="32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" name="Freeform 32"/>
            <p:cNvSpPr>
              <a:spLocks/>
            </p:cNvSpPr>
            <p:nvPr/>
          </p:nvSpPr>
          <p:spPr bwMode="auto">
            <a:xfrm>
              <a:off x="2640013" y="4832350"/>
              <a:ext cx="2814637" cy="487363"/>
            </a:xfrm>
            <a:custGeom>
              <a:avLst/>
              <a:gdLst/>
              <a:ahLst/>
              <a:cxnLst>
                <a:cxn ang="0">
                  <a:pos x="1136" y="184"/>
                </a:cxn>
                <a:cxn ang="0">
                  <a:pos x="1216" y="176"/>
                </a:cxn>
                <a:cxn ang="0">
                  <a:pos x="1304" y="160"/>
                </a:cxn>
                <a:cxn ang="0">
                  <a:pos x="1408" y="136"/>
                </a:cxn>
                <a:cxn ang="0">
                  <a:pos x="1504" y="104"/>
                </a:cxn>
                <a:cxn ang="0">
                  <a:pos x="1608" y="80"/>
                </a:cxn>
                <a:cxn ang="0">
                  <a:pos x="1704" y="48"/>
                </a:cxn>
                <a:cxn ang="0">
                  <a:pos x="1792" y="24"/>
                </a:cxn>
                <a:cxn ang="0">
                  <a:pos x="1856" y="8"/>
                </a:cxn>
                <a:cxn ang="0">
                  <a:pos x="1928" y="0"/>
                </a:cxn>
                <a:cxn ang="0">
                  <a:pos x="1920" y="48"/>
                </a:cxn>
                <a:cxn ang="0">
                  <a:pos x="1832" y="88"/>
                </a:cxn>
                <a:cxn ang="0">
                  <a:pos x="1752" y="104"/>
                </a:cxn>
                <a:cxn ang="0">
                  <a:pos x="1672" y="128"/>
                </a:cxn>
                <a:cxn ang="0">
                  <a:pos x="1584" y="144"/>
                </a:cxn>
                <a:cxn ang="0">
                  <a:pos x="1512" y="160"/>
                </a:cxn>
                <a:cxn ang="0">
                  <a:pos x="1400" y="184"/>
                </a:cxn>
                <a:cxn ang="0">
                  <a:pos x="1304" y="216"/>
                </a:cxn>
                <a:cxn ang="0">
                  <a:pos x="1216" y="240"/>
                </a:cxn>
                <a:cxn ang="0">
                  <a:pos x="1136" y="264"/>
                </a:cxn>
                <a:cxn ang="0">
                  <a:pos x="1040" y="280"/>
                </a:cxn>
                <a:cxn ang="0">
                  <a:pos x="944" y="272"/>
                </a:cxn>
                <a:cxn ang="0">
                  <a:pos x="872" y="272"/>
                </a:cxn>
                <a:cxn ang="0">
                  <a:pos x="800" y="272"/>
                </a:cxn>
                <a:cxn ang="0">
                  <a:pos x="728" y="280"/>
                </a:cxn>
                <a:cxn ang="0">
                  <a:pos x="656" y="288"/>
                </a:cxn>
                <a:cxn ang="0">
                  <a:pos x="584" y="304"/>
                </a:cxn>
                <a:cxn ang="0">
                  <a:pos x="512" y="312"/>
                </a:cxn>
                <a:cxn ang="0">
                  <a:pos x="448" y="320"/>
                </a:cxn>
                <a:cxn ang="0">
                  <a:pos x="376" y="328"/>
                </a:cxn>
                <a:cxn ang="0">
                  <a:pos x="304" y="336"/>
                </a:cxn>
                <a:cxn ang="0">
                  <a:pos x="232" y="336"/>
                </a:cxn>
                <a:cxn ang="0">
                  <a:pos x="168" y="328"/>
                </a:cxn>
                <a:cxn ang="0">
                  <a:pos x="96" y="320"/>
                </a:cxn>
                <a:cxn ang="0">
                  <a:pos x="8" y="248"/>
                </a:cxn>
                <a:cxn ang="0">
                  <a:pos x="64" y="200"/>
                </a:cxn>
                <a:cxn ang="0">
                  <a:pos x="144" y="216"/>
                </a:cxn>
                <a:cxn ang="0">
                  <a:pos x="224" y="240"/>
                </a:cxn>
                <a:cxn ang="0">
                  <a:pos x="296" y="264"/>
                </a:cxn>
                <a:cxn ang="0">
                  <a:pos x="392" y="264"/>
                </a:cxn>
                <a:cxn ang="0">
                  <a:pos x="456" y="256"/>
                </a:cxn>
                <a:cxn ang="0">
                  <a:pos x="528" y="248"/>
                </a:cxn>
                <a:cxn ang="0">
                  <a:pos x="600" y="240"/>
                </a:cxn>
                <a:cxn ang="0">
                  <a:pos x="680" y="224"/>
                </a:cxn>
                <a:cxn ang="0">
                  <a:pos x="768" y="216"/>
                </a:cxn>
                <a:cxn ang="0">
                  <a:pos x="848" y="200"/>
                </a:cxn>
                <a:cxn ang="0">
                  <a:pos x="928" y="192"/>
                </a:cxn>
                <a:cxn ang="0">
                  <a:pos x="1008" y="184"/>
                </a:cxn>
                <a:cxn ang="0">
                  <a:pos x="1080" y="176"/>
                </a:cxn>
              </a:cxnLst>
              <a:rect l="0" t="0" r="r" b="b"/>
              <a:pathLst>
                <a:path w="1944" h="336">
                  <a:moveTo>
                    <a:pt x="1080" y="176"/>
                  </a:moveTo>
                  <a:lnTo>
                    <a:pt x="1096" y="184"/>
                  </a:lnTo>
                  <a:lnTo>
                    <a:pt x="1112" y="184"/>
                  </a:lnTo>
                  <a:lnTo>
                    <a:pt x="1136" y="184"/>
                  </a:lnTo>
                  <a:lnTo>
                    <a:pt x="1152" y="184"/>
                  </a:lnTo>
                  <a:lnTo>
                    <a:pt x="1168" y="184"/>
                  </a:lnTo>
                  <a:lnTo>
                    <a:pt x="1192" y="176"/>
                  </a:lnTo>
                  <a:lnTo>
                    <a:pt x="1216" y="176"/>
                  </a:lnTo>
                  <a:lnTo>
                    <a:pt x="1232" y="176"/>
                  </a:lnTo>
                  <a:lnTo>
                    <a:pt x="1256" y="168"/>
                  </a:lnTo>
                  <a:lnTo>
                    <a:pt x="1280" y="168"/>
                  </a:lnTo>
                  <a:lnTo>
                    <a:pt x="1304" y="160"/>
                  </a:lnTo>
                  <a:lnTo>
                    <a:pt x="1328" y="152"/>
                  </a:lnTo>
                  <a:lnTo>
                    <a:pt x="1352" y="152"/>
                  </a:lnTo>
                  <a:lnTo>
                    <a:pt x="1376" y="144"/>
                  </a:lnTo>
                  <a:lnTo>
                    <a:pt x="1408" y="136"/>
                  </a:lnTo>
                  <a:lnTo>
                    <a:pt x="1432" y="128"/>
                  </a:lnTo>
                  <a:lnTo>
                    <a:pt x="1456" y="120"/>
                  </a:lnTo>
                  <a:lnTo>
                    <a:pt x="1480" y="112"/>
                  </a:lnTo>
                  <a:lnTo>
                    <a:pt x="1504" y="104"/>
                  </a:lnTo>
                  <a:lnTo>
                    <a:pt x="1536" y="96"/>
                  </a:lnTo>
                  <a:lnTo>
                    <a:pt x="1560" y="96"/>
                  </a:lnTo>
                  <a:lnTo>
                    <a:pt x="1584" y="88"/>
                  </a:lnTo>
                  <a:lnTo>
                    <a:pt x="1608" y="80"/>
                  </a:lnTo>
                  <a:lnTo>
                    <a:pt x="1632" y="72"/>
                  </a:lnTo>
                  <a:lnTo>
                    <a:pt x="1656" y="64"/>
                  </a:lnTo>
                  <a:lnTo>
                    <a:pt x="1680" y="56"/>
                  </a:lnTo>
                  <a:lnTo>
                    <a:pt x="1704" y="48"/>
                  </a:lnTo>
                  <a:lnTo>
                    <a:pt x="1728" y="40"/>
                  </a:lnTo>
                  <a:lnTo>
                    <a:pt x="1752" y="32"/>
                  </a:lnTo>
                  <a:lnTo>
                    <a:pt x="1768" y="32"/>
                  </a:lnTo>
                  <a:lnTo>
                    <a:pt x="1792" y="24"/>
                  </a:lnTo>
                  <a:lnTo>
                    <a:pt x="1808" y="16"/>
                  </a:lnTo>
                  <a:lnTo>
                    <a:pt x="1824" y="16"/>
                  </a:lnTo>
                  <a:lnTo>
                    <a:pt x="1840" y="8"/>
                  </a:lnTo>
                  <a:lnTo>
                    <a:pt x="1856" y="8"/>
                  </a:lnTo>
                  <a:lnTo>
                    <a:pt x="1872" y="0"/>
                  </a:lnTo>
                  <a:lnTo>
                    <a:pt x="1904" y="0"/>
                  </a:lnTo>
                  <a:lnTo>
                    <a:pt x="1920" y="0"/>
                  </a:lnTo>
                  <a:lnTo>
                    <a:pt x="1928" y="0"/>
                  </a:lnTo>
                  <a:lnTo>
                    <a:pt x="1944" y="8"/>
                  </a:lnTo>
                  <a:lnTo>
                    <a:pt x="1944" y="16"/>
                  </a:lnTo>
                  <a:lnTo>
                    <a:pt x="1928" y="32"/>
                  </a:lnTo>
                  <a:lnTo>
                    <a:pt x="1920" y="48"/>
                  </a:lnTo>
                  <a:lnTo>
                    <a:pt x="1896" y="64"/>
                  </a:lnTo>
                  <a:lnTo>
                    <a:pt x="1864" y="72"/>
                  </a:lnTo>
                  <a:lnTo>
                    <a:pt x="1848" y="80"/>
                  </a:lnTo>
                  <a:lnTo>
                    <a:pt x="1832" y="88"/>
                  </a:lnTo>
                  <a:lnTo>
                    <a:pt x="1816" y="88"/>
                  </a:lnTo>
                  <a:lnTo>
                    <a:pt x="1792" y="96"/>
                  </a:lnTo>
                  <a:lnTo>
                    <a:pt x="1776" y="104"/>
                  </a:lnTo>
                  <a:lnTo>
                    <a:pt x="1752" y="104"/>
                  </a:lnTo>
                  <a:lnTo>
                    <a:pt x="1736" y="112"/>
                  </a:lnTo>
                  <a:lnTo>
                    <a:pt x="1712" y="112"/>
                  </a:lnTo>
                  <a:lnTo>
                    <a:pt x="1696" y="120"/>
                  </a:lnTo>
                  <a:lnTo>
                    <a:pt x="1672" y="128"/>
                  </a:lnTo>
                  <a:lnTo>
                    <a:pt x="1648" y="128"/>
                  </a:lnTo>
                  <a:lnTo>
                    <a:pt x="1632" y="136"/>
                  </a:lnTo>
                  <a:lnTo>
                    <a:pt x="1608" y="136"/>
                  </a:lnTo>
                  <a:lnTo>
                    <a:pt x="1584" y="144"/>
                  </a:lnTo>
                  <a:lnTo>
                    <a:pt x="1568" y="144"/>
                  </a:lnTo>
                  <a:lnTo>
                    <a:pt x="1552" y="152"/>
                  </a:lnTo>
                  <a:lnTo>
                    <a:pt x="1528" y="152"/>
                  </a:lnTo>
                  <a:lnTo>
                    <a:pt x="1512" y="160"/>
                  </a:lnTo>
                  <a:lnTo>
                    <a:pt x="1480" y="168"/>
                  </a:lnTo>
                  <a:lnTo>
                    <a:pt x="1456" y="176"/>
                  </a:lnTo>
                  <a:lnTo>
                    <a:pt x="1432" y="176"/>
                  </a:lnTo>
                  <a:lnTo>
                    <a:pt x="1400" y="184"/>
                  </a:lnTo>
                  <a:lnTo>
                    <a:pt x="1376" y="192"/>
                  </a:lnTo>
                  <a:lnTo>
                    <a:pt x="1352" y="200"/>
                  </a:lnTo>
                  <a:lnTo>
                    <a:pt x="1328" y="208"/>
                  </a:lnTo>
                  <a:lnTo>
                    <a:pt x="1304" y="216"/>
                  </a:lnTo>
                  <a:lnTo>
                    <a:pt x="1288" y="224"/>
                  </a:lnTo>
                  <a:lnTo>
                    <a:pt x="1264" y="232"/>
                  </a:lnTo>
                  <a:lnTo>
                    <a:pt x="1240" y="240"/>
                  </a:lnTo>
                  <a:lnTo>
                    <a:pt x="1216" y="240"/>
                  </a:lnTo>
                  <a:lnTo>
                    <a:pt x="1200" y="248"/>
                  </a:lnTo>
                  <a:lnTo>
                    <a:pt x="1176" y="256"/>
                  </a:lnTo>
                  <a:lnTo>
                    <a:pt x="1152" y="256"/>
                  </a:lnTo>
                  <a:lnTo>
                    <a:pt x="1136" y="264"/>
                  </a:lnTo>
                  <a:lnTo>
                    <a:pt x="1112" y="272"/>
                  </a:lnTo>
                  <a:lnTo>
                    <a:pt x="1088" y="272"/>
                  </a:lnTo>
                  <a:lnTo>
                    <a:pt x="1064" y="272"/>
                  </a:lnTo>
                  <a:lnTo>
                    <a:pt x="1040" y="280"/>
                  </a:lnTo>
                  <a:lnTo>
                    <a:pt x="1016" y="280"/>
                  </a:lnTo>
                  <a:lnTo>
                    <a:pt x="1000" y="280"/>
                  </a:lnTo>
                  <a:lnTo>
                    <a:pt x="968" y="280"/>
                  </a:lnTo>
                  <a:lnTo>
                    <a:pt x="944" y="272"/>
                  </a:lnTo>
                  <a:lnTo>
                    <a:pt x="928" y="272"/>
                  </a:lnTo>
                  <a:lnTo>
                    <a:pt x="912" y="272"/>
                  </a:lnTo>
                  <a:lnTo>
                    <a:pt x="896" y="272"/>
                  </a:lnTo>
                  <a:lnTo>
                    <a:pt x="872" y="272"/>
                  </a:lnTo>
                  <a:lnTo>
                    <a:pt x="856" y="272"/>
                  </a:lnTo>
                  <a:lnTo>
                    <a:pt x="840" y="272"/>
                  </a:lnTo>
                  <a:lnTo>
                    <a:pt x="824" y="272"/>
                  </a:lnTo>
                  <a:lnTo>
                    <a:pt x="800" y="272"/>
                  </a:lnTo>
                  <a:lnTo>
                    <a:pt x="784" y="280"/>
                  </a:lnTo>
                  <a:lnTo>
                    <a:pt x="768" y="280"/>
                  </a:lnTo>
                  <a:lnTo>
                    <a:pt x="752" y="280"/>
                  </a:lnTo>
                  <a:lnTo>
                    <a:pt x="728" y="280"/>
                  </a:lnTo>
                  <a:lnTo>
                    <a:pt x="712" y="288"/>
                  </a:lnTo>
                  <a:lnTo>
                    <a:pt x="696" y="288"/>
                  </a:lnTo>
                  <a:lnTo>
                    <a:pt x="680" y="288"/>
                  </a:lnTo>
                  <a:lnTo>
                    <a:pt x="656" y="288"/>
                  </a:lnTo>
                  <a:lnTo>
                    <a:pt x="640" y="296"/>
                  </a:lnTo>
                  <a:lnTo>
                    <a:pt x="624" y="296"/>
                  </a:lnTo>
                  <a:lnTo>
                    <a:pt x="608" y="296"/>
                  </a:lnTo>
                  <a:lnTo>
                    <a:pt x="584" y="304"/>
                  </a:lnTo>
                  <a:lnTo>
                    <a:pt x="568" y="304"/>
                  </a:lnTo>
                  <a:lnTo>
                    <a:pt x="552" y="304"/>
                  </a:lnTo>
                  <a:lnTo>
                    <a:pt x="536" y="312"/>
                  </a:lnTo>
                  <a:lnTo>
                    <a:pt x="512" y="312"/>
                  </a:lnTo>
                  <a:lnTo>
                    <a:pt x="496" y="320"/>
                  </a:lnTo>
                  <a:lnTo>
                    <a:pt x="480" y="320"/>
                  </a:lnTo>
                  <a:lnTo>
                    <a:pt x="464" y="320"/>
                  </a:lnTo>
                  <a:lnTo>
                    <a:pt x="448" y="320"/>
                  </a:lnTo>
                  <a:lnTo>
                    <a:pt x="424" y="328"/>
                  </a:lnTo>
                  <a:lnTo>
                    <a:pt x="408" y="328"/>
                  </a:lnTo>
                  <a:lnTo>
                    <a:pt x="392" y="328"/>
                  </a:lnTo>
                  <a:lnTo>
                    <a:pt x="376" y="328"/>
                  </a:lnTo>
                  <a:lnTo>
                    <a:pt x="360" y="336"/>
                  </a:lnTo>
                  <a:lnTo>
                    <a:pt x="336" y="336"/>
                  </a:lnTo>
                  <a:lnTo>
                    <a:pt x="320" y="336"/>
                  </a:lnTo>
                  <a:lnTo>
                    <a:pt x="304" y="336"/>
                  </a:lnTo>
                  <a:lnTo>
                    <a:pt x="288" y="336"/>
                  </a:lnTo>
                  <a:lnTo>
                    <a:pt x="272" y="336"/>
                  </a:lnTo>
                  <a:lnTo>
                    <a:pt x="248" y="336"/>
                  </a:lnTo>
                  <a:lnTo>
                    <a:pt x="232" y="336"/>
                  </a:lnTo>
                  <a:lnTo>
                    <a:pt x="216" y="336"/>
                  </a:lnTo>
                  <a:lnTo>
                    <a:pt x="200" y="336"/>
                  </a:lnTo>
                  <a:lnTo>
                    <a:pt x="184" y="336"/>
                  </a:lnTo>
                  <a:lnTo>
                    <a:pt x="168" y="328"/>
                  </a:lnTo>
                  <a:lnTo>
                    <a:pt x="144" y="328"/>
                  </a:lnTo>
                  <a:lnTo>
                    <a:pt x="128" y="328"/>
                  </a:lnTo>
                  <a:lnTo>
                    <a:pt x="112" y="320"/>
                  </a:lnTo>
                  <a:lnTo>
                    <a:pt x="96" y="320"/>
                  </a:lnTo>
                  <a:lnTo>
                    <a:pt x="72" y="312"/>
                  </a:lnTo>
                  <a:lnTo>
                    <a:pt x="40" y="296"/>
                  </a:lnTo>
                  <a:lnTo>
                    <a:pt x="24" y="272"/>
                  </a:lnTo>
                  <a:lnTo>
                    <a:pt x="8" y="248"/>
                  </a:lnTo>
                  <a:lnTo>
                    <a:pt x="0" y="224"/>
                  </a:lnTo>
                  <a:lnTo>
                    <a:pt x="32" y="208"/>
                  </a:lnTo>
                  <a:lnTo>
                    <a:pt x="48" y="200"/>
                  </a:lnTo>
                  <a:lnTo>
                    <a:pt x="64" y="200"/>
                  </a:lnTo>
                  <a:lnTo>
                    <a:pt x="88" y="200"/>
                  </a:lnTo>
                  <a:lnTo>
                    <a:pt x="104" y="200"/>
                  </a:lnTo>
                  <a:lnTo>
                    <a:pt x="120" y="208"/>
                  </a:lnTo>
                  <a:lnTo>
                    <a:pt x="144" y="216"/>
                  </a:lnTo>
                  <a:lnTo>
                    <a:pt x="160" y="224"/>
                  </a:lnTo>
                  <a:lnTo>
                    <a:pt x="184" y="224"/>
                  </a:lnTo>
                  <a:lnTo>
                    <a:pt x="208" y="232"/>
                  </a:lnTo>
                  <a:lnTo>
                    <a:pt x="224" y="240"/>
                  </a:lnTo>
                  <a:lnTo>
                    <a:pt x="248" y="248"/>
                  </a:lnTo>
                  <a:lnTo>
                    <a:pt x="264" y="248"/>
                  </a:lnTo>
                  <a:lnTo>
                    <a:pt x="280" y="256"/>
                  </a:lnTo>
                  <a:lnTo>
                    <a:pt x="296" y="264"/>
                  </a:lnTo>
                  <a:lnTo>
                    <a:pt x="320" y="264"/>
                  </a:lnTo>
                  <a:lnTo>
                    <a:pt x="336" y="264"/>
                  </a:lnTo>
                  <a:lnTo>
                    <a:pt x="360" y="264"/>
                  </a:lnTo>
                  <a:lnTo>
                    <a:pt x="392" y="264"/>
                  </a:lnTo>
                  <a:lnTo>
                    <a:pt x="408" y="264"/>
                  </a:lnTo>
                  <a:lnTo>
                    <a:pt x="424" y="264"/>
                  </a:lnTo>
                  <a:lnTo>
                    <a:pt x="440" y="256"/>
                  </a:lnTo>
                  <a:lnTo>
                    <a:pt x="456" y="256"/>
                  </a:lnTo>
                  <a:lnTo>
                    <a:pt x="472" y="256"/>
                  </a:lnTo>
                  <a:lnTo>
                    <a:pt x="488" y="256"/>
                  </a:lnTo>
                  <a:lnTo>
                    <a:pt x="512" y="248"/>
                  </a:lnTo>
                  <a:lnTo>
                    <a:pt x="528" y="248"/>
                  </a:lnTo>
                  <a:lnTo>
                    <a:pt x="544" y="248"/>
                  </a:lnTo>
                  <a:lnTo>
                    <a:pt x="568" y="248"/>
                  </a:lnTo>
                  <a:lnTo>
                    <a:pt x="584" y="240"/>
                  </a:lnTo>
                  <a:lnTo>
                    <a:pt x="600" y="240"/>
                  </a:lnTo>
                  <a:lnTo>
                    <a:pt x="624" y="232"/>
                  </a:lnTo>
                  <a:lnTo>
                    <a:pt x="640" y="232"/>
                  </a:lnTo>
                  <a:lnTo>
                    <a:pt x="664" y="232"/>
                  </a:lnTo>
                  <a:lnTo>
                    <a:pt x="680" y="224"/>
                  </a:lnTo>
                  <a:lnTo>
                    <a:pt x="704" y="224"/>
                  </a:lnTo>
                  <a:lnTo>
                    <a:pt x="728" y="224"/>
                  </a:lnTo>
                  <a:lnTo>
                    <a:pt x="744" y="216"/>
                  </a:lnTo>
                  <a:lnTo>
                    <a:pt x="768" y="216"/>
                  </a:lnTo>
                  <a:lnTo>
                    <a:pt x="784" y="208"/>
                  </a:lnTo>
                  <a:lnTo>
                    <a:pt x="808" y="208"/>
                  </a:lnTo>
                  <a:lnTo>
                    <a:pt x="832" y="208"/>
                  </a:lnTo>
                  <a:lnTo>
                    <a:pt x="848" y="200"/>
                  </a:lnTo>
                  <a:lnTo>
                    <a:pt x="872" y="200"/>
                  </a:lnTo>
                  <a:lnTo>
                    <a:pt x="888" y="200"/>
                  </a:lnTo>
                  <a:lnTo>
                    <a:pt x="912" y="192"/>
                  </a:lnTo>
                  <a:lnTo>
                    <a:pt x="928" y="192"/>
                  </a:lnTo>
                  <a:lnTo>
                    <a:pt x="952" y="192"/>
                  </a:lnTo>
                  <a:lnTo>
                    <a:pt x="968" y="184"/>
                  </a:lnTo>
                  <a:lnTo>
                    <a:pt x="992" y="184"/>
                  </a:lnTo>
                  <a:lnTo>
                    <a:pt x="1008" y="184"/>
                  </a:lnTo>
                  <a:lnTo>
                    <a:pt x="1032" y="184"/>
                  </a:lnTo>
                  <a:lnTo>
                    <a:pt x="1048" y="184"/>
                  </a:lnTo>
                  <a:lnTo>
                    <a:pt x="1064" y="176"/>
                  </a:lnTo>
                  <a:lnTo>
                    <a:pt x="1080" y="176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Freeform 33"/>
            <p:cNvSpPr>
              <a:spLocks/>
            </p:cNvSpPr>
            <p:nvPr/>
          </p:nvSpPr>
          <p:spPr bwMode="auto">
            <a:xfrm>
              <a:off x="5432425" y="4357688"/>
              <a:ext cx="846138" cy="439737"/>
            </a:xfrm>
            <a:custGeom>
              <a:avLst/>
              <a:gdLst/>
              <a:ahLst/>
              <a:cxnLst>
                <a:cxn ang="0">
                  <a:pos x="416" y="88"/>
                </a:cxn>
                <a:cxn ang="0">
                  <a:pos x="440" y="72"/>
                </a:cxn>
                <a:cxn ang="0">
                  <a:pos x="464" y="56"/>
                </a:cxn>
                <a:cxn ang="0">
                  <a:pos x="480" y="48"/>
                </a:cxn>
                <a:cxn ang="0">
                  <a:pos x="504" y="32"/>
                </a:cxn>
                <a:cxn ang="0">
                  <a:pos x="528" y="16"/>
                </a:cxn>
                <a:cxn ang="0">
                  <a:pos x="544" y="8"/>
                </a:cxn>
                <a:cxn ang="0">
                  <a:pos x="560" y="0"/>
                </a:cxn>
                <a:cxn ang="0">
                  <a:pos x="576" y="0"/>
                </a:cxn>
                <a:cxn ang="0">
                  <a:pos x="576" y="0"/>
                </a:cxn>
                <a:cxn ang="0">
                  <a:pos x="584" y="8"/>
                </a:cxn>
                <a:cxn ang="0">
                  <a:pos x="584" y="24"/>
                </a:cxn>
                <a:cxn ang="0">
                  <a:pos x="576" y="48"/>
                </a:cxn>
                <a:cxn ang="0">
                  <a:pos x="568" y="64"/>
                </a:cxn>
                <a:cxn ang="0">
                  <a:pos x="568" y="64"/>
                </a:cxn>
                <a:cxn ang="0">
                  <a:pos x="576" y="64"/>
                </a:cxn>
                <a:cxn ang="0">
                  <a:pos x="576" y="56"/>
                </a:cxn>
                <a:cxn ang="0">
                  <a:pos x="576" y="56"/>
                </a:cxn>
                <a:cxn ang="0">
                  <a:pos x="552" y="72"/>
                </a:cxn>
                <a:cxn ang="0">
                  <a:pos x="528" y="88"/>
                </a:cxn>
                <a:cxn ang="0">
                  <a:pos x="512" y="96"/>
                </a:cxn>
                <a:cxn ang="0">
                  <a:pos x="488" y="104"/>
                </a:cxn>
                <a:cxn ang="0">
                  <a:pos x="472" y="112"/>
                </a:cxn>
                <a:cxn ang="0">
                  <a:pos x="456" y="120"/>
                </a:cxn>
                <a:cxn ang="0">
                  <a:pos x="440" y="128"/>
                </a:cxn>
                <a:cxn ang="0">
                  <a:pos x="424" y="136"/>
                </a:cxn>
                <a:cxn ang="0">
                  <a:pos x="408" y="136"/>
                </a:cxn>
                <a:cxn ang="0">
                  <a:pos x="392" y="144"/>
                </a:cxn>
                <a:cxn ang="0">
                  <a:pos x="368" y="152"/>
                </a:cxn>
                <a:cxn ang="0">
                  <a:pos x="352" y="160"/>
                </a:cxn>
                <a:cxn ang="0">
                  <a:pos x="336" y="176"/>
                </a:cxn>
                <a:cxn ang="0">
                  <a:pos x="320" y="192"/>
                </a:cxn>
                <a:cxn ang="0">
                  <a:pos x="296" y="208"/>
                </a:cxn>
                <a:cxn ang="0">
                  <a:pos x="280" y="216"/>
                </a:cxn>
                <a:cxn ang="0">
                  <a:pos x="256" y="224"/>
                </a:cxn>
                <a:cxn ang="0">
                  <a:pos x="240" y="224"/>
                </a:cxn>
                <a:cxn ang="0">
                  <a:pos x="224" y="232"/>
                </a:cxn>
                <a:cxn ang="0">
                  <a:pos x="200" y="240"/>
                </a:cxn>
                <a:cxn ang="0">
                  <a:pos x="184" y="240"/>
                </a:cxn>
                <a:cxn ang="0">
                  <a:pos x="160" y="248"/>
                </a:cxn>
                <a:cxn ang="0">
                  <a:pos x="144" y="256"/>
                </a:cxn>
                <a:cxn ang="0">
                  <a:pos x="120" y="272"/>
                </a:cxn>
                <a:cxn ang="0">
                  <a:pos x="96" y="288"/>
                </a:cxn>
                <a:cxn ang="0">
                  <a:pos x="80" y="304"/>
                </a:cxn>
                <a:cxn ang="0">
                  <a:pos x="0" y="304"/>
                </a:cxn>
                <a:cxn ang="0">
                  <a:pos x="16" y="280"/>
                </a:cxn>
                <a:cxn ang="0">
                  <a:pos x="48" y="272"/>
                </a:cxn>
                <a:cxn ang="0">
                  <a:pos x="96" y="240"/>
                </a:cxn>
                <a:cxn ang="0">
                  <a:pos x="120" y="216"/>
                </a:cxn>
                <a:cxn ang="0">
                  <a:pos x="128" y="208"/>
                </a:cxn>
                <a:cxn ang="0">
                  <a:pos x="152" y="192"/>
                </a:cxn>
                <a:cxn ang="0">
                  <a:pos x="176" y="184"/>
                </a:cxn>
                <a:cxn ang="0">
                  <a:pos x="192" y="176"/>
                </a:cxn>
                <a:cxn ang="0">
                  <a:pos x="224" y="168"/>
                </a:cxn>
                <a:cxn ang="0">
                  <a:pos x="248" y="152"/>
                </a:cxn>
                <a:cxn ang="0">
                  <a:pos x="280" y="144"/>
                </a:cxn>
                <a:cxn ang="0">
                  <a:pos x="312" y="136"/>
                </a:cxn>
                <a:cxn ang="0">
                  <a:pos x="336" y="128"/>
                </a:cxn>
                <a:cxn ang="0">
                  <a:pos x="368" y="112"/>
                </a:cxn>
                <a:cxn ang="0">
                  <a:pos x="392" y="104"/>
                </a:cxn>
                <a:cxn ang="0">
                  <a:pos x="416" y="88"/>
                </a:cxn>
              </a:cxnLst>
              <a:rect l="0" t="0" r="r" b="b"/>
              <a:pathLst>
                <a:path w="584" h="304">
                  <a:moveTo>
                    <a:pt x="416" y="88"/>
                  </a:moveTo>
                  <a:lnTo>
                    <a:pt x="440" y="72"/>
                  </a:lnTo>
                  <a:lnTo>
                    <a:pt x="464" y="56"/>
                  </a:lnTo>
                  <a:lnTo>
                    <a:pt x="480" y="48"/>
                  </a:lnTo>
                  <a:lnTo>
                    <a:pt x="504" y="32"/>
                  </a:lnTo>
                  <a:lnTo>
                    <a:pt x="528" y="16"/>
                  </a:lnTo>
                  <a:lnTo>
                    <a:pt x="544" y="8"/>
                  </a:lnTo>
                  <a:lnTo>
                    <a:pt x="560" y="0"/>
                  </a:lnTo>
                  <a:lnTo>
                    <a:pt x="576" y="0"/>
                  </a:lnTo>
                  <a:lnTo>
                    <a:pt x="576" y="0"/>
                  </a:lnTo>
                  <a:lnTo>
                    <a:pt x="584" y="8"/>
                  </a:lnTo>
                  <a:lnTo>
                    <a:pt x="584" y="24"/>
                  </a:lnTo>
                  <a:lnTo>
                    <a:pt x="576" y="48"/>
                  </a:lnTo>
                  <a:lnTo>
                    <a:pt x="568" y="64"/>
                  </a:lnTo>
                  <a:lnTo>
                    <a:pt x="568" y="64"/>
                  </a:lnTo>
                  <a:lnTo>
                    <a:pt x="576" y="64"/>
                  </a:lnTo>
                  <a:lnTo>
                    <a:pt x="576" y="56"/>
                  </a:lnTo>
                  <a:lnTo>
                    <a:pt x="576" y="56"/>
                  </a:lnTo>
                  <a:lnTo>
                    <a:pt x="552" y="72"/>
                  </a:lnTo>
                  <a:lnTo>
                    <a:pt x="528" y="88"/>
                  </a:lnTo>
                  <a:lnTo>
                    <a:pt x="512" y="96"/>
                  </a:lnTo>
                  <a:lnTo>
                    <a:pt x="488" y="104"/>
                  </a:lnTo>
                  <a:lnTo>
                    <a:pt x="472" y="112"/>
                  </a:lnTo>
                  <a:lnTo>
                    <a:pt x="456" y="120"/>
                  </a:lnTo>
                  <a:lnTo>
                    <a:pt x="440" y="128"/>
                  </a:lnTo>
                  <a:lnTo>
                    <a:pt x="424" y="136"/>
                  </a:lnTo>
                  <a:lnTo>
                    <a:pt x="408" y="136"/>
                  </a:lnTo>
                  <a:lnTo>
                    <a:pt x="392" y="144"/>
                  </a:lnTo>
                  <a:lnTo>
                    <a:pt x="368" y="152"/>
                  </a:lnTo>
                  <a:lnTo>
                    <a:pt x="352" y="160"/>
                  </a:lnTo>
                  <a:lnTo>
                    <a:pt x="336" y="176"/>
                  </a:lnTo>
                  <a:lnTo>
                    <a:pt x="320" y="192"/>
                  </a:lnTo>
                  <a:lnTo>
                    <a:pt x="296" y="208"/>
                  </a:lnTo>
                  <a:lnTo>
                    <a:pt x="280" y="216"/>
                  </a:lnTo>
                  <a:lnTo>
                    <a:pt x="256" y="224"/>
                  </a:lnTo>
                  <a:lnTo>
                    <a:pt x="240" y="224"/>
                  </a:lnTo>
                  <a:lnTo>
                    <a:pt x="224" y="232"/>
                  </a:lnTo>
                  <a:lnTo>
                    <a:pt x="200" y="240"/>
                  </a:lnTo>
                  <a:lnTo>
                    <a:pt x="184" y="240"/>
                  </a:lnTo>
                  <a:lnTo>
                    <a:pt x="160" y="248"/>
                  </a:lnTo>
                  <a:lnTo>
                    <a:pt x="144" y="256"/>
                  </a:lnTo>
                  <a:lnTo>
                    <a:pt x="120" y="272"/>
                  </a:lnTo>
                  <a:lnTo>
                    <a:pt x="96" y="288"/>
                  </a:lnTo>
                  <a:lnTo>
                    <a:pt x="80" y="304"/>
                  </a:lnTo>
                  <a:lnTo>
                    <a:pt x="0" y="304"/>
                  </a:lnTo>
                  <a:lnTo>
                    <a:pt x="16" y="280"/>
                  </a:lnTo>
                  <a:lnTo>
                    <a:pt x="48" y="272"/>
                  </a:lnTo>
                  <a:lnTo>
                    <a:pt x="96" y="240"/>
                  </a:lnTo>
                  <a:lnTo>
                    <a:pt x="120" y="216"/>
                  </a:lnTo>
                  <a:lnTo>
                    <a:pt x="128" y="208"/>
                  </a:lnTo>
                  <a:lnTo>
                    <a:pt x="152" y="192"/>
                  </a:lnTo>
                  <a:lnTo>
                    <a:pt x="176" y="184"/>
                  </a:lnTo>
                  <a:lnTo>
                    <a:pt x="192" y="176"/>
                  </a:lnTo>
                  <a:lnTo>
                    <a:pt x="224" y="168"/>
                  </a:lnTo>
                  <a:lnTo>
                    <a:pt x="248" y="152"/>
                  </a:lnTo>
                  <a:lnTo>
                    <a:pt x="280" y="144"/>
                  </a:lnTo>
                  <a:lnTo>
                    <a:pt x="312" y="136"/>
                  </a:lnTo>
                  <a:lnTo>
                    <a:pt x="336" y="128"/>
                  </a:lnTo>
                  <a:lnTo>
                    <a:pt x="368" y="112"/>
                  </a:lnTo>
                  <a:lnTo>
                    <a:pt x="392" y="104"/>
                  </a:lnTo>
                  <a:lnTo>
                    <a:pt x="416" y="88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Freeform 34"/>
            <p:cNvSpPr>
              <a:spLocks/>
            </p:cNvSpPr>
            <p:nvPr/>
          </p:nvSpPr>
          <p:spPr bwMode="auto">
            <a:xfrm>
              <a:off x="6269038" y="3973513"/>
              <a:ext cx="255587" cy="463550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36" y="0"/>
                </a:cxn>
                <a:cxn ang="0">
                  <a:pos x="152" y="0"/>
                </a:cxn>
                <a:cxn ang="0">
                  <a:pos x="160" y="0"/>
                </a:cxn>
                <a:cxn ang="0">
                  <a:pos x="168" y="0"/>
                </a:cxn>
                <a:cxn ang="0">
                  <a:pos x="168" y="8"/>
                </a:cxn>
                <a:cxn ang="0">
                  <a:pos x="168" y="8"/>
                </a:cxn>
                <a:cxn ang="0">
                  <a:pos x="176" y="16"/>
                </a:cxn>
                <a:cxn ang="0">
                  <a:pos x="168" y="24"/>
                </a:cxn>
                <a:cxn ang="0">
                  <a:pos x="168" y="40"/>
                </a:cxn>
                <a:cxn ang="0">
                  <a:pos x="168" y="48"/>
                </a:cxn>
                <a:cxn ang="0">
                  <a:pos x="176" y="64"/>
                </a:cxn>
                <a:cxn ang="0">
                  <a:pos x="176" y="88"/>
                </a:cxn>
                <a:cxn ang="0">
                  <a:pos x="168" y="104"/>
                </a:cxn>
                <a:cxn ang="0">
                  <a:pos x="160" y="120"/>
                </a:cxn>
                <a:cxn ang="0">
                  <a:pos x="144" y="144"/>
                </a:cxn>
                <a:cxn ang="0">
                  <a:pos x="136" y="168"/>
                </a:cxn>
                <a:cxn ang="0">
                  <a:pos x="120" y="192"/>
                </a:cxn>
                <a:cxn ang="0">
                  <a:pos x="112" y="216"/>
                </a:cxn>
                <a:cxn ang="0">
                  <a:pos x="96" y="248"/>
                </a:cxn>
                <a:cxn ang="0">
                  <a:pos x="80" y="272"/>
                </a:cxn>
                <a:cxn ang="0">
                  <a:pos x="64" y="288"/>
                </a:cxn>
                <a:cxn ang="0">
                  <a:pos x="48" y="304"/>
                </a:cxn>
                <a:cxn ang="0">
                  <a:pos x="24" y="320"/>
                </a:cxn>
                <a:cxn ang="0">
                  <a:pos x="0" y="320"/>
                </a:cxn>
              </a:cxnLst>
              <a:rect l="0" t="0" r="r" b="b"/>
              <a:pathLst>
                <a:path w="176" h="320">
                  <a:moveTo>
                    <a:pt x="112" y="0"/>
                  </a:moveTo>
                  <a:lnTo>
                    <a:pt x="136" y="0"/>
                  </a:lnTo>
                  <a:lnTo>
                    <a:pt x="152" y="0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68" y="8"/>
                  </a:lnTo>
                  <a:lnTo>
                    <a:pt x="168" y="8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0"/>
                  </a:lnTo>
                  <a:lnTo>
                    <a:pt x="168" y="48"/>
                  </a:lnTo>
                  <a:lnTo>
                    <a:pt x="176" y="64"/>
                  </a:lnTo>
                  <a:lnTo>
                    <a:pt x="176" y="88"/>
                  </a:lnTo>
                  <a:lnTo>
                    <a:pt x="168" y="104"/>
                  </a:lnTo>
                  <a:lnTo>
                    <a:pt x="160" y="120"/>
                  </a:lnTo>
                  <a:lnTo>
                    <a:pt x="144" y="144"/>
                  </a:lnTo>
                  <a:lnTo>
                    <a:pt x="136" y="168"/>
                  </a:lnTo>
                  <a:lnTo>
                    <a:pt x="120" y="192"/>
                  </a:lnTo>
                  <a:lnTo>
                    <a:pt x="112" y="216"/>
                  </a:lnTo>
                  <a:lnTo>
                    <a:pt x="96" y="248"/>
                  </a:lnTo>
                  <a:lnTo>
                    <a:pt x="80" y="272"/>
                  </a:lnTo>
                  <a:lnTo>
                    <a:pt x="64" y="288"/>
                  </a:lnTo>
                  <a:lnTo>
                    <a:pt x="48" y="304"/>
                  </a:lnTo>
                  <a:lnTo>
                    <a:pt x="24" y="320"/>
                  </a:lnTo>
                  <a:lnTo>
                    <a:pt x="0" y="32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Freeform 35"/>
            <p:cNvSpPr>
              <a:spLocks/>
            </p:cNvSpPr>
            <p:nvPr/>
          </p:nvSpPr>
          <p:spPr bwMode="auto">
            <a:xfrm>
              <a:off x="2465388" y="4867275"/>
              <a:ext cx="266700" cy="41751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8" y="24"/>
                </a:cxn>
                <a:cxn ang="0">
                  <a:pos x="0" y="48"/>
                </a:cxn>
                <a:cxn ang="0">
                  <a:pos x="0" y="72"/>
                </a:cxn>
                <a:cxn ang="0">
                  <a:pos x="0" y="96"/>
                </a:cxn>
                <a:cxn ang="0">
                  <a:pos x="0" y="120"/>
                </a:cxn>
                <a:cxn ang="0">
                  <a:pos x="8" y="144"/>
                </a:cxn>
                <a:cxn ang="0">
                  <a:pos x="16" y="160"/>
                </a:cxn>
                <a:cxn ang="0">
                  <a:pos x="24" y="184"/>
                </a:cxn>
                <a:cxn ang="0">
                  <a:pos x="40" y="200"/>
                </a:cxn>
                <a:cxn ang="0">
                  <a:pos x="48" y="224"/>
                </a:cxn>
                <a:cxn ang="0">
                  <a:pos x="72" y="240"/>
                </a:cxn>
                <a:cxn ang="0">
                  <a:pos x="88" y="256"/>
                </a:cxn>
                <a:cxn ang="0">
                  <a:pos x="184" y="288"/>
                </a:cxn>
              </a:cxnLst>
              <a:rect l="0" t="0" r="r" b="b"/>
              <a:pathLst>
                <a:path w="184" h="288">
                  <a:moveTo>
                    <a:pt x="16" y="0"/>
                  </a:moveTo>
                  <a:lnTo>
                    <a:pt x="8" y="24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0" y="96"/>
                  </a:lnTo>
                  <a:lnTo>
                    <a:pt x="0" y="120"/>
                  </a:lnTo>
                  <a:lnTo>
                    <a:pt x="8" y="144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40" y="200"/>
                  </a:lnTo>
                  <a:lnTo>
                    <a:pt x="48" y="224"/>
                  </a:lnTo>
                  <a:lnTo>
                    <a:pt x="72" y="240"/>
                  </a:lnTo>
                  <a:lnTo>
                    <a:pt x="88" y="256"/>
                  </a:lnTo>
                  <a:lnTo>
                    <a:pt x="184" y="28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Freeform 36"/>
            <p:cNvSpPr>
              <a:spLocks/>
            </p:cNvSpPr>
            <p:nvPr/>
          </p:nvSpPr>
          <p:spPr bwMode="auto">
            <a:xfrm>
              <a:off x="2570163" y="4578350"/>
              <a:ext cx="3660775" cy="903288"/>
            </a:xfrm>
            <a:custGeom>
              <a:avLst/>
              <a:gdLst/>
              <a:ahLst/>
              <a:cxnLst>
                <a:cxn ang="0">
                  <a:pos x="1440" y="464"/>
                </a:cxn>
                <a:cxn ang="0">
                  <a:pos x="1544" y="440"/>
                </a:cxn>
                <a:cxn ang="0">
                  <a:pos x="1640" y="408"/>
                </a:cxn>
                <a:cxn ang="0">
                  <a:pos x="1704" y="376"/>
                </a:cxn>
                <a:cxn ang="0">
                  <a:pos x="1768" y="352"/>
                </a:cxn>
                <a:cxn ang="0">
                  <a:pos x="1840" y="320"/>
                </a:cxn>
                <a:cxn ang="0">
                  <a:pos x="1912" y="280"/>
                </a:cxn>
                <a:cxn ang="0">
                  <a:pos x="1984" y="248"/>
                </a:cxn>
                <a:cxn ang="0">
                  <a:pos x="2048" y="216"/>
                </a:cxn>
                <a:cxn ang="0">
                  <a:pos x="2120" y="176"/>
                </a:cxn>
                <a:cxn ang="0">
                  <a:pos x="2184" y="144"/>
                </a:cxn>
                <a:cxn ang="0">
                  <a:pos x="2272" y="96"/>
                </a:cxn>
                <a:cxn ang="0">
                  <a:pos x="2376" y="48"/>
                </a:cxn>
                <a:cxn ang="0">
                  <a:pos x="2456" y="16"/>
                </a:cxn>
                <a:cxn ang="0">
                  <a:pos x="2512" y="0"/>
                </a:cxn>
                <a:cxn ang="0">
                  <a:pos x="2504" y="56"/>
                </a:cxn>
                <a:cxn ang="0">
                  <a:pos x="2440" y="112"/>
                </a:cxn>
                <a:cxn ang="0">
                  <a:pos x="2352" y="168"/>
                </a:cxn>
                <a:cxn ang="0">
                  <a:pos x="2240" y="216"/>
                </a:cxn>
                <a:cxn ang="0">
                  <a:pos x="2120" y="264"/>
                </a:cxn>
                <a:cxn ang="0">
                  <a:pos x="2008" y="304"/>
                </a:cxn>
                <a:cxn ang="0">
                  <a:pos x="1912" y="352"/>
                </a:cxn>
                <a:cxn ang="0">
                  <a:pos x="1848" y="392"/>
                </a:cxn>
                <a:cxn ang="0">
                  <a:pos x="1776" y="424"/>
                </a:cxn>
                <a:cxn ang="0">
                  <a:pos x="1712" y="448"/>
                </a:cxn>
                <a:cxn ang="0">
                  <a:pos x="1640" y="472"/>
                </a:cxn>
                <a:cxn ang="0">
                  <a:pos x="1576" y="496"/>
                </a:cxn>
                <a:cxn ang="0">
                  <a:pos x="1512" y="520"/>
                </a:cxn>
                <a:cxn ang="0">
                  <a:pos x="1448" y="536"/>
                </a:cxn>
                <a:cxn ang="0">
                  <a:pos x="1376" y="544"/>
                </a:cxn>
                <a:cxn ang="0">
                  <a:pos x="1312" y="560"/>
                </a:cxn>
                <a:cxn ang="0">
                  <a:pos x="1248" y="568"/>
                </a:cxn>
                <a:cxn ang="0">
                  <a:pos x="1184" y="576"/>
                </a:cxn>
                <a:cxn ang="0">
                  <a:pos x="1120" y="584"/>
                </a:cxn>
                <a:cxn ang="0">
                  <a:pos x="1032" y="592"/>
                </a:cxn>
                <a:cxn ang="0">
                  <a:pos x="944" y="600"/>
                </a:cxn>
                <a:cxn ang="0">
                  <a:pos x="864" y="608"/>
                </a:cxn>
                <a:cxn ang="0">
                  <a:pos x="776" y="616"/>
                </a:cxn>
                <a:cxn ang="0">
                  <a:pos x="696" y="616"/>
                </a:cxn>
                <a:cxn ang="0">
                  <a:pos x="616" y="624"/>
                </a:cxn>
                <a:cxn ang="0">
                  <a:pos x="536" y="624"/>
                </a:cxn>
                <a:cxn ang="0">
                  <a:pos x="448" y="624"/>
                </a:cxn>
                <a:cxn ang="0">
                  <a:pos x="368" y="624"/>
                </a:cxn>
                <a:cxn ang="0">
                  <a:pos x="288" y="616"/>
                </a:cxn>
                <a:cxn ang="0">
                  <a:pos x="200" y="608"/>
                </a:cxn>
                <a:cxn ang="0">
                  <a:pos x="112" y="600"/>
                </a:cxn>
                <a:cxn ang="0">
                  <a:pos x="8" y="568"/>
                </a:cxn>
                <a:cxn ang="0">
                  <a:pos x="72" y="504"/>
                </a:cxn>
                <a:cxn ang="0">
                  <a:pos x="136" y="520"/>
                </a:cxn>
                <a:cxn ang="0">
                  <a:pos x="192" y="544"/>
                </a:cxn>
                <a:cxn ang="0">
                  <a:pos x="280" y="568"/>
                </a:cxn>
                <a:cxn ang="0">
                  <a:pos x="360" y="576"/>
                </a:cxn>
                <a:cxn ang="0">
                  <a:pos x="448" y="584"/>
                </a:cxn>
                <a:cxn ang="0">
                  <a:pos x="536" y="584"/>
                </a:cxn>
                <a:cxn ang="0">
                  <a:pos x="648" y="576"/>
                </a:cxn>
                <a:cxn ang="0">
                  <a:pos x="752" y="568"/>
                </a:cxn>
                <a:cxn ang="0">
                  <a:pos x="872" y="560"/>
                </a:cxn>
                <a:cxn ang="0">
                  <a:pos x="984" y="544"/>
                </a:cxn>
                <a:cxn ang="0">
                  <a:pos x="1096" y="528"/>
                </a:cxn>
                <a:cxn ang="0">
                  <a:pos x="1208" y="512"/>
                </a:cxn>
                <a:cxn ang="0">
                  <a:pos x="1304" y="488"/>
                </a:cxn>
              </a:cxnLst>
              <a:rect l="0" t="0" r="r" b="b"/>
              <a:pathLst>
                <a:path w="2528" h="624">
                  <a:moveTo>
                    <a:pt x="1376" y="472"/>
                  </a:moveTo>
                  <a:lnTo>
                    <a:pt x="1392" y="472"/>
                  </a:lnTo>
                  <a:lnTo>
                    <a:pt x="1416" y="472"/>
                  </a:lnTo>
                  <a:lnTo>
                    <a:pt x="1440" y="464"/>
                  </a:lnTo>
                  <a:lnTo>
                    <a:pt x="1464" y="464"/>
                  </a:lnTo>
                  <a:lnTo>
                    <a:pt x="1488" y="456"/>
                  </a:lnTo>
                  <a:lnTo>
                    <a:pt x="1520" y="448"/>
                  </a:lnTo>
                  <a:lnTo>
                    <a:pt x="1544" y="440"/>
                  </a:lnTo>
                  <a:lnTo>
                    <a:pt x="1576" y="432"/>
                  </a:lnTo>
                  <a:lnTo>
                    <a:pt x="1608" y="416"/>
                  </a:lnTo>
                  <a:lnTo>
                    <a:pt x="1624" y="416"/>
                  </a:lnTo>
                  <a:lnTo>
                    <a:pt x="1640" y="408"/>
                  </a:lnTo>
                  <a:lnTo>
                    <a:pt x="1656" y="400"/>
                  </a:lnTo>
                  <a:lnTo>
                    <a:pt x="1672" y="392"/>
                  </a:lnTo>
                  <a:lnTo>
                    <a:pt x="1688" y="384"/>
                  </a:lnTo>
                  <a:lnTo>
                    <a:pt x="1704" y="376"/>
                  </a:lnTo>
                  <a:lnTo>
                    <a:pt x="1720" y="376"/>
                  </a:lnTo>
                  <a:lnTo>
                    <a:pt x="1736" y="368"/>
                  </a:lnTo>
                  <a:lnTo>
                    <a:pt x="1752" y="360"/>
                  </a:lnTo>
                  <a:lnTo>
                    <a:pt x="1768" y="352"/>
                  </a:lnTo>
                  <a:lnTo>
                    <a:pt x="1792" y="344"/>
                  </a:lnTo>
                  <a:lnTo>
                    <a:pt x="1808" y="336"/>
                  </a:lnTo>
                  <a:lnTo>
                    <a:pt x="1824" y="328"/>
                  </a:lnTo>
                  <a:lnTo>
                    <a:pt x="1840" y="320"/>
                  </a:lnTo>
                  <a:lnTo>
                    <a:pt x="1856" y="312"/>
                  </a:lnTo>
                  <a:lnTo>
                    <a:pt x="1872" y="304"/>
                  </a:lnTo>
                  <a:lnTo>
                    <a:pt x="1896" y="288"/>
                  </a:lnTo>
                  <a:lnTo>
                    <a:pt x="1912" y="280"/>
                  </a:lnTo>
                  <a:lnTo>
                    <a:pt x="1928" y="272"/>
                  </a:lnTo>
                  <a:lnTo>
                    <a:pt x="1944" y="264"/>
                  </a:lnTo>
                  <a:lnTo>
                    <a:pt x="1960" y="256"/>
                  </a:lnTo>
                  <a:lnTo>
                    <a:pt x="1984" y="248"/>
                  </a:lnTo>
                  <a:lnTo>
                    <a:pt x="2000" y="240"/>
                  </a:lnTo>
                  <a:lnTo>
                    <a:pt x="2016" y="232"/>
                  </a:lnTo>
                  <a:lnTo>
                    <a:pt x="2032" y="224"/>
                  </a:lnTo>
                  <a:lnTo>
                    <a:pt x="2048" y="216"/>
                  </a:lnTo>
                  <a:lnTo>
                    <a:pt x="2064" y="208"/>
                  </a:lnTo>
                  <a:lnTo>
                    <a:pt x="2080" y="192"/>
                  </a:lnTo>
                  <a:lnTo>
                    <a:pt x="2096" y="184"/>
                  </a:lnTo>
                  <a:lnTo>
                    <a:pt x="2120" y="176"/>
                  </a:lnTo>
                  <a:lnTo>
                    <a:pt x="2136" y="168"/>
                  </a:lnTo>
                  <a:lnTo>
                    <a:pt x="2152" y="160"/>
                  </a:lnTo>
                  <a:lnTo>
                    <a:pt x="2168" y="152"/>
                  </a:lnTo>
                  <a:lnTo>
                    <a:pt x="2184" y="144"/>
                  </a:lnTo>
                  <a:lnTo>
                    <a:pt x="2200" y="136"/>
                  </a:lnTo>
                  <a:lnTo>
                    <a:pt x="2216" y="128"/>
                  </a:lnTo>
                  <a:lnTo>
                    <a:pt x="2240" y="112"/>
                  </a:lnTo>
                  <a:lnTo>
                    <a:pt x="2272" y="96"/>
                  </a:lnTo>
                  <a:lnTo>
                    <a:pt x="2304" y="88"/>
                  </a:lnTo>
                  <a:lnTo>
                    <a:pt x="2328" y="72"/>
                  </a:lnTo>
                  <a:lnTo>
                    <a:pt x="2352" y="56"/>
                  </a:lnTo>
                  <a:lnTo>
                    <a:pt x="2376" y="48"/>
                  </a:lnTo>
                  <a:lnTo>
                    <a:pt x="2400" y="40"/>
                  </a:lnTo>
                  <a:lnTo>
                    <a:pt x="2424" y="24"/>
                  </a:lnTo>
                  <a:lnTo>
                    <a:pt x="2440" y="16"/>
                  </a:lnTo>
                  <a:lnTo>
                    <a:pt x="2456" y="16"/>
                  </a:lnTo>
                  <a:lnTo>
                    <a:pt x="2472" y="8"/>
                  </a:lnTo>
                  <a:lnTo>
                    <a:pt x="2488" y="8"/>
                  </a:lnTo>
                  <a:lnTo>
                    <a:pt x="2504" y="0"/>
                  </a:lnTo>
                  <a:lnTo>
                    <a:pt x="2512" y="0"/>
                  </a:lnTo>
                  <a:lnTo>
                    <a:pt x="2512" y="8"/>
                  </a:lnTo>
                  <a:lnTo>
                    <a:pt x="2528" y="8"/>
                  </a:lnTo>
                  <a:lnTo>
                    <a:pt x="2528" y="24"/>
                  </a:lnTo>
                  <a:lnTo>
                    <a:pt x="2504" y="56"/>
                  </a:lnTo>
                  <a:lnTo>
                    <a:pt x="2496" y="72"/>
                  </a:lnTo>
                  <a:lnTo>
                    <a:pt x="2480" y="88"/>
                  </a:lnTo>
                  <a:lnTo>
                    <a:pt x="2464" y="104"/>
                  </a:lnTo>
                  <a:lnTo>
                    <a:pt x="2440" y="112"/>
                  </a:lnTo>
                  <a:lnTo>
                    <a:pt x="2424" y="128"/>
                  </a:lnTo>
                  <a:lnTo>
                    <a:pt x="2400" y="144"/>
                  </a:lnTo>
                  <a:lnTo>
                    <a:pt x="2376" y="152"/>
                  </a:lnTo>
                  <a:lnTo>
                    <a:pt x="2352" y="168"/>
                  </a:lnTo>
                  <a:lnTo>
                    <a:pt x="2320" y="176"/>
                  </a:lnTo>
                  <a:lnTo>
                    <a:pt x="2296" y="192"/>
                  </a:lnTo>
                  <a:lnTo>
                    <a:pt x="2264" y="200"/>
                  </a:lnTo>
                  <a:lnTo>
                    <a:pt x="2240" y="216"/>
                  </a:lnTo>
                  <a:lnTo>
                    <a:pt x="2208" y="224"/>
                  </a:lnTo>
                  <a:lnTo>
                    <a:pt x="2176" y="240"/>
                  </a:lnTo>
                  <a:lnTo>
                    <a:pt x="2152" y="248"/>
                  </a:lnTo>
                  <a:lnTo>
                    <a:pt x="2120" y="264"/>
                  </a:lnTo>
                  <a:lnTo>
                    <a:pt x="2088" y="272"/>
                  </a:lnTo>
                  <a:lnTo>
                    <a:pt x="2064" y="288"/>
                  </a:lnTo>
                  <a:lnTo>
                    <a:pt x="2032" y="296"/>
                  </a:lnTo>
                  <a:lnTo>
                    <a:pt x="2008" y="304"/>
                  </a:lnTo>
                  <a:lnTo>
                    <a:pt x="1984" y="320"/>
                  </a:lnTo>
                  <a:lnTo>
                    <a:pt x="1952" y="328"/>
                  </a:lnTo>
                  <a:lnTo>
                    <a:pt x="1936" y="344"/>
                  </a:lnTo>
                  <a:lnTo>
                    <a:pt x="1912" y="352"/>
                  </a:lnTo>
                  <a:lnTo>
                    <a:pt x="1896" y="360"/>
                  </a:lnTo>
                  <a:lnTo>
                    <a:pt x="1880" y="368"/>
                  </a:lnTo>
                  <a:lnTo>
                    <a:pt x="1864" y="376"/>
                  </a:lnTo>
                  <a:lnTo>
                    <a:pt x="1848" y="392"/>
                  </a:lnTo>
                  <a:lnTo>
                    <a:pt x="1824" y="400"/>
                  </a:lnTo>
                  <a:lnTo>
                    <a:pt x="1808" y="408"/>
                  </a:lnTo>
                  <a:lnTo>
                    <a:pt x="1792" y="416"/>
                  </a:lnTo>
                  <a:lnTo>
                    <a:pt x="1776" y="424"/>
                  </a:lnTo>
                  <a:lnTo>
                    <a:pt x="1760" y="424"/>
                  </a:lnTo>
                  <a:lnTo>
                    <a:pt x="1744" y="432"/>
                  </a:lnTo>
                  <a:lnTo>
                    <a:pt x="1728" y="440"/>
                  </a:lnTo>
                  <a:lnTo>
                    <a:pt x="1712" y="448"/>
                  </a:lnTo>
                  <a:lnTo>
                    <a:pt x="1696" y="456"/>
                  </a:lnTo>
                  <a:lnTo>
                    <a:pt x="1680" y="464"/>
                  </a:lnTo>
                  <a:lnTo>
                    <a:pt x="1656" y="472"/>
                  </a:lnTo>
                  <a:lnTo>
                    <a:pt x="1640" y="472"/>
                  </a:lnTo>
                  <a:lnTo>
                    <a:pt x="1624" y="480"/>
                  </a:lnTo>
                  <a:lnTo>
                    <a:pt x="1608" y="488"/>
                  </a:lnTo>
                  <a:lnTo>
                    <a:pt x="1592" y="488"/>
                  </a:lnTo>
                  <a:lnTo>
                    <a:pt x="1576" y="496"/>
                  </a:lnTo>
                  <a:lnTo>
                    <a:pt x="1560" y="504"/>
                  </a:lnTo>
                  <a:lnTo>
                    <a:pt x="1544" y="504"/>
                  </a:lnTo>
                  <a:lnTo>
                    <a:pt x="1528" y="512"/>
                  </a:lnTo>
                  <a:lnTo>
                    <a:pt x="1512" y="520"/>
                  </a:lnTo>
                  <a:lnTo>
                    <a:pt x="1496" y="520"/>
                  </a:lnTo>
                  <a:lnTo>
                    <a:pt x="1480" y="528"/>
                  </a:lnTo>
                  <a:lnTo>
                    <a:pt x="1464" y="528"/>
                  </a:lnTo>
                  <a:lnTo>
                    <a:pt x="1448" y="536"/>
                  </a:lnTo>
                  <a:lnTo>
                    <a:pt x="1432" y="536"/>
                  </a:lnTo>
                  <a:lnTo>
                    <a:pt x="1416" y="544"/>
                  </a:lnTo>
                  <a:lnTo>
                    <a:pt x="1400" y="544"/>
                  </a:lnTo>
                  <a:lnTo>
                    <a:pt x="1376" y="544"/>
                  </a:lnTo>
                  <a:lnTo>
                    <a:pt x="1360" y="552"/>
                  </a:lnTo>
                  <a:lnTo>
                    <a:pt x="1344" y="552"/>
                  </a:lnTo>
                  <a:lnTo>
                    <a:pt x="1328" y="560"/>
                  </a:lnTo>
                  <a:lnTo>
                    <a:pt x="1312" y="560"/>
                  </a:lnTo>
                  <a:lnTo>
                    <a:pt x="1296" y="560"/>
                  </a:lnTo>
                  <a:lnTo>
                    <a:pt x="1280" y="568"/>
                  </a:lnTo>
                  <a:lnTo>
                    <a:pt x="1264" y="568"/>
                  </a:lnTo>
                  <a:lnTo>
                    <a:pt x="1248" y="568"/>
                  </a:lnTo>
                  <a:lnTo>
                    <a:pt x="1232" y="568"/>
                  </a:lnTo>
                  <a:lnTo>
                    <a:pt x="1216" y="576"/>
                  </a:lnTo>
                  <a:lnTo>
                    <a:pt x="1200" y="576"/>
                  </a:lnTo>
                  <a:lnTo>
                    <a:pt x="1184" y="576"/>
                  </a:lnTo>
                  <a:lnTo>
                    <a:pt x="1168" y="576"/>
                  </a:lnTo>
                  <a:lnTo>
                    <a:pt x="1152" y="584"/>
                  </a:lnTo>
                  <a:lnTo>
                    <a:pt x="1136" y="584"/>
                  </a:lnTo>
                  <a:lnTo>
                    <a:pt x="1120" y="584"/>
                  </a:lnTo>
                  <a:lnTo>
                    <a:pt x="1096" y="584"/>
                  </a:lnTo>
                  <a:lnTo>
                    <a:pt x="1072" y="592"/>
                  </a:lnTo>
                  <a:lnTo>
                    <a:pt x="1056" y="592"/>
                  </a:lnTo>
                  <a:lnTo>
                    <a:pt x="1032" y="592"/>
                  </a:lnTo>
                  <a:lnTo>
                    <a:pt x="1008" y="592"/>
                  </a:lnTo>
                  <a:lnTo>
                    <a:pt x="992" y="592"/>
                  </a:lnTo>
                  <a:lnTo>
                    <a:pt x="968" y="600"/>
                  </a:lnTo>
                  <a:lnTo>
                    <a:pt x="944" y="600"/>
                  </a:lnTo>
                  <a:lnTo>
                    <a:pt x="928" y="600"/>
                  </a:lnTo>
                  <a:lnTo>
                    <a:pt x="904" y="600"/>
                  </a:lnTo>
                  <a:lnTo>
                    <a:pt x="880" y="608"/>
                  </a:lnTo>
                  <a:lnTo>
                    <a:pt x="864" y="608"/>
                  </a:lnTo>
                  <a:lnTo>
                    <a:pt x="840" y="608"/>
                  </a:lnTo>
                  <a:lnTo>
                    <a:pt x="816" y="608"/>
                  </a:lnTo>
                  <a:lnTo>
                    <a:pt x="800" y="608"/>
                  </a:lnTo>
                  <a:lnTo>
                    <a:pt x="776" y="616"/>
                  </a:lnTo>
                  <a:lnTo>
                    <a:pt x="760" y="616"/>
                  </a:lnTo>
                  <a:lnTo>
                    <a:pt x="736" y="616"/>
                  </a:lnTo>
                  <a:lnTo>
                    <a:pt x="720" y="616"/>
                  </a:lnTo>
                  <a:lnTo>
                    <a:pt x="696" y="616"/>
                  </a:lnTo>
                  <a:lnTo>
                    <a:pt x="672" y="616"/>
                  </a:lnTo>
                  <a:lnTo>
                    <a:pt x="656" y="616"/>
                  </a:lnTo>
                  <a:lnTo>
                    <a:pt x="632" y="624"/>
                  </a:lnTo>
                  <a:lnTo>
                    <a:pt x="616" y="624"/>
                  </a:lnTo>
                  <a:lnTo>
                    <a:pt x="592" y="624"/>
                  </a:lnTo>
                  <a:lnTo>
                    <a:pt x="576" y="624"/>
                  </a:lnTo>
                  <a:lnTo>
                    <a:pt x="552" y="624"/>
                  </a:lnTo>
                  <a:lnTo>
                    <a:pt x="536" y="624"/>
                  </a:lnTo>
                  <a:lnTo>
                    <a:pt x="512" y="624"/>
                  </a:lnTo>
                  <a:lnTo>
                    <a:pt x="496" y="624"/>
                  </a:lnTo>
                  <a:lnTo>
                    <a:pt x="472" y="624"/>
                  </a:lnTo>
                  <a:lnTo>
                    <a:pt x="448" y="624"/>
                  </a:lnTo>
                  <a:lnTo>
                    <a:pt x="432" y="624"/>
                  </a:lnTo>
                  <a:lnTo>
                    <a:pt x="408" y="624"/>
                  </a:lnTo>
                  <a:lnTo>
                    <a:pt x="392" y="624"/>
                  </a:lnTo>
                  <a:lnTo>
                    <a:pt x="368" y="624"/>
                  </a:lnTo>
                  <a:lnTo>
                    <a:pt x="344" y="624"/>
                  </a:lnTo>
                  <a:lnTo>
                    <a:pt x="328" y="616"/>
                  </a:lnTo>
                  <a:lnTo>
                    <a:pt x="304" y="616"/>
                  </a:lnTo>
                  <a:lnTo>
                    <a:pt x="288" y="616"/>
                  </a:lnTo>
                  <a:lnTo>
                    <a:pt x="264" y="616"/>
                  </a:lnTo>
                  <a:lnTo>
                    <a:pt x="240" y="616"/>
                  </a:lnTo>
                  <a:lnTo>
                    <a:pt x="224" y="608"/>
                  </a:lnTo>
                  <a:lnTo>
                    <a:pt x="200" y="608"/>
                  </a:lnTo>
                  <a:lnTo>
                    <a:pt x="176" y="608"/>
                  </a:lnTo>
                  <a:lnTo>
                    <a:pt x="152" y="608"/>
                  </a:lnTo>
                  <a:lnTo>
                    <a:pt x="136" y="600"/>
                  </a:lnTo>
                  <a:lnTo>
                    <a:pt x="112" y="600"/>
                  </a:lnTo>
                  <a:lnTo>
                    <a:pt x="80" y="600"/>
                  </a:lnTo>
                  <a:lnTo>
                    <a:pt x="48" y="592"/>
                  </a:lnTo>
                  <a:lnTo>
                    <a:pt x="24" y="576"/>
                  </a:lnTo>
                  <a:lnTo>
                    <a:pt x="8" y="568"/>
                  </a:lnTo>
                  <a:lnTo>
                    <a:pt x="0" y="544"/>
                  </a:lnTo>
                  <a:lnTo>
                    <a:pt x="32" y="512"/>
                  </a:lnTo>
                  <a:lnTo>
                    <a:pt x="56" y="504"/>
                  </a:lnTo>
                  <a:lnTo>
                    <a:pt x="72" y="504"/>
                  </a:lnTo>
                  <a:lnTo>
                    <a:pt x="88" y="504"/>
                  </a:lnTo>
                  <a:lnTo>
                    <a:pt x="104" y="504"/>
                  </a:lnTo>
                  <a:lnTo>
                    <a:pt x="120" y="512"/>
                  </a:lnTo>
                  <a:lnTo>
                    <a:pt x="136" y="520"/>
                  </a:lnTo>
                  <a:lnTo>
                    <a:pt x="144" y="528"/>
                  </a:lnTo>
                  <a:lnTo>
                    <a:pt x="160" y="536"/>
                  </a:lnTo>
                  <a:lnTo>
                    <a:pt x="176" y="544"/>
                  </a:lnTo>
                  <a:lnTo>
                    <a:pt x="192" y="544"/>
                  </a:lnTo>
                  <a:lnTo>
                    <a:pt x="216" y="552"/>
                  </a:lnTo>
                  <a:lnTo>
                    <a:pt x="240" y="552"/>
                  </a:lnTo>
                  <a:lnTo>
                    <a:pt x="256" y="560"/>
                  </a:lnTo>
                  <a:lnTo>
                    <a:pt x="280" y="568"/>
                  </a:lnTo>
                  <a:lnTo>
                    <a:pt x="312" y="576"/>
                  </a:lnTo>
                  <a:lnTo>
                    <a:pt x="328" y="576"/>
                  </a:lnTo>
                  <a:lnTo>
                    <a:pt x="344" y="576"/>
                  </a:lnTo>
                  <a:lnTo>
                    <a:pt x="360" y="576"/>
                  </a:lnTo>
                  <a:lnTo>
                    <a:pt x="384" y="584"/>
                  </a:lnTo>
                  <a:lnTo>
                    <a:pt x="400" y="584"/>
                  </a:lnTo>
                  <a:lnTo>
                    <a:pt x="424" y="584"/>
                  </a:lnTo>
                  <a:lnTo>
                    <a:pt x="448" y="584"/>
                  </a:lnTo>
                  <a:lnTo>
                    <a:pt x="464" y="584"/>
                  </a:lnTo>
                  <a:lnTo>
                    <a:pt x="488" y="584"/>
                  </a:lnTo>
                  <a:lnTo>
                    <a:pt x="512" y="584"/>
                  </a:lnTo>
                  <a:lnTo>
                    <a:pt x="536" y="584"/>
                  </a:lnTo>
                  <a:lnTo>
                    <a:pt x="568" y="584"/>
                  </a:lnTo>
                  <a:lnTo>
                    <a:pt x="592" y="584"/>
                  </a:lnTo>
                  <a:lnTo>
                    <a:pt x="616" y="576"/>
                  </a:lnTo>
                  <a:lnTo>
                    <a:pt x="648" y="576"/>
                  </a:lnTo>
                  <a:lnTo>
                    <a:pt x="672" y="576"/>
                  </a:lnTo>
                  <a:lnTo>
                    <a:pt x="696" y="576"/>
                  </a:lnTo>
                  <a:lnTo>
                    <a:pt x="728" y="576"/>
                  </a:lnTo>
                  <a:lnTo>
                    <a:pt x="752" y="568"/>
                  </a:lnTo>
                  <a:lnTo>
                    <a:pt x="784" y="568"/>
                  </a:lnTo>
                  <a:lnTo>
                    <a:pt x="816" y="568"/>
                  </a:lnTo>
                  <a:lnTo>
                    <a:pt x="840" y="560"/>
                  </a:lnTo>
                  <a:lnTo>
                    <a:pt x="872" y="560"/>
                  </a:lnTo>
                  <a:lnTo>
                    <a:pt x="896" y="552"/>
                  </a:lnTo>
                  <a:lnTo>
                    <a:pt x="928" y="552"/>
                  </a:lnTo>
                  <a:lnTo>
                    <a:pt x="960" y="544"/>
                  </a:lnTo>
                  <a:lnTo>
                    <a:pt x="984" y="544"/>
                  </a:lnTo>
                  <a:lnTo>
                    <a:pt x="1016" y="544"/>
                  </a:lnTo>
                  <a:lnTo>
                    <a:pt x="1040" y="536"/>
                  </a:lnTo>
                  <a:lnTo>
                    <a:pt x="1072" y="528"/>
                  </a:lnTo>
                  <a:lnTo>
                    <a:pt x="1096" y="528"/>
                  </a:lnTo>
                  <a:lnTo>
                    <a:pt x="1128" y="520"/>
                  </a:lnTo>
                  <a:lnTo>
                    <a:pt x="1152" y="520"/>
                  </a:lnTo>
                  <a:lnTo>
                    <a:pt x="1184" y="512"/>
                  </a:lnTo>
                  <a:lnTo>
                    <a:pt x="1208" y="512"/>
                  </a:lnTo>
                  <a:lnTo>
                    <a:pt x="1232" y="504"/>
                  </a:lnTo>
                  <a:lnTo>
                    <a:pt x="1256" y="496"/>
                  </a:lnTo>
                  <a:lnTo>
                    <a:pt x="1288" y="496"/>
                  </a:lnTo>
                  <a:lnTo>
                    <a:pt x="1304" y="488"/>
                  </a:lnTo>
                  <a:lnTo>
                    <a:pt x="1328" y="480"/>
                  </a:lnTo>
                  <a:lnTo>
                    <a:pt x="1352" y="480"/>
                  </a:lnTo>
                  <a:lnTo>
                    <a:pt x="1376" y="472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Freeform 37"/>
            <p:cNvSpPr>
              <a:spLocks/>
            </p:cNvSpPr>
            <p:nvPr/>
          </p:nvSpPr>
          <p:spPr bwMode="auto">
            <a:xfrm>
              <a:off x="6184900" y="4138613"/>
              <a:ext cx="347663" cy="533400"/>
            </a:xfrm>
            <a:custGeom>
              <a:avLst/>
              <a:gdLst/>
              <a:ahLst/>
              <a:cxnLst>
                <a:cxn ang="0">
                  <a:pos x="232" y="0"/>
                </a:cxn>
                <a:cxn ang="0">
                  <a:pos x="240" y="24"/>
                </a:cxn>
                <a:cxn ang="0">
                  <a:pos x="240" y="48"/>
                </a:cxn>
                <a:cxn ang="0">
                  <a:pos x="232" y="64"/>
                </a:cxn>
                <a:cxn ang="0">
                  <a:pos x="232" y="80"/>
                </a:cxn>
                <a:cxn ang="0">
                  <a:pos x="232" y="104"/>
                </a:cxn>
                <a:cxn ang="0">
                  <a:pos x="224" y="120"/>
                </a:cxn>
                <a:cxn ang="0">
                  <a:pos x="216" y="136"/>
                </a:cxn>
                <a:cxn ang="0">
                  <a:pos x="208" y="152"/>
                </a:cxn>
                <a:cxn ang="0">
                  <a:pos x="200" y="168"/>
                </a:cxn>
                <a:cxn ang="0">
                  <a:pos x="192" y="184"/>
                </a:cxn>
                <a:cxn ang="0">
                  <a:pos x="176" y="192"/>
                </a:cxn>
                <a:cxn ang="0">
                  <a:pos x="168" y="208"/>
                </a:cxn>
                <a:cxn ang="0">
                  <a:pos x="136" y="232"/>
                </a:cxn>
                <a:cxn ang="0">
                  <a:pos x="112" y="264"/>
                </a:cxn>
                <a:cxn ang="0">
                  <a:pos x="80" y="288"/>
                </a:cxn>
                <a:cxn ang="0">
                  <a:pos x="56" y="312"/>
                </a:cxn>
                <a:cxn ang="0">
                  <a:pos x="24" y="336"/>
                </a:cxn>
                <a:cxn ang="0">
                  <a:pos x="0" y="368"/>
                </a:cxn>
              </a:cxnLst>
              <a:rect l="0" t="0" r="r" b="b"/>
              <a:pathLst>
                <a:path w="240" h="368">
                  <a:moveTo>
                    <a:pt x="232" y="0"/>
                  </a:moveTo>
                  <a:lnTo>
                    <a:pt x="240" y="24"/>
                  </a:lnTo>
                  <a:lnTo>
                    <a:pt x="240" y="48"/>
                  </a:lnTo>
                  <a:lnTo>
                    <a:pt x="232" y="64"/>
                  </a:lnTo>
                  <a:lnTo>
                    <a:pt x="232" y="80"/>
                  </a:lnTo>
                  <a:lnTo>
                    <a:pt x="232" y="104"/>
                  </a:lnTo>
                  <a:lnTo>
                    <a:pt x="224" y="120"/>
                  </a:lnTo>
                  <a:lnTo>
                    <a:pt x="216" y="136"/>
                  </a:lnTo>
                  <a:lnTo>
                    <a:pt x="208" y="152"/>
                  </a:lnTo>
                  <a:lnTo>
                    <a:pt x="200" y="168"/>
                  </a:lnTo>
                  <a:lnTo>
                    <a:pt x="192" y="184"/>
                  </a:lnTo>
                  <a:lnTo>
                    <a:pt x="176" y="192"/>
                  </a:lnTo>
                  <a:lnTo>
                    <a:pt x="168" y="208"/>
                  </a:lnTo>
                  <a:lnTo>
                    <a:pt x="136" y="232"/>
                  </a:lnTo>
                  <a:lnTo>
                    <a:pt x="112" y="264"/>
                  </a:lnTo>
                  <a:lnTo>
                    <a:pt x="80" y="288"/>
                  </a:lnTo>
                  <a:lnTo>
                    <a:pt x="56" y="312"/>
                  </a:lnTo>
                  <a:lnTo>
                    <a:pt x="24" y="336"/>
                  </a:lnTo>
                  <a:lnTo>
                    <a:pt x="0" y="3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Freeform 38"/>
            <p:cNvSpPr>
              <a:spLocks/>
            </p:cNvSpPr>
            <p:nvPr/>
          </p:nvSpPr>
          <p:spPr bwMode="auto">
            <a:xfrm>
              <a:off x="2559050" y="3848100"/>
              <a:ext cx="312738" cy="288925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8" y="0"/>
                </a:cxn>
                <a:cxn ang="0">
                  <a:pos x="152" y="8"/>
                </a:cxn>
                <a:cxn ang="0">
                  <a:pos x="176" y="32"/>
                </a:cxn>
                <a:cxn ang="0">
                  <a:pos x="192" y="48"/>
                </a:cxn>
                <a:cxn ang="0">
                  <a:pos x="208" y="72"/>
                </a:cxn>
                <a:cxn ang="0">
                  <a:pos x="216" y="104"/>
                </a:cxn>
                <a:cxn ang="0">
                  <a:pos x="216" y="128"/>
                </a:cxn>
                <a:cxn ang="0">
                  <a:pos x="208" y="152"/>
                </a:cxn>
                <a:cxn ang="0">
                  <a:pos x="192" y="168"/>
                </a:cxn>
                <a:cxn ang="0">
                  <a:pos x="176" y="192"/>
                </a:cxn>
                <a:cxn ang="0">
                  <a:pos x="152" y="200"/>
                </a:cxn>
                <a:cxn ang="0">
                  <a:pos x="128" y="200"/>
                </a:cxn>
                <a:cxn ang="0">
                  <a:pos x="96" y="200"/>
                </a:cxn>
                <a:cxn ang="0">
                  <a:pos x="72" y="192"/>
                </a:cxn>
                <a:cxn ang="0">
                  <a:pos x="48" y="168"/>
                </a:cxn>
                <a:cxn ang="0">
                  <a:pos x="24" y="152"/>
                </a:cxn>
                <a:cxn ang="0">
                  <a:pos x="8" y="128"/>
                </a:cxn>
                <a:cxn ang="0">
                  <a:pos x="8" y="104"/>
                </a:cxn>
                <a:cxn ang="0">
                  <a:pos x="0" y="72"/>
                </a:cxn>
                <a:cxn ang="0">
                  <a:pos x="8" y="48"/>
                </a:cxn>
                <a:cxn ang="0">
                  <a:pos x="24" y="32"/>
                </a:cxn>
                <a:cxn ang="0">
                  <a:pos x="40" y="8"/>
                </a:cxn>
                <a:cxn ang="0">
                  <a:pos x="64" y="0"/>
                </a:cxn>
                <a:cxn ang="0">
                  <a:pos x="96" y="0"/>
                </a:cxn>
              </a:cxnLst>
              <a:rect l="0" t="0" r="r" b="b"/>
              <a:pathLst>
                <a:path w="216" h="200">
                  <a:moveTo>
                    <a:pt x="96" y="0"/>
                  </a:moveTo>
                  <a:lnTo>
                    <a:pt x="128" y="0"/>
                  </a:lnTo>
                  <a:lnTo>
                    <a:pt x="152" y="8"/>
                  </a:lnTo>
                  <a:lnTo>
                    <a:pt x="176" y="32"/>
                  </a:lnTo>
                  <a:lnTo>
                    <a:pt x="192" y="48"/>
                  </a:lnTo>
                  <a:lnTo>
                    <a:pt x="208" y="72"/>
                  </a:lnTo>
                  <a:lnTo>
                    <a:pt x="216" y="104"/>
                  </a:lnTo>
                  <a:lnTo>
                    <a:pt x="216" y="128"/>
                  </a:lnTo>
                  <a:lnTo>
                    <a:pt x="208" y="152"/>
                  </a:lnTo>
                  <a:lnTo>
                    <a:pt x="192" y="168"/>
                  </a:lnTo>
                  <a:lnTo>
                    <a:pt x="176" y="192"/>
                  </a:lnTo>
                  <a:lnTo>
                    <a:pt x="152" y="200"/>
                  </a:lnTo>
                  <a:lnTo>
                    <a:pt x="128" y="200"/>
                  </a:lnTo>
                  <a:lnTo>
                    <a:pt x="96" y="200"/>
                  </a:lnTo>
                  <a:lnTo>
                    <a:pt x="72" y="192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8" y="128"/>
                  </a:lnTo>
                  <a:lnTo>
                    <a:pt x="8" y="104"/>
                  </a:lnTo>
                  <a:lnTo>
                    <a:pt x="0" y="72"/>
                  </a:lnTo>
                  <a:lnTo>
                    <a:pt x="8" y="48"/>
                  </a:lnTo>
                  <a:lnTo>
                    <a:pt x="24" y="32"/>
                  </a:lnTo>
                  <a:lnTo>
                    <a:pt x="40" y="8"/>
                  </a:lnTo>
                  <a:lnTo>
                    <a:pt x="64" y="0"/>
                  </a:lnTo>
                  <a:lnTo>
                    <a:pt x="96" y="0"/>
                  </a:lnTo>
                  <a:close/>
                </a:path>
              </a:pathLst>
            </a:custGeom>
            <a:gradFill rotWithShape="0">
              <a:gsLst>
                <a:gs pos="0">
                  <a:srgbClr val="8FBAE3">
                    <a:gamma/>
                    <a:tint val="49020"/>
                    <a:invGamma/>
                  </a:srgbClr>
                </a:gs>
                <a:gs pos="100000">
                  <a:srgbClr val="8FBAE3"/>
                </a:gs>
              </a:gsLst>
              <a:path path="rect">
                <a:fillToRect l="50000" t="50000" r="50000" b="50000"/>
              </a:path>
            </a:gra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39"/>
            <p:cNvSpPr>
              <a:spLocks/>
            </p:cNvSpPr>
            <p:nvPr/>
          </p:nvSpPr>
          <p:spPr bwMode="auto">
            <a:xfrm>
              <a:off x="3057525" y="5145088"/>
              <a:ext cx="2571750" cy="590550"/>
            </a:xfrm>
            <a:custGeom>
              <a:avLst/>
              <a:gdLst/>
              <a:ahLst/>
              <a:cxnLst>
                <a:cxn ang="0">
                  <a:pos x="920" y="272"/>
                </a:cxn>
                <a:cxn ang="0">
                  <a:pos x="968" y="272"/>
                </a:cxn>
                <a:cxn ang="0">
                  <a:pos x="1024" y="256"/>
                </a:cxn>
                <a:cxn ang="0">
                  <a:pos x="1088" y="240"/>
                </a:cxn>
                <a:cxn ang="0">
                  <a:pos x="1152" y="216"/>
                </a:cxn>
                <a:cxn ang="0">
                  <a:pos x="1224" y="192"/>
                </a:cxn>
                <a:cxn ang="0">
                  <a:pos x="1296" y="160"/>
                </a:cxn>
                <a:cxn ang="0">
                  <a:pos x="1368" y="128"/>
                </a:cxn>
                <a:cxn ang="0">
                  <a:pos x="1440" y="96"/>
                </a:cxn>
                <a:cxn ang="0">
                  <a:pos x="1504" y="64"/>
                </a:cxn>
                <a:cxn ang="0">
                  <a:pos x="1568" y="40"/>
                </a:cxn>
                <a:cxn ang="0">
                  <a:pos x="1632" y="16"/>
                </a:cxn>
                <a:cxn ang="0">
                  <a:pos x="1680" y="0"/>
                </a:cxn>
                <a:cxn ang="0">
                  <a:pos x="1720" y="0"/>
                </a:cxn>
                <a:cxn ang="0">
                  <a:pos x="1768" y="16"/>
                </a:cxn>
                <a:cxn ang="0">
                  <a:pos x="1768" y="72"/>
                </a:cxn>
                <a:cxn ang="0">
                  <a:pos x="1712" y="104"/>
                </a:cxn>
                <a:cxn ang="0">
                  <a:pos x="1656" y="120"/>
                </a:cxn>
                <a:cxn ang="0">
                  <a:pos x="1592" y="128"/>
                </a:cxn>
                <a:cxn ang="0">
                  <a:pos x="1528" y="144"/>
                </a:cxn>
                <a:cxn ang="0">
                  <a:pos x="1472" y="168"/>
                </a:cxn>
                <a:cxn ang="0">
                  <a:pos x="1416" y="192"/>
                </a:cxn>
                <a:cxn ang="0">
                  <a:pos x="1368" y="232"/>
                </a:cxn>
                <a:cxn ang="0">
                  <a:pos x="1288" y="272"/>
                </a:cxn>
                <a:cxn ang="0">
                  <a:pos x="1200" y="304"/>
                </a:cxn>
                <a:cxn ang="0">
                  <a:pos x="1112" y="328"/>
                </a:cxn>
                <a:cxn ang="0">
                  <a:pos x="1016" y="344"/>
                </a:cxn>
                <a:cxn ang="0">
                  <a:pos x="920" y="352"/>
                </a:cxn>
                <a:cxn ang="0">
                  <a:pos x="840" y="360"/>
                </a:cxn>
                <a:cxn ang="0">
                  <a:pos x="760" y="360"/>
                </a:cxn>
                <a:cxn ang="0">
                  <a:pos x="688" y="360"/>
                </a:cxn>
                <a:cxn ang="0">
                  <a:pos x="600" y="360"/>
                </a:cxn>
                <a:cxn ang="0">
                  <a:pos x="512" y="376"/>
                </a:cxn>
                <a:cxn ang="0">
                  <a:pos x="424" y="392"/>
                </a:cxn>
                <a:cxn ang="0">
                  <a:pos x="336" y="400"/>
                </a:cxn>
                <a:cxn ang="0">
                  <a:pos x="256" y="408"/>
                </a:cxn>
                <a:cxn ang="0">
                  <a:pos x="168" y="400"/>
                </a:cxn>
                <a:cxn ang="0">
                  <a:pos x="88" y="376"/>
                </a:cxn>
                <a:cxn ang="0">
                  <a:pos x="24" y="336"/>
                </a:cxn>
                <a:cxn ang="0">
                  <a:pos x="0" y="264"/>
                </a:cxn>
                <a:cxn ang="0">
                  <a:pos x="80" y="264"/>
                </a:cxn>
                <a:cxn ang="0">
                  <a:pos x="144" y="296"/>
                </a:cxn>
                <a:cxn ang="0">
                  <a:pos x="192" y="320"/>
                </a:cxn>
                <a:cxn ang="0">
                  <a:pos x="232" y="336"/>
                </a:cxn>
                <a:cxn ang="0">
                  <a:pos x="288" y="336"/>
                </a:cxn>
                <a:cxn ang="0">
                  <a:pos x="368" y="328"/>
                </a:cxn>
                <a:cxn ang="0">
                  <a:pos x="424" y="320"/>
                </a:cxn>
                <a:cxn ang="0">
                  <a:pos x="472" y="312"/>
                </a:cxn>
                <a:cxn ang="0">
                  <a:pos x="528" y="304"/>
                </a:cxn>
                <a:cxn ang="0">
                  <a:pos x="576" y="288"/>
                </a:cxn>
                <a:cxn ang="0">
                  <a:pos x="632" y="280"/>
                </a:cxn>
                <a:cxn ang="0">
                  <a:pos x="680" y="272"/>
                </a:cxn>
                <a:cxn ang="0">
                  <a:pos x="736" y="264"/>
                </a:cxn>
                <a:cxn ang="0">
                  <a:pos x="784" y="264"/>
                </a:cxn>
                <a:cxn ang="0">
                  <a:pos x="832" y="256"/>
                </a:cxn>
                <a:cxn ang="0">
                  <a:pos x="880" y="264"/>
                </a:cxn>
              </a:cxnLst>
              <a:rect l="0" t="0" r="r" b="b"/>
              <a:pathLst>
                <a:path w="1776" h="408">
                  <a:moveTo>
                    <a:pt x="896" y="264"/>
                  </a:moveTo>
                  <a:lnTo>
                    <a:pt x="912" y="264"/>
                  </a:lnTo>
                  <a:lnTo>
                    <a:pt x="920" y="272"/>
                  </a:lnTo>
                  <a:lnTo>
                    <a:pt x="936" y="272"/>
                  </a:lnTo>
                  <a:lnTo>
                    <a:pt x="952" y="272"/>
                  </a:lnTo>
                  <a:lnTo>
                    <a:pt x="968" y="272"/>
                  </a:lnTo>
                  <a:lnTo>
                    <a:pt x="984" y="264"/>
                  </a:lnTo>
                  <a:lnTo>
                    <a:pt x="1008" y="264"/>
                  </a:lnTo>
                  <a:lnTo>
                    <a:pt x="1024" y="256"/>
                  </a:lnTo>
                  <a:lnTo>
                    <a:pt x="1048" y="256"/>
                  </a:lnTo>
                  <a:lnTo>
                    <a:pt x="1064" y="248"/>
                  </a:lnTo>
                  <a:lnTo>
                    <a:pt x="1088" y="240"/>
                  </a:lnTo>
                  <a:lnTo>
                    <a:pt x="1112" y="232"/>
                  </a:lnTo>
                  <a:lnTo>
                    <a:pt x="1128" y="224"/>
                  </a:lnTo>
                  <a:lnTo>
                    <a:pt x="1152" y="216"/>
                  </a:lnTo>
                  <a:lnTo>
                    <a:pt x="1176" y="208"/>
                  </a:lnTo>
                  <a:lnTo>
                    <a:pt x="1200" y="200"/>
                  </a:lnTo>
                  <a:lnTo>
                    <a:pt x="1224" y="192"/>
                  </a:lnTo>
                  <a:lnTo>
                    <a:pt x="1248" y="176"/>
                  </a:lnTo>
                  <a:lnTo>
                    <a:pt x="1272" y="168"/>
                  </a:lnTo>
                  <a:lnTo>
                    <a:pt x="1296" y="160"/>
                  </a:lnTo>
                  <a:lnTo>
                    <a:pt x="1320" y="144"/>
                  </a:lnTo>
                  <a:lnTo>
                    <a:pt x="1344" y="136"/>
                  </a:lnTo>
                  <a:lnTo>
                    <a:pt x="1368" y="128"/>
                  </a:lnTo>
                  <a:lnTo>
                    <a:pt x="1392" y="112"/>
                  </a:lnTo>
                  <a:lnTo>
                    <a:pt x="1416" y="104"/>
                  </a:lnTo>
                  <a:lnTo>
                    <a:pt x="1440" y="96"/>
                  </a:lnTo>
                  <a:lnTo>
                    <a:pt x="1464" y="80"/>
                  </a:lnTo>
                  <a:lnTo>
                    <a:pt x="1488" y="72"/>
                  </a:lnTo>
                  <a:lnTo>
                    <a:pt x="1504" y="64"/>
                  </a:lnTo>
                  <a:lnTo>
                    <a:pt x="1528" y="56"/>
                  </a:lnTo>
                  <a:lnTo>
                    <a:pt x="1552" y="48"/>
                  </a:lnTo>
                  <a:lnTo>
                    <a:pt x="1568" y="40"/>
                  </a:lnTo>
                  <a:lnTo>
                    <a:pt x="1592" y="32"/>
                  </a:lnTo>
                  <a:lnTo>
                    <a:pt x="1608" y="24"/>
                  </a:lnTo>
                  <a:lnTo>
                    <a:pt x="1632" y="16"/>
                  </a:lnTo>
                  <a:lnTo>
                    <a:pt x="1648" y="8"/>
                  </a:lnTo>
                  <a:lnTo>
                    <a:pt x="1664" y="8"/>
                  </a:lnTo>
                  <a:lnTo>
                    <a:pt x="1680" y="0"/>
                  </a:lnTo>
                  <a:lnTo>
                    <a:pt x="1696" y="0"/>
                  </a:lnTo>
                  <a:lnTo>
                    <a:pt x="1712" y="0"/>
                  </a:lnTo>
                  <a:lnTo>
                    <a:pt x="1720" y="0"/>
                  </a:lnTo>
                  <a:lnTo>
                    <a:pt x="1728" y="0"/>
                  </a:lnTo>
                  <a:lnTo>
                    <a:pt x="1752" y="0"/>
                  </a:lnTo>
                  <a:lnTo>
                    <a:pt x="1768" y="16"/>
                  </a:lnTo>
                  <a:lnTo>
                    <a:pt x="1776" y="32"/>
                  </a:lnTo>
                  <a:lnTo>
                    <a:pt x="1776" y="56"/>
                  </a:lnTo>
                  <a:lnTo>
                    <a:pt x="1768" y="72"/>
                  </a:lnTo>
                  <a:lnTo>
                    <a:pt x="1736" y="88"/>
                  </a:lnTo>
                  <a:lnTo>
                    <a:pt x="1728" y="96"/>
                  </a:lnTo>
                  <a:lnTo>
                    <a:pt x="1712" y="104"/>
                  </a:lnTo>
                  <a:lnTo>
                    <a:pt x="1696" y="104"/>
                  </a:lnTo>
                  <a:lnTo>
                    <a:pt x="1672" y="112"/>
                  </a:lnTo>
                  <a:lnTo>
                    <a:pt x="1656" y="120"/>
                  </a:lnTo>
                  <a:lnTo>
                    <a:pt x="1632" y="120"/>
                  </a:lnTo>
                  <a:lnTo>
                    <a:pt x="1616" y="128"/>
                  </a:lnTo>
                  <a:lnTo>
                    <a:pt x="1592" y="128"/>
                  </a:lnTo>
                  <a:lnTo>
                    <a:pt x="1568" y="136"/>
                  </a:lnTo>
                  <a:lnTo>
                    <a:pt x="1552" y="144"/>
                  </a:lnTo>
                  <a:lnTo>
                    <a:pt x="1528" y="144"/>
                  </a:lnTo>
                  <a:lnTo>
                    <a:pt x="1512" y="152"/>
                  </a:lnTo>
                  <a:lnTo>
                    <a:pt x="1488" y="160"/>
                  </a:lnTo>
                  <a:lnTo>
                    <a:pt x="1472" y="168"/>
                  </a:lnTo>
                  <a:lnTo>
                    <a:pt x="1448" y="176"/>
                  </a:lnTo>
                  <a:lnTo>
                    <a:pt x="1432" y="184"/>
                  </a:lnTo>
                  <a:lnTo>
                    <a:pt x="1416" y="192"/>
                  </a:lnTo>
                  <a:lnTo>
                    <a:pt x="1408" y="200"/>
                  </a:lnTo>
                  <a:lnTo>
                    <a:pt x="1384" y="216"/>
                  </a:lnTo>
                  <a:lnTo>
                    <a:pt x="1368" y="232"/>
                  </a:lnTo>
                  <a:lnTo>
                    <a:pt x="1344" y="248"/>
                  </a:lnTo>
                  <a:lnTo>
                    <a:pt x="1320" y="264"/>
                  </a:lnTo>
                  <a:lnTo>
                    <a:pt x="1288" y="272"/>
                  </a:lnTo>
                  <a:lnTo>
                    <a:pt x="1264" y="280"/>
                  </a:lnTo>
                  <a:lnTo>
                    <a:pt x="1232" y="296"/>
                  </a:lnTo>
                  <a:lnTo>
                    <a:pt x="1200" y="304"/>
                  </a:lnTo>
                  <a:lnTo>
                    <a:pt x="1176" y="312"/>
                  </a:lnTo>
                  <a:lnTo>
                    <a:pt x="1144" y="320"/>
                  </a:lnTo>
                  <a:lnTo>
                    <a:pt x="1112" y="328"/>
                  </a:lnTo>
                  <a:lnTo>
                    <a:pt x="1080" y="336"/>
                  </a:lnTo>
                  <a:lnTo>
                    <a:pt x="1048" y="336"/>
                  </a:lnTo>
                  <a:lnTo>
                    <a:pt x="1016" y="344"/>
                  </a:lnTo>
                  <a:lnTo>
                    <a:pt x="984" y="344"/>
                  </a:lnTo>
                  <a:lnTo>
                    <a:pt x="952" y="352"/>
                  </a:lnTo>
                  <a:lnTo>
                    <a:pt x="920" y="352"/>
                  </a:lnTo>
                  <a:lnTo>
                    <a:pt x="896" y="352"/>
                  </a:lnTo>
                  <a:lnTo>
                    <a:pt x="864" y="360"/>
                  </a:lnTo>
                  <a:lnTo>
                    <a:pt x="840" y="360"/>
                  </a:lnTo>
                  <a:lnTo>
                    <a:pt x="816" y="360"/>
                  </a:lnTo>
                  <a:lnTo>
                    <a:pt x="784" y="360"/>
                  </a:lnTo>
                  <a:lnTo>
                    <a:pt x="760" y="360"/>
                  </a:lnTo>
                  <a:lnTo>
                    <a:pt x="744" y="360"/>
                  </a:lnTo>
                  <a:lnTo>
                    <a:pt x="712" y="360"/>
                  </a:lnTo>
                  <a:lnTo>
                    <a:pt x="688" y="360"/>
                  </a:lnTo>
                  <a:lnTo>
                    <a:pt x="656" y="360"/>
                  </a:lnTo>
                  <a:lnTo>
                    <a:pt x="624" y="360"/>
                  </a:lnTo>
                  <a:lnTo>
                    <a:pt x="600" y="360"/>
                  </a:lnTo>
                  <a:lnTo>
                    <a:pt x="568" y="368"/>
                  </a:lnTo>
                  <a:lnTo>
                    <a:pt x="536" y="368"/>
                  </a:lnTo>
                  <a:lnTo>
                    <a:pt x="512" y="376"/>
                  </a:lnTo>
                  <a:lnTo>
                    <a:pt x="480" y="384"/>
                  </a:lnTo>
                  <a:lnTo>
                    <a:pt x="448" y="384"/>
                  </a:lnTo>
                  <a:lnTo>
                    <a:pt x="424" y="392"/>
                  </a:lnTo>
                  <a:lnTo>
                    <a:pt x="392" y="392"/>
                  </a:lnTo>
                  <a:lnTo>
                    <a:pt x="368" y="400"/>
                  </a:lnTo>
                  <a:lnTo>
                    <a:pt x="336" y="400"/>
                  </a:lnTo>
                  <a:lnTo>
                    <a:pt x="312" y="400"/>
                  </a:lnTo>
                  <a:lnTo>
                    <a:pt x="280" y="400"/>
                  </a:lnTo>
                  <a:lnTo>
                    <a:pt x="256" y="408"/>
                  </a:lnTo>
                  <a:lnTo>
                    <a:pt x="224" y="400"/>
                  </a:lnTo>
                  <a:lnTo>
                    <a:pt x="200" y="400"/>
                  </a:lnTo>
                  <a:lnTo>
                    <a:pt x="168" y="400"/>
                  </a:lnTo>
                  <a:lnTo>
                    <a:pt x="144" y="392"/>
                  </a:lnTo>
                  <a:lnTo>
                    <a:pt x="112" y="384"/>
                  </a:lnTo>
                  <a:lnTo>
                    <a:pt x="88" y="376"/>
                  </a:lnTo>
                  <a:lnTo>
                    <a:pt x="64" y="368"/>
                  </a:lnTo>
                  <a:lnTo>
                    <a:pt x="40" y="360"/>
                  </a:lnTo>
                  <a:lnTo>
                    <a:pt x="24" y="336"/>
                  </a:lnTo>
                  <a:lnTo>
                    <a:pt x="8" y="312"/>
                  </a:lnTo>
                  <a:lnTo>
                    <a:pt x="0" y="288"/>
                  </a:lnTo>
                  <a:lnTo>
                    <a:pt x="0" y="264"/>
                  </a:lnTo>
                  <a:lnTo>
                    <a:pt x="24" y="256"/>
                  </a:lnTo>
                  <a:lnTo>
                    <a:pt x="48" y="248"/>
                  </a:lnTo>
                  <a:lnTo>
                    <a:pt x="80" y="264"/>
                  </a:lnTo>
                  <a:lnTo>
                    <a:pt x="112" y="280"/>
                  </a:lnTo>
                  <a:lnTo>
                    <a:pt x="128" y="288"/>
                  </a:lnTo>
                  <a:lnTo>
                    <a:pt x="144" y="296"/>
                  </a:lnTo>
                  <a:lnTo>
                    <a:pt x="160" y="304"/>
                  </a:lnTo>
                  <a:lnTo>
                    <a:pt x="176" y="312"/>
                  </a:lnTo>
                  <a:lnTo>
                    <a:pt x="192" y="320"/>
                  </a:lnTo>
                  <a:lnTo>
                    <a:pt x="208" y="328"/>
                  </a:lnTo>
                  <a:lnTo>
                    <a:pt x="216" y="328"/>
                  </a:lnTo>
                  <a:lnTo>
                    <a:pt x="232" y="336"/>
                  </a:lnTo>
                  <a:lnTo>
                    <a:pt x="248" y="336"/>
                  </a:lnTo>
                  <a:lnTo>
                    <a:pt x="264" y="344"/>
                  </a:lnTo>
                  <a:lnTo>
                    <a:pt x="288" y="336"/>
                  </a:lnTo>
                  <a:lnTo>
                    <a:pt x="312" y="336"/>
                  </a:lnTo>
                  <a:lnTo>
                    <a:pt x="336" y="336"/>
                  </a:lnTo>
                  <a:lnTo>
                    <a:pt x="368" y="328"/>
                  </a:lnTo>
                  <a:lnTo>
                    <a:pt x="400" y="328"/>
                  </a:lnTo>
                  <a:lnTo>
                    <a:pt x="408" y="320"/>
                  </a:lnTo>
                  <a:lnTo>
                    <a:pt x="424" y="320"/>
                  </a:lnTo>
                  <a:lnTo>
                    <a:pt x="440" y="320"/>
                  </a:lnTo>
                  <a:lnTo>
                    <a:pt x="456" y="312"/>
                  </a:lnTo>
                  <a:lnTo>
                    <a:pt x="472" y="312"/>
                  </a:lnTo>
                  <a:lnTo>
                    <a:pt x="488" y="304"/>
                  </a:lnTo>
                  <a:lnTo>
                    <a:pt x="512" y="304"/>
                  </a:lnTo>
                  <a:lnTo>
                    <a:pt x="528" y="304"/>
                  </a:lnTo>
                  <a:lnTo>
                    <a:pt x="544" y="296"/>
                  </a:lnTo>
                  <a:lnTo>
                    <a:pt x="560" y="296"/>
                  </a:lnTo>
                  <a:lnTo>
                    <a:pt x="576" y="288"/>
                  </a:lnTo>
                  <a:lnTo>
                    <a:pt x="592" y="288"/>
                  </a:lnTo>
                  <a:lnTo>
                    <a:pt x="616" y="288"/>
                  </a:lnTo>
                  <a:lnTo>
                    <a:pt x="632" y="280"/>
                  </a:lnTo>
                  <a:lnTo>
                    <a:pt x="648" y="280"/>
                  </a:lnTo>
                  <a:lnTo>
                    <a:pt x="664" y="272"/>
                  </a:lnTo>
                  <a:lnTo>
                    <a:pt x="680" y="272"/>
                  </a:lnTo>
                  <a:lnTo>
                    <a:pt x="704" y="272"/>
                  </a:lnTo>
                  <a:lnTo>
                    <a:pt x="720" y="272"/>
                  </a:lnTo>
                  <a:lnTo>
                    <a:pt x="736" y="264"/>
                  </a:lnTo>
                  <a:lnTo>
                    <a:pt x="752" y="264"/>
                  </a:lnTo>
                  <a:lnTo>
                    <a:pt x="768" y="264"/>
                  </a:lnTo>
                  <a:lnTo>
                    <a:pt x="784" y="264"/>
                  </a:lnTo>
                  <a:lnTo>
                    <a:pt x="800" y="264"/>
                  </a:lnTo>
                  <a:lnTo>
                    <a:pt x="816" y="264"/>
                  </a:lnTo>
                  <a:lnTo>
                    <a:pt x="832" y="256"/>
                  </a:lnTo>
                  <a:lnTo>
                    <a:pt x="848" y="264"/>
                  </a:lnTo>
                  <a:lnTo>
                    <a:pt x="864" y="264"/>
                  </a:lnTo>
                  <a:lnTo>
                    <a:pt x="880" y="264"/>
                  </a:lnTo>
                  <a:lnTo>
                    <a:pt x="896" y="264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" name="Arc 40"/>
            <p:cNvSpPr>
              <a:spLocks/>
            </p:cNvSpPr>
            <p:nvPr/>
          </p:nvSpPr>
          <p:spPr bwMode="auto">
            <a:xfrm>
              <a:off x="2538413" y="5205413"/>
              <a:ext cx="80962" cy="152400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9232 w 21600"/>
                <a:gd name="T1" fmla="*/ 17708 h 17708"/>
                <a:gd name="T2" fmla="*/ 0 w 21600"/>
                <a:gd name="T3" fmla="*/ 0 h 17708"/>
                <a:gd name="T4" fmla="*/ 21600 w 21600"/>
                <a:gd name="T5" fmla="*/ 0 h 17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708" fill="none" extrusionOk="0">
                  <a:moveTo>
                    <a:pt x="9231" y="17708"/>
                  </a:moveTo>
                  <a:cubicBezTo>
                    <a:pt x="3446" y="13667"/>
                    <a:pt x="0" y="7056"/>
                    <a:pt x="0" y="0"/>
                  </a:cubicBezTo>
                </a:path>
                <a:path w="21600" h="17708" stroke="0" extrusionOk="0">
                  <a:moveTo>
                    <a:pt x="9231" y="17708"/>
                  </a:moveTo>
                  <a:cubicBezTo>
                    <a:pt x="3446" y="13667"/>
                    <a:pt x="0" y="7056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" name="Freeform 41"/>
            <p:cNvSpPr>
              <a:spLocks/>
            </p:cNvSpPr>
            <p:nvPr/>
          </p:nvSpPr>
          <p:spPr bwMode="auto">
            <a:xfrm>
              <a:off x="5443538" y="5064125"/>
              <a:ext cx="174625" cy="104775"/>
            </a:xfrm>
            <a:custGeom>
              <a:avLst/>
              <a:gdLst/>
              <a:ahLst/>
              <a:cxnLst>
                <a:cxn ang="0">
                  <a:pos x="120" y="72"/>
                </a:cxn>
                <a:cxn ang="0">
                  <a:pos x="0" y="0"/>
                </a:cxn>
                <a:cxn ang="0">
                  <a:pos x="120" y="72"/>
                </a:cxn>
              </a:cxnLst>
              <a:rect l="0" t="0" r="r" b="b"/>
              <a:pathLst>
                <a:path w="120" h="72">
                  <a:moveTo>
                    <a:pt x="120" y="72"/>
                  </a:moveTo>
                  <a:lnTo>
                    <a:pt x="0" y="0"/>
                  </a:lnTo>
                  <a:lnTo>
                    <a:pt x="120" y="72"/>
                  </a:lnTo>
                  <a:close/>
                </a:path>
              </a:pathLst>
            </a:custGeom>
            <a:solidFill>
              <a:srgbClr val="FFFFFF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" name="Freeform 42"/>
            <p:cNvSpPr>
              <a:spLocks/>
            </p:cNvSpPr>
            <p:nvPr/>
          </p:nvSpPr>
          <p:spPr bwMode="auto">
            <a:xfrm>
              <a:off x="2928938" y="5470525"/>
              <a:ext cx="185737" cy="196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0" y="40"/>
                </a:cxn>
                <a:cxn ang="0">
                  <a:pos x="0" y="56"/>
                </a:cxn>
                <a:cxn ang="0">
                  <a:pos x="8" y="72"/>
                </a:cxn>
                <a:cxn ang="0">
                  <a:pos x="16" y="88"/>
                </a:cxn>
                <a:cxn ang="0">
                  <a:pos x="32" y="96"/>
                </a:cxn>
                <a:cxn ang="0">
                  <a:pos x="40" y="112"/>
                </a:cxn>
                <a:cxn ang="0">
                  <a:pos x="56" y="120"/>
                </a:cxn>
                <a:cxn ang="0">
                  <a:pos x="72" y="128"/>
                </a:cxn>
                <a:cxn ang="0">
                  <a:pos x="88" y="136"/>
                </a:cxn>
                <a:cxn ang="0">
                  <a:pos x="112" y="136"/>
                </a:cxn>
                <a:cxn ang="0">
                  <a:pos x="128" y="136"/>
                </a:cxn>
              </a:cxnLst>
              <a:rect l="0" t="0" r="r" b="b"/>
              <a:pathLst>
                <a:path w="128" h="136">
                  <a:moveTo>
                    <a:pt x="0" y="0"/>
                  </a:moveTo>
                  <a:lnTo>
                    <a:pt x="0" y="16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8" y="72"/>
                  </a:lnTo>
                  <a:lnTo>
                    <a:pt x="16" y="88"/>
                  </a:lnTo>
                  <a:lnTo>
                    <a:pt x="32" y="96"/>
                  </a:lnTo>
                  <a:lnTo>
                    <a:pt x="40" y="112"/>
                  </a:lnTo>
                  <a:lnTo>
                    <a:pt x="56" y="120"/>
                  </a:lnTo>
                  <a:lnTo>
                    <a:pt x="72" y="128"/>
                  </a:lnTo>
                  <a:lnTo>
                    <a:pt x="88" y="136"/>
                  </a:lnTo>
                  <a:lnTo>
                    <a:pt x="112" y="136"/>
                  </a:lnTo>
                  <a:lnTo>
                    <a:pt x="128" y="13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" name="Oval 43"/>
            <p:cNvSpPr>
              <a:spLocks noChangeArrowheads="1"/>
            </p:cNvSpPr>
            <p:nvPr/>
          </p:nvSpPr>
          <p:spPr bwMode="auto">
            <a:xfrm>
              <a:off x="1933575" y="3292475"/>
              <a:ext cx="358775" cy="346075"/>
            </a:xfrm>
            <a:prstGeom prst="ellipse">
              <a:avLst/>
            </a:prstGeom>
            <a:gradFill rotWithShape="0">
              <a:gsLst>
                <a:gs pos="0">
                  <a:srgbClr val="8FBAE3">
                    <a:gamma/>
                    <a:tint val="52941"/>
                    <a:invGamma/>
                  </a:srgbClr>
                </a:gs>
                <a:gs pos="100000">
                  <a:srgbClr val="8FBAE3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" name="Line 44"/>
            <p:cNvSpPr>
              <a:spLocks noChangeShapeType="1"/>
            </p:cNvSpPr>
            <p:nvPr/>
          </p:nvSpPr>
          <p:spPr bwMode="auto">
            <a:xfrm>
              <a:off x="5270500" y="4694238"/>
              <a:ext cx="161925" cy="138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" name="Line 45"/>
            <p:cNvSpPr>
              <a:spLocks noChangeShapeType="1"/>
            </p:cNvSpPr>
            <p:nvPr/>
          </p:nvSpPr>
          <p:spPr bwMode="auto">
            <a:xfrm>
              <a:off x="4446588" y="4810125"/>
              <a:ext cx="58737" cy="1031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" name="Line 46"/>
            <p:cNvSpPr>
              <a:spLocks noChangeShapeType="1"/>
            </p:cNvSpPr>
            <p:nvPr/>
          </p:nvSpPr>
          <p:spPr bwMode="auto">
            <a:xfrm>
              <a:off x="5327650" y="4646613"/>
              <a:ext cx="127000" cy="1158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" name="Freeform 47"/>
            <p:cNvSpPr>
              <a:spLocks/>
            </p:cNvSpPr>
            <p:nvPr/>
          </p:nvSpPr>
          <p:spPr bwMode="auto">
            <a:xfrm>
              <a:off x="5721350" y="5492750"/>
              <a:ext cx="325438" cy="196850"/>
            </a:xfrm>
            <a:custGeom>
              <a:avLst/>
              <a:gdLst/>
              <a:ahLst/>
              <a:cxnLst>
                <a:cxn ang="0">
                  <a:pos x="96" y="32"/>
                </a:cxn>
                <a:cxn ang="0">
                  <a:pos x="120" y="16"/>
                </a:cxn>
                <a:cxn ang="0">
                  <a:pos x="152" y="8"/>
                </a:cxn>
                <a:cxn ang="0">
                  <a:pos x="176" y="8"/>
                </a:cxn>
                <a:cxn ang="0">
                  <a:pos x="200" y="0"/>
                </a:cxn>
                <a:cxn ang="0">
                  <a:pos x="216" y="8"/>
                </a:cxn>
                <a:cxn ang="0">
                  <a:pos x="216" y="16"/>
                </a:cxn>
                <a:cxn ang="0">
                  <a:pos x="224" y="32"/>
                </a:cxn>
                <a:cxn ang="0">
                  <a:pos x="216" y="48"/>
                </a:cxn>
                <a:cxn ang="0">
                  <a:pos x="200" y="64"/>
                </a:cxn>
                <a:cxn ang="0">
                  <a:pos x="184" y="80"/>
                </a:cxn>
                <a:cxn ang="0">
                  <a:pos x="160" y="96"/>
                </a:cxn>
                <a:cxn ang="0">
                  <a:pos x="128" y="112"/>
                </a:cxn>
                <a:cxn ang="0">
                  <a:pos x="96" y="120"/>
                </a:cxn>
                <a:cxn ang="0">
                  <a:pos x="72" y="128"/>
                </a:cxn>
                <a:cxn ang="0">
                  <a:pos x="48" y="128"/>
                </a:cxn>
                <a:cxn ang="0">
                  <a:pos x="24" y="136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104"/>
                </a:cxn>
                <a:cxn ang="0">
                  <a:pos x="0" y="88"/>
                </a:cxn>
                <a:cxn ang="0">
                  <a:pos x="24" y="72"/>
                </a:cxn>
                <a:cxn ang="0">
                  <a:pos x="40" y="56"/>
                </a:cxn>
                <a:cxn ang="0">
                  <a:pos x="64" y="40"/>
                </a:cxn>
                <a:cxn ang="0">
                  <a:pos x="96" y="32"/>
                </a:cxn>
              </a:cxnLst>
              <a:rect l="0" t="0" r="r" b="b"/>
              <a:pathLst>
                <a:path w="224" h="136">
                  <a:moveTo>
                    <a:pt x="96" y="32"/>
                  </a:moveTo>
                  <a:lnTo>
                    <a:pt x="120" y="16"/>
                  </a:lnTo>
                  <a:lnTo>
                    <a:pt x="152" y="8"/>
                  </a:lnTo>
                  <a:lnTo>
                    <a:pt x="176" y="8"/>
                  </a:lnTo>
                  <a:lnTo>
                    <a:pt x="200" y="0"/>
                  </a:lnTo>
                  <a:lnTo>
                    <a:pt x="216" y="8"/>
                  </a:lnTo>
                  <a:lnTo>
                    <a:pt x="216" y="16"/>
                  </a:lnTo>
                  <a:lnTo>
                    <a:pt x="224" y="32"/>
                  </a:lnTo>
                  <a:lnTo>
                    <a:pt x="216" y="48"/>
                  </a:lnTo>
                  <a:lnTo>
                    <a:pt x="200" y="64"/>
                  </a:lnTo>
                  <a:lnTo>
                    <a:pt x="184" y="80"/>
                  </a:lnTo>
                  <a:lnTo>
                    <a:pt x="160" y="96"/>
                  </a:lnTo>
                  <a:lnTo>
                    <a:pt x="128" y="112"/>
                  </a:lnTo>
                  <a:lnTo>
                    <a:pt x="96" y="120"/>
                  </a:lnTo>
                  <a:lnTo>
                    <a:pt x="72" y="128"/>
                  </a:lnTo>
                  <a:lnTo>
                    <a:pt x="48" y="128"/>
                  </a:lnTo>
                  <a:lnTo>
                    <a:pt x="24" y="136"/>
                  </a:lnTo>
                  <a:lnTo>
                    <a:pt x="8" y="128"/>
                  </a:lnTo>
                  <a:lnTo>
                    <a:pt x="0" y="120"/>
                  </a:lnTo>
                  <a:lnTo>
                    <a:pt x="0" y="104"/>
                  </a:lnTo>
                  <a:lnTo>
                    <a:pt x="0" y="88"/>
                  </a:lnTo>
                  <a:lnTo>
                    <a:pt x="24" y="72"/>
                  </a:lnTo>
                  <a:lnTo>
                    <a:pt x="40" y="56"/>
                  </a:lnTo>
                  <a:lnTo>
                    <a:pt x="64" y="40"/>
                  </a:lnTo>
                  <a:lnTo>
                    <a:pt x="96" y="32"/>
                  </a:lnTo>
                  <a:close/>
                </a:path>
              </a:pathLst>
            </a:custGeom>
            <a:gradFill rotWithShape="0">
              <a:gsLst>
                <a:gs pos="0">
                  <a:srgbClr val="8FBAE3">
                    <a:gamma/>
                    <a:tint val="52941"/>
                    <a:invGamma/>
                  </a:srgbClr>
                </a:gs>
                <a:gs pos="100000">
                  <a:srgbClr val="8FBAE3"/>
                </a:gs>
              </a:gsLst>
              <a:path path="rect">
                <a:fillToRect l="50000" t="50000" r="50000" b="50000"/>
              </a:path>
            </a:gra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" name="Freeform 48"/>
            <p:cNvSpPr>
              <a:spLocks/>
            </p:cNvSpPr>
            <p:nvPr/>
          </p:nvSpPr>
          <p:spPr bwMode="auto">
            <a:xfrm>
              <a:off x="2976563" y="5899150"/>
              <a:ext cx="381000" cy="24288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60" y="0"/>
                </a:cxn>
                <a:cxn ang="0">
                  <a:pos x="176" y="8"/>
                </a:cxn>
                <a:cxn ang="0">
                  <a:pos x="192" y="16"/>
                </a:cxn>
                <a:cxn ang="0">
                  <a:pos x="208" y="16"/>
                </a:cxn>
                <a:cxn ang="0">
                  <a:pos x="224" y="24"/>
                </a:cxn>
                <a:cxn ang="0">
                  <a:pos x="232" y="40"/>
                </a:cxn>
                <a:cxn ang="0">
                  <a:pos x="256" y="56"/>
                </a:cxn>
                <a:cxn ang="0">
                  <a:pos x="264" y="80"/>
                </a:cxn>
                <a:cxn ang="0">
                  <a:pos x="264" y="104"/>
                </a:cxn>
                <a:cxn ang="0">
                  <a:pos x="264" y="120"/>
                </a:cxn>
                <a:cxn ang="0">
                  <a:pos x="240" y="144"/>
                </a:cxn>
                <a:cxn ang="0">
                  <a:pos x="216" y="152"/>
                </a:cxn>
                <a:cxn ang="0">
                  <a:pos x="208" y="160"/>
                </a:cxn>
                <a:cxn ang="0">
                  <a:pos x="192" y="168"/>
                </a:cxn>
                <a:cxn ang="0">
                  <a:pos x="176" y="168"/>
                </a:cxn>
                <a:cxn ang="0">
                  <a:pos x="160" y="168"/>
                </a:cxn>
                <a:cxn ang="0">
                  <a:pos x="136" y="168"/>
                </a:cxn>
                <a:cxn ang="0">
                  <a:pos x="120" y="168"/>
                </a:cxn>
                <a:cxn ang="0">
                  <a:pos x="104" y="168"/>
                </a:cxn>
                <a:cxn ang="0">
                  <a:pos x="88" y="160"/>
                </a:cxn>
                <a:cxn ang="0">
                  <a:pos x="72" y="152"/>
                </a:cxn>
                <a:cxn ang="0">
                  <a:pos x="56" y="144"/>
                </a:cxn>
                <a:cxn ang="0">
                  <a:pos x="40" y="136"/>
                </a:cxn>
                <a:cxn ang="0">
                  <a:pos x="32" y="128"/>
                </a:cxn>
                <a:cxn ang="0">
                  <a:pos x="8" y="112"/>
                </a:cxn>
                <a:cxn ang="0">
                  <a:pos x="0" y="88"/>
                </a:cxn>
                <a:cxn ang="0">
                  <a:pos x="0" y="64"/>
                </a:cxn>
                <a:cxn ang="0">
                  <a:pos x="8" y="40"/>
                </a:cxn>
                <a:cxn ang="0">
                  <a:pos x="24" y="24"/>
                </a:cxn>
                <a:cxn ang="0">
                  <a:pos x="48" y="16"/>
                </a:cxn>
                <a:cxn ang="0">
                  <a:pos x="64" y="8"/>
                </a:cxn>
                <a:cxn ang="0">
                  <a:pos x="72" y="0"/>
                </a:cxn>
                <a:cxn ang="0">
                  <a:pos x="88" y="0"/>
                </a:cxn>
                <a:cxn ang="0">
                  <a:pos x="112" y="0"/>
                </a:cxn>
                <a:cxn ang="0">
                  <a:pos x="128" y="0"/>
                </a:cxn>
                <a:cxn ang="0">
                  <a:pos x="144" y="0"/>
                </a:cxn>
              </a:cxnLst>
              <a:rect l="0" t="0" r="r" b="b"/>
              <a:pathLst>
                <a:path w="264" h="168">
                  <a:moveTo>
                    <a:pt x="144" y="0"/>
                  </a:moveTo>
                  <a:lnTo>
                    <a:pt x="160" y="0"/>
                  </a:lnTo>
                  <a:lnTo>
                    <a:pt x="176" y="8"/>
                  </a:lnTo>
                  <a:lnTo>
                    <a:pt x="192" y="16"/>
                  </a:lnTo>
                  <a:lnTo>
                    <a:pt x="208" y="16"/>
                  </a:lnTo>
                  <a:lnTo>
                    <a:pt x="224" y="24"/>
                  </a:lnTo>
                  <a:lnTo>
                    <a:pt x="232" y="40"/>
                  </a:lnTo>
                  <a:lnTo>
                    <a:pt x="256" y="56"/>
                  </a:lnTo>
                  <a:lnTo>
                    <a:pt x="264" y="80"/>
                  </a:lnTo>
                  <a:lnTo>
                    <a:pt x="264" y="104"/>
                  </a:lnTo>
                  <a:lnTo>
                    <a:pt x="264" y="120"/>
                  </a:lnTo>
                  <a:lnTo>
                    <a:pt x="240" y="144"/>
                  </a:lnTo>
                  <a:lnTo>
                    <a:pt x="216" y="152"/>
                  </a:lnTo>
                  <a:lnTo>
                    <a:pt x="208" y="160"/>
                  </a:lnTo>
                  <a:lnTo>
                    <a:pt x="192" y="168"/>
                  </a:lnTo>
                  <a:lnTo>
                    <a:pt x="176" y="168"/>
                  </a:lnTo>
                  <a:lnTo>
                    <a:pt x="160" y="168"/>
                  </a:lnTo>
                  <a:lnTo>
                    <a:pt x="136" y="168"/>
                  </a:lnTo>
                  <a:lnTo>
                    <a:pt x="120" y="168"/>
                  </a:lnTo>
                  <a:lnTo>
                    <a:pt x="104" y="168"/>
                  </a:lnTo>
                  <a:lnTo>
                    <a:pt x="88" y="160"/>
                  </a:lnTo>
                  <a:lnTo>
                    <a:pt x="72" y="152"/>
                  </a:lnTo>
                  <a:lnTo>
                    <a:pt x="56" y="144"/>
                  </a:lnTo>
                  <a:lnTo>
                    <a:pt x="40" y="136"/>
                  </a:lnTo>
                  <a:lnTo>
                    <a:pt x="32" y="128"/>
                  </a:lnTo>
                  <a:lnTo>
                    <a:pt x="8" y="112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8" y="40"/>
                  </a:lnTo>
                  <a:lnTo>
                    <a:pt x="24" y="24"/>
                  </a:lnTo>
                  <a:lnTo>
                    <a:pt x="48" y="16"/>
                  </a:lnTo>
                  <a:lnTo>
                    <a:pt x="64" y="8"/>
                  </a:lnTo>
                  <a:lnTo>
                    <a:pt x="72" y="0"/>
                  </a:lnTo>
                  <a:lnTo>
                    <a:pt x="88" y="0"/>
                  </a:lnTo>
                  <a:lnTo>
                    <a:pt x="112" y="0"/>
                  </a:lnTo>
                  <a:lnTo>
                    <a:pt x="128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rgbClr val="8FBAE3">
                    <a:gamma/>
                    <a:tint val="52941"/>
                    <a:invGamma/>
                  </a:srgbClr>
                </a:gs>
                <a:gs pos="100000">
                  <a:srgbClr val="8FBAE3"/>
                </a:gs>
              </a:gsLst>
              <a:path path="rect">
                <a:fillToRect l="50000" t="50000" r="50000" b="50000"/>
              </a:path>
            </a:gra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" name="Freeform 49"/>
            <p:cNvSpPr>
              <a:spLocks/>
            </p:cNvSpPr>
            <p:nvPr/>
          </p:nvSpPr>
          <p:spPr bwMode="auto">
            <a:xfrm>
              <a:off x="4100513" y="5864225"/>
              <a:ext cx="461962" cy="277813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76" y="0"/>
                </a:cxn>
                <a:cxn ang="0">
                  <a:pos x="192" y="0"/>
                </a:cxn>
                <a:cxn ang="0">
                  <a:pos x="216" y="0"/>
                </a:cxn>
                <a:cxn ang="0">
                  <a:pos x="232" y="8"/>
                </a:cxn>
                <a:cxn ang="0">
                  <a:pos x="248" y="8"/>
                </a:cxn>
                <a:cxn ang="0">
                  <a:pos x="264" y="16"/>
                </a:cxn>
                <a:cxn ang="0">
                  <a:pos x="296" y="32"/>
                </a:cxn>
                <a:cxn ang="0">
                  <a:pos x="320" y="56"/>
                </a:cxn>
                <a:cxn ang="0">
                  <a:pos x="320" y="80"/>
                </a:cxn>
                <a:cxn ang="0">
                  <a:pos x="320" y="104"/>
                </a:cxn>
                <a:cxn ang="0">
                  <a:pos x="304" y="136"/>
                </a:cxn>
                <a:cxn ang="0">
                  <a:pos x="280" y="152"/>
                </a:cxn>
                <a:cxn ang="0">
                  <a:pos x="264" y="160"/>
                </a:cxn>
                <a:cxn ang="0">
                  <a:pos x="248" y="168"/>
                </a:cxn>
                <a:cxn ang="0">
                  <a:pos x="232" y="176"/>
                </a:cxn>
                <a:cxn ang="0">
                  <a:pos x="208" y="184"/>
                </a:cxn>
                <a:cxn ang="0">
                  <a:pos x="192" y="192"/>
                </a:cxn>
                <a:cxn ang="0">
                  <a:pos x="168" y="192"/>
                </a:cxn>
                <a:cxn ang="0">
                  <a:pos x="144" y="192"/>
                </a:cxn>
                <a:cxn ang="0">
                  <a:pos x="128" y="192"/>
                </a:cxn>
                <a:cxn ang="0">
                  <a:pos x="104" y="192"/>
                </a:cxn>
                <a:cxn ang="0">
                  <a:pos x="88" y="184"/>
                </a:cxn>
                <a:cxn ang="0">
                  <a:pos x="72" y="184"/>
                </a:cxn>
                <a:cxn ang="0">
                  <a:pos x="56" y="176"/>
                </a:cxn>
                <a:cxn ang="0">
                  <a:pos x="24" y="160"/>
                </a:cxn>
                <a:cxn ang="0">
                  <a:pos x="0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16" y="56"/>
                </a:cxn>
                <a:cxn ang="0">
                  <a:pos x="40" y="40"/>
                </a:cxn>
                <a:cxn ang="0">
                  <a:pos x="56" y="32"/>
                </a:cxn>
                <a:cxn ang="0">
                  <a:pos x="72" y="24"/>
                </a:cxn>
                <a:cxn ang="0">
                  <a:pos x="88" y="16"/>
                </a:cxn>
                <a:cxn ang="0">
                  <a:pos x="112" y="8"/>
                </a:cxn>
                <a:cxn ang="0">
                  <a:pos x="128" y="0"/>
                </a:cxn>
                <a:cxn ang="0">
                  <a:pos x="152" y="0"/>
                </a:cxn>
              </a:cxnLst>
              <a:rect l="0" t="0" r="r" b="b"/>
              <a:pathLst>
                <a:path w="320" h="192">
                  <a:moveTo>
                    <a:pt x="152" y="0"/>
                  </a:moveTo>
                  <a:lnTo>
                    <a:pt x="176" y="0"/>
                  </a:lnTo>
                  <a:lnTo>
                    <a:pt x="192" y="0"/>
                  </a:lnTo>
                  <a:lnTo>
                    <a:pt x="216" y="0"/>
                  </a:lnTo>
                  <a:lnTo>
                    <a:pt x="232" y="8"/>
                  </a:lnTo>
                  <a:lnTo>
                    <a:pt x="248" y="8"/>
                  </a:lnTo>
                  <a:lnTo>
                    <a:pt x="264" y="16"/>
                  </a:lnTo>
                  <a:lnTo>
                    <a:pt x="296" y="32"/>
                  </a:lnTo>
                  <a:lnTo>
                    <a:pt x="320" y="56"/>
                  </a:lnTo>
                  <a:lnTo>
                    <a:pt x="320" y="80"/>
                  </a:lnTo>
                  <a:lnTo>
                    <a:pt x="320" y="104"/>
                  </a:lnTo>
                  <a:lnTo>
                    <a:pt x="304" y="136"/>
                  </a:lnTo>
                  <a:lnTo>
                    <a:pt x="280" y="152"/>
                  </a:lnTo>
                  <a:lnTo>
                    <a:pt x="264" y="160"/>
                  </a:lnTo>
                  <a:lnTo>
                    <a:pt x="248" y="168"/>
                  </a:lnTo>
                  <a:lnTo>
                    <a:pt x="232" y="176"/>
                  </a:lnTo>
                  <a:lnTo>
                    <a:pt x="208" y="184"/>
                  </a:lnTo>
                  <a:lnTo>
                    <a:pt x="192" y="192"/>
                  </a:lnTo>
                  <a:lnTo>
                    <a:pt x="168" y="192"/>
                  </a:lnTo>
                  <a:lnTo>
                    <a:pt x="144" y="192"/>
                  </a:lnTo>
                  <a:lnTo>
                    <a:pt x="128" y="192"/>
                  </a:lnTo>
                  <a:lnTo>
                    <a:pt x="104" y="192"/>
                  </a:lnTo>
                  <a:lnTo>
                    <a:pt x="88" y="184"/>
                  </a:lnTo>
                  <a:lnTo>
                    <a:pt x="72" y="184"/>
                  </a:lnTo>
                  <a:lnTo>
                    <a:pt x="56" y="176"/>
                  </a:lnTo>
                  <a:lnTo>
                    <a:pt x="24" y="160"/>
                  </a:lnTo>
                  <a:lnTo>
                    <a:pt x="0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16" y="56"/>
                  </a:lnTo>
                  <a:lnTo>
                    <a:pt x="40" y="40"/>
                  </a:lnTo>
                  <a:lnTo>
                    <a:pt x="56" y="32"/>
                  </a:lnTo>
                  <a:lnTo>
                    <a:pt x="72" y="24"/>
                  </a:lnTo>
                  <a:lnTo>
                    <a:pt x="88" y="16"/>
                  </a:lnTo>
                  <a:lnTo>
                    <a:pt x="112" y="8"/>
                  </a:lnTo>
                  <a:lnTo>
                    <a:pt x="128" y="0"/>
                  </a:lnTo>
                  <a:lnTo>
                    <a:pt x="152" y="0"/>
                  </a:lnTo>
                  <a:close/>
                </a:path>
              </a:pathLst>
            </a:custGeom>
            <a:gradFill rotWithShape="0">
              <a:gsLst>
                <a:gs pos="0">
                  <a:srgbClr val="8FBAE3">
                    <a:gamma/>
                    <a:tint val="52941"/>
                    <a:invGamma/>
                  </a:srgbClr>
                </a:gs>
                <a:gs pos="100000">
                  <a:srgbClr val="8FBAE3"/>
                </a:gs>
              </a:gsLst>
              <a:path path="rect">
                <a:fillToRect l="50000" t="50000" r="50000" b="50000"/>
              </a:path>
            </a:gra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" name="Freeform 50"/>
            <p:cNvSpPr>
              <a:spLocks/>
            </p:cNvSpPr>
            <p:nvPr/>
          </p:nvSpPr>
          <p:spPr bwMode="auto">
            <a:xfrm>
              <a:off x="5038725" y="5713413"/>
              <a:ext cx="415925" cy="219075"/>
            </a:xfrm>
            <a:custGeom>
              <a:avLst/>
              <a:gdLst/>
              <a:ahLst/>
              <a:cxnLst>
                <a:cxn ang="0">
                  <a:pos x="128" y="8"/>
                </a:cxn>
                <a:cxn ang="0">
                  <a:pos x="144" y="8"/>
                </a:cxn>
                <a:cxn ang="0">
                  <a:pos x="160" y="0"/>
                </a:cxn>
                <a:cxn ang="0">
                  <a:pos x="176" y="0"/>
                </a:cxn>
                <a:cxn ang="0">
                  <a:pos x="200" y="0"/>
                </a:cxn>
                <a:cxn ang="0">
                  <a:pos x="216" y="0"/>
                </a:cxn>
                <a:cxn ang="0">
                  <a:pos x="224" y="0"/>
                </a:cxn>
                <a:cxn ang="0">
                  <a:pos x="256" y="8"/>
                </a:cxn>
                <a:cxn ang="0">
                  <a:pos x="280" y="16"/>
                </a:cxn>
                <a:cxn ang="0">
                  <a:pos x="280" y="40"/>
                </a:cxn>
                <a:cxn ang="0">
                  <a:pos x="288" y="56"/>
                </a:cxn>
                <a:cxn ang="0">
                  <a:pos x="272" y="72"/>
                </a:cxn>
                <a:cxn ang="0">
                  <a:pos x="256" y="96"/>
                </a:cxn>
                <a:cxn ang="0">
                  <a:pos x="240" y="104"/>
                </a:cxn>
                <a:cxn ang="0">
                  <a:pos x="232" y="112"/>
                </a:cxn>
                <a:cxn ang="0">
                  <a:pos x="216" y="120"/>
                </a:cxn>
                <a:cxn ang="0">
                  <a:pos x="200" y="128"/>
                </a:cxn>
                <a:cxn ang="0">
                  <a:pos x="184" y="136"/>
                </a:cxn>
                <a:cxn ang="0">
                  <a:pos x="160" y="144"/>
                </a:cxn>
                <a:cxn ang="0">
                  <a:pos x="144" y="144"/>
                </a:cxn>
                <a:cxn ang="0">
                  <a:pos x="120" y="152"/>
                </a:cxn>
                <a:cxn ang="0">
                  <a:pos x="104" y="152"/>
                </a:cxn>
                <a:cxn ang="0">
                  <a:pos x="88" y="152"/>
                </a:cxn>
                <a:cxn ang="0">
                  <a:pos x="72" y="152"/>
                </a:cxn>
                <a:cxn ang="0">
                  <a:pos x="56" y="152"/>
                </a:cxn>
                <a:cxn ang="0">
                  <a:pos x="32" y="144"/>
                </a:cxn>
                <a:cxn ang="0">
                  <a:pos x="8" y="136"/>
                </a:cxn>
                <a:cxn ang="0">
                  <a:pos x="8" y="112"/>
                </a:cxn>
                <a:cxn ang="0">
                  <a:pos x="0" y="96"/>
                </a:cxn>
                <a:cxn ang="0">
                  <a:pos x="8" y="80"/>
                </a:cxn>
                <a:cxn ang="0">
                  <a:pos x="32" y="56"/>
                </a:cxn>
                <a:cxn ang="0">
                  <a:pos x="40" y="48"/>
                </a:cxn>
                <a:cxn ang="0">
                  <a:pos x="56" y="40"/>
                </a:cxn>
                <a:cxn ang="0">
                  <a:pos x="72" y="32"/>
                </a:cxn>
                <a:cxn ang="0">
                  <a:pos x="88" y="24"/>
                </a:cxn>
                <a:cxn ang="0">
                  <a:pos x="104" y="16"/>
                </a:cxn>
                <a:cxn ang="0">
                  <a:pos x="128" y="8"/>
                </a:cxn>
              </a:cxnLst>
              <a:rect l="0" t="0" r="r" b="b"/>
              <a:pathLst>
                <a:path w="288" h="152">
                  <a:moveTo>
                    <a:pt x="128" y="8"/>
                  </a:moveTo>
                  <a:lnTo>
                    <a:pt x="144" y="8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24" y="0"/>
                  </a:lnTo>
                  <a:lnTo>
                    <a:pt x="256" y="8"/>
                  </a:lnTo>
                  <a:lnTo>
                    <a:pt x="280" y="16"/>
                  </a:lnTo>
                  <a:lnTo>
                    <a:pt x="280" y="40"/>
                  </a:lnTo>
                  <a:lnTo>
                    <a:pt x="288" y="56"/>
                  </a:lnTo>
                  <a:lnTo>
                    <a:pt x="272" y="72"/>
                  </a:lnTo>
                  <a:lnTo>
                    <a:pt x="256" y="96"/>
                  </a:lnTo>
                  <a:lnTo>
                    <a:pt x="240" y="104"/>
                  </a:lnTo>
                  <a:lnTo>
                    <a:pt x="232" y="112"/>
                  </a:lnTo>
                  <a:lnTo>
                    <a:pt x="216" y="120"/>
                  </a:lnTo>
                  <a:lnTo>
                    <a:pt x="200" y="128"/>
                  </a:lnTo>
                  <a:lnTo>
                    <a:pt x="184" y="136"/>
                  </a:lnTo>
                  <a:lnTo>
                    <a:pt x="160" y="144"/>
                  </a:lnTo>
                  <a:lnTo>
                    <a:pt x="144" y="144"/>
                  </a:lnTo>
                  <a:lnTo>
                    <a:pt x="120" y="152"/>
                  </a:lnTo>
                  <a:lnTo>
                    <a:pt x="104" y="152"/>
                  </a:lnTo>
                  <a:lnTo>
                    <a:pt x="88" y="152"/>
                  </a:lnTo>
                  <a:lnTo>
                    <a:pt x="72" y="152"/>
                  </a:lnTo>
                  <a:lnTo>
                    <a:pt x="56" y="152"/>
                  </a:lnTo>
                  <a:lnTo>
                    <a:pt x="32" y="144"/>
                  </a:lnTo>
                  <a:lnTo>
                    <a:pt x="8" y="136"/>
                  </a:lnTo>
                  <a:lnTo>
                    <a:pt x="8" y="112"/>
                  </a:lnTo>
                  <a:lnTo>
                    <a:pt x="0" y="96"/>
                  </a:lnTo>
                  <a:lnTo>
                    <a:pt x="8" y="80"/>
                  </a:lnTo>
                  <a:lnTo>
                    <a:pt x="32" y="56"/>
                  </a:lnTo>
                  <a:lnTo>
                    <a:pt x="40" y="48"/>
                  </a:lnTo>
                  <a:lnTo>
                    <a:pt x="56" y="40"/>
                  </a:lnTo>
                  <a:lnTo>
                    <a:pt x="72" y="32"/>
                  </a:lnTo>
                  <a:lnTo>
                    <a:pt x="88" y="24"/>
                  </a:lnTo>
                  <a:lnTo>
                    <a:pt x="104" y="16"/>
                  </a:lnTo>
                  <a:lnTo>
                    <a:pt x="128" y="8"/>
                  </a:lnTo>
                  <a:close/>
                </a:path>
              </a:pathLst>
            </a:custGeom>
            <a:gradFill rotWithShape="0">
              <a:gsLst>
                <a:gs pos="0">
                  <a:srgbClr val="8FBAE3">
                    <a:gamma/>
                    <a:tint val="52941"/>
                    <a:invGamma/>
                  </a:srgbClr>
                </a:gs>
                <a:gs pos="100000">
                  <a:srgbClr val="8FBAE3"/>
                </a:gs>
              </a:gsLst>
              <a:path path="rect">
                <a:fillToRect l="50000" t="50000" r="50000" b="50000"/>
              </a:path>
            </a:gra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59" name="Group 51"/>
            <p:cNvGrpSpPr>
              <a:grpSpLocks/>
            </p:cNvGrpSpPr>
            <p:nvPr/>
          </p:nvGrpSpPr>
          <p:grpSpPr bwMode="auto">
            <a:xfrm>
              <a:off x="871538" y="3470275"/>
              <a:ext cx="7480300" cy="560388"/>
              <a:chOff x="549" y="2186"/>
              <a:chExt cx="4712" cy="353"/>
            </a:xfrm>
          </p:grpSpPr>
          <p:sp>
            <p:nvSpPr>
              <p:cNvPr id="74" name="Text Box 52"/>
              <p:cNvSpPr txBox="1">
                <a:spLocks noChangeArrowheads="1"/>
              </p:cNvSpPr>
              <p:nvPr/>
            </p:nvSpPr>
            <p:spPr bwMode="auto">
              <a:xfrm>
                <a:off x="4115" y="2186"/>
                <a:ext cx="114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/>
                  <a:t>} </a:t>
                </a:r>
                <a:r>
                  <a:rPr lang="fr-FR" sz="1800" b="1"/>
                  <a:t>~ 20 nm</a:t>
                </a:r>
              </a:p>
            </p:txBody>
          </p:sp>
          <p:sp>
            <p:nvSpPr>
              <p:cNvPr id="75" name="Text Box 53"/>
              <p:cNvSpPr txBox="1">
                <a:spLocks noChangeArrowheads="1"/>
              </p:cNvSpPr>
              <p:nvPr/>
            </p:nvSpPr>
            <p:spPr bwMode="auto">
              <a:xfrm>
                <a:off x="549" y="2308"/>
                <a:ext cx="9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800" b="1"/>
                  <a:t>6-7.5 nm ---&gt;</a:t>
                </a:r>
              </a:p>
            </p:txBody>
          </p:sp>
        </p:grpSp>
        <p:grpSp>
          <p:nvGrpSpPr>
            <p:cNvPr id="60" name="Group 54"/>
            <p:cNvGrpSpPr>
              <a:grpSpLocks/>
            </p:cNvGrpSpPr>
            <p:nvPr/>
          </p:nvGrpSpPr>
          <p:grpSpPr bwMode="auto">
            <a:xfrm>
              <a:off x="2174875" y="5138731"/>
              <a:ext cx="4800600" cy="1347785"/>
              <a:chOff x="1370" y="3237"/>
              <a:chExt cx="3024" cy="849"/>
            </a:xfrm>
          </p:grpSpPr>
          <p:sp>
            <p:nvSpPr>
              <p:cNvPr id="69" name="Rectangle 55"/>
              <p:cNvSpPr>
                <a:spLocks noChangeArrowheads="1"/>
              </p:cNvSpPr>
              <p:nvPr/>
            </p:nvSpPr>
            <p:spPr bwMode="auto">
              <a:xfrm>
                <a:off x="1370" y="3913"/>
                <a:ext cx="302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800" b="1"/>
                  <a:t>Cis-Golgi - Face externe - Face de formation</a:t>
                </a:r>
                <a:endParaRPr lang="fr-FR" sz="1800"/>
              </a:p>
            </p:txBody>
          </p:sp>
          <p:sp>
            <p:nvSpPr>
              <p:cNvPr id="70" name="Line 56"/>
              <p:cNvSpPr>
                <a:spLocks noChangeShapeType="1"/>
              </p:cNvSpPr>
              <p:nvPr/>
            </p:nvSpPr>
            <p:spPr bwMode="auto">
              <a:xfrm rot="1535911" flipH="1" flipV="1">
                <a:off x="3331" y="3412"/>
                <a:ext cx="131" cy="13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1" name="Line 57"/>
              <p:cNvSpPr>
                <a:spLocks noChangeShapeType="1"/>
              </p:cNvSpPr>
              <p:nvPr/>
            </p:nvSpPr>
            <p:spPr bwMode="auto">
              <a:xfrm flipH="1" flipV="1">
                <a:off x="3613" y="3237"/>
                <a:ext cx="176" cy="17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2" name="Line 58"/>
              <p:cNvSpPr>
                <a:spLocks noChangeShapeType="1"/>
              </p:cNvSpPr>
              <p:nvPr/>
            </p:nvSpPr>
            <p:spPr bwMode="auto">
              <a:xfrm rot="4575176" flipH="1" flipV="1">
                <a:off x="2477" y="3625"/>
                <a:ext cx="132" cy="13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3" name="Line 59"/>
              <p:cNvSpPr>
                <a:spLocks noChangeShapeType="1"/>
              </p:cNvSpPr>
              <p:nvPr/>
            </p:nvSpPr>
            <p:spPr bwMode="auto">
              <a:xfrm rot="4575176" flipH="1" flipV="1">
                <a:off x="2125" y="3631"/>
                <a:ext cx="131" cy="1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61" name="Group 60"/>
            <p:cNvGrpSpPr>
              <a:grpSpLocks/>
            </p:cNvGrpSpPr>
            <p:nvPr/>
          </p:nvGrpSpPr>
          <p:grpSpPr bwMode="auto">
            <a:xfrm>
              <a:off x="1892300" y="2260603"/>
              <a:ext cx="5114925" cy="1487490"/>
              <a:chOff x="1192" y="1424"/>
              <a:chExt cx="3222" cy="937"/>
            </a:xfrm>
          </p:grpSpPr>
          <p:sp>
            <p:nvSpPr>
              <p:cNvPr id="63" name="Rectangle 61"/>
              <p:cNvSpPr>
                <a:spLocks noChangeArrowheads="1"/>
              </p:cNvSpPr>
              <p:nvPr/>
            </p:nvSpPr>
            <p:spPr bwMode="auto">
              <a:xfrm>
                <a:off x="1192" y="1424"/>
                <a:ext cx="3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fr-FR" sz="1800" b="1">
                    <a:solidFill>
                      <a:srgbClr val="940000"/>
                    </a:solidFill>
                  </a:rPr>
                  <a:t>Trans-Golgi - Face interne - Face de maturation</a:t>
                </a:r>
                <a:endParaRPr lang="fr-FR" sz="1800">
                  <a:solidFill>
                    <a:srgbClr val="940000"/>
                  </a:solidFill>
                </a:endParaRPr>
              </a:p>
            </p:txBody>
          </p:sp>
          <p:sp>
            <p:nvSpPr>
              <p:cNvPr id="64" name="Line 62"/>
              <p:cNvSpPr>
                <a:spLocks noChangeShapeType="1"/>
              </p:cNvSpPr>
              <p:nvPr/>
            </p:nvSpPr>
            <p:spPr bwMode="auto">
              <a:xfrm flipH="1" flipV="1">
                <a:off x="1488" y="2186"/>
                <a:ext cx="175" cy="175"/>
              </a:xfrm>
              <a:prstGeom prst="line">
                <a:avLst/>
              </a:prstGeom>
              <a:noFill/>
              <a:ln w="57150">
                <a:solidFill>
                  <a:srgbClr val="94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/>
            </p:nvSpPr>
            <p:spPr bwMode="auto">
              <a:xfrm rot="-1221953" flipH="1" flipV="1">
                <a:off x="2008" y="1866"/>
                <a:ext cx="10" cy="232"/>
              </a:xfrm>
              <a:prstGeom prst="line">
                <a:avLst/>
              </a:prstGeom>
              <a:noFill/>
              <a:ln w="57150">
                <a:solidFill>
                  <a:srgbClr val="94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/>
            </p:nvSpPr>
            <p:spPr bwMode="auto">
              <a:xfrm rot="1621224" flipH="1" flipV="1">
                <a:off x="2626" y="1754"/>
                <a:ext cx="175" cy="175"/>
              </a:xfrm>
              <a:prstGeom prst="line">
                <a:avLst/>
              </a:prstGeom>
              <a:noFill/>
              <a:ln w="57150">
                <a:solidFill>
                  <a:srgbClr val="94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/>
            </p:nvSpPr>
            <p:spPr bwMode="auto">
              <a:xfrm rot="4220143" flipH="1" flipV="1">
                <a:off x="3415" y="1754"/>
                <a:ext cx="175" cy="175"/>
              </a:xfrm>
              <a:prstGeom prst="line">
                <a:avLst/>
              </a:prstGeom>
              <a:noFill/>
              <a:ln w="57150">
                <a:solidFill>
                  <a:srgbClr val="94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/>
            </p:nvSpPr>
            <p:spPr bwMode="auto">
              <a:xfrm rot="4220143" flipH="1" flipV="1">
                <a:off x="3789" y="1984"/>
                <a:ext cx="130" cy="255"/>
              </a:xfrm>
              <a:prstGeom prst="line">
                <a:avLst/>
              </a:prstGeom>
              <a:noFill/>
              <a:ln w="57150">
                <a:solidFill>
                  <a:srgbClr val="94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62" name="AutoShape 67"/>
            <p:cNvSpPr>
              <a:spLocks noChangeArrowheads="1"/>
            </p:cNvSpPr>
            <p:nvPr/>
          </p:nvSpPr>
          <p:spPr bwMode="auto">
            <a:xfrm>
              <a:off x="7761288" y="2722563"/>
              <a:ext cx="485775" cy="2711450"/>
            </a:xfrm>
            <a:prstGeom prst="upArrow">
              <a:avLst>
                <a:gd name="adj1" fmla="val 50000"/>
                <a:gd name="adj2" fmla="val 139542"/>
              </a:avLst>
            </a:prstGeom>
            <a:gradFill rotWithShape="0">
              <a:gsLst>
                <a:gs pos="0">
                  <a:srgbClr val="940000"/>
                </a:gs>
                <a:gs pos="100000">
                  <a:schemeClr val="tx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/>
              <a:t>Fonction de l’appareil de GOLGI  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Low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Le transfert des prot</a:t>
            </a:r>
            <a:r>
              <a:rPr lang="fr-FR" sz="2800" dirty="0">
                <a:latin typeface="+mj-lt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ines issues du RE</a:t>
            </a:r>
          </a:p>
          <a:p>
            <a:pPr marL="514350" indent="-514350" algn="justLow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fr-FR" sz="2800" dirty="0" smtClean="0">
                <a:latin typeface="+mj-lt"/>
              </a:rPr>
              <a:t>Synthèse des glycoprotéines et des </a:t>
            </a:r>
            <a:r>
              <a:rPr lang="fr-FR" sz="2800" dirty="0" err="1" smtClean="0">
                <a:latin typeface="+mj-lt"/>
              </a:rPr>
              <a:t>protéoglycanes</a:t>
            </a:r>
            <a:r>
              <a:rPr lang="fr-FR" sz="2800" dirty="0" smtClean="0">
                <a:latin typeface="+mj-lt"/>
              </a:rPr>
              <a:t>  </a:t>
            </a:r>
          </a:p>
          <a:p>
            <a:pPr marL="514350" indent="-514350" algn="justLow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fr-FR" sz="2800" dirty="0" smtClean="0">
                <a:latin typeface="+mj-lt"/>
              </a:rPr>
              <a:t>Sulfatation des glycoprotéines et des </a:t>
            </a:r>
            <a:r>
              <a:rPr lang="fr-FR" sz="2800" dirty="0" err="1" smtClean="0">
                <a:latin typeface="+mj-lt"/>
              </a:rPr>
              <a:t>protéoglycanes</a:t>
            </a:r>
            <a:r>
              <a:rPr lang="fr-FR" sz="2800" dirty="0" smtClean="0">
                <a:latin typeface="+mj-lt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800" dirty="0" smtClean="0">
                <a:latin typeface="+mj-lt"/>
              </a:rPr>
              <a:t>Maturation </a:t>
            </a:r>
            <a:r>
              <a:rPr lang="fr-FR" sz="2800" dirty="0">
                <a:latin typeface="+mj-lt"/>
              </a:rPr>
              <a:t>des protéines </a:t>
            </a:r>
            <a:endParaRPr lang="fr-FR" sz="28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2800" dirty="0">
                <a:latin typeface="+mj-lt"/>
              </a:rPr>
              <a:t>Fonction de tri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>
                <a:latin typeface="+mj-lt"/>
              </a:rPr>
              <a:t>Synthèse et </a:t>
            </a:r>
            <a:r>
              <a:rPr lang="fr-FR" sz="2800" dirty="0" err="1">
                <a:latin typeface="+mj-lt"/>
              </a:rPr>
              <a:t>glycosylation</a:t>
            </a:r>
            <a:r>
              <a:rPr lang="fr-FR" sz="2800" dirty="0">
                <a:latin typeface="+mj-lt"/>
              </a:rPr>
              <a:t> des lipides  </a:t>
            </a:r>
          </a:p>
          <a:p>
            <a:pPr lvl="0">
              <a:buNone/>
            </a:pPr>
            <a:r>
              <a:rPr lang="fr-FR" b="1" dirty="0" smtClean="0"/>
              <a:t> 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polysomes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sont </a:t>
            </a:r>
            <a:r>
              <a:rPr lang="fr-FR" dirty="0" smtClean="0"/>
              <a:t>des formations constituées par une molécule d’</a:t>
            </a:r>
            <a:r>
              <a:rPr lang="fr-FR" dirty="0" err="1" smtClean="0"/>
              <a:t>ARNm</a:t>
            </a:r>
            <a:r>
              <a:rPr lang="fr-FR" dirty="0" smtClean="0"/>
              <a:t>, sur laquelle se fixent plusieurs ribosomes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4687" t="4651" r="5468" b="39535"/>
          <a:stretch>
            <a:fillRect/>
          </a:stretch>
        </p:blipFill>
        <p:spPr bwMode="auto">
          <a:xfrm>
            <a:off x="357158" y="3071810"/>
            <a:ext cx="821537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33363" y="2857495"/>
            <a:ext cx="7907337" cy="3635379"/>
            <a:chOff x="147" y="1667"/>
            <a:chExt cx="4981" cy="2423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948" y="2599"/>
              <a:ext cx="10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2000" b="1">
                  <a:solidFill>
                    <a:schemeClr val="bg2"/>
                  </a:solidFill>
                </a:rPr>
                <a:t>DICTYOSOME</a:t>
              </a: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274" y="3898"/>
              <a:ext cx="32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2000" b="1" dirty="0">
                  <a:solidFill>
                    <a:srgbClr val="940000"/>
                  </a:solidFill>
                </a:rPr>
                <a:t>RÉTICULUM ENDOPLASMIQUE RUGUEUX 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47" y="3119"/>
              <a:ext cx="17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2000" b="1">
                  <a:solidFill>
                    <a:srgbClr val="004400"/>
                  </a:solidFill>
                </a:rPr>
                <a:t>Face de formation (cis)</a:t>
              </a:r>
              <a:endParaRPr lang="fr-FR" sz="2000" b="1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34" y="1803"/>
              <a:ext cx="179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004400"/>
                  </a:solidFill>
                </a:rPr>
                <a:t>Face de maturation (</a:t>
              </a:r>
              <a:r>
                <a:rPr lang="fr-FR" sz="2000" b="1" dirty="0" err="1">
                  <a:solidFill>
                    <a:srgbClr val="004400"/>
                  </a:solidFill>
                </a:rPr>
                <a:t>trans</a:t>
              </a:r>
              <a:r>
                <a:rPr lang="fr-FR" sz="2000" b="1" dirty="0">
                  <a:solidFill>
                    <a:srgbClr val="004400"/>
                  </a:solidFill>
                </a:rPr>
                <a:t>) </a:t>
              </a:r>
              <a:endParaRPr lang="fr-FR" sz="2000" b="1" dirty="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835" y="1667"/>
              <a:ext cx="129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850575"/>
                  </a:solidFill>
                </a:rPr>
                <a:t>VÉSICULES et GRAINS DE SÉCRÉTION 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840" y="3169"/>
              <a:ext cx="1281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2000" b="1"/>
                <a:t>VÉSICULES DE TRANSITION </a:t>
              </a: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4402" y="2828"/>
              <a:ext cx="171" cy="256"/>
            </a:xfrm>
            <a:prstGeom prst="upArrow">
              <a:avLst>
                <a:gd name="adj1" fmla="val 50000"/>
                <a:gd name="adj2" fmla="val 3742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402" y="2308"/>
              <a:ext cx="171" cy="256"/>
            </a:xfrm>
            <a:prstGeom prst="upArrow">
              <a:avLst>
                <a:gd name="adj1" fmla="val 50000"/>
                <a:gd name="adj2" fmla="val 37427"/>
              </a:avLst>
            </a:prstGeom>
            <a:gradFill rotWithShape="0">
              <a:gsLst>
                <a:gs pos="0">
                  <a:srgbClr val="850575"/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rgbClr val="85057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6143625" y="1643050"/>
            <a:ext cx="1900238" cy="1050936"/>
            <a:chOff x="3870" y="941"/>
            <a:chExt cx="1197" cy="756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870" y="941"/>
              <a:ext cx="119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940000"/>
                  </a:solidFill>
                </a:rPr>
                <a:t>MEMBRANE PLASMIQUE </a:t>
              </a: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4410" y="1440"/>
              <a:ext cx="171" cy="257"/>
            </a:xfrm>
            <a:prstGeom prst="upArrow">
              <a:avLst>
                <a:gd name="adj1" fmla="val 50000"/>
                <a:gd name="adj2" fmla="val 37573"/>
              </a:avLst>
            </a:prstGeom>
            <a:gradFill rotWithShape="0">
              <a:gsLst>
                <a:gs pos="0">
                  <a:srgbClr val="940000"/>
                </a:gs>
                <a:gs pos="100000">
                  <a:srgbClr val="850575"/>
                </a:gs>
              </a:gsLst>
              <a:lin ang="5400000" scaled="1"/>
            </a:gradFill>
            <a:ln w="9525">
              <a:solidFill>
                <a:srgbClr val="94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6" name="Freeform 15"/>
          <p:cNvSpPr>
            <a:spLocks/>
          </p:cNvSpPr>
          <p:nvPr/>
        </p:nvSpPr>
        <p:spPr bwMode="auto">
          <a:xfrm>
            <a:off x="3567113" y="1666875"/>
            <a:ext cx="1978025" cy="125413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42" y="14"/>
              </a:cxn>
              <a:cxn ang="0">
                <a:pos x="160" y="0"/>
              </a:cxn>
              <a:cxn ang="0">
                <a:pos x="244" y="7"/>
              </a:cxn>
              <a:cxn ang="0">
                <a:pos x="286" y="21"/>
              </a:cxn>
              <a:cxn ang="0">
                <a:pos x="355" y="14"/>
              </a:cxn>
              <a:cxn ang="0">
                <a:pos x="376" y="0"/>
              </a:cxn>
              <a:cxn ang="0">
                <a:pos x="418" y="14"/>
              </a:cxn>
              <a:cxn ang="0">
                <a:pos x="682" y="21"/>
              </a:cxn>
              <a:cxn ang="0">
                <a:pos x="967" y="28"/>
              </a:cxn>
              <a:cxn ang="0">
                <a:pos x="1086" y="34"/>
              </a:cxn>
              <a:cxn ang="0">
                <a:pos x="1246" y="21"/>
              </a:cxn>
            </a:cxnLst>
            <a:rect l="0" t="0" r="r" b="b"/>
            <a:pathLst>
              <a:path w="1246" h="79">
                <a:moveTo>
                  <a:pt x="0" y="28"/>
                </a:moveTo>
                <a:cubicBezTo>
                  <a:pt x="14" y="23"/>
                  <a:pt x="27" y="16"/>
                  <a:pt x="42" y="14"/>
                </a:cubicBezTo>
                <a:cubicBezTo>
                  <a:pt x="81" y="7"/>
                  <a:pt x="160" y="0"/>
                  <a:pt x="160" y="0"/>
                </a:cubicBezTo>
                <a:cubicBezTo>
                  <a:pt x="188" y="2"/>
                  <a:pt x="216" y="2"/>
                  <a:pt x="244" y="7"/>
                </a:cubicBezTo>
                <a:cubicBezTo>
                  <a:pt x="258" y="9"/>
                  <a:pt x="286" y="21"/>
                  <a:pt x="286" y="21"/>
                </a:cubicBezTo>
                <a:cubicBezTo>
                  <a:pt x="309" y="18"/>
                  <a:pt x="332" y="19"/>
                  <a:pt x="355" y="14"/>
                </a:cubicBezTo>
                <a:cubicBezTo>
                  <a:pt x="363" y="12"/>
                  <a:pt x="367" y="0"/>
                  <a:pt x="376" y="0"/>
                </a:cubicBezTo>
                <a:cubicBezTo>
                  <a:pt x="390" y="0"/>
                  <a:pt x="418" y="14"/>
                  <a:pt x="418" y="14"/>
                </a:cubicBezTo>
                <a:cubicBezTo>
                  <a:pt x="486" y="79"/>
                  <a:pt x="595" y="35"/>
                  <a:pt x="682" y="21"/>
                </a:cubicBezTo>
                <a:cubicBezTo>
                  <a:pt x="778" y="27"/>
                  <a:pt x="871" y="19"/>
                  <a:pt x="967" y="28"/>
                </a:cubicBezTo>
                <a:cubicBezTo>
                  <a:pt x="1017" y="42"/>
                  <a:pt x="1018" y="40"/>
                  <a:pt x="1086" y="34"/>
                </a:cubicBezTo>
                <a:cubicBezTo>
                  <a:pt x="1134" y="2"/>
                  <a:pt x="1189" y="21"/>
                  <a:pt x="1246" y="2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371850" y="3584575"/>
            <a:ext cx="2271713" cy="439738"/>
          </a:xfrm>
          <a:custGeom>
            <a:avLst/>
            <a:gdLst/>
            <a:ahLst/>
            <a:cxnLst>
              <a:cxn ang="0">
                <a:pos x="129" y="112"/>
              </a:cxn>
              <a:cxn ang="0">
                <a:pos x="165" y="147"/>
              </a:cxn>
              <a:cxn ang="0">
                <a:pos x="212" y="177"/>
              </a:cxn>
              <a:cxn ang="0">
                <a:pos x="259" y="200"/>
              </a:cxn>
              <a:cxn ang="0">
                <a:pos x="312" y="212"/>
              </a:cxn>
              <a:cxn ang="0">
                <a:pos x="371" y="218"/>
              </a:cxn>
              <a:cxn ang="0">
                <a:pos x="447" y="218"/>
              </a:cxn>
              <a:cxn ang="0">
                <a:pos x="536" y="224"/>
              </a:cxn>
              <a:cxn ang="0">
                <a:pos x="630" y="230"/>
              </a:cxn>
              <a:cxn ang="0">
                <a:pos x="718" y="230"/>
              </a:cxn>
              <a:cxn ang="0">
                <a:pos x="807" y="235"/>
              </a:cxn>
              <a:cxn ang="0">
                <a:pos x="895" y="235"/>
              </a:cxn>
              <a:cxn ang="0">
                <a:pos x="989" y="235"/>
              </a:cxn>
              <a:cxn ang="0">
                <a:pos x="1078" y="230"/>
              </a:cxn>
              <a:cxn ang="0">
                <a:pos x="1166" y="224"/>
              </a:cxn>
              <a:cxn ang="0">
                <a:pos x="1254" y="212"/>
              </a:cxn>
              <a:cxn ang="0">
                <a:pos x="1343" y="194"/>
              </a:cxn>
              <a:cxn ang="0">
                <a:pos x="1425" y="171"/>
              </a:cxn>
              <a:cxn ang="0">
                <a:pos x="1478" y="100"/>
              </a:cxn>
              <a:cxn ang="0">
                <a:pos x="1519" y="29"/>
              </a:cxn>
              <a:cxn ang="0">
                <a:pos x="1566" y="0"/>
              </a:cxn>
              <a:cxn ang="0">
                <a:pos x="1608" y="6"/>
              </a:cxn>
              <a:cxn ang="0">
                <a:pos x="1596" y="59"/>
              </a:cxn>
              <a:cxn ang="0">
                <a:pos x="1572" y="118"/>
              </a:cxn>
              <a:cxn ang="0">
                <a:pos x="1537" y="165"/>
              </a:cxn>
              <a:cxn ang="0">
                <a:pos x="1496" y="212"/>
              </a:cxn>
              <a:cxn ang="0">
                <a:pos x="1449" y="247"/>
              </a:cxn>
              <a:cxn ang="0">
                <a:pos x="1396" y="271"/>
              </a:cxn>
              <a:cxn ang="0">
                <a:pos x="1349" y="277"/>
              </a:cxn>
              <a:cxn ang="0">
                <a:pos x="1301" y="277"/>
              </a:cxn>
              <a:cxn ang="0">
                <a:pos x="1248" y="283"/>
              </a:cxn>
              <a:cxn ang="0">
                <a:pos x="1201" y="288"/>
              </a:cxn>
              <a:cxn ang="0">
                <a:pos x="1154" y="288"/>
              </a:cxn>
              <a:cxn ang="0">
                <a:pos x="1107" y="294"/>
              </a:cxn>
              <a:cxn ang="0">
                <a:pos x="1054" y="300"/>
              </a:cxn>
              <a:cxn ang="0">
                <a:pos x="1007" y="300"/>
              </a:cxn>
              <a:cxn ang="0">
                <a:pos x="960" y="306"/>
              </a:cxn>
              <a:cxn ang="0">
                <a:pos x="907" y="306"/>
              </a:cxn>
              <a:cxn ang="0">
                <a:pos x="860" y="312"/>
              </a:cxn>
              <a:cxn ang="0">
                <a:pos x="812" y="312"/>
              </a:cxn>
              <a:cxn ang="0">
                <a:pos x="759" y="312"/>
              </a:cxn>
              <a:cxn ang="0">
                <a:pos x="712" y="312"/>
              </a:cxn>
              <a:cxn ang="0">
                <a:pos x="665" y="312"/>
              </a:cxn>
              <a:cxn ang="0">
                <a:pos x="612" y="312"/>
              </a:cxn>
              <a:cxn ang="0">
                <a:pos x="565" y="312"/>
              </a:cxn>
              <a:cxn ang="0">
                <a:pos x="518" y="306"/>
              </a:cxn>
              <a:cxn ang="0">
                <a:pos x="465" y="306"/>
              </a:cxn>
              <a:cxn ang="0">
                <a:pos x="418" y="300"/>
              </a:cxn>
              <a:cxn ang="0">
                <a:pos x="371" y="294"/>
              </a:cxn>
              <a:cxn ang="0">
                <a:pos x="324" y="283"/>
              </a:cxn>
              <a:cxn ang="0">
                <a:pos x="276" y="277"/>
              </a:cxn>
              <a:cxn ang="0">
                <a:pos x="229" y="265"/>
              </a:cxn>
              <a:cxn ang="0">
                <a:pos x="182" y="253"/>
              </a:cxn>
              <a:cxn ang="0">
                <a:pos x="111" y="224"/>
              </a:cxn>
              <a:cxn ang="0">
                <a:pos x="41" y="165"/>
              </a:cxn>
              <a:cxn ang="0">
                <a:pos x="17" y="124"/>
              </a:cxn>
              <a:cxn ang="0">
                <a:pos x="0" y="65"/>
              </a:cxn>
              <a:cxn ang="0">
                <a:pos x="23" y="29"/>
              </a:cxn>
              <a:cxn ang="0">
                <a:pos x="106" y="71"/>
              </a:cxn>
            </a:cxnLst>
            <a:rect l="0" t="0" r="r" b="b"/>
            <a:pathLst>
              <a:path w="1608" h="312">
                <a:moveTo>
                  <a:pt x="111" y="71"/>
                </a:moveTo>
                <a:lnTo>
                  <a:pt x="117" y="82"/>
                </a:lnTo>
                <a:lnTo>
                  <a:pt x="123" y="100"/>
                </a:lnTo>
                <a:lnTo>
                  <a:pt x="129" y="112"/>
                </a:lnTo>
                <a:lnTo>
                  <a:pt x="141" y="118"/>
                </a:lnTo>
                <a:lnTo>
                  <a:pt x="147" y="129"/>
                </a:lnTo>
                <a:lnTo>
                  <a:pt x="159" y="141"/>
                </a:lnTo>
                <a:lnTo>
                  <a:pt x="165" y="147"/>
                </a:lnTo>
                <a:lnTo>
                  <a:pt x="176" y="159"/>
                </a:lnTo>
                <a:lnTo>
                  <a:pt x="188" y="165"/>
                </a:lnTo>
                <a:lnTo>
                  <a:pt x="200" y="171"/>
                </a:lnTo>
                <a:lnTo>
                  <a:pt x="212" y="177"/>
                </a:lnTo>
                <a:lnTo>
                  <a:pt x="223" y="182"/>
                </a:lnTo>
                <a:lnTo>
                  <a:pt x="235" y="188"/>
                </a:lnTo>
                <a:lnTo>
                  <a:pt x="247" y="194"/>
                </a:lnTo>
                <a:lnTo>
                  <a:pt x="259" y="200"/>
                </a:lnTo>
                <a:lnTo>
                  <a:pt x="276" y="206"/>
                </a:lnTo>
                <a:lnTo>
                  <a:pt x="288" y="206"/>
                </a:lnTo>
                <a:lnTo>
                  <a:pt x="300" y="212"/>
                </a:lnTo>
                <a:lnTo>
                  <a:pt x="312" y="212"/>
                </a:lnTo>
                <a:lnTo>
                  <a:pt x="329" y="212"/>
                </a:lnTo>
                <a:lnTo>
                  <a:pt x="341" y="218"/>
                </a:lnTo>
                <a:lnTo>
                  <a:pt x="353" y="218"/>
                </a:lnTo>
                <a:lnTo>
                  <a:pt x="371" y="218"/>
                </a:lnTo>
                <a:lnTo>
                  <a:pt x="382" y="218"/>
                </a:lnTo>
                <a:lnTo>
                  <a:pt x="406" y="218"/>
                </a:lnTo>
                <a:lnTo>
                  <a:pt x="430" y="218"/>
                </a:lnTo>
                <a:lnTo>
                  <a:pt x="447" y="218"/>
                </a:lnTo>
                <a:lnTo>
                  <a:pt x="471" y="218"/>
                </a:lnTo>
                <a:lnTo>
                  <a:pt x="494" y="224"/>
                </a:lnTo>
                <a:lnTo>
                  <a:pt x="518" y="224"/>
                </a:lnTo>
                <a:lnTo>
                  <a:pt x="536" y="224"/>
                </a:lnTo>
                <a:lnTo>
                  <a:pt x="559" y="224"/>
                </a:lnTo>
                <a:lnTo>
                  <a:pt x="583" y="224"/>
                </a:lnTo>
                <a:lnTo>
                  <a:pt x="606" y="224"/>
                </a:lnTo>
                <a:lnTo>
                  <a:pt x="630" y="230"/>
                </a:lnTo>
                <a:lnTo>
                  <a:pt x="648" y="230"/>
                </a:lnTo>
                <a:lnTo>
                  <a:pt x="671" y="230"/>
                </a:lnTo>
                <a:lnTo>
                  <a:pt x="695" y="230"/>
                </a:lnTo>
                <a:lnTo>
                  <a:pt x="718" y="230"/>
                </a:lnTo>
                <a:lnTo>
                  <a:pt x="742" y="230"/>
                </a:lnTo>
                <a:lnTo>
                  <a:pt x="765" y="230"/>
                </a:lnTo>
                <a:lnTo>
                  <a:pt x="783" y="235"/>
                </a:lnTo>
                <a:lnTo>
                  <a:pt x="807" y="235"/>
                </a:lnTo>
                <a:lnTo>
                  <a:pt x="830" y="235"/>
                </a:lnTo>
                <a:lnTo>
                  <a:pt x="854" y="235"/>
                </a:lnTo>
                <a:lnTo>
                  <a:pt x="877" y="235"/>
                </a:lnTo>
                <a:lnTo>
                  <a:pt x="895" y="235"/>
                </a:lnTo>
                <a:lnTo>
                  <a:pt x="919" y="235"/>
                </a:lnTo>
                <a:lnTo>
                  <a:pt x="942" y="235"/>
                </a:lnTo>
                <a:lnTo>
                  <a:pt x="966" y="235"/>
                </a:lnTo>
                <a:lnTo>
                  <a:pt x="989" y="235"/>
                </a:lnTo>
                <a:lnTo>
                  <a:pt x="1007" y="235"/>
                </a:lnTo>
                <a:lnTo>
                  <a:pt x="1030" y="230"/>
                </a:lnTo>
                <a:lnTo>
                  <a:pt x="1054" y="230"/>
                </a:lnTo>
                <a:lnTo>
                  <a:pt x="1078" y="230"/>
                </a:lnTo>
                <a:lnTo>
                  <a:pt x="1101" y="230"/>
                </a:lnTo>
                <a:lnTo>
                  <a:pt x="1119" y="224"/>
                </a:lnTo>
                <a:lnTo>
                  <a:pt x="1142" y="224"/>
                </a:lnTo>
                <a:lnTo>
                  <a:pt x="1166" y="224"/>
                </a:lnTo>
                <a:lnTo>
                  <a:pt x="1189" y="218"/>
                </a:lnTo>
                <a:lnTo>
                  <a:pt x="1207" y="218"/>
                </a:lnTo>
                <a:lnTo>
                  <a:pt x="1231" y="212"/>
                </a:lnTo>
                <a:lnTo>
                  <a:pt x="1254" y="212"/>
                </a:lnTo>
                <a:lnTo>
                  <a:pt x="1278" y="206"/>
                </a:lnTo>
                <a:lnTo>
                  <a:pt x="1296" y="200"/>
                </a:lnTo>
                <a:lnTo>
                  <a:pt x="1319" y="200"/>
                </a:lnTo>
                <a:lnTo>
                  <a:pt x="1343" y="194"/>
                </a:lnTo>
                <a:lnTo>
                  <a:pt x="1360" y="188"/>
                </a:lnTo>
                <a:lnTo>
                  <a:pt x="1384" y="182"/>
                </a:lnTo>
                <a:lnTo>
                  <a:pt x="1407" y="177"/>
                </a:lnTo>
                <a:lnTo>
                  <a:pt x="1425" y="171"/>
                </a:lnTo>
                <a:lnTo>
                  <a:pt x="1449" y="165"/>
                </a:lnTo>
                <a:lnTo>
                  <a:pt x="1460" y="141"/>
                </a:lnTo>
                <a:lnTo>
                  <a:pt x="1466" y="118"/>
                </a:lnTo>
                <a:lnTo>
                  <a:pt x="1478" y="100"/>
                </a:lnTo>
                <a:lnTo>
                  <a:pt x="1484" y="76"/>
                </a:lnTo>
                <a:lnTo>
                  <a:pt x="1496" y="59"/>
                </a:lnTo>
                <a:lnTo>
                  <a:pt x="1508" y="41"/>
                </a:lnTo>
                <a:lnTo>
                  <a:pt x="1519" y="29"/>
                </a:lnTo>
                <a:lnTo>
                  <a:pt x="1531" y="17"/>
                </a:lnTo>
                <a:lnTo>
                  <a:pt x="1549" y="6"/>
                </a:lnTo>
                <a:lnTo>
                  <a:pt x="1555" y="6"/>
                </a:lnTo>
                <a:lnTo>
                  <a:pt x="1566" y="0"/>
                </a:lnTo>
                <a:lnTo>
                  <a:pt x="1572" y="0"/>
                </a:lnTo>
                <a:lnTo>
                  <a:pt x="1584" y="0"/>
                </a:lnTo>
                <a:lnTo>
                  <a:pt x="1596" y="6"/>
                </a:lnTo>
                <a:lnTo>
                  <a:pt x="1608" y="6"/>
                </a:lnTo>
                <a:lnTo>
                  <a:pt x="1608" y="17"/>
                </a:lnTo>
                <a:lnTo>
                  <a:pt x="1602" y="35"/>
                </a:lnTo>
                <a:lnTo>
                  <a:pt x="1602" y="47"/>
                </a:lnTo>
                <a:lnTo>
                  <a:pt x="1596" y="59"/>
                </a:lnTo>
                <a:lnTo>
                  <a:pt x="1590" y="76"/>
                </a:lnTo>
                <a:lnTo>
                  <a:pt x="1584" y="88"/>
                </a:lnTo>
                <a:lnTo>
                  <a:pt x="1578" y="100"/>
                </a:lnTo>
                <a:lnTo>
                  <a:pt x="1572" y="118"/>
                </a:lnTo>
                <a:lnTo>
                  <a:pt x="1566" y="129"/>
                </a:lnTo>
                <a:lnTo>
                  <a:pt x="1555" y="141"/>
                </a:lnTo>
                <a:lnTo>
                  <a:pt x="1549" y="153"/>
                </a:lnTo>
                <a:lnTo>
                  <a:pt x="1537" y="165"/>
                </a:lnTo>
                <a:lnTo>
                  <a:pt x="1531" y="177"/>
                </a:lnTo>
                <a:lnTo>
                  <a:pt x="1519" y="188"/>
                </a:lnTo>
                <a:lnTo>
                  <a:pt x="1508" y="200"/>
                </a:lnTo>
                <a:lnTo>
                  <a:pt x="1496" y="212"/>
                </a:lnTo>
                <a:lnTo>
                  <a:pt x="1484" y="224"/>
                </a:lnTo>
                <a:lnTo>
                  <a:pt x="1472" y="230"/>
                </a:lnTo>
                <a:lnTo>
                  <a:pt x="1460" y="241"/>
                </a:lnTo>
                <a:lnTo>
                  <a:pt x="1449" y="247"/>
                </a:lnTo>
                <a:lnTo>
                  <a:pt x="1437" y="253"/>
                </a:lnTo>
                <a:lnTo>
                  <a:pt x="1425" y="259"/>
                </a:lnTo>
                <a:lnTo>
                  <a:pt x="1407" y="265"/>
                </a:lnTo>
                <a:lnTo>
                  <a:pt x="1396" y="271"/>
                </a:lnTo>
                <a:lnTo>
                  <a:pt x="1384" y="271"/>
                </a:lnTo>
                <a:lnTo>
                  <a:pt x="1372" y="271"/>
                </a:lnTo>
                <a:lnTo>
                  <a:pt x="1360" y="271"/>
                </a:lnTo>
                <a:lnTo>
                  <a:pt x="1349" y="277"/>
                </a:lnTo>
                <a:lnTo>
                  <a:pt x="1337" y="277"/>
                </a:lnTo>
                <a:lnTo>
                  <a:pt x="1325" y="277"/>
                </a:lnTo>
                <a:lnTo>
                  <a:pt x="1313" y="277"/>
                </a:lnTo>
                <a:lnTo>
                  <a:pt x="1301" y="277"/>
                </a:lnTo>
                <a:lnTo>
                  <a:pt x="1290" y="277"/>
                </a:lnTo>
                <a:lnTo>
                  <a:pt x="1278" y="283"/>
                </a:lnTo>
                <a:lnTo>
                  <a:pt x="1266" y="283"/>
                </a:lnTo>
                <a:lnTo>
                  <a:pt x="1248" y="283"/>
                </a:lnTo>
                <a:lnTo>
                  <a:pt x="1237" y="283"/>
                </a:lnTo>
                <a:lnTo>
                  <a:pt x="1225" y="283"/>
                </a:lnTo>
                <a:lnTo>
                  <a:pt x="1213" y="288"/>
                </a:lnTo>
                <a:lnTo>
                  <a:pt x="1201" y="288"/>
                </a:lnTo>
                <a:lnTo>
                  <a:pt x="1189" y="288"/>
                </a:lnTo>
                <a:lnTo>
                  <a:pt x="1178" y="288"/>
                </a:lnTo>
                <a:lnTo>
                  <a:pt x="1166" y="288"/>
                </a:lnTo>
                <a:lnTo>
                  <a:pt x="1154" y="288"/>
                </a:lnTo>
                <a:lnTo>
                  <a:pt x="1142" y="294"/>
                </a:lnTo>
                <a:lnTo>
                  <a:pt x="1131" y="294"/>
                </a:lnTo>
                <a:lnTo>
                  <a:pt x="1119" y="294"/>
                </a:lnTo>
                <a:lnTo>
                  <a:pt x="1107" y="294"/>
                </a:lnTo>
                <a:lnTo>
                  <a:pt x="1095" y="294"/>
                </a:lnTo>
                <a:lnTo>
                  <a:pt x="1078" y="294"/>
                </a:lnTo>
                <a:lnTo>
                  <a:pt x="1066" y="300"/>
                </a:lnTo>
                <a:lnTo>
                  <a:pt x="1054" y="300"/>
                </a:lnTo>
                <a:lnTo>
                  <a:pt x="1042" y="300"/>
                </a:lnTo>
                <a:lnTo>
                  <a:pt x="1030" y="300"/>
                </a:lnTo>
                <a:lnTo>
                  <a:pt x="1019" y="300"/>
                </a:lnTo>
                <a:lnTo>
                  <a:pt x="1007" y="300"/>
                </a:lnTo>
                <a:lnTo>
                  <a:pt x="995" y="300"/>
                </a:lnTo>
                <a:lnTo>
                  <a:pt x="983" y="306"/>
                </a:lnTo>
                <a:lnTo>
                  <a:pt x="972" y="306"/>
                </a:lnTo>
                <a:lnTo>
                  <a:pt x="960" y="306"/>
                </a:lnTo>
                <a:lnTo>
                  <a:pt x="948" y="306"/>
                </a:lnTo>
                <a:lnTo>
                  <a:pt x="930" y="306"/>
                </a:lnTo>
                <a:lnTo>
                  <a:pt x="919" y="306"/>
                </a:lnTo>
                <a:lnTo>
                  <a:pt x="907" y="306"/>
                </a:lnTo>
                <a:lnTo>
                  <a:pt x="895" y="306"/>
                </a:lnTo>
                <a:lnTo>
                  <a:pt x="883" y="312"/>
                </a:lnTo>
                <a:lnTo>
                  <a:pt x="871" y="312"/>
                </a:lnTo>
                <a:lnTo>
                  <a:pt x="860" y="312"/>
                </a:lnTo>
                <a:lnTo>
                  <a:pt x="848" y="312"/>
                </a:lnTo>
                <a:lnTo>
                  <a:pt x="836" y="312"/>
                </a:lnTo>
                <a:lnTo>
                  <a:pt x="824" y="312"/>
                </a:lnTo>
                <a:lnTo>
                  <a:pt x="812" y="312"/>
                </a:lnTo>
                <a:lnTo>
                  <a:pt x="795" y="312"/>
                </a:lnTo>
                <a:lnTo>
                  <a:pt x="783" y="312"/>
                </a:lnTo>
                <a:lnTo>
                  <a:pt x="771" y="312"/>
                </a:lnTo>
                <a:lnTo>
                  <a:pt x="759" y="312"/>
                </a:lnTo>
                <a:lnTo>
                  <a:pt x="748" y="312"/>
                </a:lnTo>
                <a:lnTo>
                  <a:pt x="736" y="312"/>
                </a:lnTo>
                <a:lnTo>
                  <a:pt x="724" y="312"/>
                </a:lnTo>
                <a:lnTo>
                  <a:pt x="712" y="312"/>
                </a:lnTo>
                <a:lnTo>
                  <a:pt x="701" y="312"/>
                </a:lnTo>
                <a:lnTo>
                  <a:pt x="689" y="312"/>
                </a:lnTo>
                <a:lnTo>
                  <a:pt x="677" y="312"/>
                </a:lnTo>
                <a:lnTo>
                  <a:pt x="665" y="312"/>
                </a:lnTo>
                <a:lnTo>
                  <a:pt x="648" y="312"/>
                </a:lnTo>
                <a:lnTo>
                  <a:pt x="636" y="312"/>
                </a:lnTo>
                <a:lnTo>
                  <a:pt x="624" y="312"/>
                </a:lnTo>
                <a:lnTo>
                  <a:pt x="612" y="312"/>
                </a:lnTo>
                <a:lnTo>
                  <a:pt x="600" y="312"/>
                </a:lnTo>
                <a:lnTo>
                  <a:pt x="589" y="312"/>
                </a:lnTo>
                <a:lnTo>
                  <a:pt x="577" y="312"/>
                </a:lnTo>
                <a:lnTo>
                  <a:pt x="565" y="312"/>
                </a:lnTo>
                <a:lnTo>
                  <a:pt x="553" y="312"/>
                </a:lnTo>
                <a:lnTo>
                  <a:pt x="542" y="312"/>
                </a:lnTo>
                <a:lnTo>
                  <a:pt x="530" y="306"/>
                </a:lnTo>
                <a:lnTo>
                  <a:pt x="518" y="306"/>
                </a:lnTo>
                <a:lnTo>
                  <a:pt x="506" y="306"/>
                </a:lnTo>
                <a:lnTo>
                  <a:pt x="494" y="306"/>
                </a:lnTo>
                <a:lnTo>
                  <a:pt x="483" y="306"/>
                </a:lnTo>
                <a:lnTo>
                  <a:pt x="465" y="306"/>
                </a:lnTo>
                <a:lnTo>
                  <a:pt x="453" y="300"/>
                </a:lnTo>
                <a:lnTo>
                  <a:pt x="441" y="300"/>
                </a:lnTo>
                <a:lnTo>
                  <a:pt x="430" y="300"/>
                </a:lnTo>
                <a:lnTo>
                  <a:pt x="418" y="300"/>
                </a:lnTo>
                <a:lnTo>
                  <a:pt x="406" y="294"/>
                </a:lnTo>
                <a:lnTo>
                  <a:pt x="394" y="294"/>
                </a:lnTo>
                <a:lnTo>
                  <a:pt x="382" y="294"/>
                </a:lnTo>
                <a:lnTo>
                  <a:pt x="371" y="294"/>
                </a:lnTo>
                <a:lnTo>
                  <a:pt x="359" y="288"/>
                </a:lnTo>
                <a:lnTo>
                  <a:pt x="347" y="288"/>
                </a:lnTo>
                <a:lnTo>
                  <a:pt x="335" y="288"/>
                </a:lnTo>
                <a:lnTo>
                  <a:pt x="324" y="283"/>
                </a:lnTo>
                <a:lnTo>
                  <a:pt x="312" y="283"/>
                </a:lnTo>
                <a:lnTo>
                  <a:pt x="300" y="283"/>
                </a:lnTo>
                <a:lnTo>
                  <a:pt x="288" y="277"/>
                </a:lnTo>
                <a:lnTo>
                  <a:pt x="276" y="277"/>
                </a:lnTo>
                <a:lnTo>
                  <a:pt x="265" y="271"/>
                </a:lnTo>
                <a:lnTo>
                  <a:pt x="253" y="271"/>
                </a:lnTo>
                <a:lnTo>
                  <a:pt x="241" y="265"/>
                </a:lnTo>
                <a:lnTo>
                  <a:pt x="229" y="265"/>
                </a:lnTo>
                <a:lnTo>
                  <a:pt x="218" y="265"/>
                </a:lnTo>
                <a:lnTo>
                  <a:pt x="206" y="259"/>
                </a:lnTo>
                <a:lnTo>
                  <a:pt x="194" y="253"/>
                </a:lnTo>
                <a:lnTo>
                  <a:pt x="182" y="253"/>
                </a:lnTo>
                <a:lnTo>
                  <a:pt x="170" y="247"/>
                </a:lnTo>
                <a:lnTo>
                  <a:pt x="159" y="247"/>
                </a:lnTo>
                <a:lnTo>
                  <a:pt x="135" y="235"/>
                </a:lnTo>
                <a:lnTo>
                  <a:pt x="111" y="224"/>
                </a:lnTo>
                <a:lnTo>
                  <a:pt x="94" y="212"/>
                </a:lnTo>
                <a:lnTo>
                  <a:pt x="76" y="200"/>
                </a:lnTo>
                <a:lnTo>
                  <a:pt x="58" y="182"/>
                </a:lnTo>
                <a:lnTo>
                  <a:pt x="41" y="165"/>
                </a:lnTo>
                <a:lnTo>
                  <a:pt x="35" y="153"/>
                </a:lnTo>
                <a:lnTo>
                  <a:pt x="29" y="147"/>
                </a:lnTo>
                <a:lnTo>
                  <a:pt x="23" y="135"/>
                </a:lnTo>
                <a:lnTo>
                  <a:pt x="17" y="124"/>
                </a:lnTo>
                <a:lnTo>
                  <a:pt x="17" y="106"/>
                </a:lnTo>
                <a:lnTo>
                  <a:pt x="11" y="94"/>
                </a:lnTo>
                <a:lnTo>
                  <a:pt x="5" y="82"/>
                </a:lnTo>
                <a:lnTo>
                  <a:pt x="0" y="65"/>
                </a:lnTo>
                <a:lnTo>
                  <a:pt x="5" y="53"/>
                </a:lnTo>
                <a:lnTo>
                  <a:pt x="5" y="41"/>
                </a:lnTo>
                <a:lnTo>
                  <a:pt x="17" y="35"/>
                </a:lnTo>
                <a:lnTo>
                  <a:pt x="23" y="29"/>
                </a:lnTo>
                <a:lnTo>
                  <a:pt x="47" y="12"/>
                </a:lnTo>
                <a:lnTo>
                  <a:pt x="76" y="12"/>
                </a:lnTo>
                <a:lnTo>
                  <a:pt x="100" y="29"/>
                </a:lnTo>
                <a:lnTo>
                  <a:pt x="106" y="71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3271838" y="3924300"/>
            <a:ext cx="2495550" cy="466725"/>
          </a:xfrm>
          <a:custGeom>
            <a:avLst/>
            <a:gdLst/>
            <a:ahLst/>
            <a:cxnLst>
              <a:cxn ang="0">
                <a:pos x="259" y="212"/>
              </a:cxn>
              <a:cxn ang="0">
                <a:pos x="324" y="236"/>
              </a:cxn>
              <a:cxn ang="0">
                <a:pos x="371" y="242"/>
              </a:cxn>
              <a:cxn ang="0">
                <a:pos x="436" y="248"/>
              </a:cxn>
              <a:cxn ang="0">
                <a:pos x="477" y="248"/>
              </a:cxn>
              <a:cxn ang="0">
                <a:pos x="548" y="248"/>
              </a:cxn>
              <a:cxn ang="0">
                <a:pos x="636" y="248"/>
              </a:cxn>
              <a:cxn ang="0">
                <a:pos x="724" y="248"/>
              </a:cxn>
              <a:cxn ang="0">
                <a:pos x="819" y="248"/>
              </a:cxn>
              <a:cxn ang="0">
                <a:pos x="913" y="242"/>
              </a:cxn>
              <a:cxn ang="0">
                <a:pos x="1001" y="236"/>
              </a:cxn>
              <a:cxn ang="0">
                <a:pos x="1096" y="230"/>
              </a:cxn>
              <a:cxn ang="0">
                <a:pos x="1190" y="218"/>
              </a:cxn>
              <a:cxn ang="0">
                <a:pos x="1278" y="201"/>
              </a:cxn>
              <a:cxn ang="0">
                <a:pos x="1372" y="183"/>
              </a:cxn>
              <a:cxn ang="0">
                <a:pos x="1461" y="165"/>
              </a:cxn>
              <a:cxn ang="0">
                <a:pos x="1549" y="142"/>
              </a:cxn>
              <a:cxn ang="0">
                <a:pos x="1620" y="106"/>
              </a:cxn>
              <a:cxn ang="0">
                <a:pos x="1667" y="42"/>
              </a:cxn>
              <a:cxn ang="0">
                <a:pos x="1714" y="6"/>
              </a:cxn>
              <a:cxn ang="0">
                <a:pos x="1755" y="6"/>
              </a:cxn>
              <a:cxn ang="0">
                <a:pos x="1755" y="47"/>
              </a:cxn>
              <a:cxn ang="0">
                <a:pos x="1720" y="106"/>
              </a:cxn>
              <a:cxn ang="0">
                <a:pos x="1673" y="159"/>
              </a:cxn>
              <a:cxn ang="0">
                <a:pos x="1614" y="212"/>
              </a:cxn>
              <a:cxn ang="0">
                <a:pos x="1549" y="254"/>
              </a:cxn>
              <a:cxn ang="0">
                <a:pos x="1484" y="277"/>
              </a:cxn>
              <a:cxn ang="0">
                <a:pos x="1437" y="283"/>
              </a:cxn>
              <a:cxn ang="0">
                <a:pos x="1390" y="289"/>
              </a:cxn>
              <a:cxn ang="0">
                <a:pos x="1343" y="295"/>
              </a:cxn>
              <a:cxn ang="0">
                <a:pos x="1290" y="301"/>
              </a:cxn>
              <a:cxn ang="0">
                <a:pos x="1243" y="301"/>
              </a:cxn>
              <a:cxn ang="0">
                <a:pos x="1196" y="307"/>
              </a:cxn>
              <a:cxn ang="0">
                <a:pos x="1143" y="312"/>
              </a:cxn>
              <a:cxn ang="0">
                <a:pos x="1096" y="312"/>
              </a:cxn>
              <a:cxn ang="0">
                <a:pos x="1048" y="318"/>
              </a:cxn>
              <a:cxn ang="0">
                <a:pos x="995" y="324"/>
              </a:cxn>
              <a:cxn ang="0">
                <a:pos x="948" y="324"/>
              </a:cxn>
              <a:cxn ang="0">
                <a:pos x="901" y="324"/>
              </a:cxn>
              <a:cxn ang="0">
                <a:pos x="848" y="330"/>
              </a:cxn>
              <a:cxn ang="0">
                <a:pos x="801" y="330"/>
              </a:cxn>
              <a:cxn ang="0">
                <a:pos x="754" y="330"/>
              </a:cxn>
              <a:cxn ang="0">
                <a:pos x="701" y="330"/>
              </a:cxn>
              <a:cxn ang="0">
                <a:pos x="654" y="330"/>
              </a:cxn>
              <a:cxn ang="0">
                <a:pos x="607" y="324"/>
              </a:cxn>
              <a:cxn ang="0">
                <a:pos x="559" y="324"/>
              </a:cxn>
              <a:cxn ang="0">
                <a:pos x="506" y="318"/>
              </a:cxn>
              <a:cxn ang="0">
                <a:pos x="459" y="312"/>
              </a:cxn>
              <a:cxn ang="0">
                <a:pos x="412" y="307"/>
              </a:cxn>
              <a:cxn ang="0">
                <a:pos x="365" y="295"/>
              </a:cxn>
              <a:cxn ang="0">
                <a:pos x="318" y="283"/>
              </a:cxn>
              <a:cxn ang="0">
                <a:pos x="265" y="277"/>
              </a:cxn>
              <a:cxn ang="0">
                <a:pos x="206" y="265"/>
              </a:cxn>
              <a:cxn ang="0">
                <a:pos x="147" y="254"/>
              </a:cxn>
              <a:cxn ang="0">
                <a:pos x="88" y="236"/>
              </a:cxn>
              <a:cxn ang="0">
                <a:pos x="41" y="206"/>
              </a:cxn>
              <a:cxn ang="0">
                <a:pos x="18" y="159"/>
              </a:cxn>
              <a:cxn ang="0">
                <a:pos x="6" y="112"/>
              </a:cxn>
              <a:cxn ang="0">
                <a:pos x="41" y="83"/>
              </a:cxn>
              <a:cxn ang="0">
                <a:pos x="200" y="189"/>
              </a:cxn>
            </a:cxnLst>
            <a:rect l="0" t="0" r="r" b="b"/>
            <a:pathLst>
              <a:path w="1767" h="330">
                <a:moveTo>
                  <a:pt x="200" y="189"/>
                </a:moveTo>
                <a:lnTo>
                  <a:pt x="224" y="201"/>
                </a:lnTo>
                <a:lnTo>
                  <a:pt x="241" y="206"/>
                </a:lnTo>
                <a:lnTo>
                  <a:pt x="259" y="212"/>
                </a:lnTo>
                <a:lnTo>
                  <a:pt x="277" y="218"/>
                </a:lnTo>
                <a:lnTo>
                  <a:pt x="294" y="224"/>
                </a:lnTo>
                <a:lnTo>
                  <a:pt x="312" y="230"/>
                </a:lnTo>
                <a:lnTo>
                  <a:pt x="324" y="236"/>
                </a:lnTo>
                <a:lnTo>
                  <a:pt x="336" y="236"/>
                </a:lnTo>
                <a:lnTo>
                  <a:pt x="347" y="242"/>
                </a:lnTo>
                <a:lnTo>
                  <a:pt x="359" y="242"/>
                </a:lnTo>
                <a:lnTo>
                  <a:pt x="371" y="242"/>
                </a:lnTo>
                <a:lnTo>
                  <a:pt x="377" y="248"/>
                </a:lnTo>
                <a:lnTo>
                  <a:pt x="400" y="248"/>
                </a:lnTo>
                <a:lnTo>
                  <a:pt x="418" y="248"/>
                </a:lnTo>
                <a:lnTo>
                  <a:pt x="436" y="248"/>
                </a:lnTo>
                <a:lnTo>
                  <a:pt x="442" y="248"/>
                </a:lnTo>
                <a:lnTo>
                  <a:pt x="453" y="248"/>
                </a:lnTo>
                <a:lnTo>
                  <a:pt x="465" y="248"/>
                </a:lnTo>
                <a:lnTo>
                  <a:pt x="477" y="248"/>
                </a:lnTo>
                <a:lnTo>
                  <a:pt x="489" y="248"/>
                </a:lnTo>
                <a:lnTo>
                  <a:pt x="501" y="248"/>
                </a:lnTo>
                <a:lnTo>
                  <a:pt x="524" y="248"/>
                </a:lnTo>
                <a:lnTo>
                  <a:pt x="548" y="248"/>
                </a:lnTo>
                <a:lnTo>
                  <a:pt x="565" y="248"/>
                </a:lnTo>
                <a:lnTo>
                  <a:pt x="589" y="248"/>
                </a:lnTo>
                <a:lnTo>
                  <a:pt x="613" y="248"/>
                </a:lnTo>
                <a:lnTo>
                  <a:pt x="636" y="248"/>
                </a:lnTo>
                <a:lnTo>
                  <a:pt x="660" y="248"/>
                </a:lnTo>
                <a:lnTo>
                  <a:pt x="677" y="248"/>
                </a:lnTo>
                <a:lnTo>
                  <a:pt x="701" y="248"/>
                </a:lnTo>
                <a:lnTo>
                  <a:pt x="724" y="248"/>
                </a:lnTo>
                <a:lnTo>
                  <a:pt x="748" y="248"/>
                </a:lnTo>
                <a:lnTo>
                  <a:pt x="772" y="248"/>
                </a:lnTo>
                <a:lnTo>
                  <a:pt x="795" y="248"/>
                </a:lnTo>
                <a:lnTo>
                  <a:pt x="819" y="248"/>
                </a:lnTo>
                <a:lnTo>
                  <a:pt x="842" y="248"/>
                </a:lnTo>
                <a:lnTo>
                  <a:pt x="866" y="248"/>
                </a:lnTo>
                <a:lnTo>
                  <a:pt x="889" y="242"/>
                </a:lnTo>
                <a:lnTo>
                  <a:pt x="913" y="242"/>
                </a:lnTo>
                <a:lnTo>
                  <a:pt x="936" y="242"/>
                </a:lnTo>
                <a:lnTo>
                  <a:pt x="954" y="242"/>
                </a:lnTo>
                <a:lnTo>
                  <a:pt x="978" y="236"/>
                </a:lnTo>
                <a:lnTo>
                  <a:pt x="1001" y="236"/>
                </a:lnTo>
                <a:lnTo>
                  <a:pt x="1025" y="236"/>
                </a:lnTo>
                <a:lnTo>
                  <a:pt x="1048" y="230"/>
                </a:lnTo>
                <a:lnTo>
                  <a:pt x="1072" y="230"/>
                </a:lnTo>
                <a:lnTo>
                  <a:pt x="1096" y="230"/>
                </a:lnTo>
                <a:lnTo>
                  <a:pt x="1119" y="224"/>
                </a:lnTo>
                <a:lnTo>
                  <a:pt x="1143" y="224"/>
                </a:lnTo>
                <a:lnTo>
                  <a:pt x="1166" y="218"/>
                </a:lnTo>
                <a:lnTo>
                  <a:pt x="1190" y="218"/>
                </a:lnTo>
                <a:lnTo>
                  <a:pt x="1213" y="212"/>
                </a:lnTo>
                <a:lnTo>
                  <a:pt x="1237" y="212"/>
                </a:lnTo>
                <a:lnTo>
                  <a:pt x="1255" y="206"/>
                </a:lnTo>
                <a:lnTo>
                  <a:pt x="1278" y="201"/>
                </a:lnTo>
                <a:lnTo>
                  <a:pt x="1302" y="201"/>
                </a:lnTo>
                <a:lnTo>
                  <a:pt x="1325" y="195"/>
                </a:lnTo>
                <a:lnTo>
                  <a:pt x="1349" y="189"/>
                </a:lnTo>
                <a:lnTo>
                  <a:pt x="1372" y="183"/>
                </a:lnTo>
                <a:lnTo>
                  <a:pt x="1396" y="183"/>
                </a:lnTo>
                <a:lnTo>
                  <a:pt x="1414" y="177"/>
                </a:lnTo>
                <a:lnTo>
                  <a:pt x="1437" y="171"/>
                </a:lnTo>
                <a:lnTo>
                  <a:pt x="1461" y="165"/>
                </a:lnTo>
                <a:lnTo>
                  <a:pt x="1484" y="159"/>
                </a:lnTo>
                <a:lnTo>
                  <a:pt x="1502" y="153"/>
                </a:lnTo>
                <a:lnTo>
                  <a:pt x="1526" y="148"/>
                </a:lnTo>
                <a:lnTo>
                  <a:pt x="1549" y="142"/>
                </a:lnTo>
                <a:lnTo>
                  <a:pt x="1567" y="136"/>
                </a:lnTo>
                <a:lnTo>
                  <a:pt x="1590" y="130"/>
                </a:lnTo>
                <a:lnTo>
                  <a:pt x="1608" y="118"/>
                </a:lnTo>
                <a:lnTo>
                  <a:pt x="1620" y="106"/>
                </a:lnTo>
                <a:lnTo>
                  <a:pt x="1632" y="89"/>
                </a:lnTo>
                <a:lnTo>
                  <a:pt x="1643" y="77"/>
                </a:lnTo>
                <a:lnTo>
                  <a:pt x="1655" y="59"/>
                </a:lnTo>
                <a:lnTo>
                  <a:pt x="1667" y="42"/>
                </a:lnTo>
                <a:lnTo>
                  <a:pt x="1679" y="30"/>
                </a:lnTo>
                <a:lnTo>
                  <a:pt x="1690" y="18"/>
                </a:lnTo>
                <a:lnTo>
                  <a:pt x="1708" y="12"/>
                </a:lnTo>
                <a:lnTo>
                  <a:pt x="1714" y="6"/>
                </a:lnTo>
                <a:lnTo>
                  <a:pt x="1726" y="6"/>
                </a:lnTo>
                <a:lnTo>
                  <a:pt x="1732" y="0"/>
                </a:lnTo>
                <a:lnTo>
                  <a:pt x="1744" y="0"/>
                </a:lnTo>
                <a:lnTo>
                  <a:pt x="1755" y="6"/>
                </a:lnTo>
                <a:lnTo>
                  <a:pt x="1767" y="6"/>
                </a:lnTo>
                <a:lnTo>
                  <a:pt x="1767" y="18"/>
                </a:lnTo>
                <a:lnTo>
                  <a:pt x="1761" y="36"/>
                </a:lnTo>
                <a:lnTo>
                  <a:pt x="1755" y="47"/>
                </a:lnTo>
                <a:lnTo>
                  <a:pt x="1749" y="59"/>
                </a:lnTo>
                <a:lnTo>
                  <a:pt x="1744" y="77"/>
                </a:lnTo>
                <a:lnTo>
                  <a:pt x="1732" y="89"/>
                </a:lnTo>
                <a:lnTo>
                  <a:pt x="1720" y="106"/>
                </a:lnTo>
                <a:lnTo>
                  <a:pt x="1708" y="118"/>
                </a:lnTo>
                <a:lnTo>
                  <a:pt x="1696" y="130"/>
                </a:lnTo>
                <a:lnTo>
                  <a:pt x="1685" y="148"/>
                </a:lnTo>
                <a:lnTo>
                  <a:pt x="1673" y="159"/>
                </a:lnTo>
                <a:lnTo>
                  <a:pt x="1655" y="171"/>
                </a:lnTo>
                <a:lnTo>
                  <a:pt x="1643" y="189"/>
                </a:lnTo>
                <a:lnTo>
                  <a:pt x="1626" y="201"/>
                </a:lnTo>
                <a:lnTo>
                  <a:pt x="1614" y="212"/>
                </a:lnTo>
                <a:lnTo>
                  <a:pt x="1596" y="224"/>
                </a:lnTo>
                <a:lnTo>
                  <a:pt x="1579" y="230"/>
                </a:lnTo>
                <a:lnTo>
                  <a:pt x="1567" y="242"/>
                </a:lnTo>
                <a:lnTo>
                  <a:pt x="1549" y="254"/>
                </a:lnTo>
                <a:lnTo>
                  <a:pt x="1531" y="259"/>
                </a:lnTo>
                <a:lnTo>
                  <a:pt x="1520" y="265"/>
                </a:lnTo>
                <a:lnTo>
                  <a:pt x="1502" y="271"/>
                </a:lnTo>
                <a:lnTo>
                  <a:pt x="1484" y="277"/>
                </a:lnTo>
                <a:lnTo>
                  <a:pt x="1473" y="283"/>
                </a:lnTo>
                <a:lnTo>
                  <a:pt x="1461" y="283"/>
                </a:lnTo>
                <a:lnTo>
                  <a:pt x="1449" y="283"/>
                </a:lnTo>
                <a:lnTo>
                  <a:pt x="1437" y="283"/>
                </a:lnTo>
                <a:lnTo>
                  <a:pt x="1425" y="289"/>
                </a:lnTo>
                <a:lnTo>
                  <a:pt x="1414" y="289"/>
                </a:lnTo>
                <a:lnTo>
                  <a:pt x="1402" y="289"/>
                </a:lnTo>
                <a:lnTo>
                  <a:pt x="1390" y="289"/>
                </a:lnTo>
                <a:lnTo>
                  <a:pt x="1378" y="289"/>
                </a:lnTo>
                <a:lnTo>
                  <a:pt x="1367" y="295"/>
                </a:lnTo>
                <a:lnTo>
                  <a:pt x="1355" y="295"/>
                </a:lnTo>
                <a:lnTo>
                  <a:pt x="1343" y="295"/>
                </a:lnTo>
                <a:lnTo>
                  <a:pt x="1325" y="295"/>
                </a:lnTo>
                <a:lnTo>
                  <a:pt x="1313" y="295"/>
                </a:lnTo>
                <a:lnTo>
                  <a:pt x="1302" y="295"/>
                </a:lnTo>
                <a:lnTo>
                  <a:pt x="1290" y="301"/>
                </a:lnTo>
                <a:lnTo>
                  <a:pt x="1278" y="301"/>
                </a:lnTo>
                <a:lnTo>
                  <a:pt x="1266" y="301"/>
                </a:lnTo>
                <a:lnTo>
                  <a:pt x="1255" y="301"/>
                </a:lnTo>
                <a:lnTo>
                  <a:pt x="1243" y="301"/>
                </a:lnTo>
                <a:lnTo>
                  <a:pt x="1231" y="307"/>
                </a:lnTo>
                <a:lnTo>
                  <a:pt x="1219" y="307"/>
                </a:lnTo>
                <a:lnTo>
                  <a:pt x="1207" y="307"/>
                </a:lnTo>
                <a:lnTo>
                  <a:pt x="1196" y="307"/>
                </a:lnTo>
                <a:lnTo>
                  <a:pt x="1184" y="307"/>
                </a:lnTo>
                <a:lnTo>
                  <a:pt x="1172" y="307"/>
                </a:lnTo>
                <a:lnTo>
                  <a:pt x="1154" y="312"/>
                </a:lnTo>
                <a:lnTo>
                  <a:pt x="1143" y="312"/>
                </a:lnTo>
                <a:lnTo>
                  <a:pt x="1131" y="312"/>
                </a:lnTo>
                <a:lnTo>
                  <a:pt x="1119" y="312"/>
                </a:lnTo>
                <a:lnTo>
                  <a:pt x="1107" y="312"/>
                </a:lnTo>
                <a:lnTo>
                  <a:pt x="1096" y="312"/>
                </a:lnTo>
                <a:lnTo>
                  <a:pt x="1084" y="318"/>
                </a:lnTo>
                <a:lnTo>
                  <a:pt x="1072" y="318"/>
                </a:lnTo>
                <a:lnTo>
                  <a:pt x="1060" y="318"/>
                </a:lnTo>
                <a:lnTo>
                  <a:pt x="1048" y="318"/>
                </a:lnTo>
                <a:lnTo>
                  <a:pt x="1037" y="318"/>
                </a:lnTo>
                <a:lnTo>
                  <a:pt x="1025" y="318"/>
                </a:lnTo>
                <a:lnTo>
                  <a:pt x="1007" y="318"/>
                </a:lnTo>
                <a:lnTo>
                  <a:pt x="995" y="324"/>
                </a:lnTo>
                <a:lnTo>
                  <a:pt x="984" y="324"/>
                </a:lnTo>
                <a:lnTo>
                  <a:pt x="972" y="324"/>
                </a:lnTo>
                <a:lnTo>
                  <a:pt x="960" y="324"/>
                </a:lnTo>
                <a:lnTo>
                  <a:pt x="948" y="324"/>
                </a:lnTo>
                <a:lnTo>
                  <a:pt x="936" y="324"/>
                </a:lnTo>
                <a:lnTo>
                  <a:pt x="925" y="324"/>
                </a:lnTo>
                <a:lnTo>
                  <a:pt x="913" y="324"/>
                </a:lnTo>
                <a:lnTo>
                  <a:pt x="901" y="324"/>
                </a:lnTo>
                <a:lnTo>
                  <a:pt x="889" y="330"/>
                </a:lnTo>
                <a:lnTo>
                  <a:pt x="872" y="330"/>
                </a:lnTo>
                <a:lnTo>
                  <a:pt x="860" y="330"/>
                </a:lnTo>
                <a:lnTo>
                  <a:pt x="848" y="330"/>
                </a:lnTo>
                <a:lnTo>
                  <a:pt x="836" y="330"/>
                </a:lnTo>
                <a:lnTo>
                  <a:pt x="825" y="330"/>
                </a:lnTo>
                <a:lnTo>
                  <a:pt x="813" y="330"/>
                </a:lnTo>
                <a:lnTo>
                  <a:pt x="801" y="330"/>
                </a:lnTo>
                <a:lnTo>
                  <a:pt x="789" y="330"/>
                </a:lnTo>
                <a:lnTo>
                  <a:pt x="777" y="330"/>
                </a:lnTo>
                <a:lnTo>
                  <a:pt x="766" y="330"/>
                </a:lnTo>
                <a:lnTo>
                  <a:pt x="754" y="330"/>
                </a:lnTo>
                <a:lnTo>
                  <a:pt x="742" y="330"/>
                </a:lnTo>
                <a:lnTo>
                  <a:pt x="724" y="330"/>
                </a:lnTo>
                <a:lnTo>
                  <a:pt x="713" y="330"/>
                </a:lnTo>
                <a:lnTo>
                  <a:pt x="701" y="330"/>
                </a:lnTo>
                <a:lnTo>
                  <a:pt x="689" y="330"/>
                </a:lnTo>
                <a:lnTo>
                  <a:pt x="677" y="330"/>
                </a:lnTo>
                <a:lnTo>
                  <a:pt x="666" y="330"/>
                </a:lnTo>
                <a:lnTo>
                  <a:pt x="654" y="330"/>
                </a:lnTo>
                <a:lnTo>
                  <a:pt x="642" y="330"/>
                </a:lnTo>
                <a:lnTo>
                  <a:pt x="630" y="324"/>
                </a:lnTo>
                <a:lnTo>
                  <a:pt x="618" y="324"/>
                </a:lnTo>
                <a:lnTo>
                  <a:pt x="607" y="324"/>
                </a:lnTo>
                <a:lnTo>
                  <a:pt x="595" y="324"/>
                </a:lnTo>
                <a:lnTo>
                  <a:pt x="583" y="324"/>
                </a:lnTo>
                <a:lnTo>
                  <a:pt x="571" y="324"/>
                </a:lnTo>
                <a:lnTo>
                  <a:pt x="559" y="324"/>
                </a:lnTo>
                <a:lnTo>
                  <a:pt x="542" y="318"/>
                </a:lnTo>
                <a:lnTo>
                  <a:pt x="530" y="318"/>
                </a:lnTo>
                <a:lnTo>
                  <a:pt x="518" y="318"/>
                </a:lnTo>
                <a:lnTo>
                  <a:pt x="506" y="318"/>
                </a:lnTo>
                <a:lnTo>
                  <a:pt x="495" y="318"/>
                </a:lnTo>
                <a:lnTo>
                  <a:pt x="483" y="312"/>
                </a:lnTo>
                <a:lnTo>
                  <a:pt x="471" y="312"/>
                </a:lnTo>
                <a:lnTo>
                  <a:pt x="459" y="312"/>
                </a:lnTo>
                <a:lnTo>
                  <a:pt x="448" y="312"/>
                </a:lnTo>
                <a:lnTo>
                  <a:pt x="436" y="307"/>
                </a:lnTo>
                <a:lnTo>
                  <a:pt x="424" y="307"/>
                </a:lnTo>
                <a:lnTo>
                  <a:pt x="412" y="307"/>
                </a:lnTo>
                <a:lnTo>
                  <a:pt x="400" y="301"/>
                </a:lnTo>
                <a:lnTo>
                  <a:pt x="389" y="301"/>
                </a:lnTo>
                <a:lnTo>
                  <a:pt x="377" y="301"/>
                </a:lnTo>
                <a:lnTo>
                  <a:pt x="365" y="295"/>
                </a:lnTo>
                <a:lnTo>
                  <a:pt x="353" y="295"/>
                </a:lnTo>
                <a:lnTo>
                  <a:pt x="342" y="289"/>
                </a:lnTo>
                <a:lnTo>
                  <a:pt x="330" y="289"/>
                </a:lnTo>
                <a:lnTo>
                  <a:pt x="318" y="283"/>
                </a:lnTo>
                <a:lnTo>
                  <a:pt x="306" y="283"/>
                </a:lnTo>
                <a:lnTo>
                  <a:pt x="294" y="283"/>
                </a:lnTo>
                <a:lnTo>
                  <a:pt x="283" y="277"/>
                </a:lnTo>
                <a:lnTo>
                  <a:pt x="265" y="277"/>
                </a:lnTo>
                <a:lnTo>
                  <a:pt x="253" y="271"/>
                </a:lnTo>
                <a:lnTo>
                  <a:pt x="236" y="271"/>
                </a:lnTo>
                <a:lnTo>
                  <a:pt x="224" y="265"/>
                </a:lnTo>
                <a:lnTo>
                  <a:pt x="206" y="265"/>
                </a:lnTo>
                <a:lnTo>
                  <a:pt x="194" y="265"/>
                </a:lnTo>
                <a:lnTo>
                  <a:pt x="177" y="259"/>
                </a:lnTo>
                <a:lnTo>
                  <a:pt x="159" y="254"/>
                </a:lnTo>
                <a:lnTo>
                  <a:pt x="147" y="254"/>
                </a:lnTo>
                <a:lnTo>
                  <a:pt x="129" y="248"/>
                </a:lnTo>
                <a:lnTo>
                  <a:pt x="118" y="242"/>
                </a:lnTo>
                <a:lnTo>
                  <a:pt x="100" y="242"/>
                </a:lnTo>
                <a:lnTo>
                  <a:pt x="88" y="236"/>
                </a:lnTo>
                <a:lnTo>
                  <a:pt x="76" y="230"/>
                </a:lnTo>
                <a:lnTo>
                  <a:pt x="65" y="218"/>
                </a:lnTo>
                <a:lnTo>
                  <a:pt x="53" y="212"/>
                </a:lnTo>
                <a:lnTo>
                  <a:pt x="41" y="206"/>
                </a:lnTo>
                <a:lnTo>
                  <a:pt x="35" y="195"/>
                </a:lnTo>
                <a:lnTo>
                  <a:pt x="29" y="183"/>
                </a:lnTo>
                <a:lnTo>
                  <a:pt x="18" y="171"/>
                </a:lnTo>
                <a:lnTo>
                  <a:pt x="18" y="159"/>
                </a:lnTo>
                <a:lnTo>
                  <a:pt x="12" y="148"/>
                </a:lnTo>
                <a:lnTo>
                  <a:pt x="6" y="136"/>
                </a:lnTo>
                <a:lnTo>
                  <a:pt x="0" y="118"/>
                </a:lnTo>
                <a:lnTo>
                  <a:pt x="6" y="112"/>
                </a:lnTo>
                <a:lnTo>
                  <a:pt x="6" y="100"/>
                </a:lnTo>
                <a:lnTo>
                  <a:pt x="12" y="95"/>
                </a:lnTo>
                <a:lnTo>
                  <a:pt x="23" y="95"/>
                </a:lnTo>
                <a:lnTo>
                  <a:pt x="41" y="83"/>
                </a:lnTo>
                <a:lnTo>
                  <a:pt x="71" y="89"/>
                </a:lnTo>
                <a:lnTo>
                  <a:pt x="94" y="106"/>
                </a:lnTo>
                <a:lnTo>
                  <a:pt x="206" y="195"/>
                </a:lnTo>
                <a:lnTo>
                  <a:pt x="200" y="18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3195638" y="4240213"/>
            <a:ext cx="1257300" cy="307975"/>
          </a:xfrm>
          <a:custGeom>
            <a:avLst/>
            <a:gdLst/>
            <a:ahLst/>
            <a:cxnLst>
              <a:cxn ang="0">
                <a:pos x="135" y="71"/>
              </a:cxn>
              <a:cxn ang="0">
                <a:pos x="171" y="83"/>
              </a:cxn>
              <a:cxn ang="0">
                <a:pos x="200" y="88"/>
              </a:cxn>
              <a:cxn ang="0">
                <a:pos x="230" y="94"/>
              </a:cxn>
              <a:cxn ang="0">
                <a:pos x="289" y="106"/>
              </a:cxn>
              <a:cxn ang="0">
                <a:pos x="336" y="112"/>
              </a:cxn>
              <a:cxn ang="0">
                <a:pos x="371" y="118"/>
              </a:cxn>
              <a:cxn ang="0">
                <a:pos x="406" y="124"/>
              </a:cxn>
              <a:cxn ang="0">
                <a:pos x="448" y="136"/>
              </a:cxn>
              <a:cxn ang="0">
                <a:pos x="483" y="141"/>
              </a:cxn>
              <a:cxn ang="0">
                <a:pos x="524" y="147"/>
              </a:cxn>
              <a:cxn ang="0">
                <a:pos x="559" y="153"/>
              </a:cxn>
              <a:cxn ang="0">
                <a:pos x="601" y="153"/>
              </a:cxn>
              <a:cxn ang="0">
                <a:pos x="636" y="159"/>
              </a:cxn>
              <a:cxn ang="0">
                <a:pos x="671" y="165"/>
              </a:cxn>
              <a:cxn ang="0">
                <a:pos x="713" y="165"/>
              </a:cxn>
              <a:cxn ang="0">
                <a:pos x="748" y="165"/>
              </a:cxn>
              <a:cxn ang="0">
                <a:pos x="783" y="165"/>
              </a:cxn>
              <a:cxn ang="0">
                <a:pos x="819" y="165"/>
              </a:cxn>
              <a:cxn ang="0">
                <a:pos x="854" y="165"/>
              </a:cxn>
              <a:cxn ang="0">
                <a:pos x="866" y="165"/>
              </a:cxn>
              <a:cxn ang="0">
                <a:pos x="866" y="159"/>
              </a:cxn>
              <a:cxn ang="0">
                <a:pos x="878" y="159"/>
              </a:cxn>
              <a:cxn ang="0">
                <a:pos x="878" y="183"/>
              </a:cxn>
              <a:cxn ang="0">
                <a:pos x="848" y="200"/>
              </a:cxn>
              <a:cxn ang="0">
                <a:pos x="807" y="212"/>
              </a:cxn>
              <a:cxn ang="0">
                <a:pos x="760" y="218"/>
              </a:cxn>
              <a:cxn ang="0">
                <a:pos x="724" y="218"/>
              </a:cxn>
              <a:cxn ang="0">
                <a:pos x="683" y="212"/>
              </a:cxn>
              <a:cxn ang="0">
                <a:pos x="648" y="212"/>
              </a:cxn>
              <a:cxn ang="0">
                <a:pos x="607" y="206"/>
              </a:cxn>
              <a:cxn ang="0">
                <a:pos x="565" y="200"/>
              </a:cxn>
              <a:cxn ang="0">
                <a:pos x="524" y="194"/>
              </a:cxn>
              <a:cxn ang="0">
                <a:pos x="489" y="194"/>
              </a:cxn>
              <a:cxn ang="0">
                <a:pos x="448" y="189"/>
              </a:cxn>
              <a:cxn ang="0">
                <a:pos x="406" y="183"/>
              </a:cxn>
              <a:cxn ang="0">
                <a:pos x="365" y="177"/>
              </a:cxn>
              <a:cxn ang="0">
                <a:pos x="324" y="165"/>
              </a:cxn>
              <a:cxn ang="0">
                <a:pos x="289" y="159"/>
              </a:cxn>
              <a:cxn ang="0">
                <a:pos x="247" y="153"/>
              </a:cxn>
              <a:cxn ang="0">
                <a:pos x="212" y="141"/>
              </a:cxn>
              <a:cxn ang="0">
                <a:pos x="177" y="130"/>
              </a:cxn>
              <a:cxn ang="0">
                <a:pos x="141" y="124"/>
              </a:cxn>
              <a:cxn ang="0">
                <a:pos x="106" y="106"/>
              </a:cxn>
              <a:cxn ang="0">
                <a:pos x="65" y="88"/>
              </a:cxn>
              <a:cxn ang="0">
                <a:pos x="29" y="65"/>
              </a:cxn>
              <a:cxn ang="0">
                <a:pos x="6" y="30"/>
              </a:cxn>
              <a:cxn ang="0">
                <a:pos x="6" y="0"/>
              </a:cxn>
              <a:cxn ang="0">
                <a:pos x="41" y="0"/>
              </a:cxn>
              <a:cxn ang="0">
                <a:pos x="100" y="53"/>
              </a:cxn>
            </a:cxnLst>
            <a:rect l="0" t="0" r="r" b="b"/>
            <a:pathLst>
              <a:path w="889" h="218">
                <a:moveTo>
                  <a:pt x="100" y="53"/>
                </a:moveTo>
                <a:lnTo>
                  <a:pt x="118" y="65"/>
                </a:lnTo>
                <a:lnTo>
                  <a:pt x="135" y="71"/>
                </a:lnTo>
                <a:lnTo>
                  <a:pt x="147" y="77"/>
                </a:lnTo>
                <a:lnTo>
                  <a:pt x="165" y="83"/>
                </a:lnTo>
                <a:lnTo>
                  <a:pt x="171" y="83"/>
                </a:lnTo>
                <a:lnTo>
                  <a:pt x="182" y="88"/>
                </a:lnTo>
                <a:lnTo>
                  <a:pt x="194" y="88"/>
                </a:lnTo>
                <a:lnTo>
                  <a:pt x="200" y="88"/>
                </a:lnTo>
                <a:lnTo>
                  <a:pt x="212" y="94"/>
                </a:lnTo>
                <a:lnTo>
                  <a:pt x="218" y="94"/>
                </a:lnTo>
                <a:lnTo>
                  <a:pt x="230" y="94"/>
                </a:lnTo>
                <a:lnTo>
                  <a:pt x="241" y="94"/>
                </a:lnTo>
                <a:lnTo>
                  <a:pt x="265" y="100"/>
                </a:lnTo>
                <a:lnTo>
                  <a:pt x="289" y="106"/>
                </a:lnTo>
                <a:lnTo>
                  <a:pt x="312" y="106"/>
                </a:lnTo>
                <a:lnTo>
                  <a:pt x="324" y="112"/>
                </a:lnTo>
                <a:lnTo>
                  <a:pt x="336" y="112"/>
                </a:lnTo>
                <a:lnTo>
                  <a:pt x="347" y="118"/>
                </a:lnTo>
                <a:lnTo>
                  <a:pt x="359" y="118"/>
                </a:lnTo>
                <a:lnTo>
                  <a:pt x="371" y="118"/>
                </a:lnTo>
                <a:lnTo>
                  <a:pt x="383" y="124"/>
                </a:lnTo>
                <a:lnTo>
                  <a:pt x="395" y="124"/>
                </a:lnTo>
                <a:lnTo>
                  <a:pt x="406" y="124"/>
                </a:lnTo>
                <a:lnTo>
                  <a:pt x="424" y="130"/>
                </a:lnTo>
                <a:lnTo>
                  <a:pt x="436" y="130"/>
                </a:lnTo>
                <a:lnTo>
                  <a:pt x="448" y="136"/>
                </a:lnTo>
                <a:lnTo>
                  <a:pt x="459" y="136"/>
                </a:lnTo>
                <a:lnTo>
                  <a:pt x="471" y="136"/>
                </a:lnTo>
                <a:lnTo>
                  <a:pt x="483" y="141"/>
                </a:lnTo>
                <a:lnTo>
                  <a:pt x="495" y="141"/>
                </a:lnTo>
                <a:lnTo>
                  <a:pt x="506" y="141"/>
                </a:lnTo>
                <a:lnTo>
                  <a:pt x="524" y="147"/>
                </a:lnTo>
                <a:lnTo>
                  <a:pt x="536" y="147"/>
                </a:lnTo>
                <a:lnTo>
                  <a:pt x="548" y="147"/>
                </a:lnTo>
                <a:lnTo>
                  <a:pt x="559" y="153"/>
                </a:lnTo>
                <a:lnTo>
                  <a:pt x="571" y="153"/>
                </a:lnTo>
                <a:lnTo>
                  <a:pt x="583" y="153"/>
                </a:lnTo>
                <a:lnTo>
                  <a:pt x="601" y="153"/>
                </a:lnTo>
                <a:lnTo>
                  <a:pt x="612" y="159"/>
                </a:lnTo>
                <a:lnTo>
                  <a:pt x="624" y="159"/>
                </a:lnTo>
                <a:lnTo>
                  <a:pt x="636" y="159"/>
                </a:lnTo>
                <a:lnTo>
                  <a:pt x="648" y="159"/>
                </a:lnTo>
                <a:lnTo>
                  <a:pt x="660" y="159"/>
                </a:lnTo>
                <a:lnTo>
                  <a:pt x="671" y="165"/>
                </a:lnTo>
                <a:lnTo>
                  <a:pt x="683" y="165"/>
                </a:lnTo>
                <a:lnTo>
                  <a:pt x="701" y="165"/>
                </a:lnTo>
                <a:lnTo>
                  <a:pt x="713" y="165"/>
                </a:lnTo>
                <a:lnTo>
                  <a:pt x="724" y="165"/>
                </a:lnTo>
                <a:lnTo>
                  <a:pt x="736" y="165"/>
                </a:lnTo>
                <a:lnTo>
                  <a:pt x="748" y="165"/>
                </a:lnTo>
                <a:lnTo>
                  <a:pt x="760" y="165"/>
                </a:lnTo>
                <a:lnTo>
                  <a:pt x="772" y="165"/>
                </a:lnTo>
                <a:lnTo>
                  <a:pt x="783" y="165"/>
                </a:lnTo>
                <a:lnTo>
                  <a:pt x="795" y="165"/>
                </a:lnTo>
                <a:lnTo>
                  <a:pt x="807" y="165"/>
                </a:lnTo>
                <a:lnTo>
                  <a:pt x="819" y="165"/>
                </a:lnTo>
                <a:lnTo>
                  <a:pt x="830" y="165"/>
                </a:lnTo>
                <a:lnTo>
                  <a:pt x="842" y="165"/>
                </a:lnTo>
                <a:lnTo>
                  <a:pt x="854" y="165"/>
                </a:lnTo>
                <a:lnTo>
                  <a:pt x="860" y="165"/>
                </a:lnTo>
                <a:lnTo>
                  <a:pt x="860" y="165"/>
                </a:lnTo>
                <a:lnTo>
                  <a:pt x="866" y="165"/>
                </a:lnTo>
                <a:lnTo>
                  <a:pt x="866" y="159"/>
                </a:lnTo>
                <a:lnTo>
                  <a:pt x="866" y="159"/>
                </a:lnTo>
                <a:lnTo>
                  <a:pt x="866" y="159"/>
                </a:lnTo>
                <a:lnTo>
                  <a:pt x="872" y="159"/>
                </a:lnTo>
                <a:lnTo>
                  <a:pt x="872" y="159"/>
                </a:lnTo>
                <a:lnTo>
                  <a:pt x="878" y="159"/>
                </a:lnTo>
                <a:lnTo>
                  <a:pt x="889" y="165"/>
                </a:lnTo>
                <a:lnTo>
                  <a:pt x="889" y="171"/>
                </a:lnTo>
                <a:lnTo>
                  <a:pt x="878" y="183"/>
                </a:lnTo>
                <a:lnTo>
                  <a:pt x="872" y="189"/>
                </a:lnTo>
                <a:lnTo>
                  <a:pt x="860" y="194"/>
                </a:lnTo>
                <a:lnTo>
                  <a:pt x="848" y="200"/>
                </a:lnTo>
                <a:lnTo>
                  <a:pt x="836" y="206"/>
                </a:lnTo>
                <a:lnTo>
                  <a:pt x="825" y="206"/>
                </a:lnTo>
                <a:lnTo>
                  <a:pt x="807" y="212"/>
                </a:lnTo>
                <a:lnTo>
                  <a:pt x="795" y="212"/>
                </a:lnTo>
                <a:lnTo>
                  <a:pt x="777" y="218"/>
                </a:lnTo>
                <a:lnTo>
                  <a:pt x="760" y="218"/>
                </a:lnTo>
                <a:lnTo>
                  <a:pt x="748" y="218"/>
                </a:lnTo>
                <a:lnTo>
                  <a:pt x="736" y="218"/>
                </a:lnTo>
                <a:lnTo>
                  <a:pt x="724" y="218"/>
                </a:lnTo>
                <a:lnTo>
                  <a:pt x="713" y="218"/>
                </a:lnTo>
                <a:lnTo>
                  <a:pt x="695" y="212"/>
                </a:lnTo>
                <a:lnTo>
                  <a:pt x="683" y="212"/>
                </a:lnTo>
                <a:lnTo>
                  <a:pt x="671" y="212"/>
                </a:lnTo>
                <a:lnTo>
                  <a:pt x="660" y="212"/>
                </a:lnTo>
                <a:lnTo>
                  <a:pt x="648" y="212"/>
                </a:lnTo>
                <a:lnTo>
                  <a:pt x="630" y="206"/>
                </a:lnTo>
                <a:lnTo>
                  <a:pt x="618" y="206"/>
                </a:lnTo>
                <a:lnTo>
                  <a:pt x="607" y="206"/>
                </a:lnTo>
                <a:lnTo>
                  <a:pt x="595" y="206"/>
                </a:lnTo>
                <a:lnTo>
                  <a:pt x="577" y="200"/>
                </a:lnTo>
                <a:lnTo>
                  <a:pt x="565" y="200"/>
                </a:lnTo>
                <a:lnTo>
                  <a:pt x="554" y="200"/>
                </a:lnTo>
                <a:lnTo>
                  <a:pt x="542" y="200"/>
                </a:lnTo>
                <a:lnTo>
                  <a:pt x="524" y="194"/>
                </a:lnTo>
                <a:lnTo>
                  <a:pt x="512" y="194"/>
                </a:lnTo>
                <a:lnTo>
                  <a:pt x="501" y="194"/>
                </a:lnTo>
                <a:lnTo>
                  <a:pt x="489" y="194"/>
                </a:lnTo>
                <a:lnTo>
                  <a:pt x="471" y="189"/>
                </a:lnTo>
                <a:lnTo>
                  <a:pt x="459" y="189"/>
                </a:lnTo>
                <a:lnTo>
                  <a:pt x="448" y="189"/>
                </a:lnTo>
                <a:lnTo>
                  <a:pt x="430" y="183"/>
                </a:lnTo>
                <a:lnTo>
                  <a:pt x="418" y="183"/>
                </a:lnTo>
                <a:lnTo>
                  <a:pt x="406" y="183"/>
                </a:lnTo>
                <a:lnTo>
                  <a:pt x="395" y="177"/>
                </a:lnTo>
                <a:lnTo>
                  <a:pt x="377" y="177"/>
                </a:lnTo>
                <a:lnTo>
                  <a:pt x="365" y="177"/>
                </a:lnTo>
                <a:lnTo>
                  <a:pt x="353" y="171"/>
                </a:lnTo>
                <a:lnTo>
                  <a:pt x="342" y="171"/>
                </a:lnTo>
                <a:lnTo>
                  <a:pt x="324" y="165"/>
                </a:lnTo>
                <a:lnTo>
                  <a:pt x="312" y="165"/>
                </a:lnTo>
                <a:lnTo>
                  <a:pt x="300" y="165"/>
                </a:lnTo>
                <a:lnTo>
                  <a:pt x="289" y="159"/>
                </a:lnTo>
                <a:lnTo>
                  <a:pt x="277" y="159"/>
                </a:lnTo>
                <a:lnTo>
                  <a:pt x="265" y="153"/>
                </a:lnTo>
                <a:lnTo>
                  <a:pt x="247" y="153"/>
                </a:lnTo>
                <a:lnTo>
                  <a:pt x="235" y="147"/>
                </a:lnTo>
                <a:lnTo>
                  <a:pt x="224" y="147"/>
                </a:lnTo>
                <a:lnTo>
                  <a:pt x="212" y="141"/>
                </a:lnTo>
                <a:lnTo>
                  <a:pt x="200" y="141"/>
                </a:lnTo>
                <a:lnTo>
                  <a:pt x="188" y="136"/>
                </a:lnTo>
                <a:lnTo>
                  <a:pt x="177" y="130"/>
                </a:lnTo>
                <a:lnTo>
                  <a:pt x="165" y="130"/>
                </a:lnTo>
                <a:lnTo>
                  <a:pt x="153" y="124"/>
                </a:lnTo>
                <a:lnTo>
                  <a:pt x="141" y="124"/>
                </a:lnTo>
                <a:lnTo>
                  <a:pt x="129" y="118"/>
                </a:lnTo>
                <a:lnTo>
                  <a:pt x="118" y="112"/>
                </a:lnTo>
                <a:lnTo>
                  <a:pt x="106" y="106"/>
                </a:lnTo>
                <a:lnTo>
                  <a:pt x="88" y="100"/>
                </a:lnTo>
                <a:lnTo>
                  <a:pt x="76" y="94"/>
                </a:lnTo>
                <a:lnTo>
                  <a:pt x="65" y="88"/>
                </a:lnTo>
                <a:lnTo>
                  <a:pt x="53" y="83"/>
                </a:lnTo>
                <a:lnTo>
                  <a:pt x="41" y="71"/>
                </a:lnTo>
                <a:lnTo>
                  <a:pt x="29" y="65"/>
                </a:lnTo>
                <a:lnTo>
                  <a:pt x="18" y="53"/>
                </a:lnTo>
                <a:lnTo>
                  <a:pt x="12" y="41"/>
                </a:lnTo>
                <a:lnTo>
                  <a:pt x="6" y="30"/>
                </a:lnTo>
                <a:lnTo>
                  <a:pt x="6" y="24"/>
                </a:lnTo>
                <a:lnTo>
                  <a:pt x="0" y="6"/>
                </a:lnTo>
                <a:lnTo>
                  <a:pt x="6" y="0"/>
                </a:lnTo>
                <a:lnTo>
                  <a:pt x="18" y="0"/>
                </a:lnTo>
                <a:lnTo>
                  <a:pt x="29" y="0"/>
                </a:lnTo>
                <a:lnTo>
                  <a:pt x="41" y="0"/>
                </a:lnTo>
                <a:lnTo>
                  <a:pt x="53" y="12"/>
                </a:lnTo>
                <a:lnTo>
                  <a:pt x="100" y="53"/>
                </a:lnTo>
                <a:lnTo>
                  <a:pt x="100" y="5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4586288" y="4191000"/>
            <a:ext cx="1247775" cy="357188"/>
          </a:xfrm>
          <a:custGeom>
            <a:avLst/>
            <a:gdLst/>
            <a:ahLst/>
            <a:cxnLst>
              <a:cxn ang="0">
                <a:pos x="129" y="206"/>
              </a:cxn>
              <a:cxn ang="0">
                <a:pos x="153" y="206"/>
              </a:cxn>
              <a:cxn ang="0">
                <a:pos x="188" y="206"/>
              </a:cxn>
              <a:cxn ang="0">
                <a:pos x="218" y="200"/>
              </a:cxn>
              <a:cxn ang="0">
                <a:pos x="247" y="188"/>
              </a:cxn>
              <a:cxn ang="0">
                <a:pos x="300" y="176"/>
              </a:cxn>
              <a:cxn ang="0">
                <a:pos x="347" y="165"/>
              </a:cxn>
              <a:cxn ang="0">
                <a:pos x="382" y="159"/>
              </a:cxn>
              <a:cxn ang="0">
                <a:pos x="424" y="153"/>
              </a:cxn>
              <a:cxn ang="0">
                <a:pos x="459" y="141"/>
              </a:cxn>
              <a:cxn ang="0">
                <a:pos x="494" y="135"/>
              </a:cxn>
              <a:cxn ang="0">
                <a:pos x="536" y="123"/>
              </a:cxn>
              <a:cxn ang="0">
                <a:pos x="571" y="118"/>
              </a:cxn>
              <a:cxn ang="0">
                <a:pos x="606" y="106"/>
              </a:cxn>
              <a:cxn ang="0">
                <a:pos x="642" y="94"/>
              </a:cxn>
              <a:cxn ang="0">
                <a:pos x="677" y="82"/>
              </a:cxn>
              <a:cxn ang="0">
                <a:pos x="736" y="59"/>
              </a:cxn>
              <a:cxn ang="0">
                <a:pos x="801" y="35"/>
              </a:cxn>
              <a:cxn ang="0">
                <a:pos x="848" y="17"/>
              </a:cxn>
              <a:cxn ang="0">
                <a:pos x="854" y="12"/>
              </a:cxn>
              <a:cxn ang="0">
                <a:pos x="854" y="6"/>
              </a:cxn>
              <a:cxn ang="0">
                <a:pos x="866" y="0"/>
              </a:cxn>
              <a:cxn ang="0">
                <a:pos x="866" y="41"/>
              </a:cxn>
              <a:cxn ang="0">
                <a:pos x="824" y="76"/>
              </a:cxn>
              <a:cxn ang="0">
                <a:pos x="783" y="100"/>
              </a:cxn>
              <a:cxn ang="0">
                <a:pos x="748" y="112"/>
              </a:cxn>
              <a:cxn ang="0">
                <a:pos x="712" y="123"/>
              </a:cxn>
              <a:cxn ang="0">
                <a:pos x="671" y="135"/>
              </a:cxn>
              <a:cxn ang="0">
                <a:pos x="636" y="147"/>
              </a:cxn>
              <a:cxn ang="0">
                <a:pos x="595" y="159"/>
              </a:cxn>
              <a:cxn ang="0">
                <a:pos x="559" y="171"/>
              </a:cxn>
              <a:cxn ang="0">
                <a:pos x="518" y="182"/>
              </a:cxn>
              <a:cxn ang="0">
                <a:pos x="477" y="194"/>
              </a:cxn>
              <a:cxn ang="0">
                <a:pos x="441" y="200"/>
              </a:cxn>
              <a:cxn ang="0">
                <a:pos x="400" y="212"/>
              </a:cxn>
              <a:cxn ang="0">
                <a:pos x="365" y="224"/>
              </a:cxn>
              <a:cxn ang="0">
                <a:pos x="324" y="229"/>
              </a:cxn>
              <a:cxn ang="0">
                <a:pos x="282" y="235"/>
              </a:cxn>
              <a:cxn ang="0">
                <a:pos x="247" y="241"/>
              </a:cxn>
              <a:cxn ang="0">
                <a:pos x="212" y="247"/>
              </a:cxn>
              <a:cxn ang="0">
                <a:pos x="170" y="247"/>
              </a:cxn>
              <a:cxn ang="0">
                <a:pos x="135" y="253"/>
              </a:cxn>
              <a:cxn ang="0">
                <a:pos x="88" y="247"/>
              </a:cxn>
              <a:cxn ang="0">
                <a:pos x="47" y="241"/>
              </a:cxn>
              <a:cxn ang="0">
                <a:pos x="11" y="218"/>
              </a:cxn>
              <a:cxn ang="0">
                <a:pos x="0" y="188"/>
              </a:cxn>
              <a:cxn ang="0">
                <a:pos x="35" y="176"/>
              </a:cxn>
              <a:cxn ang="0">
                <a:pos x="106" y="200"/>
              </a:cxn>
            </a:cxnLst>
            <a:rect l="0" t="0" r="r" b="b"/>
            <a:pathLst>
              <a:path w="883" h="253">
                <a:moveTo>
                  <a:pt x="106" y="200"/>
                </a:moveTo>
                <a:lnTo>
                  <a:pt x="117" y="200"/>
                </a:lnTo>
                <a:lnTo>
                  <a:pt x="129" y="206"/>
                </a:lnTo>
                <a:lnTo>
                  <a:pt x="135" y="206"/>
                </a:lnTo>
                <a:lnTo>
                  <a:pt x="147" y="206"/>
                </a:lnTo>
                <a:lnTo>
                  <a:pt x="153" y="206"/>
                </a:lnTo>
                <a:lnTo>
                  <a:pt x="165" y="206"/>
                </a:lnTo>
                <a:lnTo>
                  <a:pt x="176" y="206"/>
                </a:lnTo>
                <a:lnTo>
                  <a:pt x="188" y="206"/>
                </a:lnTo>
                <a:lnTo>
                  <a:pt x="200" y="200"/>
                </a:lnTo>
                <a:lnTo>
                  <a:pt x="206" y="200"/>
                </a:lnTo>
                <a:lnTo>
                  <a:pt x="218" y="200"/>
                </a:lnTo>
                <a:lnTo>
                  <a:pt x="223" y="194"/>
                </a:lnTo>
                <a:lnTo>
                  <a:pt x="235" y="194"/>
                </a:lnTo>
                <a:lnTo>
                  <a:pt x="247" y="188"/>
                </a:lnTo>
                <a:lnTo>
                  <a:pt x="259" y="188"/>
                </a:lnTo>
                <a:lnTo>
                  <a:pt x="282" y="182"/>
                </a:lnTo>
                <a:lnTo>
                  <a:pt x="300" y="176"/>
                </a:lnTo>
                <a:lnTo>
                  <a:pt x="324" y="171"/>
                </a:lnTo>
                <a:lnTo>
                  <a:pt x="335" y="171"/>
                </a:lnTo>
                <a:lnTo>
                  <a:pt x="347" y="165"/>
                </a:lnTo>
                <a:lnTo>
                  <a:pt x="359" y="165"/>
                </a:lnTo>
                <a:lnTo>
                  <a:pt x="371" y="159"/>
                </a:lnTo>
                <a:lnTo>
                  <a:pt x="382" y="159"/>
                </a:lnTo>
                <a:lnTo>
                  <a:pt x="394" y="159"/>
                </a:lnTo>
                <a:lnTo>
                  <a:pt x="412" y="153"/>
                </a:lnTo>
                <a:lnTo>
                  <a:pt x="424" y="153"/>
                </a:lnTo>
                <a:lnTo>
                  <a:pt x="436" y="147"/>
                </a:lnTo>
                <a:lnTo>
                  <a:pt x="447" y="147"/>
                </a:lnTo>
                <a:lnTo>
                  <a:pt x="459" y="141"/>
                </a:lnTo>
                <a:lnTo>
                  <a:pt x="471" y="141"/>
                </a:lnTo>
                <a:lnTo>
                  <a:pt x="483" y="135"/>
                </a:lnTo>
                <a:lnTo>
                  <a:pt x="494" y="135"/>
                </a:lnTo>
                <a:lnTo>
                  <a:pt x="506" y="129"/>
                </a:lnTo>
                <a:lnTo>
                  <a:pt x="518" y="129"/>
                </a:lnTo>
                <a:lnTo>
                  <a:pt x="536" y="123"/>
                </a:lnTo>
                <a:lnTo>
                  <a:pt x="547" y="123"/>
                </a:lnTo>
                <a:lnTo>
                  <a:pt x="559" y="118"/>
                </a:lnTo>
                <a:lnTo>
                  <a:pt x="571" y="118"/>
                </a:lnTo>
                <a:lnTo>
                  <a:pt x="583" y="112"/>
                </a:lnTo>
                <a:lnTo>
                  <a:pt x="595" y="106"/>
                </a:lnTo>
                <a:lnTo>
                  <a:pt x="606" y="106"/>
                </a:lnTo>
                <a:lnTo>
                  <a:pt x="618" y="100"/>
                </a:lnTo>
                <a:lnTo>
                  <a:pt x="630" y="100"/>
                </a:lnTo>
                <a:lnTo>
                  <a:pt x="642" y="94"/>
                </a:lnTo>
                <a:lnTo>
                  <a:pt x="653" y="88"/>
                </a:lnTo>
                <a:lnTo>
                  <a:pt x="665" y="88"/>
                </a:lnTo>
                <a:lnTo>
                  <a:pt x="677" y="82"/>
                </a:lnTo>
                <a:lnTo>
                  <a:pt x="689" y="76"/>
                </a:lnTo>
                <a:lnTo>
                  <a:pt x="712" y="70"/>
                </a:lnTo>
                <a:lnTo>
                  <a:pt x="736" y="59"/>
                </a:lnTo>
                <a:lnTo>
                  <a:pt x="759" y="53"/>
                </a:lnTo>
                <a:lnTo>
                  <a:pt x="783" y="41"/>
                </a:lnTo>
                <a:lnTo>
                  <a:pt x="801" y="35"/>
                </a:lnTo>
                <a:lnTo>
                  <a:pt x="824" y="23"/>
                </a:lnTo>
                <a:lnTo>
                  <a:pt x="836" y="17"/>
                </a:lnTo>
                <a:lnTo>
                  <a:pt x="848" y="17"/>
                </a:lnTo>
                <a:lnTo>
                  <a:pt x="848" y="17"/>
                </a:lnTo>
                <a:lnTo>
                  <a:pt x="854" y="12"/>
                </a:lnTo>
                <a:lnTo>
                  <a:pt x="854" y="12"/>
                </a:lnTo>
                <a:lnTo>
                  <a:pt x="854" y="6"/>
                </a:lnTo>
                <a:lnTo>
                  <a:pt x="854" y="6"/>
                </a:lnTo>
                <a:lnTo>
                  <a:pt x="854" y="6"/>
                </a:lnTo>
                <a:lnTo>
                  <a:pt x="860" y="0"/>
                </a:lnTo>
                <a:lnTo>
                  <a:pt x="860" y="0"/>
                </a:lnTo>
                <a:lnTo>
                  <a:pt x="866" y="0"/>
                </a:lnTo>
                <a:lnTo>
                  <a:pt x="883" y="0"/>
                </a:lnTo>
                <a:lnTo>
                  <a:pt x="883" y="17"/>
                </a:lnTo>
                <a:lnTo>
                  <a:pt x="866" y="41"/>
                </a:lnTo>
                <a:lnTo>
                  <a:pt x="848" y="59"/>
                </a:lnTo>
                <a:lnTo>
                  <a:pt x="836" y="70"/>
                </a:lnTo>
                <a:lnTo>
                  <a:pt x="824" y="76"/>
                </a:lnTo>
                <a:lnTo>
                  <a:pt x="807" y="82"/>
                </a:lnTo>
                <a:lnTo>
                  <a:pt x="795" y="94"/>
                </a:lnTo>
                <a:lnTo>
                  <a:pt x="783" y="100"/>
                </a:lnTo>
                <a:lnTo>
                  <a:pt x="771" y="106"/>
                </a:lnTo>
                <a:lnTo>
                  <a:pt x="759" y="112"/>
                </a:lnTo>
                <a:lnTo>
                  <a:pt x="748" y="112"/>
                </a:lnTo>
                <a:lnTo>
                  <a:pt x="736" y="118"/>
                </a:lnTo>
                <a:lnTo>
                  <a:pt x="724" y="123"/>
                </a:lnTo>
                <a:lnTo>
                  <a:pt x="712" y="123"/>
                </a:lnTo>
                <a:lnTo>
                  <a:pt x="695" y="129"/>
                </a:lnTo>
                <a:lnTo>
                  <a:pt x="683" y="135"/>
                </a:lnTo>
                <a:lnTo>
                  <a:pt x="671" y="135"/>
                </a:lnTo>
                <a:lnTo>
                  <a:pt x="659" y="141"/>
                </a:lnTo>
                <a:lnTo>
                  <a:pt x="648" y="147"/>
                </a:lnTo>
                <a:lnTo>
                  <a:pt x="636" y="147"/>
                </a:lnTo>
                <a:lnTo>
                  <a:pt x="624" y="153"/>
                </a:lnTo>
                <a:lnTo>
                  <a:pt x="606" y="159"/>
                </a:lnTo>
                <a:lnTo>
                  <a:pt x="595" y="159"/>
                </a:lnTo>
                <a:lnTo>
                  <a:pt x="583" y="165"/>
                </a:lnTo>
                <a:lnTo>
                  <a:pt x="571" y="165"/>
                </a:lnTo>
                <a:lnTo>
                  <a:pt x="559" y="171"/>
                </a:lnTo>
                <a:lnTo>
                  <a:pt x="547" y="176"/>
                </a:lnTo>
                <a:lnTo>
                  <a:pt x="530" y="176"/>
                </a:lnTo>
                <a:lnTo>
                  <a:pt x="518" y="182"/>
                </a:lnTo>
                <a:lnTo>
                  <a:pt x="506" y="188"/>
                </a:lnTo>
                <a:lnTo>
                  <a:pt x="494" y="188"/>
                </a:lnTo>
                <a:lnTo>
                  <a:pt x="477" y="194"/>
                </a:lnTo>
                <a:lnTo>
                  <a:pt x="465" y="194"/>
                </a:lnTo>
                <a:lnTo>
                  <a:pt x="453" y="200"/>
                </a:lnTo>
                <a:lnTo>
                  <a:pt x="441" y="200"/>
                </a:lnTo>
                <a:lnTo>
                  <a:pt x="430" y="206"/>
                </a:lnTo>
                <a:lnTo>
                  <a:pt x="412" y="212"/>
                </a:lnTo>
                <a:lnTo>
                  <a:pt x="400" y="212"/>
                </a:lnTo>
                <a:lnTo>
                  <a:pt x="388" y="218"/>
                </a:lnTo>
                <a:lnTo>
                  <a:pt x="377" y="218"/>
                </a:lnTo>
                <a:lnTo>
                  <a:pt x="365" y="224"/>
                </a:lnTo>
                <a:lnTo>
                  <a:pt x="347" y="224"/>
                </a:lnTo>
                <a:lnTo>
                  <a:pt x="335" y="224"/>
                </a:lnTo>
                <a:lnTo>
                  <a:pt x="324" y="229"/>
                </a:lnTo>
                <a:lnTo>
                  <a:pt x="312" y="229"/>
                </a:lnTo>
                <a:lnTo>
                  <a:pt x="300" y="235"/>
                </a:lnTo>
                <a:lnTo>
                  <a:pt x="282" y="235"/>
                </a:lnTo>
                <a:lnTo>
                  <a:pt x="271" y="235"/>
                </a:lnTo>
                <a:lnTo>
                  <a:pt x="259" y="241"/>
                </a:lnTo>
                <a:lnTo>
                  <a:pt x="247" y="241"/>
                </a:lnTo>
                <a:lnTo>
                  <a:pt x="235" y="241"/>
                </a:lnTo>
                <a:lnTo>
                  <a:pt x="223" y="247"/>
                </a:lnTo>
                <a:lnTo>
                  <a:pt x="212" y="247"/>
                </a:lnTo>
                <a:lnTo>
                  <a:pt x="200" y="247"/>
                </a:lnTo>
                <a:lnTo>
                  <a:pt x="182" y="247"/>
                </a:lnTo>
                <a:lnTo>
                  <a:pt x="170" y="247"/>
                </a:lnTo>
                <a:lnTo>
                  <a:pt x="159" y="253"/>
                </a:lnTo>
                <a:lnTo>
                  <a:pt x="147" y="253"/>
                </a:lnTo>
                <a:lnTo>
                  <a:pt x="135" y="253"/>
                </a:lnTo>
                <a:lnTo>
                  <a:pt x="117" y="253"/>
                </a:lnTo>
                <a:lnTo>
                  <a:pt x="106" y="253"/>
                </a:lnTo>
                <a:lnTo>
                  <a:pt x="88" y="247"/>
                </a:lnTo>
                <a:lnTo>
                  <a:pt x="76" y="247"/>
                </a:lnTo>
                <a:lnTo>
                  <a:pt x="59" y="241"/>
                </a:lnTo>
                <a:lnTo>
                  <a:pt x="47" y="241"/>
                </a:lnTo>
                <a:lnTo>
                  <a:pt x="35" y="235"/>
                </a:lnTo>
                <a:lnTo>
                  <a:pt x="23" y="229"/>
                </a:lnTo>
                <a:lnTo>
                  <a:pt x="11" y="218"/>
                </a:lnTo>
                <a:lnTo>
                  <a:pt x="11" y="212"/>
                </a:lnTo>
                <a:lnTo>
                  <a:pt x="0" y="200"/>
                </a:lnTo>
                <a:lnTo>
                  <a:pt x="0" y="188"/>
                </a:lnTo>
                <a:lnTo>
                  <a:pt x="11" y="188"/>
                </a:lnTo>
                <a:lnTo>
                  <a:pt x="23" y="182"/>
                </a:lnTo>
                <a:lnTo>
                  <a:pt x="35" y="176"/>
                </a:lnTo>
                <a:lnTo>
                  <a:pt x="47" y="182"/>
                </a:lnTo>
                <a:lnTo>
                  <a:pt x="106" y="206"/>
                </a:lnTo>
                <a:lnTo>
                  <a:pt x="106" y="2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3195638" y="4440238"/>
            <a:ext cx="625475" cy="192087"/>
          </a:xfrm>
          <a:custGeom>
            <a:avLst/>
            <a:gdLst/>
            <a:ahLst/>
            <a:cxnLst>
              <a:cxn ang="0">
                <a:pos x="71" y="48"/>
              </a:cxn>
              <a:cxn ang="0">
                <a:pos x="94" y="53"/>
              </a:cxn>
              <a:cxn ang="0">
                <a:pos x="112" y="59"/>
              </a:cxn>
              <a:cxn ang="0">
                <a:pos x="135" y="65"/>
              </a:cxn>
              <a:cxn ang="0">
                <a:pos x="159" y="71"/>
              </a:cxn>
              <a:cxn ang="0">
                <a:pos x="182" y="77"/>
              </a:cxn>
              <a:cxn ang="0">
                <a:pos x="206" y="83"/>
              </a:cxn>
              <a:cxn ang="0">
                <a:pos x="230" y="83"/>
              </a:cxn>
              <a:cxn ang="0">
                <a:pos x="253" y="89"/>
              </a:cxn>
              <a:cxn ang="0">
                <a:pos x="277" y="95"/>
              </a:cxn>
              <a:cxn ang="0">
                <a:pos x="306" y="101"/>
              </a:cxn>
              <a:cxn ang="0">
                <a:pos x="330" y="106"/>
              </a:cxn>
              <a:cxn ang="0">
                <a:pos x="353" y="106"/>
              </a:cxn>
              <a:cxn ang="0">
                <a:pos x="377" y="112"/>
              </a:cxn>
              <a:cxn ang="0">
                <a:pos x="400" y="112"/>
              </a:cxn>
              <a:cxn ang="0">
                <a:pos x="430" y="112"/>
              </a:cxn>
              <a:cxn ang="0">
                <a:pos x="430" y="112"/>
              </a:cxn>
              <a:cxn ang="0">
                <a:pos x="430" y="106"/>
              </a:cxn>
              <a:cxn ang="0">
                <a:pos x="442" y="124"/>
              </a:cxn>
              <a:cxn ang="0">
                <a:pos x="412" y="130"/>
              </a:cxn>
              <a:cxn ang="0">
                <a:pos x="383" y="136"/>
              </a:cxn>
              <a:cxn ang="0">
                <a:pos x="359" y="136"/>
              </a:cxn>
              <a:cxn ang="0">
                <a:pos x="330" y="130"/>
              </a:cxn>
              <a:cxn ang="0">
                <a:pos x="306" y="124"/>
              </a:cxn>
              <a:cxn ang="0">
                <a:pos x="283" y="124"/>
              </a:cxn>
              <a:cxn ang="0">
                <a:pos x="253" y="118"/>
              </a:cxn>
              <a:cxn ang="0">
                <a:pos x="230" y="112"/>
              </a:cxn>
              <a:cxn ang="0">
                <a:pos x="200" y="106"/>
              </a:cxn>
              <a:cxn ang="0">
                <a:pos x="177" y="101"/>
              </a:cxn>
              <a:cxn ang="0">
                <a:pos x="147" y="95"/>
              </a:cxn>
              <a:cxn ang="0">
                <a:pos x="124" y="89"/>
              </a:cxn>
              <a:cxn ang="0">
                <a:pos x="100" y="83"/>
              </a:cxn>
              <a:cxn ang="0">
                <a:pos x="76" y="71"/>
              </a:cxn>
              <a:cxn ang="0">
                <a:pos x="41" y="59"/>
              </a:cxn>
              <a:cxn ang="0">
                <a:pos x="6" y="18"/>
              </a:cxn>
              <a:cxn ang="0">
                <a:pos x="18" y="0"/>
              </a:cxn>
              <a:cxn ang="0">
                <a:pos x="53" y="36"/>
              </a:cxn>
            </a:cxnLst>
            <a:rect l="0" t="0" r="r" b="b"/>
            <a:pathLst>
              <a:path w="442" h="136">
                <a:moveTo>
                  <a:pt x="53" y="36"/>
                </a:moveTo>
                <a:lnTo>
                  <a:pt x="71" y="48"/>
                </a:lnTo>
                <a:lnTo>
                  <a:pt x="82" y="53"/>
                </a:lnTo>
                <a:lnTo>
                  <a:pt x="94" y="53"/>
                </a:lnTo>
                <a:lnTo>
                  <a:pt x="100" y="59"/>
                </a:lnTo>
                <a:lnTo>
                  <a:pt x="112" y="59"/>
                </a:lnTo>
                <a:lnTo>
                  <a:pt x="124" y="59"/>
                </a:lnTo>
                <a:lnTo>
                  <a:pt x="135" y="65"/>
                </a:lnTo>
                <a:lnTo>
                  <a:pt x="147" y="65"/>
                </a:lnTo>
                <a:lnTo>
                  <a:pt x="159" y="71"/>
                </a:lnTo>
                <a:lnTo>
                  <a:pt x="165" y="71"/>
                </a:lnTo>
                <a:lnTo>
                  <a:pt x="182" y="77"/>
                </a:lnTo>
                <a:lnTo>
                  <a:pt x="194" y="77"/>
                </a:lnTo>
                <a:lnTo>
                  <a:pt x="206" y="83"/>
                </a:lnTo>
                <a:lnTo>
                  <a:pt x="218" y="83"/>
                </a:lnTo>
                <a:lnTo>
                  <a:pt x="230" y="83"/>
                </a:lnTo>
                <a:lnTo>
                  <a:pt x="241" y="89"/>
                </a:lnTo>
                <a:lnTo>
                  <a:pt x="253" y="89"/>
                </a:lnTo>
                <a:lnTo>
                  <a:pt x="265" y="95"/>
                </a:lnTo>
                <a:lnTo>
                  <a:pt x="277" y="95"/>
                </a:lnTo>
                <a:lnTo>
                  <a:pt x="289" y="101"/>
                </a:lnTo>
                <a:lnTo>
                  <a:pt x="306" y="101"/>
                </a:lnTo>
                <a:lnTo>
                  <a:pt x="318" y="101"/>
                </a:lnTo>
                <a:lnTo>
                  <a:pt x="330" y="106"/>
                </a:lnTo>
                <a:lnTo>
                  <a:pt x="342" y="106"/>
                </a:lnTo>
                <a:lnTo>
                  <a:pt x="353" y="106"/>
                </a:lnTo>
                <a:lnTo>
                  <a:pt x="365" y="106"/>
                </a:lnTo>
                <a:lnTo>
                  <a:pt x="377" y="112"/>
                </a:lnTo>
                <a:lnTo>
                  <a:pt x="389" y="112"/>
                </a:lnTo>
                <a:lnTo>
                  <a:pt x="400" y="112"/>
                </a:lnTo>
                <a:lnTo>
                  <a:pt x="412" y="112"/>
                </a:lnTo>
                <a:lnTo>
                  <a:pt x="430" y="112"/>
                </a:lnTo>
                <a:lnTo>
                  <a:pt x="430" y="112"/>
                </a:lnTo>
                <a:lnTo>
                  <a:pt x="430" y="112"/>
                </a:lnTo>
                <a:lnTo>
                  <a:pt x="430" y="106"/>
                </a:lnTo>
                <a:lnTo>
                  <a:pt x="430" y="106"/>
                </a:lnTo>
                <a:lnTo>
                  <a:pt x="442" y="112"/>
                </a:lnTo>
                <a:lnTo>
                  <a:pt x="442" y="124"/>
                </a:lnTo>
                <a:lnTo>
                  <a:pt x="430" y="130"/>
                </a:lnTo>
                <a:lnTo>
                  <a:pt x="412" y="130"/>
                </a:lnTo>
                <a:lnTo>
                  <a:pt x="400" y="136"/>
                </a:lnTo>
                <a:lnTo>
                  <a:pt x="383" y="136"/>
                </a:lnTo>
                <a:lnTo>
                  <a:pt x="371" y="136"/>
                </a:lnTo>
                <a:lnTo>
                  <a:pt x="359" y="136"/>
                </a:lnTo>
                <a:lnTo>
                  <a:pt x="347" y="130"/>
                </a:lnTo>
                <a:lnTo>
                  <a:pt x="330" y="130"/>
                </a:lnTo>
                <a:lnTo>
                  <a:pt x="318" y="130"/>
                </a:lnTo>
                <a:lnTo>
                  <a:pt x="306" y="124"/>
                </a:lnTo>
                <a:lnTo>
                  <a:pt x="294" y="124"/>
                </a:lnTo>
                <a:lnTo>
                  <a:pt x="283" y="124"/>
                </a:lnTo>
                <a:lnTo>
                  <a:pt x="265" y="118"/>
                </a:lnTo>
                <a:lnTo>
                  <a:pt x="253" y="118"/>
                </a:lnTo>
                <a:lnTo>
                  <a:pt x="241" y="118"/>
                </a:lnTo>
                <a:lnTo>
                  <a:pt x="230" y="112"/>
                </a:lnTo>
                <a:lnTo>
                  <a:pt x="212" y="112"/>
                </a:lnTo>
                <a:lnTo>
                  <a:pt x="200" y="106"/>
                </a:lnTo>
                <a:lnTo>
                  <a:pt x="188" y="106"/>
                </a:lnTo>
                <a:lnTo>
                  <a:pt x="177" y="101"/>
                </a:lnTo>
                <a:lnTo>
                  <a:pt x="159" y="101"/>
                </a:lnTo>
                <a:lnTo>
                  <a:pt x="147" y="95"/>
                </a:lnTo>
                <a:lnTo>
                  <a:pt x="135" y="89"/>
                </a:lnTo>
                <a:lnTo>
                  <a:pt x="124" y="89"/>
                </a:lnTo>
                <a:lnTo>
                  <a:pt x="112" y="83"/>
                </a:lnTo>
                <a:lnTo>
                  <a:pt x="100" y="83"/>
                </a:lnTo>
                <a:lnTo>
                  <a:pt x="88" y="77"/>
                </a:lnTo>
                <a:lnTo>
                  <a:pt x="76" y="71"/>
                </a:lnTo>
                <a:lnTo>
                  <a:pt x="65" y="65"/>
                </a:lnTo>
                <a:lnTo>
                  <a:pt x="41" y="59"/>
                </a:lnTo>
                <a:lnTo>
                  <a:pt x="6" y="36"/>
                </a:lnTo>
                <a:lnTo>
                  <a:pt x="6" y="18"/>
                </a:lnTo>
                <a:lnTo>
                  <a:pt x="0" y="0"/>
                </a:lnTo>
                <a:lnTo>
                  <a:pt x="18" y="0"/>
                </a:lnTo>
                <a:lnTo>
                  <a:pt x="29" y="12"/>
                </a:lnTo>
                <a:lnTo>
                  <a:pt x="53" y="36"/>
                </a:lnTo>
                <a:lnTo>
                  <a:pt x="53" y="3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3887788" y="4575175"/>
            <a:ext cx="639762" cy="106363"/>
          </a:xfrm>
          <a:custGeom>
            <a:avLst/>
            <a:gdLst/>
            <a:ahLst/>
            <a:cxnLst>
              <a:cxn ang="0">
                <a:pos x="76" y="35"/>
              </a:cxn>
              <a:cxn ang="0">
                <a:pos x="100" y="41"/>
              </a:cxn>
              <a:cxn ang="0">
                <a:pos x="118" y="41"/>
              </a:cxn>
              <a:cxn ang="0">
                <a:pos x="141" y="41"/>
              </a:cxn>
              <a:cxn ang="0">
                <a:pos x="165" y="41"/>
              </a:cxn>
              <a:cxn ang="0">
                <a:pos x="188" y="47"/>
              </a:cxn>
              <a:cxn ang="0">
                <a:pos x="212" y="47"/>
              </a:cxn>
              <a:cxn ang="0">
                <a:pos x="235" y="47"/>
              </a:cxn>
              <a:cxn ang="0">
                <a:pos x="265" y="53"/>
              </a:cxn>
              <a:cxn ang="0">
                <a:pos x="288" y="53"/>
              </a:cxn>
              <a:cxn ang="0">
                <a:pos x="312" y="53"/>
              </a:cxn>
              <a:cxn ang="0">
                <a:pos x="341" y="53"/>
              </a:cxn>
              <a:cxn ang="0">
                <a:pos x="365" y="53"/>
              </a:cxn>
              <a:cxn ang="0">
                <a:pos x="389" y="47"/>
              </a:cxn>
              <a:cxn ang="0">
                <a:pos x="412" y="47"/>
              </a:cxn>
              <a:cxn ang="0">
                <a:pos x="436" y="47"/>
              </a:cxn>
              <a:cxn ang="0">
                <a:pos x="442" y="41"/>
              </a:cxn>
              <a:cxn ang="0">
                <a:pos x="442" y="35"/>
              </a:cxn>
              <a:cxn ang="0">
                <a:pos x="453" y="53"/>
              </a:cxn>
              <a:cxn ang="0">
                <a:pos x="430" y="64"/>
              </a:cxn>
              <a:cxn ang="0">
                <a:pos x="400" y="76"/>
              </a:cxn>
              <a:cxn ang="0">
                <a:pos x="371" y="76"/>
              </a:cxn>
              <a:cxn ang="0">
                <a:pos x="347" y="76"/>
              </a:cxn>
              <a:cxn ang="0">
                <a:pos x="324" y="76"/>
              </a:cxn>
              <a:cxn ang="0">
                <a:pos x="294" y="76"/>
              </a:cxn>
              <a:cxn ang="0">
                <a:pos x="265" y="76"/>
              </a:cxn>
              <a:cxn ang="0">
                <a:pos x="241" y="76"/>
              </a:cxn>
              <a:cxn ang="0">
                <a:pos x="212" y="76"/>
              </a:cxn>
              <a:cxn ang="0">
                <a:pos x="188" y="76"/>
              </a:cxn>
              <a:cxn ang="0">
                <a:pos x="159" y="70"/>
              </a:cxn>
              <a:cxn ang="0">
                <a:pos x="135" y="70"/>
              </a:cxn>
              <a:cxn ang="0">
                <a:pos x="112" y="64"/>
              </a:cxn>
              <a:cxn ang="0">
                <a:pos x="82" y="59"/>
              </a:cxn>
              <a:cxn ang="0">
                <a:pos x="59" y="53"/>
              </a:cxn>
              <a:cxn ang="0">
                <a:pos x="29" y="41"/>
              </a:cxn>
              <a:cxn ang="0">
                <a:pos x="6" y="29"/>
              </a:cxn>
              <a:cxn ang="0">
                <a:pos x="0" y="6"/>
              </a:cxn>
              <a:cxn ang="0">
                <a:pos x="29" y="11"/>
              </a:cxn>
              <a:cxn ang="0">
                <a:pos x="53" y="29"/>
              </a:cxn>
            </a:cxnLst>
            <a:rect l="0" t="0" r="r" b="b"/>
            <a:pathLst>
              <a:path w="453" h="76">
                <a:moveTo>
                  <a:pt x="53" y="29"/>
                </a:moveTo>
                <a:lnTo>
                  <a:pt x="76" y="35"/>
                </a:lnTo>
                <a:lnTo>
                  <a:pt x="88" y="41"/>
                </a:lnTo>
                <a:lnTo>
                  <a:pt x="100" y="41"/>
                </a:lnTo>
                <a:lnTo>
                  <a:pt x="106" y="41"/>
                </a:lnTo>
                <a:lnTo>
                  <a:pt x="118" y="41"/>
                </a:lnTo>
                <a:lnTo>
                  <a:pt x="129" y="41"/>
                </a:lnTo>
                <a:lnTo>
                  <a:pt x="141" y="41"/>
                </a:lnTo>
                <a:lnTo>
                  <a:pt x="153" y="41"/>
                </a:lnTo>
                <a:lnTo>
                  <a:pt x="165" y="41"/>
                </a:lnTo>
                <a:lnTo>
                  <a:pt x="177" y="47"/>
                </a:lnTo>
                <a:lnTo>
                  <a:pt x="188" y="47"/>
                </a:lnTo>
                <a:lnTo>
                  <a:pt x="200" y="47"/>
                </a:lnTo>
                <a:lnTo>
                  <a:pt x="212" y="47"/>
                </a:lnTo>
                <a:lnTo>
                  <a:pt x="224" y="47"/>
                </a:lnTo>
                <a:lnTo>
                  <a:pt x="235" y="47"/>
                </a:lnTo>
                <a:lnTo>
                  <a:pt x="247" y="53"/>
                </a:lnTo>
                <a:lnTo>
                  <a:pt x="265" y="53"/>
                </a:lnTo>
                <a:lnTo>
                  <a:pt x="277" y="53"/>
                </a:lnTo>
                <a:lnTo>
                  <a:pt x="288" y="53"/>
                </a:lnTo>
                <a:lnTo>
                  <a:pt x="300" y="53"/>
                </a:lnTo>
                <a:lnTo>
                  <a:pt x="312" y="53"/>
                </a:lnTo>
                <a:lnTo>
                  <a:pt x="324" y="53"/>
                </a:lnTo>
                <a:lnTo>
                  <a:pt x="341" y="53"/>
                </a:lnTo>
                <a:lnTo>
                  <a:pt x="353" y="53"/>
                </a:lnTo>
                <a:lnTo>
                  <a:pt x="365" y="53"/>
                </a:lnTo>
                <a:lnTo>
                  <a:pt x="377" y="53"/>
                </a:lnTo>
                <a:lnTo>
                  <a:pt x="389" y="47"/>
                </a:lnTo>
                <a:lnTo>
                  <a:pt x="400" y="47"/>
                </a:lnTo>
                <a:lnTo>
                  <a:pt x="412" y="47"/>
                </a:lnTo>
                <a:lnTo>
                  <a:pt x="424" y="47"/>
                </a:lnTo>
                <a:lnTo>
                  <a:pt x="436" y="47"/>
                </a:lnTo>
                <a:lnTo>
                  <a:pt x="442" y="41"/>
                </a:lnTo>
                <a:lnTo>
                  <a:pt x="442" y="41"/>
                </a:lnTo>
                <a:lnTo>
                  <a:pt x="442" y="41"/>
                </a:lnTo>
                <a:lnTo>
                  <a:pt x="442" y="35"/>
                </a:lnTo>
                <a:lnTo>
                  <a:pt x="453" y="41"/>
                </a:lnTo>
                <a:lnTo>
                  <a:pt x="453" y="53"/>
                </a:lnTo>
                <a:lnTo>
                  <a:pt x="442" y="59"/>
                </a:lnTo>
                <a:lnTo>
                  <a:pt x="430" y="64"/>
                </a:lnTo>
                <a:lnTo>
                  <a:pt x="418" y="70"/>
                </a:lnTo>
                <a:lnTo>
                  <a:pt x="400" y="76"/>
                </a:lnTo>
                <a:lnTo>
                  <a:pt x="383" y="76"/>
                </a:lnTo>
                <a:lnTo>
                  <a:pt x="371" y="76"/>
                </a:lnTo>
                <a:lnTo>
                  <a:pt x="359" y="76"/>
                </a:lnTo>
                <a:lnTo>
                  <a:pt x="347" y="76"/>
                </a:lnTo>
                <a:lnTo>
                  <a:pt x="336" y="76"/>
                </a:lnTo>
                <a:lnTo>
                  <a:pt x="324" y="76"/>
                </a:lnTo>
                <a:lnTo>
                  <a:pt x="306" y="76"/>
                </a:lnTo>
                <a:lnTo>
                  <a:pt x="294" y="76"/>
                </a:lnTo>
                <a:lnTo>
                  <a:pt x="283" y="76"/>
                </a:lnTo>
                <a:lnTo>
                  <a:pt x="265" y="76"/>
                </a:lnTo>
                <a:lnTo>
                  <a:pt x="253" y="76"/>
                </a:lnTo>
                <a:lnTo>
                  <a:pt x="241" y="76"/>
                </a:lnTo>
                <a:lnTo>
                  <a:pt x="230" y="76"/>
                </a:lnTo>
                <a:lnTo>
                  <a:pt x="212" y="76"/>
                </a:lnTo>
                <a:lnTo>
                  <a:pt x="200" y="76"/>
                </a:lnTo>
                <a:lnTo>
                  <a:pt x="188" y="76"/>
                </a:lnTo>
                <a:lnTo>
                  <a:pt x="171" y="70"/>
                </a:lnTo>
                <a:lnTo>
                  <a:pt x="159" y="70"/>
                </a:lnTo>
                <a:lnTo>
                  <a:pt x="147" y="70"/>
                </a:lnTo>
                <a:lnTo>
                  <a:pt x="135" y="70"/>
                </a:lnTo>
                <a:lnTo>
                  <a:pt x="123" y="64"/>
                </a:lnTo>
                <a:lnTo>
                  <a:pt x="112" y="64"/>
                </a:lnTo>
                <a:lnTo>
                  <a:pt x="94" y="64"/>
                </a:lnTo>
                <a:lnTo>
                  <a:pt x="82" y="59"/>
                </a:lnTo>
                <a:lnTo>
                  <a:pt x="70" y="59"/>
                </a:lnTo>
                <a:lnTo>
                  <a:pt x="59" y="53"/>
                </a:lnTo>
                <a:lnTo>
                  <a:pt x="47" y="53"/>
                </a:lnTo>
                <a:lnTo>
                  <a:pt x="29" y="41"/>
                </a:lnTo>
                <a:lnTo>
                  <a:pt x="17" y="35"/>
                </a:lnTo>
                <a:lnTo>
                  <a:pt x="6" y="29"/>
                </a:lnTo>
                <a:lnTo>
                  <a:pt x="6" y="17"/>
                </a:lnTo>
                <a:lnTo>
                  <a:pt x="0" y="6"/>
                </a:lnTo>
                <a:lnTo>
                  <a:pt x="17" y="0"/>
                </a:lnTo>
                <a:lnTo>
                  <a:pt x="29" y="11"/>
                </a:lnTo>
                <a:lnTo>
                  <a:pt x="53" y="29"/>
                </a:lnTo>
                <a:lnTo>
                  <a:pt x="53" y="2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3878263" y="4664075"/>
            <a:ext cx="641350" cy="109538"/>
          </a:xfrm>
          <a:custGeom>
            <a:avLst/>
            <a:gdLst/>
            <a:ahLst/>
            <a:cxnLst>
              <a:cxn ang="0">
                <a:pos x="76" y="36"/>
              </a:cxn>
              <a:cxn ang="0">
                <a:pos x="94" y="42"/>
              </a:cxn>
              <a:cxn ang="0">
                <a:pos x="112" y="42"/>
              </a:cxn>
              <a:cxn ang="0">
                <a:pos x="141" y="42"/>
              </a:cxn>
              <a:cxn ang="0">
                <a:pos x="165" y="42"/>
              </a:cxn>
              <a:cxn ang="0">
                <a:pos x="188" y="48"/>
              </a:cxn>
              <a:cxn ang="0">
                <a:pos x="212" y="48"/>
              </a:cxn>
              <a:cxn ang="0">
                <a:pos x="236" y="48"/>
              </a:cxn>
              <a:cxn ang="0">
                <a:pos x="265" y="54"/>
              </a:cxn>
              <a:cxn ang="0">
                <a:pos x="289" y="54"/>
              </a:cxn>
              <a:cxn ang="0">
                <a:pos x="312" y="54"/>
              </a:cxn>
              <a:cxn ang="0">
                <a:pos x="342" y="54"/>
              </a:cxn>
              <a:cxn ang="0">
                <a:pos x="365" y="54"/>
              </a:cxn>
              <a:cxn ang="0">
                <a:pos x="389" y="48"/>
              </a:cxn>
              <a:cxn ang="0">
                <a:pos x="412" y="48"/>
              </a:cxn>
              <a:cxn ang="0">
                <a:pos x="436" y="48"/>
              </a:cxn>
              <a:cxn ang="0">
                <a:pos x="442" y="42"/>
              </a:cxn>
              <a:cxn ang="0">
                <a:pos x="442" y="36"/>
              </a:cxn>
              <a:cxn ang="0">
                <a:pos x="448" y="48"/>
              </a:cxn>
              <a:cxn ang="0">
                <a:pos x="430" y="65"/>
              </a:cxn>
              <a:cxn ang="0">
                <a:pos x="400" y="71"/>
              </a:cxn>
              <a:cxn ang="0">
                <a:pos x="371" y="77"/>
              </a:cxn>
              <a:cxn ang="0">
                <a:pos x="347" y="77"/>
              </a:cxn>
              <a:cxn ang="0">
                <a:pos x="318" y="77"/>
              </a:cxn>
              <a:cxn ang="0">
                <a:pos x="294" y="77"/>
              </a:cxn>
              <a:cxn ang="0">
                <a:pos x="265" y="77"/>
              </a:cxn>
              <a:cxn ang="0">
                <a:pos x="241" y="77"/>
              </a:cxn>
              <a:cxn ang="0">
                <a:pos x="212" y="77"/>
              </a:cxn>
              <a:cxn ang="0">
                <a:pos x="188" y="71"/>
              </a:cxn>
              <a:cxn ang="0">
                <a:pos x="159" y="71"/>
              </a:cxn>
              <a:cxn ang="0">
                <a:pos x="135" y="71"/>
              </a:cxn>
              <a:cxn ang="0">
                <a:pos x="106" y="65"/>
              </a:cxn>
              <a:cxn ang="0">
                <a:pos x="82" y="59"/>
              </a:cxn>
              <a:cxn ang="0">
                <a:pos x="59" y="54"/>
              </a:cxn>
              <a:cxn ang="0">
                <a:pos x="29" y="42"/>
              </a:cxn>
              <a:cxn ang="0">
                <a:pos x="6" y="30"/>
              </a:cxn>
              <a:cxn ang="0">
                <a:pos x="0" y="6"/>
              </a:cxn>
              <a:cxn ang="0">
                <a:pos x="29" y="12"/>
              </a:cxn>
              <a:cxn ang="0">
                <a:pos x="53" y="30"/>
              </a:cxn>
            </a:cxnLst>
            <a:rect l="0" t="0" r="r" b="b"/>
            <a:pathLst>
              <a:path w="453" h="77">
                <a:moveTo>
                  <a:pt x="53" y="30"/>
                </a:moveTo>
                <a:lnTo>
                  <a:pt x="76" y="36"/>
                </a:lnTo>
                <a:lnTo>
                  <a:pt x="88" y="42"/>
                </a:lnTo>
                <a:lnTo>
                  <a:pt x="94" y="42"/>
                </a:lnTo>
                <a:lnTo>
                  <a:pt x="106" y="42"/>
                </a:lnTo>
                <a:lnTo>
                  <a:pt x="112" y="42"/>
                </a:lnTo>
                <a:lnTo>
                  <a:pt x="129" y="42"/>
                </a:lnTo>
                <a:lnTo>
                  <a:pt x="141" y="42"/>
                </a:lnTo>
                <a:lnTo>
                  <a:pt x="153" y="42"/>
                </a:lnTo>
                <a:lnTo>
                  <a:pt x="165" y="42"/>
                </a:lnTo>
                <a:lnTo>
                  <a:pt x="177" y="48"/>
                </a:lnTo>
                <a:lnTo>
                  <a:pt x="188" y="48"/>
                </a:lnTo>
                <a:lnTo>
                  <a:pt x="200" y="48"/>
                </a:lnTo>
                <a:lnTo>
                  <a:pt x="212" y="48"/>
                </a:lnTo>
                <a:lnTo>
                  <a:pt x="224" y="48"/>
                </a:lnTo>
                <a:lnTo>
                  <a:pt x="236" y="48"/>
                </a:lnTo>
                <a:lnTo>
                  <a:pt x="247" y="48"/>
                </a:lnTo>
                <a:lnTo>
                  <a:pt x="265" y="54"/>
                </a:lnTo>
                <a:lnTo>
                  <a:pt x="277" y="54"/>
                </a:lnTo>
                <a:lnTo>
                  <a:pt x="289" y="54"/>
                </a:lnTo>
                <a:lnTo>
                  <a:pt x="300" y="54"/>
                </a:lnTo>
                <a:lnTo>
                  <a:pt x="312" y="54"/>
                </a:lnTo>
                <a:lnTo>
                  <a:pt x="324" y="54"/>
                </a:lnTo>
                <a:lnTo>
                  <a:pt x="342" y="54"/>
                </a:lnTo>
                <a:lnTo>
                  <a:pt x="353" y="54"/>
                </a:lnTo>
                <a:lnTo>
                  <a:pt x="365" y="54"/>
                </a:lnTo>
                <a:lnTo>
                  <a:pt x="377" y="48"/>
                </a:lnTo>
                <a:lnTo>
                  <a:pt x="389" y="48"/>
                </a:lnTo>
                <a:lnTo>
                  <a:pt x="400" y="48"/>
                </a:lnTo>
                <a:lnTo>
                  <a:pt x="412" y="48"/>
                </a:lnTo>
                <a:lnTo>
                  <a:pt x="424" y="42"/>
                </a:lnTo>
                <a:lnTo>
                  <a:pt x="436" y="48"/>
                </a:lnTo>
                <a:lnTo>
                  <a:pt x="442" y="42"/>
                </a:lnTo>
                <a:lnTo>
                  <a:pt x="442" y="42"/>
                </a:lnTo>
                <a:lnTo>
                  <a:pt x="442" y="42"/>
                </a:lnTo>
                <a:lnTo>
                  <a:pt x="442" y="36"/>
                </a:lnTo>
                <a:lnTo>
                  <a:pt x="453" y="42"/>
                </a:lnTo>
                <a:lnTo>
                  <a:pt x="448" y="48"/>
                </a:lnTo>
                <a:lnTo>
                  <a:pt x="442" y="59"/>
                </a:lnTo>
                <a:lnTo>
                  <a:pt x="430" y="65"/>
                </a:lnTo>
                <a:lnTo>
                  <a:pt x="412" y="71"/>
                </a:lnTo>
                <a:lnTo>
                  <a:pt x="400" y="71"/>
                </a:lnTo>
                <a:lnTo>
                  <a:pt x="383" y="77"/>
                </a:lnTo>
                <a:lnTo>
                  <a:pt x="371" y="77"/>
                </a:lnTo>
                <a:lnTo>
                  <a:pt x="359" y="77"/>
                </a:lnTo>
                <a:lnTo>
                  <a:pt x="347" y="77"/>
                </a:lnTo>
                <a:lnTo>
                  <a:pt x="336" y="77"/>
                </a:lnTo>
                <a:lnTo>
                  <a:pt x="318" y="77"/>
                </a:lnTo>
                <a:lnTo>
                  <a:pt x="306" y="77"/>
                </a:lnTo>
                <a:lnTo>
                  <a:pt x="294" y="77"/>
                </a:lnTo>
                <a:lnTo>
                  <a:pt x="283" y="77"/>
                </a:lnTo>
                <a:lnTo>
                  <a:pt x="265" y="77"/>
                </a:lnTo>
                <a:lnTo>
                  <a:pt x="253" y="77"/>
                </a:lnTo>
                <a:lnTo>
                  <a:pt x="241" y="77"/>
                </a:lnTo>
                <a:lnTo>
                  <a:pt x="224" y="77"/>
                </a:lnTo>
                <a:lnTo>
                  <a:pt x="212" y="77"/>
                </a:lnTo>
                <a:lnTo>
                  <a:pt x="200" y="77"/>
                </a:lnTo>
                <a:lnTo>
                  <a:pt x="188" y="71"/>
                </a:lnTo>
                <a:lnTo>
                  <a:pt x="171" y="71"/>
                </a:lnTo>
                <a:lnTo>
                  <a:pt x="159" y="71"/>
                </a:lnTo>
                <a:lnTo>
                  <a:pt x="147" y="71"/>
                </a:lnTo>
                <a:lnTo>
                  <a:pt x="135" y="71"/>
                </a:lnTo>
                <a:lnTo>
                  <a:pt x="124" y="65"/>
                </a:lnTo>
                <a:lnTo>
                  <a:pt x="106" y="65"/>
                </a:lnTo>
                <a:lnTo>
                  <a:pt x="94" y="65"/>
                </a:lnTo>
                <a:lnTo>
                  <a:pt x="82" y="59"/>
                </a:lnTo>
                <a:lnTo>
                  <a:pt x="71" y="59"/>
                </a:lnTo>
                <a:lnTo>
                  <a:pt x="59" y="54"/>
                </a:lnTo>
                <a:lnTo>
                  <a:pt x="47" y="54"/>
                </a:lnTo>
                <a:lnTo>
                  <a:pt x="29" y="42"/>
                </a:lnTo>
                <a:lnTo>
                  <a:pt x="18" y="36"/>
                </a:lnTo>
                <a:lnTo>
                  <a:pt x="6" y="30"/>
                </a:lnTo>
                <a:lnTo>
                  <a:pt x="6" y="18"/>
                </a:lnTo>
                <a:lnTo>
                  <a:pt x="0" y="6"/>
                </a:lnTo>
                <a:lnTo>
                  <a:pt x="18" y="0"/>
                </a:lnTo>
                <a:lnTo>
                  <a:pt x="29" y="12"/>
                </a:lnTo>
                <a:lnTo>
                  <a:pt x="53" y="30"/>
                </a:lnTo>
                <a:lnTo>
                  <a:pt x="53" y="3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4586288" y="4548188"/>
            <a:ext cx="631825" cy="115887"/>
          </a:xfrm>
          <a:custGeom>
            <a:avLst/>
            <a:gdLst/>
            <a:ahLst/>
            <a:cxnLst>
              <a:cxn ang="0">
                <a:pos x="400" y="18"/>
              </a:cxn>
              <a:cxn ang="0">
                <a:pos x="324" y="41"/>
              </a:cxn>
              <a:cxn ang="0">
                <a:pos x="29" y="53"/>
              </a:cxn>
              <a:cxn ang="0">
                <a:pos x="0" y="53"/>
              </a:cxn>
              <a:cxn ang="0">
                <a:pos x="11" y="82"/>
              </a:cxn>
              <a:cxn ang="0">
                <a:pos x="382" y="59"/>
              </a:cxn>
              <a:cxn ang="0">
                <a:pos x="447" y="6"/>
              </a:cxn>
              <a:cxn ang="0">
                <a:pos x="424" y="0"/>
              </a:cxn>
              <a:cxn ang="0">
                <a:pos x="400" y="29"/>
              </a:cxn>
              <a:cxn ang="0">
                <a:pos x="400" y="18"/>
              </a:cxn>
            </a:cxnLst>
            <a:rect l="0" t="0" r="r" b="b"/>
            <a:pathLst>
              <a:path w="447" h="82">
                <a:moveTo>
                  <a:pt x="400" y="18"/>
                </a:moveTo>
                <a:lnTo>
                  <a:pt x="324" y="41"/>
                </a:lnTo>
                <a:lnTo>
                  <a:pt x="29" y="53"/>
                </a:lnTo>
                <a:lnTo>
                  <a:pt x="0" y="53"/>
                </a:lnTo>
                <a:lnTo>
                  <a:pt x="11" y="82"/>
                </a:lnTo>
                <a:lnTo>
                  <a:pt x="382" y="59"/>
                </a:lnTo>
                <a:lnTo>
                  <a:pt x="447" y="6"/>
                </a:lnTo>
                <a:lnTo>
                  <a:pt x="424" y="0"/>
                </a:lnTo>
                <a:lnTo>
                  <a:pt x="400" y="29"/>
                </a:lnTo>
                <a:lnTo>
                  <a:pt x="400" y="1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246438" y="4565650"/>
            <a:ext cx="641350" cy="166688"/>
          </a:xfrm>
          <a:custGeom>
            <a:avLst/>
            <a:gdLst/>
            <a:ahLst/>
            <a:cxnLst>
              <a:cxn ang="0">
                <a:pos x="77" y="41"/>
              </a:cxn>
              <a:cxn ang="0">
                <a:pos x="94" y="47"/>
              </a:cxn>
              <a:cxn ang="0">
                <a:pos x="112" y="53"/>
              </a:cxn>
              <a:cxn ang="0">
                <a:pos x="142" y="59"/>
              </a:cxn>
              <a:cxn ang="0">
                <a:pos x="165" y="59"/>
              </a:cxn>
              <a:cxn ang="0">
                <a:pos x="189" y="65"/>
              </a:cxn>
              <a:cxn ang="0">
                <a:pos x="212" y="70"/>
              </a:cxn>
              <a:cxn ang="0">
                <a:pos x="236" y="70"/>
              </a:cxn>
              <a:cxn ang="0">
                <a:pos x="259" y="76"/>
              </a:cxn>
              <a:cxn ang="0">
                <a:pos x="289" y="82"/>
              </a:cxn>
              <a:cxn ang="0">
                <a:pos x="312" y="82"/>
              </a:cxn>
              <a:cxn ang="0">
                <a:pos x="336" y="88"/>
              </a:cxn>
              <a:cxn ang="0">
                <a:pos x="360" y="88"/>
              </a:cxn>
              <a:cxn ang="0">
                <a:pos x="383" y="88"/>
              </a:cxn>
              <a:cxn ang="0">
                <a:pos x="407" y="88"/>
              </a:cxn>
              <a:cxn ang="0">
                <a:pos x="436" y="88"/>
              </a:cxn>
              <a:cxn ang="0">
                <a:pos x="436" y="88"/>
              </a:cxn>
              <a:cxn ang="0">
                <a:pos x="442" y="82"/>
              </a:cxn>
              <a:cxn ang="0">
                <a:pos x="448" y="94"/>
              </a:cxn>
              <a:cxn ang="0">
                <a:pos x="424" y="106"/>
              </a:cxn>
              <a:cxn ang="0">
                <a:pos x="395" y="112"/>
              </a:cxn>
              <a:cxn ang="0">
                <a:pos x="365" y="112"/>
              </a:cxn>
              <a:cxn ang="0">
                <a:pos x="342" y="112"/>
              </a:cxn>
              <a:cxn ang="0">
                <a:pos x="318" y="112"/>
              </a:cxn>
              <a:cxn ang="0">
                <a:pos x="289" y="106"/>
              </a:cxn>
              <a:cxn ang="0">
                <a:pos x="265" y="106"/>
              </a:cxn>
              <a:cxn ang="0">
                <a:pos x="236" y="100"/>
              </a:cxn>
              <a:cxn ang="0">
                <a:pos x="206" y="94"/>
              </a:cxn>
              <a:cxn ang="0">
                <a:pos x="183" y="94"/>
              </a:cxn>
              <a:cxn ang="0">
                <a:pos x="159" y="88"/>
              </a:cxn>
              <a:cxn ang="0">
                <a:pos x="130" y="82"/>
              </a:cxn>
              <a:cxn ang="0">
                <a:pos x="106" y="76"/>
              </a:cxn>
              <a:cxn ang="0">
                <a:pos x="83" y="70"/>
              </a:cxn>
              <a:cxn ang="0">
                <a:pos x="47" y="59"/>
              </a:cxn>
              <a:cxn ang="0">
                <a:pos x="12" y="17"/>
              </a:cxn>
              <a:cxn ang="0">
                <a:pos x="24" y="0"/>
              </a:cxn>
              <a:cxn ang="0">
                <a:pos x="53" y="35"/>
              </a:cxn>
            </a:cxnLst>
            <a:rect l="0" t="0" r="r" b="b"/>
            <a:pathLst>
              <a:path w="454" h="118">
                <a:moveTo>
                  <a:pt x="53" y="29"/>
                </a:moveTo>
                <a:lnTo>
                  <a:pt x="77" y="41"/>
                </a:lnTo>
                <a:lnTo>
                  <a:pt x="89" y="47"/>
                </a:lnTo>
                <a:lnTo>
                  <a:pt x="94" y="47"/>
                </a:lnTo>
                <a:lnTo>
                  <a:pt x="106" y="53"/>
                </a:lnTo>
                <a:lnTo>
                  <a:pt x="112" y="53"/>
                </a:lnTo>
                <a:lnTo>
                  <a:pt x="130" y="53"/>
                </a:lnTo>
                <a:lnTo>
                  <a:pt x="142" y="59"/>
                </a:lnTo>
                <a:lnTo>
                  <a:pt x="153" y="59"/>
                </a:lnTo>
                <a:lnTo>
                  <a:pt x="165" y="59"/>
                </a:lnTo>
                <a:lnTo>
                  <a:pt x="177" y="65"/>
                </a:lnTo>
                <a:lnTo>
                  <a:pt x="189" y="65"/>
                </a:lnTo>
                <a:lnTo>
                  <a:pt x="200" y="65"/>
                </a:lnTo>
                <a:lnTo>
                  <a:pt x="212" y="70"/>
                </a:lnTo>
                <a:lnTo>
                  <a:pt x="224" y="70"/>
                </a:lnTo>
                <a:lnTo>
                  <a:pt x="236" y="70"/>
                </a:lnTo>
                <a:lnTo>
                  <a:pt x="248" y="76"/>
                </a:lnTo>
                <a:lnTo>
                  <a:pt x="259" y="76"/>
                </a:lnTo>
                <a:lnTo>
                  <a:pt x="271" y="76"/>
                </a:lnTo>
                <a:lnTo>
                  <a:pt x="289" y="82"/>
                </a:lnTo>
                <a:lnTo>
                  <a:pt x="301" y="82"/>
                </a:lnTo>
                <a:lnTo>
                  <a:pt x="312" y="82"/>
                </a:lnTo>
                <a:lnTo>
                  <a:pt x="324" y="88"/>
                </a:lnTo>
                <a:lnTo>
                  <a:pt x="336" y="88"/>
                </a:lnTo>
                <a:lnTo>
                  <a:pt x="348" y="88"/>
                </a:lnTo>
                <a:lnTo>
                  <a:pt x="360" y="88"/>
                </a:lnTo>
                <a:lnTo>
                  <a:pt x="371" y="88"/>
                </a:lnTo>
                <a:lnTo>
                  <a:pt x="383" y="88"/>
                </a:lnTo>
                <a:lnTo>
                  <a:pt x="395" y="88"/>
                </a:lnTo>
                <a:lnTo>
                  <a:pt x="407" y="88"/>
                </a:lnTo>
                <a:lnTo>
                  <a:pt x="418" y="88"/>
                </a:lnTo>
                <a:lnTo>
                  <a:pt x="436" y="88"/>
                </a:lnTo>
                <a:lnTo>
                  <a:pt x="436" y="88"/>
                </a:lnTo>
                <a:lnTo>
                  <a:pt x="436" y="88"/>
                </a:lnTo>
                <a:lnTo>
                  <a:pt x="442" y="82"/>
                </a:lnTo>
                <a:lnTo>
                  <a:pt x="442" y="82"/>
                </a:lnTo>
                <a:lnTo>
                  <a:pt x="454" y="88"/>
                </a:lnTo>
                <a:lnTo>
                  <a:pt x="448" y="94"/>
                </a:lnTo>
                <a:lnTo>
                  <a:pt x="436" y="106"/>
                </a:lnTo>
                <a:lnTo>
                  <a:pt x="424" y="106"/>
                </a:lnTo>
                <a:lnTo>
                  <a:pt x="413" y="112"/>
                </a:lnTo>
                <a:lnTo>
                  <a:pt x="395" y="112"/>
                </a:lnTo>
                <a:lnTo>
                  <a:pt x="377" y="118"/>
                </a:lnTo>
                <a:lnTo>
                  <a:pt x="365" y="112"/>
                </a:lnTo>
                <a:lnTo>
                  <a:pt x="354" y="112"/>
                </a:lnTo>
                <a:lnTo>
                  <a:pt x="342" y="112"/>
                </a:lnTo>
                <a:lnTo>
                  <a:pt x="330" y="112"/>
                </a:lnTo>
                <a:lnTo>
                  <a:pt x="318" y="112"/>
                </a:lnTo>
                <a:lnTo>
                  <a:pt x="301" y="106"/>
                </a:lnTo>
                <a:lnTo>
                  <a:pt x="289" y="106"/>
                </a:lnTo>
                <a:lnTo>
                  <a:pt x="277" y="106"/>
                </a:lnTo>
                <a:lnTo>
                  <a:pt x="265" y="106"/>
                </a:lnTo>
                <a:lnTo>
                  <a:pt x="248" y="100"/>
                </a:lnTo>
                <a:lnTo>
                  <a:pt x="236" y="100"/>
                </a:lnTo>
                <a:lnTo>
                  <a:pt x="224" y="100"/>
                </a:lnTo>
                <a:lnTo>
                  <a:pt x="206" y="94"/>
                </a:lnTo>
                <a:lnTo>
                  <a:pt x="195" y="94"/>
                </a:lnTo>
                <a:lnTo>
                  <a:pt x="183" y="94"/>
                </a:lnTo>
                <a:lnTo>
                  <a:pt x="171" y="88"/>
                </a:lnTo>
                <a:lnTo>
                  <a:pt x="159" y="88"/>
                </a:lnTo>
                <a:lnTo>
                  <a:pt x="142" y="82"/>
                </a:lnTo>
                <a:lnTo>
                  <a:pt x="130" y="82"/>
                </a:lnTo>
                <a:lnTo>
                  <a:pt x="118" y="76"/>
                </a:lnTo>
                <a:lnTo>
                  <a:pt x="106" y="76"/>
                </a:lnTo>
                <a:lnTo>
                  <a:pt x="94" y="70"/>
                </a:lnTo>
                <a:lnTo>
                  <a:pt x="83" y="70"/>
                </a:lnTo>
                <a:lnTo>
                  <a:pt x="71" y="65"/>
                </a:lnTo>
                <a:lnTo>
                  <a:pt x="47" y="59"/>
                </a:lnTo>
                <a:lnTo>
                  <a:pt x="12" y="41"/>
                </a:lnTo>
                <a:lnTo>
                  <a:pt x="12" y="17"/>
                </a:lnTo>
                <a:lnTo>
                  <a:pt x="0" y="6"/>
                </a:lnTo>
                <a:lnTo>
                  <a:pt x="24" y="0"/>
                </a:lnTo>
                <a:lnTo>
                  <a:pt x="30" y="12"/>
                </a:lnTo>
                <a:lnTo>
                  <a:pt x="53" y="35"/>
                </a:lnTo>
                <a:lnTo>
                  <a:pt x="53" y="2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5251450" y="4357688"/>
            <a:ext cx="615950" cy="231775"/>
          </a:xfrm>
          <a:custGeom>
            <a:avLst/>
            <a:gdLst/>
            <a:ahLst/>
            <a:cxnLst>
              <a:cxn ang="0">
                <a:pos x="365" y="53"/>
              </a:cxn>
              <a:cxn ang="0">
                <a:pos x="347" y="58"/>
              </a:cxn>
              <a:cxn ang="0">
                <a:pos x="330" y="64"/>
              </a:cxn>
              <a:cxn ang="0">
                <a:pos x="306" y="76"/>
              </a:cxn>
              <a:cxn ang="0">
                <a:pos x="283" y="82"/>
              </a:cxn>
              <a:cxn ang="0">
                <a:pos x="265" y="88"/>
              </a:cxn>
              <a:cxn ang="0">
                <a:pos x="241" y="94"/>
              </a:cxn>
              <a:cxn ang="0">
                <a:pos x="212" y="106"/>
              </a:cxn>
              <a:cxn ang="0">
                <a:pos x="188" y="111"/>
              </a:cxn>
              <a:cxn ang="0">
                <a:pos x="165" y="117"/>
              </a:cxn>
              <a:cxn ang="0">
                <a:pos x="141" y="123"/>
              </a:cxn>
              <a:cxn ang="0">
                <a:pos x="118" y="129"/>
              </a:cxn>
              <a:cxn ang="0">
                <a:pos x="94" y="135"/>
              </a:cxn>
              <a:cxn ang="0">
                <a:pos x="71" y="141"/>
              </a:cxn>
              <a:cxn ang="0">
                <a:pos x="47" y="141"/>
              </a:cxn>
              <a:cxn ang="0">
                <a:pos x="18" y="147"/>
              </a:cxn>
              <a:cxn ang="0">
                <a:pos x="18" y="147"/>
              </a:cxn>
              <a:cxn ang="0">
                <a:pos x="12" y="141"/>
              </a:cxn>
              <a:cxn ang="0">
                <a:pos x="6" y="159"/>
              </a:cxn>
              <a:cxn ang="0">
                <a:pos x="35" y="164"/>
              </a:cxn>
              <a:cxn ang="0">
                <a:pos x="65" y="164"/>
              </a:cxn>
              <a:cxn ang="0">
                <a:pos x="88" y="164"/>
              </a:cxn>
              <a:cxn ang="0">
                <a:pos x="112" y="159"/>
              </a:cxn>
              <a:cxn ang="0">
                <a:pos x="141" y="153"/>
              </a:cxn>
              <a:cxn ang="0">
                <a:pos x="165" y="147"/>
              </a:cxn>
              <a:cxn ang="0">
                <a:pos x="194" y="135"/>
              </a:cxn>
              <a:cxn ang="0">
                <a:pos x="218" y="129"/>
              </a:cxn>
              <a:cxn ang="0">
                <a:pos x="241" y="123"/>
              </a:cxn>
              <a:cxn ang="0">
                <a:pos x="271" y="117"/>
              </a:cxn>
              <a:cxn ang="0">
                <a:pos x="294" y="106"/>
              </a:cxn>
              <a:cxn ang="0">
                <a:pos x="318" y="100"/>
              </a:cxn>
              <a:cxn ang="0">
                <a:pos x="342" y="88"/>
              </a:cxn>
              <a:cxn ang="0">
                <a:pos x="365" y="76"/>
              </a:cxn>
              <a:cxn ang="0">
                <a:pos x="400" y="58"/>
              </a:cxn>
              <a:cxn ang="0">
                <a:pos x="430" y="17"/>
              </a:cxn>
              <a:cxn ang="0">
                <a:pos x="418" y="5"/>
              </a:cxn>
              <a:cxn ang="0">
                <a:pos x="389" y="41"/>
              </a:cxn>
            </a:cxnLst>
            <a:rect l="0" t="0" r="r" b="b"/>
            <a:pathLst>
              <a:path w="436" h="164">
                <a:moveTo>
                  <a:pt x="389" y="35"/>
                </a:moveTo>
                <a:lnTo>
                  <a:pt x="365" y="53"/>
                </a:lnTo>
                <a:lnTo>
                  <a:pt x="359" y="58"/>
                </a:lnTo>
                <a:lnTo>
                  <a:pt x="347" y="58"/>
                </a:lnTo>
                <a:lnTo>
                  <a:pt x="342" y="64"/>
                </a:lnTo>
                <a:lnTo>
                  <a:pt x="330" y="64"/>
                </a:lnTo>
                <a:lnTo>
                  <a:pt x="318" y="70"/>
                </a:lnTo>
                <a:lnTo>
                  <a:pt x="306" y="76"/>
                </a:lnTo>
                <a:lnTo>
                  <a:pt x="294" y="76"/>
                </a:lnTo>
                <a:lnTo>
                  <a:pt x="283" y="82"/>
                </a:lnTo>
                <a:lnTo>
                  <a:pt x="271" y="82"/>
                </a:lnTo>
                <a:lnTo>
                  <a:pt x="265" y="88"/>
                </a:lnTo>
                <a:lnTo>
                  <a:pt x="253" y="94"/>
                </a:lnTo>
                <a:lnTo>
                  <a:pt x="241" y="94"/>
                </a:lnTo>
                <a:lnTo>
                  <a:pt x="224" y="100"/>
                </a:lnTo>
                <a:lnTo>
                  <a:pt x="212" y="106"/>
                </a:lnTo>
                <a:lnTo>
                  <a:pt x="200" y="106"/>
                </a:lnTo>
                <a:lnTo>
                  <a:pt x="188" y="111"/>
                </a:lnTo>
                <a:lnTo>
                  <a:pt x="177" y="117"/>
                </a:lnTo>
                <a:lnTo>
                  <a:pt x="165" y="117"/>
                </a:lnTo>
                <a:lnTo>
                  <a:pt x="153" y="123"/>
                </a:lnTo>
                <a:lnTo>
                  <a:pt x="141" y="123"/>
                </a:lnTo>
                <a:lnTo>
                  <a:pt x="129" y="129"/>
                </a:lnTo>
                <a:lnTo>
                  <a:pt x="118" y="129"/>
                </a:lnTo>
                <a:lnTo>
                  <a:pt x="106" y="135"/>
                </a:lnTo>
                <a:lnTo>
                  <a:pt x="94" y="135"/>
                </a:lnTo>
                <a:lnTo>
                  <a:pt x="82" y="141"/>
                </a:lnTo>
                <a:lnTo>
                  <a:pt x="71" y="141"/>
                </a:lnTo>
                <a:lnTo>
                  <a:pt x="59" y="141"/>
                </a:lnTo>
                <a:lnTo>
                  <a:pt x="47" y="141"/>
                </a:lnTo>
                <a:lnTo>
                  <a:pt x="35" y="141"/>
                </a:lnTo>
                <a:lnTo>
                  <a:pt x="18" y="147"/>
                </a:lnTo>
                <a:lnTo>
                  <a:pt x="18" y="147"/>
                </a:lnTo>
                <a:lnTo>
                  <a:pt x="18" y="147"/>
                </a:lnTo>
                <a:lnTo>
                  <a:pt x="12" y="141"/>
                </a:lnTo>
                <a:lnTo>
                  <a:pt x="12" y="141"/>
                </a:lnTo>
                <a:lnTo>
                  <a:pt x="0" y="147"/>
                </a:lnTo>
                <a:lnTo>
                  <a:pt x="6" y="159"/>
                </a:lnTo>
                <a:lnTo>
                  <a:pt x="18" y="164"/>
                </a:lnTo>
                <a:lnTo>
                  <a:pt x="35" y="164"/>
                </a:lnTo>
                <a:lnTo>
                  <a:pt x="47" y="164"/>
                </a:lnTo>
                <a:lnTo>
                  <a:pt x="65" y="164"/>
                </a:lnTo>
                <a:lnTo>
                  <a:pt x="76" y="164"/>
                </a:lnTo>
                <a:lnTo>
                  <a:pt x="88" y="164"/>
                </a:lnTo>
                <a:lnTo>
                  <a:pt x="100" y="159"/>
                </a:lnTo>
                <a:lnTo>
                  <a:pt x="112" y="159"/>
                </a:lnTo>
                <a:lnTo>
                  <a:pt x="129" y="153"/>
                </a:lnTo>
                <a:lnTo>
                  <a:pt x="141" y="153"/>
                </a:lnTo>
                <a:lnTo>
                  <a:pt x="153" y="147"/>
                </a:lnTo>
                <a:lnTo>
                  <a:pt x="165" y="147"/>
                </a:lnTo>
                <a:lnTo>
                  <a:pt x="177" y="141"/>
                </a:lnTo>
                <a:lnTo>
                  <a:pt x="194" y="135"/>
                </a:lnTo>
                <a:lnTo>
                  <a:pt x="206" y="135"/>
                </a:lnTo>
                <a:lnTo>
                  <a:pt x="218" y="129"/>
                </a:lnTo>
                <a:lnTo>
                  <a:pt x="230" y="129"/>
                </a:lnTo>
                <a:lnTo>
                  <a:pt x="241" y="123"/>
                </a:lnTo>
                <a:lnTo>
                  <a:pt x="259" y="117"/>
                </a:lnTo>
                <a:lnTo>
                  <a:pt x="271" y="117"/>
                </a:lnTo>
                <a:lnTo>
                  <a:pt x="283" y="111"/>
                </a:lnTo>
                <a:lnTo>
                  <a:pt x="294" y="106"/>
                </a:lnTo>
                <a:lnTo>
                  <a:pt x="306" y="100"/>
                </a:lnTo>
                <a:lnTo>
                  <a:pt x="318" y="100"/>
                </a:lnTo>
                <a:lnTo>
                  <a:pt x="330" y="94"/>
                </a:lnTo>
                <a:lnTo>
                  <a:pt x="342" y="88"/>
                </a:lnTo>
                <a:lnTo>
                  <a:pt x="353" y="82"/>
                </a:lnTo>
                <a:lnTo>
                  <a:pt x="365" y="76"/>
                </a:lnTo>
                <a:lnTo>
                  <a:pt x="377" y="70"/>
                </a:lnTo>
                <a:lnTo>
                  <a:pt x="400" y="58"/>
                </a:lnTo>
                <a:lnTo>
                  <a:pt x="436" y="41"/>
                </a:lnTo>
                <a:lnTo>
                  <a:pt x="430" y="17"/>
                </a:lnTo>
                <a:lnTo>
                  <a:pt x="436" y="0"/>
                </a:lnTo>
                <a:lnTo>
                  <a:pt x="418" y="5"/>
                </a:lnTo>
                <a:lnTo>
                  <a:pt x="406" y="11"/>
                </a:lnTo>
                <a:lnTo>
                  <a:pt x="389" y="41"/>
                </a:lnTo>
                <a:lnTo>
                  <a:pt x="389" y="3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610100" y="4640263"/>
            <a:ext cx="641350" cy="133350"/>
          </a:xfrm>
          <a:custGeom>
            <a:avLst/>
            <a:gdLst/>
            <a:ahLst/>
            <a:cxnLst>
              <a:cxn ang="0">
                <a:pos x="83" y="71"/>
              </a:cxn>
              <a:cxn ang="0">
                <a:pos x="106" y="71"/>
              </a:cxn>
              <a:cxn ang="0">
                <a:pos x="124" y="71"/>
              </a:cxn>
              <a:cxn ang="0">
                <a:pos x="148" y="65"/>
              </a:cxn>
              <a:cxn ang="0">
                <a:pos x="171" y="65"/>
              </a:cxn>
              <a:cxn ang="0">
                <a:pos x="195" y="59"/>
              </a:cxn>
              <a:cxn ang="0">
                <a:pos x="218" y="59"/>
              </a:cxn>
              <a:cxn ang="0">
                <a:pos x="242" y="53"/>
              </a:cxn>
              <a:cxn ang="0">
                <a:pos x="271" y="47"/>
              </a:cxn>
              <a:cxn ang="0">
                <a:pos x="295" y="47"/>
              </a:cxn>
              <a:cxn ang="0">
                <a:pos x="318" y="41"/>
              </a:cxn>
              <a:cxn ang="0">
                <a:pos x="342" y="35"/>
              </a:cxn>
              <a:cxn ang="0">
                <a:pos x="371" y="29"/>
              </a:cxn>
              <a:cxn ang="0">
                <a:pos x="395" y="23"/>
              </a:cxn>
              <a:cxn ang="0">
                <a:pos x="413" y="17"/>
              </a:cxn>
              <a:cxn ang="0">
                <a:pos x="442" y="12"/>
              </a:cxn>
              <a:cxn ang="0">
                <a:pos x="442" y="6"/>
              </a:cxn>
              <a:cxn ang="0">
                <a:pos x="442" y="0"/>
              </a:cxn>
              <a:cxn ang="0">
                <a:pos x="454" y="12"/>
              </a:cxn>
              <a:cxn ang="0">
                <a:pos x="436" y="29"/>
              </a:cxn>
              <a:cxn ang="0">
                <a:pos x="407" y="47"/>
              </a:cxn>
              <a:cxn ang="0">
                <a:pos x="383" y="53"/>
              </a:cxn>
              <a:cxn ang="0">
                <a:pos x="360" y="59"/>
              </a:cxn>
              <a:cxn ang="0">
                <a:pos x="330" y="65"/>
              </a:cxn>
              <a:cxn ang="0">
                <a:pos x="307" y="71"/>
              </a:cxn>
              <a:cxn ang="0">
                <a:pos x="277" y="76"/>
              </a:cxn>
              <a:cxn ang="0">
                <a:pos x="254" y="76"/>
              </a:cxn>
              <a:cxn ang="0">
                <a:pos x="224" y="82"/>
              </a:cxn>
              <a:cxn ang="0">
                <a:pos x="201" y="88"/>
              </a:cxn>
              <a:cxn ang="0">
                <a:pos x="171" y="88"/>
              </a:cxn>
              <a:cxn ang="0">
                <a:pos x="148" y="94"/>
              </a:cxn>
              <a:cxn ang="0">
                <a:pos x="124" y="94"/>
              </a:cxn>
              <a:cxn ang="0">
                <a:pos x="95" y="94"/>
              </a:cxn>
              <a:cxn ang="0">
                <a:pos x="71" y="94"/>
              </a:cxn>
              <a:cxn ang="0">
                <a:pos x="42" y="88"/>
              </a:cxn>
              <a:cxn ang="0">
                <a:pos x="12" y="76"/>
              </a:cxn>
              <a:cxn ang="0">
                <a:pos x="0" y="59"/>
              </a:cxn>
              <a:cxn ang="0">
                <a:pos x="30" y="53"/>
              </a:cxn>
              <a:cxn ang="0">
                <a:pos x="59" y="65"/>
              </a:cxn>
            </a:cxnLst>
            <a:rect l="0" t="0" r="r" b="b"/>
            <a:pathLst>
              <a:path w="454" h="94">
                <a:moveTo>
                  <a:pt x="59" y="65"/>
                </a:moveTo>
                <a:lnTo>
                  <a:pt x="83" y="71"/>
                </a:lnTo>
                <a:lnTo>
                  <a:pt x="95" y="71"/>
                </a:lnTo>
                <a:lnTo>
                  <a:pt x="106" y="71"/>
                </a:lnTo>
                <a:lnTo>
                  <a:pt x="112" y="71"/>
                </a:lnTo>
                <a:lnTo>
                  <a:pt x="124" y="71"/>
                </a:lnTo>
                <a:lnTo>
                  <a:pt x="136" y="65"/>
                </a:lnTo>
                <a:lnTo>
                  <a:pt x="148" y="65"/>
                </a:lnTo>
                <a:lnTo>
                  <a:pt x="159" y="65"/>
                </a:lnTo>
                <a:lnTo>
                  <a:pt x="171" y="65"/>
                </a:lnTo>
                <a:lnTo>
                  <a:pt x="183" y="59"/>
                </a:lnTo>
                <a:lnTo>
                  <a:pt x="195" y="59"/>
                </a:lnTo>
                <a:lnTo>
                  <a:pt x="206" y="59"/>
                </a:lnTo>
                <a:lnTo>
                  <a:pt x="218" y="59"/>
                </a:lnTo>
                <a:lnTo>
                  <a:pt x="230" y="53"/>
                </a:lnTo>
                <a:lnTo>
                  <a:pt x="242" y="53"/>
                </a:lnTo>
                <a:lnTo>
                  <a:pt x="259" y="53"/>
                </a:lnTo>
                <a:lnTo>
                  <a:pt x="271" y="47"/>
                </a:lnTo>
                <a:lnTo>
                  <a:pt x="283" y="47"/>
                </a:lnTo>
                <a:lnTo>
                  <a:pt x="295" y="47"/>
                </a:lnTo>
                <a:lnTo>
                  <a:pt x="307" y="41"/>
                </a:lnTo>
                <a:lnTo>
                  <a:pt x="318" y="41"/>
                </a:lnTo>
                <a:lnTo>
                  <a:pt x="330" y="41"/>
                </a:lnTo>
                <a:lnTo>
                  <a:pt x="342" y="35"/>
                </a:lnTo>
                <a:lnTo>
                  <a:pt x="360" y="35"/>
                </a:lnTo>
                <a:lnTo>
                  <a:pt x="371" y="29"/>
                </a:lnTo>
                <a:lnTo>
                  <a:pt x="383" y="29"/>
                </a:lnTo>
                <a:lnTo>
                  <a:pt x="395" y="23"/>
                </a:lnTo>
                <a:lnTo>
                  <a:pt x="401" y="17"/>
                </a:lnTo>
                <a:lnTo>
                  <a:pt x="413" y="17"/>
                </a:lnTo>
                <a:lnTo>
                  <a:pt x="424" y="12"/>
                </a:lnTo>
                <a:lnTo>
                  <a:pt x="442" y="12"/>
                </a:lnTo>
                <a:lnTo>
                  <a:pt x="442" y="6"/>
                </a:lnTo>
                <a:lnTo>
                  <a:pt x="442" y="6"/>
                </a:lnTo>
                <a:lnTo>
                  <a:pt x="442" y="6"/>
                </a:lnTo>
                <a:lnTo>
                  <a:pt x="442" y="0"/>
                </a:lnTo>
                <a:lnTo>
                  <a:pt x="454" y="0"/>
                </a:lnTo>
                <a:lnTo>
                  <a:pt x="454" y="12"/>
                </a:lnTo>
                <a:lnTo>
                  <a:pt x="448" y="23"/>
                </a:lnTo>
                <a:lnTo>
                  <a:pt x="436" y="29"/>
                </a:lnTo>
                <a:lnTo>
                  <a:pt x="424" y="41"/>
                </a:lnTo>
                <a:lnTo>
                  <a:pt x="407" y="47"/>
                </a:lnTo>
                <a:lnTo>
                  <a:pt x="395" y="53"/>
                </a:lnTo>
                <a:lnTo>
                  <a:pt x="383" y="53"/>
                </a:lnTo>
                <a:lnTo>
                  <a:pt x="371" y="59"/>
                </a:lnTo>
                <a:lnTo>
                  <a:pt x="360" y="59"/>
                </a:lnTo>
                <a:lnTo>
                  <a:pt x="342" y="59"/>
                </a:lnTo>
                <a:lnTo>
                  <a:pt x="330" y="65"/>
                </a:lnTo>
                <a:lnTo>
                  <a:pt x="318" y="65"/>
                </a:lnTo>
                <a:lnTo>
                  <a:pt x="307" y="71"/>
                </a:lnTo>
                <a:lnTo>
                  <a:pt x="295" y="71"/>
                </a:lnTo>
                <a:lnTo>
                  <a:pt x="277" y="76"/>
                </a:lnTo>
                <a:lnTo>
                  <a:pt x="265" y="76"/>
                </a:lnTo>
                <a:lnTo>
                  <a:pt x="254" y="76"/>
                </a:lnTo>
                <a:lnTo>
                  <a:pt x="242" y="82"/>
                </a:lnTo>
                <a:lnTo>
                  <a:pt x="224" y="82"/>
                </a:lnTo>
                <a:lnTo>
                  <a:pt x="212" y="88"/>
                </a:lnTo>
                <a:lnTo>
                  <a:pt x="201" y="88"/>
                </a:lnTo>
                <a:lnTo>
                  <a:pt x="189" y="88"/>
                </a:lnTo>
                <a:lnTo>
                  <a:pt x="171" y="88"/>
                </a:lnTo>
                <a:lnTo>
                  <a:pt x="159" y="94"/>
                </a:lnTo>
                <a:lnTo>
                  <a:pt x="148" y="94"/>
                </a:lnTo>
                <a:lnTo>
                  <a:pt x="136" y="94"/>
                </a:lnTo>
                <a:lnTo>
                  <a:pt x="124" y="94"/>
                </a:lnTo>
                <a:lnTo>
                  <a:pt x="106" y="94"/>
                </a:lnTo>
                <a:lnTo>
                  <a:pt x="95" y="94"/>
                </a:lnTo>
                <a:lnTo>
                  <a:pt x="83" y="94"/>
                </a:lnTo>
                <a:lnTo>
                  <a:pt x="71" y="94"/>
                </a:lnTo>
                <a:lnTo>
                  <a:pt x="53" y="94"/>
                </a:lnTo>
                <a:lnTo>
                  <a:pt x="42" y="88"/>
                </a:lnTo>
                <a:lnTo>
                  <a:pt x="30" y="82"/>
                </a:lnTo>
                <a:lnTo>
                  <a:pt x="12" y="76"/>
                </a:lnTo>
                <a:lnTo>
                  <a:pt x="12" y="65"/>
                </a:lnTo>
                <a:lnTo>
                  <a:pt x="0" y="59"/>
                </a:lnTo>
                <a:lnTo>
                  <a:pt x="18" y="47"/>
                </a:lnTo>
                <a:lnTo>
                  <a:pt x="30" y="53"/>
                </a:lnTo>
                <a:lnTo>
                  <a:pt x="59" y="71"/>
                </a:lnTo>
                <a:lnTo>
                  <a:pt x="59" y="6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5302250" y="4483100"/>
            <a:ext cx="623888" cy="206375"/>
          </a:xfrm>
          <a:custGeom>
            <a:avLst/>
            <a:gdLst/>
            <a:ahLst/>
            <a:cxnLst>
              <a:cxn ang="0">
                <a:pos x="71" y="124"/>
              </a:cxn>
              <a:cxn ang="0">
                <a:pos x="89" y="124"/>
              </a:cxn>
              <a:cxn ang="0">
                <a:pos x="100" y="118"/>
              </a:cxn>
              <a:cxn ang="0">
                <a:pos x="112" y="118"/>
              </a:cxn>
              <a:cxn ang="0">
                <a:pos x="136" y="112"/>
              </a:cxn>
              <a:cxn ang="0">
                <a:pos x="153" y="106"/>
              </a:cxn>
              <a:cxn ang="0">
                <a:pos x="177" y="100"/>
              </a:cxn>
              <a:cxn ang="0">
                <a:pos x="200" y="94"/>
              </a:cxn>
              <a:cxn ang="0">
                <a:pos x="224" y="82"/>
              </a:cxn>
              <a:cxn ang="0">
                <a:pos x="253" y="76"/>
              </a:cxn>
              <a:cxn ang="0">
                <a:pos x="277" y="71"/>
              </a:cxn>
              <a:cxn ang="0">
                <a:pos x="301" y="65"/>
              </a:cxn>
              <a:cxn ang="0">
                <a:pos x="324" y="53"/>
              </a:cxn>
              <a:cxn ang="0">
                <a:pos x="348" y="47"/>
              </a:cxn>
              <a:cxn ang="0">
                <a:pos x="395" y="23"/>
              </a:cxn>
              <a:cxn ang="0">
                <a:pos x="424" y="12"/>
              </a:cxn>
              <a:cxn ang="0">
                <a:pos x="430" y="6"/>
              </a:cxn>
              <a:cxn ang="0">
                <a:pos x="430" y="0"/>
              </a:cxn>
              <a:cxn ang="0">
                <a:pos x="442" y="12"/>
              </a:cxn>
              <a:cxn ang="0">
                <a:pos x="424" y="29"/>
              </a:cxn>
              <a:cxn ang="0">
                <a:pos x="401" y="53"/>
              </a:cxn>
              <a:cxn ang="0">
                <a:pos x="377" y="59"/>
              </a:cxn>
              <a:cxn ang="0">
                <a:pos x="354" y="71"/>
              </a:cxn>
              <a:cxn ang="0">
                <a:pos x="330" y="82"/>
              </a:cxn>
              <a:cxn ang="0">
                <a:pos x="301" y="88"/>
              </a:cxn>
              <a:cxn ang="0">
                <a:pos x="277" y="100"/>
              </a:cxn>
              <a:cxn ang="0">
                <a:pos x="253" y="106"/>
              </a:cxn>
              <a:cxn ang="0">
                <a:pos x="224" y="112"/>
              </a:cxn>
              <a:cxn ang="0">
                <a:pos x="200" y="124"/>
              </a:cxn>
              <a:cxn ang="0">
                <a:pos x="171" y="129"/>
              </a:cxn>
              <a:cxn ang="0">
                <a:pos x="147" y="135"/>
              </a:cxn>
              <a:cxn ang="0">
                <a:pos x="124" y="141"/>
              </a:cxn>
              <a:cxn ang="0">
                <a:pos x="100" y="141"/>
              </a:cxn>
              <a:cxn ang="0">
                <a:pos x="77" y="147"/>
              </a:cxn>
              <a:cxn ang="0">
                <a:pos x="41" y="147"/>
              </a:cxn>
              <a:cxn ang="0">
                <a:pos x="18" y="135"/>
              </a:cxn>
              <a:cxn ang="0">
                <a:pos x="0" y="118"/>
              </a:cxn>
              <a:cxn ang="0">
                <a:pos x="30" y="112"/>
              </a:cxn>
              <a:cxn ang="0">
                <a:pos x="59" y="124"/>
              </a:cxn>
            </a:cxnLst>
            <a:rect l="0" t="0" r="r" b="b"/>
            <a:pathLst>
              <a:path w="442" h="147">
                <a:moveTo>
                  <a:pt x="59" y="124"/>
                </a:moveTo>
                <a:lnTo>
                  <a:pt x="71" y="124"/>
                </a:lnTo>
                <a:lnTo>
                  <a:pt x="77" y="124"/>
                </a:lnTo>
                <a:lnTo>
                  <a:pt x="89" y="124"/>
                </a:lnTo>
                <a:lnTo>
                  <a:pt x="94" y="124"/>
                </a:lnTo>
                <a:lnTo>
                  <a:pt x="100" y="118"/>
                </a:lnTo>
                <a:lnTo>
                  <a:pt x="106" y="118"/>
                </a:lnTo>
                <a:lnTo>
                  <a:pt x="112" y="118"/>
                </a:lnTo>
                <a:lnTo>
                  <a:pt x="118" y="112"/>
                </a:lnTo>
                <a:lnTo>
                  <a:pt x="136" y="112"/>
                </a:lnTo>
                <a:lnTo>
                  <a:pt x="147" y="106"/>
                </a:lnTo>
                <a:lnTo>
                  <a:pt x="153" y="106"/>
                </a:lnTo>
                <a:lnTo>
                  <a:pt x="165" y="100"/>
                </a:lnTo>
                <a:lnTo>
                  <a:pt x="177" y="100"/>
                </a:lnTo>
                <a:lnTo>
                  <a:pt x="189" y="94"/>
                </a:lnTo>
                <a:lnTo>
                  <a:pt x="200" y="94"/>
                </a:lnTo>
                <a:lnTo>
                  <a:pt x="212" y="88"/>
                </a:lnTo>
                <a:lnTo>
                  <a:pt x="224" y="82"/>
                </a:lnTo>
                <a:lnTo>
                  <a:pt x="242" y="82"/>
                </a:lnTo>
                <a:lnTo>
                  <a:pt x="253" y="76"/>
                </a:lnTo>
                <a:lnTo>
                  <a:pt x="265" y="76"/>
                </a:lnTo>
                <a:lnTo>
                  <a:pt x="277" y="71"/>
                </a:lnTo>
                <a:lnTo>
                  <a:pt x="289" y="65"/>
                </a:lnTo>
                <a:lnTo>
                  <a:pt x="301" y="65"/>
                </a:lnTo>
                <a:lnTo>
                  <a:pt x="312" y="59"/>
                </a:lnTo>
                <a:lnTo>
                  <a:pt x="324" y="53"/>
                </a:lnTo>
                <a:lnTo>
                  <a:pt x="336" y="47"/>
                </a:lnTo>
                <a:lnTo>
                  <a:pt x="348" y="47"/>
                </a:lnTo>
                <a:lnTo>
                  <a:pt x="371" y="35"/>
                </a:lnTo>
                <a:lnTo>
                  <a:pt x="395" y="23"/>
                </a:lnTo>
                <a:lnTo>
                  <a:pt x="413" y="12"/>
                </a:lnTo>
                <a:lnTo>
                  <a:pt x="424" y="12"/>
                </a:lnTo>
                <a:lnTo>
                  <a:pt x="430" y="6"/>
                </a:lnTo>
                <a:lnTo>
                  <a:pt x="430" y="6"/>
                </a:lnTo>
                <a:lnTo>
                  <a:pt x="430" y="6"/>
                </a:lnTo>
                <a:lnTo>
                  <a:pt x="430" y="0"/>
                </a:lnTo>
                <a:lnTo>
                  <a:pt x="442" y="0"/>
                </a:lnTo>
                <a:lnTo>
                  <a:pt x="442" y="12"/>
                </a:lnTo>
                <a:lnTo>
                  <a:pt x="436" y="23"/>
                </a:lnTo>
                <a:lnTo>
                  <a:pt x="424" y="29"/>
                </a:lnTo>
                <a:lnTo>
                  <a:pt x="413" y="41"/>
                </a:lnTo>
                <a:lnTo>
                  <a:pt x="401" y="53"/>
                </a:lnTo>
                <a:lnTo>
                  <a:pt x="389" y="59"/>
                </a:lnTo>
                <a:lnTo>
                  <a:pt x="377" y="59"/>
                </a:lnTo>
                <a:lnTo>
                  <a:pt x="365" y="65"/>
                </a:lnTo>
                <a:lnTo>
                  <a:pt x="354" y="71"/>
                </a:lnTo>
                <a:lnTo>
                  <a:pt x="342" y="76"/>
                </a:lnTo>
                <a:lnTo>
                  <a:pt x="330" y="82"/>
                </a:lnTo>
                <a:lnTo>
                  <a:pt x="312" y="82"/>
                </a:lnTo>
                <a:lnTo>
                  <a:pt x="301" y="88"/>
                </a:lnTo>
                <a:lnTo>
                  <a:pt x="289" y="94"/>
                </a:lnTo>
                <a:lnTo>
                  <a:pt x="277" y="100"/>
                </a:lnTo>
                <a:lnTo>
                  <a:pt x="265" y="100"/>
                </a:lnTo>
                <a:lnTo>
                  <a:pt x="253" y="106"/>
                </a:lnTo>
                <a:lnTo>
                  <a:pt x="236" y="112"/>
                </a:lnTo>
                <a:lnTo>
                  <a:pt x="224" y="112"/>
                </a:lnTo>
                <a:lnTo>
                  <a:pt x="212" y="118"/>
                </a:lnTo>
                <a:lnTo>
                  <a:pt x="200" y="124"/>
                </a:lnTo>
                <a:lnTo>
                  <a:pt x="189" y="124"/>
                </a:lnTo>
                <a:lnTo>
                  <a:pt x="171" y="129"/>
                </a:lnTo>
                <a:lnTo>
                  <a:pt x="159" y="129"/>
                </a:lnTo>
                <a:lnTo>
                  <a:pt x="147" y="135"/>
                </a:lnTo>
                <a:lnTo>
                  <a:pt x="136" y="135"/>
                </a:lnTo>
                <a:lnTo>
                  <a:pt x="124" y="141"/>
                </a:lnTo>
                <a:lnTo>
                  <a:pt x="112" y="141"/>
                </a:lnTo>
                <a:lnTo>
                  <a:pt x="100" y="141"/>
                </a:lnTo>
                <a:lnTo>
                  <a:pt x="89" y="147"/>
                </a:lnTo>
                <a:lnTo>
                  <a:pt x="77" y="147"/>
                </a:lnTo>
                <a:lnTo>
                  <a:pt x="59" y="147"/>
                </a:lnTo>
                <a:lnTo>
                  <a:pt x="41" y="147"/>
                </a:lnTo>
                <a:lnTo>
                  <a:pt x="30" y="141"/>
                </a:lnTo>
                <a:lnTo>
                  <a:pt x="18" y="135"/>
                </a:lnTo>
                <a:lnTo>
                  <a:pt x="12" y="129"/>
                </a:lnTo>
                <a:lnTo>
                  <a:pt x="0" y="118"/>
                </a:lnTo>
                <a:lnTo>
                  <a:pt x="18" y="112"/>
                </a:lnTo>
                <a:lnTo>
                  <a:pt x="30" y="112"/>
                </a:lnTo>
                <a:lnTo>
                  <a:pt x="59" y="124"/>
                </a:lnTo>
                <a:lnTo>
                  <a:pt x="59" y="12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" name="Freeform 28"/>
          <p:cNvSpPr>
            <a:spLocks/>
          </p:cNvSpPr>
          <p:nvPr/>
        </p:nvSpPr>
        <p:spPr bwMode="auto">
          <a:xfrm>
            <a:off x="3311525" y="3716338"/>
            <a:ext cx="2414588" cy="466725"/>
          </a:xfrm>
          <a:custGeom>
            <a:avLst/>
            <a:gdLst/>
            <a:ahLst/>
            <a:cxnLst>
              <a:cxn ang="0">
                <a:pos x="201" y="212"/>
              </a:cxn>
              <a:cxn ang="0">
                <a:pos x="265" y="236"/>
              </a:cxn>
              <a:cxn ang="0">
                <a:pos x="313" y="242"/>
              </a:cxn>
              <a:cxn ang="0">
                <a:pos x="377" y="247"/>
              </a:cxn>
              <a:cxn ang="0">
                <a:pos x="419" y="247"/>
              </a:cxn>
              <a:cxn ang="0">
                <a:pos x="489" y="247"/>
              </a:cxn>
              <a:cxn ang="0">
                <a:pos x="578" y="253"/>
              </a:cxn>
              <a:cxn ang="0">
                <a:pos x="672" y="253"/>
              </a:cxn>
              <a:cxn ang="0">
                <a:pos x="743" y="253"/>
              </a:cxn>
              <a:cxn ang="0">
                <a:pos x="790" y="253"/>
              </a:cxn>
              <a:cxn ang="0">
                <a:pos x="837" y="253"/>
              </a:cxn>
              <a:cxn ang="0">
                <a:pos x="884" y="253"/>
              </a:cxn>
              <a:cxn ang="0">
                <a:pos x="931" y="253"/>
              </a:cxn>
              <a:cxn ang="0">
                <a:pos x="978" y="247"/>
              </a:cxn>
              <a:cxn ang="0">
                <a:pos x="1025" y="247"/>
              </a:cxn>
              <a:cxn ang="0">
                <a:pos x="1072" y="247"/>
              </a:cxn>
              <a:cxn ang="0">
                <a:pos x="1120" y="242"/>
              </a:cxn>
              <a:cxn ang="0">
                <a:pos x="1190" y="236"/>
              </a:cxn>
              <a:cxn ang="0">
                <a:pos x="1284" y="224"/>
              </a:cxn>
              <a:cxn ang="0">
                <a:pos x="1373" y="206"/>
              </a:cxn>
              <a:cxn ang="0">
                <a:pos x="1461" y="189"/>
              </a:cxn>
              <a:cxn ang="0">
                <a:pos x="1550" y="165"/>
              </a:cxn>
              <a:cxn ang="0">
                <a:pos x="1603" y="100"/>
              </a:cxn>
              <a:cxn ang="0">
                <a:pos x="1638" y="24"/>
              </a:cxn>
              <a:cxn ang="0">
                <a:pos x="1673" y="6"/>
              </a:cxn>
              <a:cxn ang="0">
                <a:pos x="1709" y="18"/>
              </a:cxn>
              <a:cxn ang="0">
                <a:pos x="1685" y="77"/>
              </a:cxn>
              <a:cxn ang="0">
                <a:pos x="1638" y="130"/>
              </a:cxn>
              <a:cxn ang="0">
                <a:pos x="1585" y="189"/>
              </a:cxn>
              <a:cxn ang="0">
                <a:pos x="1520" y="230"/>
              </a:cxn>
              <a:cxn ang="0">
                <a:pos x="1461" y="265"/>
              </a:cxn>
              <a:cxn ang="0">
                <a:pos x="1402" y="283"/>
              </a:cxn>
              <a:cxn ang="0">
                <a:pos x="1355" y="289"/>
              </a:cxn>
              <a:cxn ang="0">
                <a:pos x="1308" y="295"/>
              </a:cxn>
              <a:cxn ang="0">
                <a:pos x="1255" y="295"/>
              </a:cxn>
              <a:cxn ang="0">
                <a:pos x="1208" y="300"/>
              </a:cxn>
              <a:cxn ang="0">
                <a:pos x="1161" y="306"/>
              </a:cxn>
              <a:cxn ang="0">
                <a:pos x="1114" y="306"/>
              </a:cxn>
              <a:cxn ang="0">
                <a:pos x="1061" y="312"/>
              </a:cxn>
              <a:cxn ang="0">
                <a:pos x="1014" y="318"/>
              </a:cxn>
              <a:cxn ang="0">
                <a:pos x="966" y="318"/>
              </a:cxn>
              <a:cxn ang="0">
                <a:pos x="913" y="324"/>
              </a:cxn>
              <a:cxn ang="0">
                <a:pos x="866" y="324"/>
              </a:cxn>
              <a:cxn ang="0">
                <a:pos x="813" y="330"/>
              </a:cxn>
              <a:cxn ang="0">
                <a:pos x="766" y="330"/>
              </a:cxn>
              <a:cxn ang="0">
                <a:pos x="719" y="330"/>
              </a:cxn>
              <a:cxn ang="0">
                <a:pos x="666" y="330"/>
              </a:cxn>
              <a:cxn ang="0">
                <a:pos x="619" y="330"/>
              </a:cxn>
              <a:cxn ang="0">
                <a:pos x="572" y="324"/>
              </a:cxn>
              <a:cxn ang="0">
                <a:pos x="525" y="324"/>
              </a:cxn>
              <a:cxn ang="0">
                <a:pos x="472" y="318"/>
              </a:cxn>
              <a:cxn ang="0">
                <a:pos x="424" y="312"/>
              </a:cxn>
              <a:cxn ang="0">
                <a:pos x="377" y="306"/>
              </a:cxn>
              <a:cxn ang="0">
                <a:pos x="330" y="300"/>
              </a:cxn>
              <a:cxn ang="0">
                <a:pos x="283" y="289"/>
              </a:cxn>
              <a:cxn ang="0">
                <a:pos x="236" y="283"/>
              </a:cxn>
              <a:cxn ang="0">
                <a:pos x="189" y="271"/>
              </a:cxn>
              <a:cxn ang="0">
                <a:pos x="136" y="259"/>
              </a:cxn>
              <a:cxn ang="0">
                <a:pos x="83" y="236"/>
              </a:cxn>
              <a:cxn ang="0">
                <a:pos x="30" y="189"/>
              </a:cxn>
              <a:cxn ang="0">
                <a:pos x="12" y="141"/>
              </a:cxn>
              <a:cxn ang="0">
                <a:pos x="0" y="94"/>
              </a:cxn>
              <a:cxn ang="0">
                <a:pos x="47" y="71"/>
              </a:cxn>
            </a:cxnLst>
            <a:rect l="0" t="0" r="r" b="b"/>
            <a:pathLst>
              <a:path w="1709" h="330">
                <a:moveTo>
                  <a:pt x="142" y="189"/>
                </a:moveTo>
                <a:lnTo>
                  <a:pt x="165" y="200"/>
                </a:lnTo>
                <a:lnTo>
                  <a:pt x="183" y="206"/>
                </a:lnTo>
                <a:lnTo>
                  <a:pt x="201" y="212"/>
                </a:lnTo>
                <a:lnTo>
                  <a:pt x="218" y="218"/>
                </a:lnTo>
                <a:lnTo>
                  <a:pt x="236" y="224"/>
                </a:lnTo>
                <a:lnTo>
                  <a:pt x="254" y="230"/>
                </a:lnTo>
                <a:lnTo>
                  <a:pt x="265" y="236"/>
                </a:lnTo>
                <a:lnTo>
                  <a:pt x="277" y="236"/>
                </a:lnTo>
                <a:lnTo>
                  <a:pt x="289" y="242"/>
                </a:lnTo>
                <a:lnTo>
                  <a:pt x="301" y="242"/>
                </a:lnTo>
                <a:lnTo>
                  <a:pt x="313" y="242"/>
                </a:lnTo>
                <a:lnTo>
                  <a:pt x="318" y="247"/>
                </a:lnTo>
                <a:lnTo>
                  <a:pt x="342" y="247"/>
                </a:lnTo>
                <a:lnTo>
                  <a:pt x="360" y="247"/>
                </a:lnTo>
                <a:lnTo>
                  <a:pt x="377" y="247"/>
                </a:lnTo>
                <a:lnTo>
                  <a:pt x="383" y="247"/>
                </a:lnTo>
                <a:lnTo>
                  <a:pt x="395" y="247"/>
                </a:lnTo>
                <a:lnTo>
                  <a:pt x="407" y="247"/>
                </a:lnTo>
                <a:lnTo>
                  <a:pt x="419" y="247"/>
                </a:lnTo>
                <a:lnTo>
                  <a:pt x="430" y="247"/>
                </a:lnTo>
                <a:lnTo>
                  <a:pt x="442" y="247"/>
                </a:lnTo>
                <a:lnTo>
                  <a:pt x="466" y="247"/>
                </a:lnTo>
                <a:lnTo>
                  <a:pt x="489" y="247"/>
                </a:lnTo>
                <a:lnTo>
                  <a:pt x="507" y="247"/>
                </a:lnTo>
                <a:lnTo>
                  <a:pt x="530" y="247"/>
                </a:lnTo>
                <a:lnTo>
                  <a:pt x="554" y="247"/>
                </a:lnTo>
                <a:lnTo>
                  <a:pt x="578" y="253"/>
                </a:lnTo>
                <a:lnTo>
                  <a:pt x="601" y="253"/>
                </a:lnTo>
                <a:lnTo>
                  <a:pt x="625" y="253"/>
                </a:lnTo>
                <a:lnTo>
                  <a:pt x="648" y="253"/>
                </a:lnTo>
                <a:lnTo>
                  <a:pt x="672" y="253"/>
                </a:lnTo>
                <a:lnTo>
                  <a:pt x="695" y="253"/>
                </a:lnTo>
                <a:lnTo>
                  <a:pt x="719" y="253"/>
                </a:lnTo>
                <a:lnTo>
                  <a:pt x="731" y="253"/>
                </a:lnTo>
                <a:lnTo>
                  <a:pt x="743" y="253"/>
                </a:lnTo>
                <a:lnTo>
                  <a:pt x="754" y="253"/>
                </a:lnTo>
                <a:lnTo>
                  <a:pt x="760" y="253"/>
                </a:lnTo>
                <a:lnTo>
                  <a:pt x="778" y="253"/>
                </a:lnTo>
                <a:lnTo>
                  <a:pt x="790" y="253"/>
                </a:lnTo>
                <a:lnTo>
                  <a:pt x="801" y="253"/>
                </a:lnTo>
                <a:lnTo>
                  <a:pt x="813" y="253"/>
                </a:lnTo>
                <a:lnTo>
                  <a:pt x="825" y="253"/>
                </a:lnTo>
                <a:lnTo>
                  <a:pt x="837" y="253"/>
                </a:lnTo>
                <a:lnTo>
                  <a:pt x="849" y="253"/>
                </a:lnTo>
                <a:lnTo>
                  <a:pt x="860" y="253"/>
                </a:lnTo>
                <a:lnTo>
                  <a:pt x="872" y="253"/>
                </a:lnTo>
                <a:lnTo>
                  <a:pt x="884" y="253"/>
                </a:lnTo>
                <a:lnTo>
                  <a:pt x="896" y="253"/>
                </a:lnTo>
                <a:lnTo>
                  <a:pt x="907" y="253"/>
                </a:lnTo>
                <a:lnTo>
                  <a:pt x="919" y="253"/>
                </a:lnTo>
                <a:lnTo>
                  <a:pt x="931" y="253"/>
                </a:lnTo>
                <a:lnTo>
                  <a:pt x="943" y="253"/>
                </a:lnTo>
                <a:lnTo>
                  <a:pt x="955" y="253"/>
                </a:lnTo>
                <a:lnTo>
                  <a:pt x="966" y="253"/>
                </a:lnTo>
                <a:lnTo>
                  <a:pt x="978" y="247"/>
                </a:lnTo>
                <a:lnTo>
                  <a:pt x="990" y="247"/>
                </a:lnTo>
                <a:lnTo>
                  <a:pt x="1002" y="247"/>
                </a:lnTo>
                <a:lnTo>
                  <a:pt x="1014" y="247"/>
                </a:lnTo>
                <a:lnTo>
                  <a:pt x="1025" y="247"/>
                </a:lnTo>
                <a:lnTo>
                  <a:pt x="1037" y="247"/>
                </a:lnTo>
                <a:lnTo>
                  <a:pt x="1049" y="247"/>
                </a:lnTo>
                <a:lnTo>
                  <a:pt x="1061" y="247"/>
                </a:lnTo>
                <a:lnTo>
                  <a:pt x="1072" y="247"/>
                </a:lnTo>
                <a:lnTo>
                  <a:pt x="1084" y="247"/>
                </a:lnTo>
                <a:lnTo>
                  <a:pt x="1096" y="242"/>
                </a:lnTo>
                <a:lnTo>
                  <a:pt x="1108" y="242"/>
                </a:lnTo>
                <a:lnTo>
                  <a:pt x="1120" y="242"/>
                </a:lnTo>
                <a:lnTo>
                  <a:pt x="1131" y="242"/>
                </a:lnTo>
                <a:lnTo>
                  <a:pt x="1143" y="242"/>
                </a:lnTo>
                <a:lnTo>
                  <a:pt x="1167" y="236"/>
                </a:lnTo>
                <a:lnTo>
                  <a:pt x="1190" y="236"/>
                </a:lnTo>
                <a:lnTo>
                  <a:pt x="1214" y="236"/>
                </a:lnTo>
                <a:lnTo>
                  <a:pt x="1237" y="230"/>
                </a:lnTo>
                <a:lnTo>
                  <a:pt x="1261" y="230"/>
                </a:lnTo>
                <a:lnTo>
                  <a:pt x="1284" y="224"/>
                </a:lnTo>
                <a:lnTo>
                  <a:pt x="1308" y="218"/>
                </a:lnTo>
                <a:lnTo>
                  <a:pt x="1326" y="218"/>
                </a:lnTo>
                <a:lnTo>
                  <a:pt x="1349" y="212"/>
                </a:lnTo>
                <a:lnTo>
                  <a:pt x="1373" y="206"/>
                </a:lnTo>
                <a:lnTo>
                  <a:pt x="1396" y="206"/>
                </a:lnTo>
                <a:lnTo>
                  <a:pt x="1420" y="200"/>
                </a:lnTo>
                <a:lnTo>
                  <a:pt x="1444" y="194"/>
                </a:lnTo>
                <a:lnTo>
                  <a:pt x="1461" y="189"/>
                </a:lnTo>
                <a:lnTo>
                  <a:pt x="1485" y="183"/>
                </a:lnTo>
                <a:lnTo>
                  <a:pt x="1508" y="177"/>
                </a:lnTo>
                <a:lnTo>
                  <a:pt x="1526" y="171"/>
                </a:lnTo>
                <a:lnTo>
                  <a:pt x="1550" y="165"/>
                </a:lnTo>
                <a:lnTo>
                  <a:pt x="1567" y="153"/>
                </a:lnTo>
                <a:lnTo>
                  <a:pt x="1579" y="136"/>
                </a:lnTo>
                <a:lnTo>
                  <a:pt x="1591" y="118"/>
                </a:lnTo>
                <a:lnTo>
                  <a:pt x="1603" y="100"/>
                </a:lnTo>
                <a:lnTo>
                  <a:pt x="1608" y="83"/>
                </a:lnTo>
                <a:lnTo>
                  <a:pt x="1620" y="59"/>
                </a:lnTo>
                <a:lnTo>
                  <a:pt x="1626" y="41"/>
                </a:lnTo>
                <a:lnTo>
                  <a:pt x="1638" y="24"/>
                </a:lnTo>
                <a:lnTo>
                  <a:pt x="1650" y="18"/>
                </a:lnTo>
                <a:lnTo>
                  <a:pt x="1656" y="12"/>
                </a:lnTo>
                <a:lnTo>
                  <a:pt x="1667" y="6"/>
                </a:lnTo>
                <a:lnTo>
                  <a:pt x="1673" y="6"/>
                </a:lnTo>
                <a:lnTo>
                  <a:pt x="1685" y="0"/>
                </a:lnTo>
                <a:lnTo>
                  <a:pt x="1697" y="6"/>
                </a:lnTo>
                <a:lnTo>
                  <a:pt x="1709" y="6"/>
                </a:lnTo>
                <a:lnTo>
                  <a:pt x="1709" y="18"/>
                </a:lnTo>
                <a:lnTo>
                  <a:pt x="1703" y="35"/>
                </a:lnTo>
                <a:lnTo>
                  <a:pt x="1697" y="47"/>
                </a:lnTo>
                <a:lnTo>
                  <a:pt x="1691" y="59"/>
                </a:lnTo>
                <a:lnTo>
                  <a:pt x="1685" y="77"/>
                </a:lnTo>
                <a:lnTo>
                  <a:pt x="1673" y="88"/>
                </a:lnTo>
                <a:lnTo>
                  <a:pt x="1661" y="106"/>
                </a:lnTo>
                <a:lnTo>
                  <a:pt x="1650" y="118"/>
                </a:lnTo>
                <a:lnTo>
                  <a:pt x="1638" y="130"/>
                </a:lnTo>
                <a:lnTo>
                  <a:pt x="1626" y="147"/>
                </a:lnTo>
                <a:lnTo>
                  <a:pt x="1614" y="159"/>
                </a:lnTo>
                <a:lnTo>
                  <a:pt x="1597" y="171"/>
                </a:lnTo>
                <a:lnTo>
                  <a:pt x="1585" y="189"/>
                </a:lnTo>
                <a:lnTo>
                  <a:pt x="1567" y="200"/>
                </a:lnTo>
                <a:lnTo>
                  <a:pt x="1555" y="212"/>
                </a:lnTo>
                <a:lnTo>
                  <a:pt x="1538" y="224"/>
                </a:lnTo>
                <a:lnTo>
                  <a:pt x="1520" y="230"/>
                </a:lnTo>
                <a:lnTo>
                  <a:pt x="1508" y="242"/>
                </a:lnTo>
                <a:lnTo>
                  <a:pt x="1491" y="253"/>
                </a:lnTo>
                <a:lnTo>
                  <a:pt x="1473" y="259"/>
                </a:lnTo>
                <a:lnTo>
                  <a:pt x="1461" y="265"/>
                </a:lnTo>
                <a:lnTo>
                  <a:pt x="1444" y="271"/>
                </a:lnTo>
                <a:lnTo>
                  <a:pt x="1426" y="277"/>
                </a:lnTo>
                <a:lnTo>
                  <a:pt x="1414" y="283"/>
                </a:lnTo>
                <a:lnTo>
                  <a:pt x="1402" y="283"/>
                </a:lnTo>
                <a:lnTo>
                  <a:pt x="1391" y="283"/>
                </a:lnTo>
                <a:lnTo>
                  <a:pt x="1379" y="283"/>
                </a:lnTo>
                <a:lnTo>
                  <a:pt x="1367" y="289"/>
                </a:lnTo>
                <a:lnTo>
                  <a:pt x="1355" y="289"/>
                </a:lnTo>
                <a:lnTo>
                  <a:pt x="1343" y="289"/>
                </a:lnTo>
                <a:lnTo>
                  <a:pt x="1332" y="289"/>
                </a:lnTo>
                <a:lnTo>
                  <a:pt x="1320" y="289"/>
                </a:lnTo>
                <a:lnTo>
                  <a:pt x="1308" y="295"/>
                </a:lnTo>
                <a:lnTo>
                  <a:pt x="1296" y="295"/>
                </a:lnTo>
                <a:lnTo>
                  <a:pt x="1284" y="295"/>
                </a:lnTo>
                <a:lnTo>
                  <a:pt x="1267" y="295"/>
                </a:lnTo>
                <a:lnTo>
                  <a:pt x="1255" y="295"/>
                </a:lnTo>
                <a:lnTo>
                  <a:pt x="1243" y="295"/>
                </a:lnTo>
                <a:lnTo>
                  <a:pt x="1231" y="300"/>
                </a:lnTo>
                <a:lnTo>
                  <a:pt x="1220" y="300"/>
                </a:lnTo>
                <a:lnTo>
                  <a:pt x="1208" y="300"/>
                </a:lnTo>
                <a:lnTo>
                  <a:pt x="1196" y="300"/>
                </a:lnTo>
                <a:lnTo>
                  <a:pt x="1184" y="300"/>
                </a:lnTo>
                <a:lnTo>
                  <a:pt x="1173" y="306"/>
                </a:lnTo>
                <a:lnTo>
                  <a:pt x="1161" y="306"/>
                </a:lnTo>
                <a:lnTo>
                  <a:pt x="1149" y="306"/>
                </a:lnTo>
                <a:lnTo>
                  <a:pt x="1137" y="306"/>
                </a:lnTo>
                <a:lnTo>
                  <a:pt x="1125" y="306"/>
                </a:lnTo>
                <a:lnTo>
                  <a:pt x="1114" y="306"/>
                </a:lnTo>
                <a:lnTo>
                  <a:pt x="1096" y="312"/>
                </a:lnTo>
                <a:lnTo>
                  <a:pt x="1084" y="312"/>
                </a:lnTo>
                <a:lnTo>
                  <a:pt x="1072" y="312"/>
                </a:lnTo>
                <a:lnTo>
                  <a:pt x="1061" y="312"/>
                </a:lnTo>
                <a:lnTo>
                  <a:pt x="1049" y="312"/>
                </a:lnTo>
                <a:lnTo>
                  <a:pt x="1037" y="312"/>
                </a:lnTo>
                <a:lnTo>
                  <a:pt x="1025" y="318"/>
                </a:lnTo>
                <a:lnTo>
                  <a:pt x="1014" y="318"/>
                </a:lnTo>
                <a:lnTo>
                  <a:pt x="1002" y="318"/>
                </a:lnTo>
                <a:lnTo>
                  <a:pt x="990" y="318"/>
                </a:lnTo>
                <a:lnTo>
                  <a:pt x="978" y="318"/>
                </a:lnTo>
                <a:lnTo>
                  <a:pt x="966" y="318"/>
                </a:lnTo>
                <a:lnTo>
                  <a:pt x="949" y="318"/>
                </a:lnTo>
                <a:lnTo>
                  <a:pt x="937" y="324"/>
                </a:lnTo>
                <a:lnTo>
                  <a:pt x="925" y="324"/>
                </a:lnTo>
                <a:lnTo>
                  <a:pt x="913" y="324"/>
                </a:lnTo>
                <a:lnTo>
                  <a:pt x="902" y="324"/>
                </a:lnTo>
                <a:lnTo>
                  <a:pt x="890" y="324"/>
                </a:lnTo>
                <a:lnTo>
                  <a:pt x="878" y="324"/>
                </a:lnTo>
                <a:lnTo>
                  <a:pt x="866" y="324"/>
                </a:lnTo>
                <a:lnTo>
                  <a:pt x="854" y="324"/>
                </a:lnTo>
                <a:lnTo>
                  <a:pt x="843" y="324"/>
                </a:lnTo>
                <a:lnTo>
                  <a:pt x="831" y="330"/>
                </a:lnTo>
                <a:lnTo>
                  <a:pt x="813" y="330"/>
                </a:lnTo>
                <a:lnTo>
                  <a:pt x="801" y="330"/>
                </a:lnTo>
                <a:lnTo>
                  <a:pt x="790" y="330"/>
                </a:lnTo>
                <a:lnTo>
                  <a:pt x="778" y="330"/>
                </a:lnTo>
                <a:lnTo>
                  <a:pt x="766" y="330"/>
                </a:lnTo>
                <a:lnTo>
                  <a:pt x="754" y="330"/>
                </a:lnTo>
                <a:lnTo>
                  <a:pt x="743" y="330"/>
                </a:lnTo>
                <a:lnTo>
                  <a:pt x="731" y="330"/>
                </a:lnTo>
                <a:lnTo>
                  <a:pt x="719" y="330"/>
                </a:lnTo>
                <a:lnTo>
                  <a:pt x="707" y="330"/>
                </a:lnTo>
                <a:lnTo>
                  <a:pt x="695" y="330"/>
                </a:lnTo>
                <a:lnTo>
                  <a:pt x="684" y="330"/>
                </a:lnTo>
                <a:lnTo>
                  <a:pt x="666" y="330"/>
                </a:lnTo>
                <a:lnTo>
                  <a:pt x="654" y="330"/>
                </a:lnTo>
                <a:lnTo>
                  <a:pt x="642" y="330"/>
                </a:lnTo>
                <a:lnTo>
                  <a:pt x="631" y="330"/>
                </a:lnTo>
                <a:lnTo>
                  <a:pt x="619" y="330"/>
                </a:lnTo>
                <a:lnTo>
                  <a:pt x="607" y="330"/>
                </a:lnTo>
                <a:lnTo>
                  <a:pt x="595" y="330"/>
                </a:lnTo>
                <a:lnTo>
                  <a:pt x="584" y="330"/>
                </a:lnTo>
                <a:lnTo>
                  <a:pt x="572" y="324"/>
                </a:lnTo>
                <a:lnTo>
                  <a:pt x="560" y="324"/>
                </a:lnTo>
                <a:lnTo>
                  <a:pt x="548" y="324"/>
                </a:lnTo>
                <a:lnTo>
                  <a:pt x="536" y="324"/>
                </a:lnTo>
                <a:lnTo>
                  <a:pt x="525" y="324"/>
                </a:lnTo>
                <a:lnTo>
                  <a:pt x="513" y="324"/>
                </a:lnTo>
                <a:lnTo>
                  <a:pt x="501" y="324"/>
                </a:lnTo>
                <a:lnTo>
                  <a:pt x="483" y="318"/>
                </a:lnTo>
                <a:lnTo>
                  <a:pt x="472" y="318"/>
                </a:lnTo>
                <a:lnTo>
                  <a:pt x="460" y="318"/>
                </a:lnTo>
                <a:lnTo>
                  <a:pt x="448" y="318"/>
                </a:lnTo>
                <a:lnTo>
                  <a:pt x="436" y="318"/>
                </a:lnTo>
                <a:lnTo>
                  <a:pt x="424" y="312"/>
                </a:lnTo>
                <a:lnTo>
                  <a:pt x="413" y="312"/>
                </a:lnTo>
                <a:lnTo>
                  <a:pt x="401" y="312"/>
                </a:lnTo>
                <a:lnTo>
                  <a:pt x="389" y="312"/>
                </a:lnTo>
                <a:lnTo>
                  <a:pt x="377" y="306"/>
                </a:lnTo>
                <a:lnTo>
                  <a:pt x="366" y="306"/>
                </a:lnTo>
                <a:lnTo>
                  <a:pt x="354" y="306"/>
                </a:lnTo>
                <a:lnTo>
                  <a:pt x="342" y="300"/>
                </a:lnTo>
                <a:lnTo>
                  <a:pt x="330" y="300"/>
                </a:lnTo>
                <a:lnTo>
                  <a:pt x="318" y="300"/>
                </a:lnTo>
                <a:lnTo>
                  <a:pt x="307" y="295"/>
                </a:lnTo>
                <a:lnTo>
                  <a:pt x="295" y="295"/>
                </a:lnTo>
                <a:lnTo>
                  <a:pt x="283" y="289"/>
                </a:lnTo>
                <a:lnTo>
                  <a:pt x="271" y="289"/>
                </a:lnTo>
                <a:lnTo>
                  <a:pt x="260" y="283"/>
                </a:lnTo>
                <a:lnTo>
                  <a:pt x="248" y="283"/>
                </a:lnTo>
                <a:lnTo>
                  <a:pt x="236" y="283"/>
                </a:lnTo>
                <a:lnTo>
                  <a:pt x="224" y="277"/>
                </a:lnTo>
                <a:lnTo>
                  <a:pt x="212" y="277"/>
                </a:lnTo>
                <a:lnTo>
                  <a:pt x="201" y="271"/>
                </a:lnTo>
                <a:lnTo>
                  <a:pt x="189" y="271"/>
                </a:lnTo>
                <a:lnTo>
                  <a:pt x="171" y="265"/>
                </a:lnTo>
                <a:lnTo>
                  <a:pt x="159" y="265"/>
                </a:lnTo>
                <a:lnTo>
                  <a:pt x="148" y="259"/>
                </a:lnTo>
                <a:lnTo>
                  <a:pt x="136" y="259"/>
                </a:lnTo>
                <a:lnTo>
                  <a:pt x="124" y="253"/>
                </a:lnTo>
                <a:lnTo>
                  <a:pt x="112" y="247"/>
                </a:lnTo>
                <a:lnTo>
                  <a:pt x="100" y="247"/>
                </a:lnTo>
                <a:lnTo>
                  <a:pt x="83" y="236"/>
                </a:lnTo>
                <a:lnTo>
                  <a:pt x="59" y="224"/>
                </a:lnTo>
                <a:lnTo>
                  <a:pt x="47" y="206"/>
                </a:lnTo>
                <a:lnTo>
                  <a:pt x="36" y="200"/>
                </a:lnTo>
                <a:lnTo>
                  <a:pt x="30" y="189"/>
                </a:lnTo>
                <a:lnTo>
                  <a:pt x="24" y="177"/>
                </a:lnTo>
                <a:lnTo>
                  <a:pt x="18" y="165"/>
                </a:lnTo>
                <a:lnTo>
                  <a:pt x="18" y="153"/>
                </a:lnTo>
                <a:lnTo>
                  <a:pt x="12" y="141"/>
                </a:lnTo>
                <a:lnTo>
                  <a:pt x="6" y="130"/>
                </a:lnTo>
                <a:lnTo>
                  <a:pt x="0" y="112"/>
                </a:lnTo>
                <a:lnTo>
                  <a:pt x="0" y="106"/>
                </a:lnTo>
                <a:lnTo>
                  <a:pt x="0" y="94"/>
                </a:lnTo>
                <a:lnTo>
                  <a:pt x="6" y="83"/>
                </a:lnTo>
                <a:lnTo>
                  <a:pt x="12" y="83"/>
                </a:lnTo>
                <a:lnTo>
                  <a:pt x="24" y="71"/>
                </a:lnTo>
                <a:lnTo>
                  <a:pt x="47" y="71"/>
                </a:lnTo>
                <a:lnTo>
                  <a:pt x="71" y="88"/>
                </a:lnTo>
                <a:lnTo>
                  <a:pt x="148" y="194"/>
                </a:lnTo>
                <a:lnTo>
                  <a:pt x="142" y="18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3521075" y="5191125"/>
            <a:ext cx="123825" cy="131763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3321050" y="4999038"/>
            <a:ext cx="2438400" cy="706437"/>
          </a:xfrm>
          <a:custGeom>
            <a:avLst/>
            <a:gdLst/>
            <a:ahLst/>
            <a:cxnLst>
              <a:cxn ang="0">
                <a:pos x="1278" y="230"/>
              </a:cxn>
              <a:cxn ang="0">
                <a:pos x="1420" y="206"/>
              </a:cxn>
              <a:cxn ang="0">
                <a:pos x="1549" y="171"/>
              </a:cxn>
              <a:cxn ang="0">
                <a:pos x="1644" y="41"/>
              </a:cxn>
              <a:cxn ang="0">
                <a:pos x="1726" y="6"/>
              </a:cxn>
              <a:cxn ang="0">
                <a:pos x="1667" y="118"/>
              </a:cxn>
              <a:cxn ang="0">
                <a:pos x="1555" y="224"/>
              </a:cxn>
              <a:cxn ang="0">
                <a:pos x="1432" y="283"/>
              </a:cxn>
              <a:cxn ang="0">
                <a:pos x="1314" y="295"/>
              </a:cxn>
              <a:cxn ang="0">
                <a:pos x="1131" y="312"/>
              </a:cxn>
              <a:cxn ang="0">
                <a:pos x="984" y="324"/>
              </a:cxn>
              <a:cxn ang="0">
                <a:pos x="890" y="324"/>
              </a:cxn>
              <a:cxn ang="0">
                <a:pos x="955" y="430"/>
              </a:cxn>
              <a:cxn ang="0">
                <a:pos x="1072" y="424"/>
              </a:cxn>
              <a:cxn ang="0">
                <a:pos x="1184" y="412"/>
              </a:cxn>
              <a:cxn ang="0">
                <a:pos x="1290" y="401"/>
              </a:cxn>
              <a:cxn ang="0">
                <a:pos x="1402" y="383"/>
              </a:cxn>
              <a:cxn ang="0">
                <a:pos x="1508" y="353"/>
              </a:cxn>
              <a:cxn ang="0">
                <a:pos x="1608" y="259"/>
              </a:cxn>
              <a:cxn ang="0">
                <a:pos x="1685" y="177"/>
              </a:cxn>
              <a:cxn ang="0">
                <a:pos x="1673" y="265"/>
              </a:cxn>
              <a:cxn ang="0">
                <a:pos x="1567" y="377"/>
              </a:cxn>
              <a:cxn ang="0">
                <a:pos x="1443" y="448"/>
              </a:cxn>
              <a:cxn ang="0">
                <a:pos x="1343" y="465"/>
              </a:cxn>
              <a:cxn ang="0">
                <a:pos x="1225" y="477"/>
              </a:cxn>
              <a:cxn ang="0">
                <a:pos x="1049" y="489"/>
              </a:cxn>
              <a:cxn ang="0">
                <a:pos x="955" y="495"/>
              </a:cxn>
              <a:cxn ang="0">
                <a:pos x="860" y="495"/>
              </a:cxn>
              <a:cxn ang="0">
                <a:pos x="760" y="501"/>
              </a:cxn>
              <a:cxn ang="0">
                <a:pos x="660" y="501"/>
              </a:cxn>
              <a:cxn ang="0">
                <a:pos x="554" y="501"/>
              </a:cxn>
              <a:cxn ang="0">
                <a:pos x="454" y="495"/>
              </a:cxn>
              <a:cxn ang="0">
                <a:pos x="354" y="483"/>
              </a:cxn>
              <a:cxn ang="0">
                <a:pos x="259" y="459"/>
              </a:cxn>
              <a:cxn ang="0">
                <a:pos x="159" y="442"/>
              </a:cxn>
              <a:cxn ang="0">
                <a:pos x="47" y="383"/>
              </a:cxn>
              <a:cxn ang="0">
                <a:pos x="0" y="289"/>
              </a:cxn>
              <a:cxn ang="0">
                <a:pos x="147" y="371"/>
              </a:cxn>
              <a:cxn ang="0">
                <a:pos x="265" y="412"/>
              </a:cxn>
              <a:cxn ang="0">
                <a:pos x="377" y="424"/>
              </a:cxn>
              <a:cxn ang="0">
                <a:pos x="471" y="424"/>
              </a:cxn>
              <a:cxn ang="0">
                <a:pos x="589" y="424"/>
              </a:cxn>
              <a:cxn ang="0">
                <a:pos x="701" y="424"/>
              </a:cxn>
              <a:cxn ang="0">
                <a:pos x="766" y="318"/>
              </a:cxn>
              <a:cxn ang="0">
                <a:pos x="678" y="312"/>
              </a:cxn>
              <a:cxn ang="0">
                <a:pos x="501" y="306"/>
              </a:cxn>
              <a:cxn ang="0">
                <a:pos x="312" y="306"/>
              </a:cxn>
              <a:cxn ang="0">
                <a:pos x="165" y="283"/>
              </a:cxn>
              <a:cxn ang="0">
                <a:pos x="65" y="224"/>
              </a:cxn>
              <a:cxn ang="0">
                <a:pos x="24" y="130"/>
              </a:cxn>
              <a:cxn ang="0">
                <a:pos x="89" y="88"/>
              </a:cxn>
              <a:cxn ang="0">
                <a:pos x="271" y="230"/>
              </a:cxn>
              <a:cxn ang="0">
                <a:pos x="377" y="247"/>
              </a:cxn>
              <a:cxn ang="0">
                <a:pos x="471" y="247"/>
              </a:cxn>
              <a:cxn ang="0">
                <a:pos x="583" y="253"/>
              </a:cxn>
              <a:cxn ang="0">
                <a:pos x="701" y="253"/>
              </a:cxn>
              <a:cxn ang="0">
                <a:pos x="819" y="253"/>
              </a:cxn>
              <a:cxn ang="0">
                <a:pos x="931" y="253"/>
              </a:cxn>
              <a:cxn ang="0">
                <a:pos x="1049" y="247"/>
              </a:cxn>
              <a:cxn ang="0">
                <a:pos x="1155" y="242"/>
              </a:cxn>
            </a:cxnLst>
            <a:rect l="0" t="0" r="r" b="b"/>
            <a:pathLst>
              <a:path w="1726" h="501">
                <a:moveTo>
                  <a:pt x="1155" y="242"/>
                </a:moveTo>
                <a:lnTo>
                  <a:pt x="1172" y="242"/>
                </a:lnTo>
                <a:lnTo>
                  <a:pt x="1190" y="242"/>
                </a:lnTo>
                <a:lnTo>
                  <a:pt x="1208" y="242"/>
                </a:lnTo>
                <a:lnTo>
                  <a:pt x="1225" y="236"/>
                </a:lnTo>
                <a:lnTo>
                  <a:pt x="1243" y="236"/>
                </a:lnTo>
                <a:lnTo>
                  <a:pt x="1261" y="236"/>
                </a:lnTo>
                <a:lnTo>
                  <a:pt x="1278" y="230"/>
                </a:lnTo>
                <a:lnTo>
                  <a:pt x="1296" y="230"/>
                </a:lnTo>
                <a:lnTo>
                  <a:pt x="1314" y="230"/>
                </a:lnTo>
                <a:lnTo>
                  <a:pt x="1332" y="224"/>
                </a:lnTo>
                <a:lnTo>
                  <a:pt x="1349" y="224"/>
                </a:lnTo>
                <a:lnTo>
                  <a:pt x="1367" y="218"/>
                </a:lnTo>
                <a:lnTo>
                  <a:pt x="1385" y="212"/>
                </a:lnTo>
                <a:lnTo>
                  <a:pt x="1402" y="212"/>
                </a:lnTo>
                <a:lnTo>
                  <a:pt x="1420" y="206"/>
                </a:lnTo>
                <a:lnTo>
                  <a:pt x="1432" y="200"/>
                </a:lnTo>
                <a:lnTo>
                  <a:pt x="1449" y="200"/>
                </a:lnTo>
                <a:lnTo>
                  <a:pt x="1467" y="194"/>
                </a:lnTo>
                <a:lnTo>
                  <a:pt x="1485" y="189"/>
                </a:lnTo>
                <a:lnTo>
                  <a:pt x="1502" y="183"/>
                </a:lnTo>
                <a:lnTo>
                  <a:pt x="1520" y="183"/>
                </a:lnTo>
                <a:lnTo>
                  <a:pt x="1532" y="177"/>
                </a:lnTo>
                <a:lnTo>
                  <a:pt x="1549" y="171"/>
                </a:lnTo>
                <a:lnTo>
                  <a:pt x="1567" y="165"/>
                </a:lnTo>
                <a:lnTo>
                  <a:pt x="1585" y="153"/>
                </a:lnTo>
                <a:lnTo>
                  <a:pt x="1597" y="136"/>
                </a:lnTo>
                <a:lnTo>
                  <a:pt x="1608" y="118"/>
                </a:lnTo>
                <a:lnTo>
                  <a:pt x="1620" y="100"/>
                </a:lnTo>
                <a:lnTo>
                  <a:pt x="1626" y="83"/>
                </a:lnTo>
                <a:lnTo>
                  <a:pt x="1638" y="59"/>
                </a:lnTo>
                <a:lnTo>
                  <a:pt x="1644" y="41"/>
                </a:lnTo>
                <a:lnTo>
                  <a:pt x="1655" y="24"/>
                </a:lnTo>
                <a:lnTo>
                  <a:pt x="1667" y="18"/>
                </a:lnTo>
                <a:lnTo>
                  <a:pt x="1673" y="12"/>
                </a:lnTo>
                <a:lnTo>
                  <a:pt x="1685" y="6"/>
                </a:lnTo>
                <a:lnTo>
                  <a:pt x="1691" y="6"/>
                </a:lnTo>
                <a:lnTo>
                  <a:pt x="1703" y="0"/>
                </a:lnTo>
                <a:lnTo>
                  <a:pt x="1714" y="6"/>
                </a:lnTo>
                <a:lnTo>
                  <a:pt x="1726" y="6"/>
                </a:lnTo>
                <a:lnTo>
                  <a:pt x="1726" y="18"/>
                </a:lnTo>
                <a:lnTo>
                  <a:pt x="1720" y="35"/>
                </a:lnTo>
                <a:lnTo>
                  <a:pt x="1714" y="47"/>
                </a:lnTo>
                <a:lnTo>
                  <a:pt x="1709" y="59"/>
                </a:lnTo>
                <a:lnTo>
                  <a:pt x="1703" y="77"/>
                </a:lnTo>
                <a:lnTo>
                  <a:pt x="1691" y="88"/>
                </a:lnTo>
                <a:lnTo>
                  <a:pt x="1679" y="106"/>
                </a:lnTo>
                <a:lnTo>
                  <a:pt x="1667" y="118"/>
                </a:lnTo>
                <a:lnTo>
                  <a:pt x="1655" y="130"/>
                </a:lnTo>
                <a:lnTo>
                  <a:pt x="1644" y="147"/>
                </a:lnTo>
                <a:lnTo>
                  <a:pt x="1632" y="159"/>
                </a:lnTo>
                <a:lnTo>
                  <a:pt x="1614" y="171"/>
                </a:lnTo>
                <a:lnTo>
                  <a:pt x="1602" y="189"/>
                </a:lnTo>
                <a:lnTo>
                  <a:pt x="1585" y="200"/>
                </a:lnTo>
                <a:lnTo>
                  <a:pt x="1573" y="212"/>
                </a:lnTo>
                <a:lnTo>
                  <a:pt x="1555" y="224"/>
                </a:lnTo>
                <a:lnTo>
                  <a:pt x="1538" y="230"/>
                </a:lnTo>
                <a:lnTo>
                  <a:pt x="1526" y="242"/>
                </a:lnTo>
                <a:lnTo>
                  <a:pt x="1508" y="253"/>
                </a:lnTo>
                <a:lnTo>
                  <a:pt x="1491" y="259"/>
                </a:lnTo>
                <a:lnTo>
                  <a:pt x="1479" y="265"/>
                </a:lnTo>
                <a:lnTo>
                  <a:pt x="1461" y="271"/>
                </a:lnTo>
                <a:lnTo>
                  <a:pt x="1443" y="277"/>
                </a:lnTo>
                <a:lnTo>
                  <a:pt x="1432" y="283"/>
                </a:lnTo>
                <a:lnTo>
                  <a:pt x="1420" y="283"/>
                </a:lnTo>
                <a:lnTo>
                  <a:pt x="1408" y="283"/>
                </a:lnTo>
                <a:lnTo>
                  <a:pt x="1396" y="283"/>
                </a:lnTo>
                <a:lnTo>
                  <a:pt x="1385" y="289"/>
                </a:lnTo>
                <a:lnTo>
                  <a:pt x="1373" y="289"/>
                </a:lnTo>
                <a:lnTo>
                  <a:pt x="1361" y="289"/>
                </a:lnTo>
                <a:lnTo>
                  <a:pt x="1337" y="289"/>
                </a:lnTo>
                <a:lnTo>
                  <a:pt x="1314" y="295"/>
                </a:lnTo>
                <a:lnTo>
                  <a:pt x="1290" y="295"/>
                </a:lnTo>
                <a:lnTo>
                  <a:pt x="1267" y="295"/>
                </a:lnTo>
                <a:lnTo>
                  <a:pt x="1243" y="300"/>
                </a:lnTo>
                <a:lnTo>
                  <a:pt x="1225" y="300"/>
                </a:lnTo>
                <a:lnTo>
                  <a:pt x="1202" y="306"/>
                </a:lnTo>
                <a:lnTo>
                  <a:pt x="1178" y="306"/>
                </a:lnTo>
                <a:lnTo>
                  <a:pt x="1155" y="306"/>
                </a:lnTo>
                <a:lnTo>
                  <a:pt x="1131" y="312"/>
                </a:lnTo>
                <a:lnTo>
                  <a:pt x="1108" y="312"/>
                </a:lnTo>
                <a:lnTo>
                  <a:pt x="1090" y="312"/>
                </a:lnTo>
                <a:lnTo>
                  <a:pt x="1066" y="318"/>
                </a:lnTo>
                <a:lnTo>
                  <a:pt x="1043" y="318"/>
                </a:lnTo>
                <a:lnTo>
                  <a:pt x="1019" y="318"/>
                </a:lnTo>
                <a:lnTo>
                  <a:pt x="1008" y="318"/>
                </a:lnTo>
                <a:lnTo>
                  <a:pt x="996" y="318"/>
                </a:lnTo>
                <a:lnTo>
                  <a:pt x="984" y="324"/>
                </a:lnTo>
                <a:lnTo>
                  <a:pt x="972" y="324"/>
                </a:lnTo>
                <a:lnTo>
                  <a:pt x="960" y="324"/>
                </a:lnTo>
                <a:lnTo>
                  <a:pt x="949" y="324"/>
                </a:lnTo>
                <a:lnTo>
                  <a:pt x="937" y="324"/>
                </a:lnTo>
                <a:lnTo>
                  <a:pt x="925" y="324"/>
                </a:lnTo>
                <a:lnTo>
                  <a:pt x="913" y="324"/>
                </a:lnTo>
                <a:lnTo>
                  <a:pt x="901" y="324"/>
                </a:lnTo>
                <a:lnTo>
                  <a:pt x="890" y="324"/>
                </a:lnTo>
                <a:lnTo>
                  <a:pt x="878" y="330"/>
                </a:lnTo>
                <a:lnTo>
                  <a:pt x="860" y="389"/>
                </a:lnTo>
                <a:lnTo>
                  <a:pt x="884" y="430"/>
                </a:lnTo>
                <a:lnTo>
                  <a:pt x="896" y="430"/>
                </a:lnTo>
                <a:lnTo>
                  <a:pt x="913" y="430"/>
                </a:lnTo>
                <a:lnTo>
                  <a:pt x="925" y="430"/>
                </a:lnTo>
                <a:lnTo>
                  <a:pt x="943" y="430"/>
                </a:lnTo>
                <a:lnTo>
                  <a:pt x="955" y="430"/>
                </a:lnTo>
                <a:lnTo>
                  <a:pt x="972" y="430"/>
                </a:lnTo>
                <a:lnTo>
                  <a:pt x="984" y="430"/>
                </a:lnTo>
                <a:lnTo>
                  <a:pt x="1002" y="430"/>
                </a:lnTo>
                <a:lnTo>
                  <a:pt x="1013" y="424"/>
                </a:lnTo>
                <a:lnTo>
                  <a:pt x="1031" y="424"/>
                </a:lnTo>
                <a:lnTo>
                  <a:pt x="1043" y="424"/>
                </a:lnTo>
                <a:lnTo>
                  <a:pt x="1061" y="424"/>
                </a:lnTo>
                <a:lnTo>
                  <a:pt x="1072" y="424"/>
                </a:lnTo>
                <a:lnTo>
                  <a:pt x="1084" y="424"/>
                </a:lnTo>
                <a:lnTo>
                  <a:pt x="1102" y="424"/>
                </a:lnTo>
                <a:lnTo>
                  <a:pt x="1114" y="424"/>
                </a:lnTo>
                <a:lnTo>
                  <a:pt x="1125" y="418"/>
                </a:lnTo>
                <a:lnTo>
                  <a:pt x="1143" y="418"/>
                </a:lnTo>
                <a:lnTo>
                  <a:pt x="1155" y="418"/>
                </a:lnTo>
                <a:lnTo>
                  <a:pt x="1172" y="418"/>
                </a:lnTo>
                <a:lnTo>
                  <a:pt x="1184" y="412"/>
                </a:lnTo>
                <a:lnTo>
                  <a:pt x="1196" y="412"/>
                </a:lnTo>
                <a:lnTo>
                  <a:pt x="1214" y="412"/>
                </a:lnTo>
                <a:lnTo>
                  <a:pt x="1225" y="412"/>
                </a:lnTo>
                <a:lnTo>
                  <a:pt x="1237" y="406"/>
                </a:lnTo>
                <a:lnTo>
                  <a:pt x="1249" y="406"/>
                </a:lnTo>
                <a:lnTo>
                  <a:pt x="1267" y="406"/>
                </a:lnTo>
                <a:lnTo>
                  <a:pt x="1278" y="401"/>
                </a:lnTo>
                <a:lnTo>
                  <a:pt x="1290" y="401"/>
                </a:lnTo>
                <a:lnTo>
                  <a:pt x="1308" y="401"/>
                </a:lnTo>
                <a:lnTo>
                  <a:pt x="1320" y="395"/>
                </a:lnTo>
                <a:lnTo>
                  <a:pt x="1332" y="395"/>
                </a:lnTo>
                <a:lnTo>
                  <a:pt x="1349" y="395"/>
                </a:lnTo>
                <a:lnTo>
                  <a:pt x="1361" y="389"/>
                </a:lnTo>
                <a:lnTo>
                  <a:pt x="1373" y="389"/>
                </a:lnTo>
                <a:lnTo>
                  <a:pt x="1385" y="383"/>
                </a:lnTo>
                <a:lnTo>
                  <a:pt x="1402" y="383"/>
                </a:lnTo>
                <a:lnTo>
                  <a:pt x="1414" y="377"/>
                </a:lnTo>
                <a:lnTo>
                  <a:pt x="1426" y="377"/>
                </a:lnTo>
                <a:lnTo>
                  <a:pt x="1443" y="371"/>
                </a:lnTo>
                <a:lnTo>
                  <a:pt x="1455" y="371"/>
                </a:lnTo>
                <a:lnTo>
                  <a:pt x="1467" y="365"/>
                </a:lnTo>
                <a:lnTo>
                  <a:pt x="1479" y="359"/>
                </a:lnTo>
                <a:lnTo>
                  <a:pt x="1496" y="359"/>
                </a:lnTo>
                <a:lnTo>
                  <a:pt x="1508" y="353"/>
                </a:lnTo>
                <a:lnTo>
                  <a:pt x="1520" y="348"/>
                </a:lnTo>
                <a:lnTo>
                  <a:pt x="1538" y="348"/>
                </a:lnTo>
                <a:lnTo>
                  <a:pt x="1549" y="342"/>
                </a:lnTo>
                <a:lnTo>
                  <a:pt x="1567" y="330"/>
                </a:lnTo>
                <a:lnTo>
                  <a:pt x="1579" y="312"/>
                </a:lnTo>
                <a:lnTo>
                  <a:pt x="1591" y="295"/>
                </a:lnTo>
                <a:lnTo>
                  <a:pt x="1602" y="277"/>
                </a:lnTo>
                <a:lnTo>
                  <a:pt x="1608" y="259"/>
                </a:lnTo>
                <a:lnTo>
                  <a:pt x="1620" y="236"/>
                </a:lnTo>
                <a:lnTo>
                  <a:pt x="1626" y="218"/>
                </a:lnTo>
                <a:lnTo>
                  <a:pt x="1638" y="200"/>
                </a:lnTo>
                <a:lnTo>
                  <a:pt x="1650" y="194"/>
                </a:lnTo>
                <a:lnTo>
                  <a:pt x="1655" y="189"/>
                </a:lnTo>
                <a:lnTo>
                  <a:pt x="1667" y="183"/>
                </a:lnTo>
                <a:lnTo>
                  <a:pt x="1673" y="183"/>
                </a:lnTo>
                <a:lnTo>
                  <a:pt x="1685" y="177"/>
                </a:lnTo>
                <a:lnTo>
                  <a:pt x="1697" y="183"/>
                </a:lnTo>
                <a:lnTo>
                  <a:pt x="1709" y="183"/>
                </a:lnTo>
                <a:lnTo>
                  <a:pt x="1709" y="194"/>
                </a:lnTo>
                <a:lnTo>
                  <a:pt x="1703" y="212"/>
                </a:lnTo>
                <a:lnTo>
                  <a:pt x="1697" y="224"/>
                </a:lnTo>
                <a:lnTo>
                  <a:pt x="1691" y="236"/>
                </a:lnTo>
                <a:lnTo>
                  <a:pt x="1685" y="253"/>
                </a:lnTo>
                <a:lnTo>
                  <a:pt x="1673" y="265"/>
                </a:lnTo>
                <a:lnTo>
                  <a:pt x="1661" y="283"/>
                </a:lnTo>
                <a:lnTo>
                  <a:pt x="1650" y="295"/>
                </a:lnTo>
                <a:lnTo>
                  <a:pt x="1638" y="306"/>
                </a:lnTo>
                <a:lnTo>
                  <a:pt x="1626" y="324"/>
                </a:lnTo>
                <a:lnTo>
                  <a:pt x="1614" y="336"/>
                </a:lnTo>
                <a:lnTo>
                  <a:pt x="1597" y="348"/>
                </a:lnTo>
                <a:lnTo>
                  <a:pt x="1585" y="365"/>
                </a:lnTo>
                <a:lnTo>
                  <a:pt x="1567" y="377"/>
                </a:lnTo>
                <a:lnTo>
                  <a:pt x="1555" y="389"/>
                </a:lnTo>
                <a:lnTo>
                  <a:pt x="1538" y="401"/>
                </a:lnTo>
                <a:lnTo>
                  <a:pt x="1520" y="406"/>
                </a:lnTo>
                <a:lnTo>
                  <a:pt x="1508" y="418"/>
                </a:lnTo>
                <a:lnTo>
                  <a:pt x="1491" y="430"/>
                </a:lnTo>
                <a:lnTo>
                  <a:pt x="1473" y="436"/>
                </a:lnTo>
                <a:lnTo>
                  <a:pt x="1461" y="442"/>
                </a:lnTo>
                <a:lnTo>
                  <a:pt x="1443" y="448"/>
                </a:lnTo>
                <a:lnTo>
                  <a:pt x="1426" y="454"/>
                </a:lnTo>
                <a:lnTo>
                  <a:pt x="1414" y="459"/>
                </a:lnTo>
                <a:lnTo>
                  <a:pt x="1402" y="459"/>
                </a:lnTo>
                <a:lnTo>
                  <a:pt x="1390" y="459"/>
                </a:lnTo>
                <a:lnTo>
                  <a:pt x="1379" y="459"/>
                </a:lnTo>
                <a:lnTo>
                  <a:pt x="1367" y="465"/>
                </a:lnTo>
                <a:lnTo>
                  <a:pt x="1355" y="465"/>
                </a:lnTo>
                <a:lnTo>
                  <a:pt x="1343" y="465"/>
                </a:lnTo>
                <a:lnTo>
                  <a:pt x="1332" y="465"/>
                </a:lnTo>
                <a:lnTo>
                  <a:pt x="1320" y="465"/>
                </a:lnTo>
                <a:lnTo>
                  <a:pt x="1308" y="465"/>
                </a:lnTo>
                <a:lnTo>
                  <a:pt x="1296" y="471"/>
                </a:lnTo>
                <a:lnTo>
                  <a:pt x="1284" y="471"/>
                </a:lnTo>
                <a:lnTo>
                  <a:pt x="1273" y="471"/>
                </a:lnTo>
                <a:lnTo>
                  <a:pt x="1249" y="471"/>
                </a:lnTo>
                <a:lnTo>
                  <a:pt x="1225" y="477"/>
                </a:lnTo>
                <a:lnTo>
                  <a:pt x="1202" y="477"/>
                </a:lnTo>
                <a:lnTo>
                  <a:pt x="1178" y="477"/>
                </a:lnTo>
                <a:lnTo>
                  <a:pt x="1155" y="477"/>
                </a:lnTo>
                <a:lnTo>
                  <a:pt x="1131" y="483"/>
                </a:lnTo>
                <a:lnTo>
                  <a:pt x="1108" y="483"/>
                </a:lnTo>
                <a:lnTo>
                  <a:pt x="1084" y="483"/>
                </a:lnTo>
                <a:lnTo>
                  <a:pt x="1061" y="489"/>
                </a:lnTo>
                <a:lnTo>
                  <a:pt x="1049" y="489"/>
                </a:lnTo>
                <a:lnTo>
                  <a:pt x="1037" y="489"/>
                </a:lnTo>
                <a:lnTo>
                  <a:pt x="1025" y="489"/>
                </a:lnTo>
                <a:lnTo>
                  <a:pt x="1013" y="489"/>
                </a:lnTo>
                <a:lnTo>
                  <a:pt x="1002" y="489"/>
                </a:lnTo>
                <a:lnTo>
                  <a:pt x="990" y="489"/>
                </a:lnTo>
                <a:lnTo>
                  <a:pt x="978" y="489"/>
                </a:lnTo>
                <a:lnTo>
                  <a:pt x="966" y="495"/>
                </a:lnTo>
                <a:lnTo>
                  <a:pt x="955" y="495"/>
                </a:lnTo>
                <a:lnTo>
                  <a:pt x="943" y="495"/>
                </a:lnTo>
                <a:lnTo>
                  <a:pt x="931" y="495"/>
                </a:lnTo>
                <a:lnTo>
                  <a:pt x="919" y="495"/>
                </a:lnTo>
                <a:lnTo>
                  <a:pt x="907" y="495"/>
                </a:lnTo>
                <a:lnTo>
                  <a:pt x="896" y="495"/>
                </a:lnTo>
                <a:lnTo>
                  <a:pt x="884" y="495"/>
                </a:lnTo>
                <a:lnTo>
                  <a:pt x="872" y="495"/>
                </a:lnTo>
                <a:lnTo>
                  <a:pt x="860" y="495"/>
                </a:lnTo>
                <a:lnTo>
                  <a:pt x="848" y="501"/>
                </a:lnTo>
                <a:lnTo>
                  <a:pt x="831" y="501"/>
                </a:lnTo>
                <a:lnTo>
                  <a:pt x="819" y="501"/>
                </a:lnTo>
                <a:lnTo>
                  <a:pt x="807" y="501"/>
                </a:lnTo>
                <a:lnTo>
                  <a:pt x="795" y="501"/>
                </a:lnTo>
                <a:lnTo>
                  <a:pt x="784" y="501"/>
                </a:lnTo>
                <a:lnTo>
                  <a:pt x="772" y="501"/>
                </a:lnTo>
                <a:lnTo>
                  <a:pt x="760" y="501"/>
                </a:lnTo>
                <a:lnTo>
                  <a:pt x="748" y="501"/>
                </a:lnTo>
                <a:lnTo>
                  <a:pt x="731" y="501"/>
                </a:lnTo>
                <a:lnTo>
                  <a:pt x="719" y="501"/>
                </a:lnTo>
                <a:lnTo>
                  <a:pt x="707" y="501"/>
                </a:lnTo>
                <a:lnTo>
                  <a:pt x="695" y="501"/>
                </a:lnTo>
                <a:lnTo>
                  <a:pt x="684" y="501"/>
                </a:lnTo>
                <a:lnTo>
                  <a:pt x="672" y="501"/>
                </a:lnTo>
                <a:lnTo>
                  <a:pt x="660" y="501"/>
                </a:lnTo>
                <a:lnTo>
                  <a:pt x="642" y="501"/>
                </a:lnTo>
                <a:lnTo>
                  <a:pt x="631" y="501"/>
                </a:lnTo>
                <a:lnTo>
                  <a:pt x="619" y="501"/>
                </a:lnTo>
                <a:lnTo>
                  <a:pt x="607" y="501"/>
                </a:lnTo>
                <a:lnTo>
                  <a:pt x="595" y="501"/>
                </a:lnTo>
                <a:lnTo>
                  <a:pt x="583" y="501"/>
                </a:lnTo>
                <a:lnTo>
                  <a:pt x="566" y="501"/>
                </a:lnTo>
                <a:lnTo>
                  <a:pt x="554" y="501"/>
                </a:lnTo>
                <a:lnTo>
                  <a:pt x="542" y="501"/>
                </a:lnTo>
                <a:lnTo>
                  <a:pt x="530" y="495"/>
                </a:lnTo>
                <a:lnTo>
                  <a:pt x="519" y="495"/>
                </a:lnTo>
                <a:lnTo>
                  <a:pt x="507" y="495"/>
                </a:lnTo>
                <a:lnTo>
                  <a:pt x="495" y="495"/>
                </a:lnTo>
                <a:lnTo>
                  <a:pt x="477" y="495"/>
                </a:lnTo>
                <a:lnTo>
                  <a:pt x="466" y="495"/>
                </a:lnTo>
                <a:lnTo>
                  <a:pt x="454" y="495"/>
                </a:lnTo>
                <a:lnTo>
                  <a:pt x="442" y="489"/>
                </a:lnTo>
                <a:lnTo>
                  <a:pt x="430" y="489"/>
                </a:lnTo>
                <a:lnTo>
                  <a:pt x="418" y="489"/>
                </a:lnTo>
                <a:lnTo>
                  <a:pt x="407" y="489"/>
                </a:lnTo>
                <a:lnTo>
                  <a:pt x="395" y="483"/>
                </a:lnTo>
                <a:lnTo>
                  <a:pt x="383" y="483"/>
                </a:lnTo>
                <a:lnTo>
                  <a:pt x="365" y="483"/>
                </a:lnTo>
                <a:lnTo>
                  <a:pt x="354" y="483"/>
                </a:lnTo>
                <a:lnTo>
                  <a:pt x="342" y="477"/>
                </a:lnTo>
                <a:lnTo>
                  <a:pt x="330" y="477"/>
                </a:lnTo>
                <a:lnTo>
                  <a:pt x="318" y="477"/>
                </a:lnTo>
                <a:lnTo>
                  <a:pt x="307" y="471"/>
                </a:lnTo>
                <a:lnTo>
                  <a:pt x="295" y="471"/>
                </a:lnTo>
                <a:lnTo>
                  <a:pt x="283" y="465"/>
                </a:lnTo>
                <a:lnTo>
                  <a:pt x="271" y="465"/>
                </a:lnTo>
                <a:lnTo>
                  <a:pt x="259" y="459"/>
                </a:lnTo>
                <a:lnTo>
                  <a:pt x="248" y="459"/>
                </a:lnTo>
                <a:lnTo>
                  <a:pt x="236" y="459"/>
                </a:lnTo>
                <a:lnTo>
                  <a:pt x="224" y="454"/>
                </a:lnTo>
                <a:lnTo>
                  <a:pt x="212" y="454"/>
                </a:lnTo>
                <a:lnTo>
                  <a:pt x="201" y="448"/>
                </a:lnTo>
                <a:lnTo>
                  <a:pt x="189" y="448"/>
                </a:lnTo>
                <a:lnTo>
                  <a:pt x="171" y="442"/>
                </a:lnTo>
                <a:lnTo>
                  <a:pt x="159" y="442"/>
                </a:lnTo>
                <a:lnTo>
                  <a:pt x="147" y="436"/>
                </a:lnTo>
                <a:lnTo>
                  <a:pt x="136" y="436"/>
                </a:lnTo>
                <a:lnTo>
                  <a:pt x="124" y="430"/>
                </a:lnTo>
                <a:lnTo>
                  <a:pt x="112" y="424"/>
                </a:lnTo>
                <a:lnTo>
                  <a:pt x="100" y="424"/>
                </a:lnTo>
                <a:lnTo>
                  <a:pt x="83" y="412"/>
                </a:lnTo>
                <a:lnTo>
                  <a:pt x="59" y="401"/>
                </a:lnTo>
                <a:lnTo>
                  <a:pt x="47" y="383"/>
                </a:lnTo>
                <a:lnTo>
                  <a:pt x="36" y="377"/>
                </a:lnTo>
                <a:lnTo>
                  <a:pt x="30" y="365"/>
                </a:lnTo>
                <a:lnTo>
                  <a:pt x="24" y="353"/>
                </a:lnTo>
                <a:lnTo>
                  <a:pt x="18" y="342"/>
                </a:lnTo>
                <a:lnTo>
                  <a:pt x="18" y="330"/>
                </a:lnTo>
                <a:lnTo>
                  <a:pt x="12" y="318"/>
                </a:lnTo>
                <a:lnTo>
                  <a:pt x="6" y="306"/>
                </a:lnTo>
                <a:lnTo>
                  <a:pt x="0" y="289"/>
                </a:lnTo>
                <a:lnTo>
                  <a:pt x="0" y="283"/>
                </a:lnTo>
                <a:lnTo>
                  <a:pt x="0" y="271"/>
                </a:lnTo>
                <a:lnTo>
                  <a:pt x="6" y="259"/>
                </a:lnTo>
                <a:lnTo>
                  <a:pt x="12" y="259"/>
                </a:lnTo>
                <a:lnTo>
                  <a:pt x="24" y="247"/>
                </a:lnTo>
                <a:lnTo>
                  <a:pt x="47" y="247"/>
                </a:lnTo>
                <a:lnTo>
                  <a:pt x="71" y="265"/>
                </a:lnTo>
                <a:lnTo>
                  <a:pt x="147" y="371"/>
                </a:lnTo>
                <a:lnTo>
                  <a:pt x="142" y="365"/>
                </a:lnTo>
                <a:lnTo>
                  <a:pt x="165" y="377"/>
                </a:lnTo>
                <a:lnTo>
                  <a:pt x="183" y="383"/>
                </a:lnTo>
                <a:lnTo>
                  <a:pt x="201" y="389"/>
                </a:lnTo>
                <a:lnTo>
                  <a:pt x="218" y="395"/>
                </a:lnTo>
                <a:lnTo>
                  <a:pt x="236" y="401"/>
                </a:lnTo>
                <a:lnTo>
                  <a:pt x="254" y="406"/>
                </a:lnTo>
                <a:lnTo>
                  <a:pt x="265" y="412"/>
                </a:lnTo>
                <a:lnTo>
                  <a:pt x="277" y="412"/>
                </a:lnTo>
                <a:lnTo>
                  <a:pt x="289" y="418"/>
                </a:lnTo>
                <a:lnTo>
                  <a:pt x="301" y="418"/>
                </a:lnTo>
                <a:lnTo>
                  <a:pt x="312" y="418"/>
                </a:lnTo>
                <a:lnTo>
                  <a:pt x="318" y="424"/>
                </a:lnTo>
                <a:lnTo>
                  <a:pt x="342" y="424"/>
                </a:lnTo>
                <a:lnTo>
                  <a:pt x="360" y="424"/>
                </a:lnTo>
                <a:lnTo>
                  <a:pt x="377" y="424"/>
                </a:lnTo>
                <a:lnTo>
                  <a:pt x="383" y="424"/>
                </a:lnTo>
                <a:lnTo>
                  <a:pt x="395" y="424"/>
                </a:lnTo>
                <a:lnTo>
                  <a:pt x="407" y="424"/>
                </a:lnTo>
                <a:lnTo>
                  <a:pt x="418" y="424"/>
                </a:lnTo>
                <a:lnTo>
                  <a:pt x="430" y="424"/>
                </a:lnTo>
                <a:lnTo>
                  <a:pt x="442" y="424"/>
                </a:lnTo>
                <a:lnTo>
                  <a:pt x="460" y="424"/>
                </a:lnTo>
                <a:lnTo>
                  <a:pt x="471" y="424"/>
                </a:lnTo>
                <a:lnTo>
                  <a:pt x="489" y="424"/>
                </a:lnTo>
                <a:lnTo>
                  <a:pt x="501" y="424"/>
                </a:lnTo>
                <a:lnTo>
                  <a:pt x="519" y="424"/>
                </a:lnTo>
                <a:lnTo>
                  <a:pt x="530" y="424"/>
                </a:lnTo>
                <a:lnTo>
                  <a:pt x="548" y="424"/>
                </a:lnTo>
                <a:lnTo>
                  <a:pt x="560" y="424"/>
                </a:lnTo>
                <a:lnTo>
                  <a:pt x="572" y="424"/>
                </a:lnTo>
                <a:lnTo>
                  <a:pt x="589" y="424"/>
                </a:lnTo>
                <a:lnTo>
                  <a:pt x="601" y="424"/>
                </a:lnTo>
                <a:lnTo>
                  <a:pt x="613" y="424"/>
                </a:lnTo>
                <a:lnTo>
                  <a:pt x="631" y="424"/>
                </a:lnTo>
                <a:lnTo>
                  <a:pt x="642" y="424"/>
                </a:lnTo>
                <a:lnTo>
                  <a:pt x="654" y="424"/>
                </a:lnTo>
                <a:lnTo>
                  <a:pt x="672" y="424"/>
                </a:lnTo>
                <a:lnTo>
                  <a:pt x="684" y="424"/>
                </a:lnTo>
                <a:lnTo>
                  <a:pt x="701" y="424"/>
                </a:lnTo>
                <a:lnTo>
                  <a:pt x="713" y="424"/>
                </a:lnTo>
                <a:lnTo>
                  <a:pt x="731" y="424"/>
                </a:lnTo>
                <a:lnTo>
                  <a:pt x="742" y="424"/>
                </a:lnTo>
                <a:lnTo>
                  <a:pt x="760" y="424"/>
                </a:lnTo>
                <a:lnTo>
                  <a:pt x="778" y="424"/>
                </a:lnTo>
                <a:lnTo>
                  <a:pt x="795" y="424"/>
                </a:lnTo>
                <a:lnTo>
                  <a:pt x="784" y="324"/>
                </a:lnTo>
                <a:lnTo>
                  <a:pt x="766" y="318"/>
                </a:lnTo>
                <a:lnTo>
                  <a:pt x="760" y="318"/>
                </a:lnTo>
                <a:lnTo>
                  <a:pt x="754" y="318"/>
                </a:lnTo>
                <a:lnTo>
                  <a:pt x="748" y="312"/>
                </a:lnTo>
                <a:lnTo>
                  <a:pt x="748" y="318"/>
                </a:lnTo>
                <a:lnTo>
                  <a:pt x="742" y="312"/>
                </a:lnTo>
                <a:lnTo>
                  <a:pt x="719" y="312"/>
                </a:lnTo>
                <a:lnTo>
                  <a:pt x="701" y="312"/>
                </a:lnTo>
                <a:lnTo>
                  <a:pt x="678" y="312"/>
                </a:lnTo>
                <a:lnTo>
                  <a:pt x="660" y="306"/>
                </a:lnTo>
                <a:lnTo>
                  <a:pt x="636" y="306"/>
                </a:lnTo>
                <a:lnTo>
                  <a:pt x="613" y="306"/>
                </a:lnTo>
                <a:lnTo>
                  <a:pt x="589" y="306"/>
                </a:lnTo>
                <a:lnTo>
                  <a:pt x="572" y="306"/>
                </a:lnTo>
                <a:lnTo>
                  <a:pt x="548" y="306"/>
                </a:lnTo>
                <a:lnTo>
                  <a:pt x="524" y="306"/>
                </a:lnTo>
                <a:lnTo>
                  <a:pt x="501" y="306"/>
                </a:lnTo>
                <a:lnTo>
                  <a:pt x="477" y="312"/>
                </a:lnTo>
                <a:lnTo>
                  <a:pt x="454" y="312"/>
                </a:lnTo>
                <a:lnTo>
                  <a:pt x="430" y="312"/>
                </a:lnTo>
                <a:lnTo>
                  <a:pt x="407" y="312"/>
                </a:lnTo>
                <a:lnTo>
                  <a:pt x="383" y="306"/>
                </a:lnTo>
                <a:lnTo>
                  <a:pt x="360" y="306"/>
                </a:lnTo>
                <a:lnTo>
                  <a:pt x="336" y="306"/>
                </a:lnTo>
                <a:lnTo>
                  <a:pt x="312" y="306"/>
                </a:lnTo>
                <a:lnTo>
                  <a:pt x="289" y="306"/>
                </a:lnTo>
                <a:lnTo>
                  <a:pt x="265" y="300"/>
                </a:lnTo>
                <a:lnTo>
                  <a:pt x="242" y="300"/>
                </a:lnTo>
                <a:lnTo>
                  <a:pt x="224" y="295"/>
                </a:lnTo>
                <a:lnTo>
                  <a:pt x="201" y="289"/>
                </a:lnTo>
                <a:lnTo>
                  <a:pt x="189" y="289"/>
                </a:lnTo>
                <a:lnTo>
                  <a:pt x="177" y="283"/>
                </a:lnTo>
                <a:lnTo>
                  <a:pt x="165" y="283"/>
                </a:lnTo>
                <a:lnTo>
                  <a:pt x="153" y="277"/>
                </a:lnTo>
                <a:lnTo>
                  <a:pt x="147" y="277"/>
                </a:lnTo>
                <a:lnTo>
                  <a:pt x="136" y="271"/>
                </a:lnTo>
                <a:lnTo>
                  <a:pt x="118" y="265"/>
                </a:lnTo>
                <a:lnTo>
                  <a:pt x="100" y="259"/>
                </a:lnTo>
                <a:lnTo>
                  <a:pt x="89" y="247"/>
                </a:lnTo>
                <a:lnTo>
                  <a:pt x="77" y="236"/>
                </a:lnTo>
                <a:lnTo>
                  <a:pt x="65" y="224"/>
                </a:lnTo>
                <a:lnTo>
                  <a:pt x="53" y="206"/>
                </a:lnTo>
                <a:lnTo>
                  <a:pt x="47" y="200"/>
                </a:lnTo>
                <a:lnTo>
                  <a:pt x="41" y="189"/>
                </a:lnTo>
                <a:lnTo>
                  <a:pt x="41" y="177"/>
                </a:lnTo>
                <a:lnTo>
                  <a:pt x="36" y="165"/>
                </a:lnTo>
                <a:lnTo>
                  <a:pt x="36" y="153"/>
                </a:lnTo>
                <a:lnTo>
                  <a:pt x="30" y="141"/>
                </a:lnTo>
                <a:lnTo>
                  <a:pt x="24" y="130"/>
                </a:lnTo>
                <a:lnTo>
                  <a:pt x="18" y="112"/>
                </a:lnTo>
                <a:lnTo>
                  <a:pt x="18" y="106"/>
                </a:lnTo>
                <a:lnTo>
                  <a:pt x="18" y="94"/>
                </a:lnTo>
                <a:lnTo>
                  <a:pt x="24" y="83"/>
                </a:lnTo>
                <a:lnTo>
                  <a:pt x="30" y="83"/>
                </a:lnTo>
                <a:lnTo>
                  <a:pt x="41" y="71"/>
                </a:lnTo>
                <a:lnTo>
                  <a:pt x="65" y="71"/>
                </a:lnTo>
                <a:lnTo>
                  <a:pt x="89" y="88"/>
                </a:lnTo>
                <a:lnTo>
                  <a:pt x="147" y="171"/>
                </a:lnTo>
                <a:lnTo>
                  <a:pt x="159" y="189"/>
                </a:lnTo>
                <a:lnTo>
                  <a:pt x="183" y="200"/>
                </a:lnTo>
                <a:lnTo>
                  <a:pt x="201" y="206"/>
                </a:lnTo>
                <a:lnTo>
                  <a:pt x="218" y="212"/>
                </a:lnTo>
                <a:lnTo>
                  <a:pt x="236" y="218"/>
                </a:lnTo>
                <a:lnTo>
                  <a:pt x="254" y="224"/>
                </a:lnTo>
                <a:lnTo>
                  <a:pt x="271" y="230"/>
                </a:lnTo>
                <a:lnTo>
                  <a:pt x="283" y="236"/>
                </a:lnTo>
                <a:lnTo>
                  <a:pt x="295" y="236"/>
                </a:lnTo>
                <a:lnTo>
                  <a:pt x="307" y="242"/>
                </a:lnTo>
                <a:lnTo>
                  <a:pt x="318" y="242"/>
                </a:lnTo>
                <a:lnTo>
                  <a:pt x="330" y="242"/>
                </a:lnTo>
                <a:lnTo>
                  <a:pt x="336" y="247"/>
                </a:lnTo>
                <a:lnTo>
                  <a:pt x="360" y="247"/>
                </a:lnTo>
                <a:lnTo>
                  <a:pt x="377" y="247"/>
                </a:lnTo>
                <a:lnTo>
                  <a:pt x="395" y="247"/>
                </a:lnTo>
                <a:lnTo>
                  <a:pt x="401" y="247"/>
                </a:lnTo>
                <a:lnTo>
                  <a:pt x="413" y="247"/>
                </a:lnTo>
                <a:lnTo>
                  <a:pt x="424" y="247"/>
                </a:lnTo>
                <a:lnTo>
                  <a:pt x="436" y="247"/>
                </a:lnTo>
                <a:lnTo>
                  <a:pt x="448" y="247"/>
                </a:lnTo>
                <a:lnTo>
                  <a:pt x="460" y="247"/>
                </a:lnTo>
                <a:lnTo>
                  <a:pt x="471" y="247"/>
                </a:lnTo>
                <a:lnTo>
                  <a:pt x="489" y="247"/>
                </a:lnTo>
                <a:lnTo>
                  <a:pt x="501" y="247"/>
                </a:lnTo>
                <a:lnTo>
                  <a:pt x="513" y="247"/>
                </a:lnTo>
                <a:lnTo>
                  <a:pt x="530" y="247"/>
                </a:lnTo>
                <a:lnTo>
                  <a:pt x="542" y="247"/>
                </a:lnTo>
                <a:lnTo>
                  <a:pt x="560" y="247"/>
                </a:lnTo>
                <a:lnTo>
                  <a:pt x="572" y="247"/>
                </a:lnTo>
                <a:lnTo>
                  <a:pt x="583" y="253"/>
                </a:lnTo>
                <a:lnTo>
                  <a:pt x="601" y="253"/>
                </a:lnTo>
                <a:lnTo>
                  <a:pt x="613" y="253"/>
                </a:lnTo>
                <a:lnTo>
                  <a:pt x="631" y="253"/>
                </a:lnTo>
                <a:lnTo>
                  <a:pt x="642" y="253"/>
                </a:lnTo>
                <a:lnTo>
                  <a:pt x="654" y="253"/>
                </a:lnTo>
                <a:lnTo>
                  <a:pt x="672" y="253"/>
                </a:lnTo>
                <a:lnTo>
                  <a:pt x="684" y="253"/>
                </a:lnTo>
                <a:lnTo>
                  <a:pt x="701" y="253"/>
                </a:lnTo>
                <a:lnTo>
                  <a:pt x="713" y="253"/>
                </a:lnTo>
                <a:lnTo>
                  <a:pt x="731" y="253"/>
                </a:lnTo>
                <a:lnTo>
                  <a:pt x="742" y="253"/>
                </a:lnTo>
                <a:lnTo>
                  <a:pt x="760" y="253"/>
                </a:lnTo>
                <a:lnTo>
                  <a:pt x="772" y="253"/>
                </a:lnTo>
                <a:lnTo>
                  <a:pt x="790" y="253"/>
                </a:lnTo>
                <a:lnTo>
                  <a:pt x="801" y="253"/>
                </a:lnTo>
                <a:lnTo>
                  <a:pt x="819" y="253"/>
                </a:lnTo>
                <a:lnTo>
                  <a:pt x="831" y="253"/>
                </a:lnTo>
                <a:lnTo>
                  <a:pt x="843" y="253"/>
                </a:lnTo>
                <a:lnTo>
                  <a:pt x="860" y="253"/>
                </a:lnTo>
                <a:lnTo>
                  <a:pt x="872" y="253"/>
                </a:lnTo>
                <a:lnTo>
                  <a:pt x="890" y="253"/>
                </a:lnTo>
                <a:lnTo>
                  <a:pt x="901" y="253"/>
                </a:lnTo>
                <a:lnTo>
                  <a:pt x="919" y="253"/>
                </a:lnTo>
                <a:lnTo>
                  <a:pt x="931" y="253"/>
                </a:lnTo>
                <a:lnTo>
                  <a:pt x="949" y="253"/>
                </a:lnTo>
                <a:lnTo>
                  <a:pt x="960" y="253"/>
                </a:lnTo>
                <a:lnTo>
                  <a:pt x="978" y="253"/>
                </a:lnTo>
                <a:lnTo>
                  <a:pt x="990" y="253"/>
                </a:lnTo>
                <a:lnTo>
                  <a:pt x="1008" y="247"/>
                </a:lnTo>
                <a:lnTo>
                  <a:pt x="1019" y="247"/>
                </a:lnTo>
                <a:lnTo>
                  <a:pt x="1037" y="247"/>
                </a:lnTo>
                <a:lnTo>
                  <a:pt x="1049" y="247"/>
                </a:lnTo>
                <a:lnTo>
                  <a:pt x="1066" y="247"/>
                </a:lnTo>
                <a:lnTo>
                  <a:pt x="1078" y="247"/>
                </a:lnTo>
                <a:lnTo>
                  <a:pt x="1096" y="247"/>
                </a:lnTo>
                <a:lnTo>
                  <a:pt x="1108" y="242"/>
                </a:lnTo>
                <a:lnTo>
                  <a:pt x="1125" y="242"/>
                </a:lnTo>
                <a:lnTo>
                  <a:pt x="1137" y="242"/>
                </a:lnTo>
                <a:lnTo>
                  <a:pt x="1155" y="242"/>
                </a:lnTo>
                <a:lnTo>
                  <a:pt x="1155" y="242"/>
                </a:lnTo>
                <a:close/>
              </a:path>
            </a:pathLst>
          </a:custGeom>
          <a:solidFill>
            <a:srgbClr val="BAE3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3503613" y="5222875"/>
            <a:ext cx="125412" cy="133350"/>
          </a:xfrm>
          <a:prstGeom prst="ellipse">
            <a:avLst/>
          </a:prstGeom>
          <a:solidFill>
            <a:srgbClr val="BAE3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4327525" y="5272088"/>
            <a:ext cx="109538" cy="100012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4344988" y="5346700"/>
            <a:ext cx="74612" cy="68263"/>
          </a:xfrm>
          <a:prstGeom prst="rect">
            <a:avLst/>
          </a:prstGeom>
          <a:solidFill>
            <a:srgbClr val="BAE3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660900" y="5272088"/>
            <a:ext cx="107950" cy="100012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676775" y="5346700"/>
            <a:ext cx="74613" cy="68263"/>
          </a:xfrm>
          <a:prstGeom prst="rect">
            <a:avLst/>
          </a:prstGeom>
          <a:solidFill>
            <a:srgbClr val="BAE3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5013325" y="5256213"/>
            <a:ext cx="107950" cy="100012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026025" y="5319713"/>
            <a:ext cx="93663" cy="77787"/>
          </a:xfrm>
          <a:prstGeom prst="rect">
            <a:avLst/>
          </a:prstGeom>
          <a:solidFill>
            <a:srgbClr val="BAE3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3919538" y="5265738"/>
            <a:ext cx="109537" cy="98425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937000" y="5340350"/>
            <a:ext cx="74613" cy="66675"/>
          </a:xfrm>
          <a:prstGeom prst="rect">
            <a:avLst/>
          </a:prstGeom>
          <a:solidFill>
            <a:srgbClr val="BAE3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376863" y="5173663"/>
            <a:ext cx="125412" cy="133350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5386388" y="5245100"/>
            <a:ext cx="128587" cy="73025"/>
          </a:xfrm>
          <a:prstGeom prst="ellipse">
            <a:avLst/>
          </a:prstGeom>
          <a:solidFill>
            <a:srgbClr val="BAE3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3303588" y="5505450"/>
            <a:ext cx="68262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3413125" y="5605463"/>
            <a:ext cx="65088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3544888" y="5630863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3811588" y="5689600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4302125" y="5715000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3321050" y="5297488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4094163" y="5705475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3562350" y="5407025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3786188" y="5430838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3654425" y="5505450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4019550" y="5438775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4368800" y="5448300"/>
            <a:ext cx="68263" cy="6508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4211638" y="5438775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594225" y="5456238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4768850" y="5538788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4953000" y="5438775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5186363" y="5414963"/>
            <a:ext cx="65087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384800" y="5364163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5741988" y="5056188"/>
            <a:ext cx="68262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3870325" y="5538788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4386263" y="5548313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4552950" y="5556250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4111625" y="5548313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6" name="Oval 65"/>
          <p:cNvSpPr>
            <a:spLocks noChangeArrowheads="1"/>
          </p:cNvSpPr>
          <p:nvPr/>
        </p:nvSpPr>
        <p:spPr bwMode="auto">
          <a:xfrm>
            <a:off x="5310188" y="5481638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7" name="Oval 66"/>
          <p:cNvSpPr>
            <a:spLocks noChangeArrowheads="1"/>
          </p:cNvSpPr>
          <p:nvPr/>
        </p:nvSpPr>
        <p:spPr bwMode="auto">
          <a:xfrm>
            <a:off x="5119688" y="5672138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8" name="Oval 67"/>
          <p:cNvSpPr>
            <a:spLocks noChangeArrowheads="1"/>
          </p:cNvSpPr>
          <p:nvPr/>
        </p:nvSpPr>
        <p:spPr bwMode="auto">
          <a:xfrm>
            <a:off x="4686300" y="5697538"/>
            <a:ext cx="65088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5718175" y="5230813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0" name="Oval 69"/>
          <p:cNvSpPr>
            <a:spLocks noChangeArrowheads="1"/>
          </p:cNvSpPr>
          <p:nvPr/>
        </p:nvSpPr>
        <p:spPr bwMode="auto">
          <a:xfrm>
            <a:off x="5084763" y="5513388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5534025" y="5332413"/>
            <a:ext cx="66675" cy="6508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5443538" y="5580063"/>
            <a:ext cx="65087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3" name="Oval 72"/>
          <p:cNvSpPr>
            <a:spLocks noChangeArrowheads="1"/>
          </p:cNvSpPr>
          <p:nvPr/>
        </p:nvSpPr>
        <p:spPr bwMode="auto">
          <a:xfrm>
            <a:off x="5600700" y="5456238"/>
            <a:ext cx="66675" cy="66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4" name="Oval 73"/>
          <p:cNvSpPr>
            <a:spLocks noChangeArrowheads="1"/>
          </p:cNvSpPr>
          <p:nvPr/>
        </p:nvSpPr>
        <p:spPr bwMode="auto">
          <a:xfrm>
            <a:off x="3670300" y="4989513"/>
            <a:ext cx="133350" cy="1254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5" name="Oval 74"/>
          <p:cNvSpPr>
            <a:spLocks noChangeArrowheads="1"/>
          </p:cNvSpPr>
          <p:nvPr/>
        </p:nvSpPr>
        <p:spPr bwMode="auto">
          <a:xfrm>
            <a:off x="3944938" y="5148263"/>
            <a:ext cx="92075" cy="82550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6" name="Oval 75"/>
          <p:cNvSpPr>
            <a:spLocks noChangeArrowheads="1"/>
          </p:cNvSpPr>
          <p:nvPr/>
        </p:nvSpPr>
        <p:spPr bwMode="auto">
          <a:xfrm>
            <a:off x="4344988" y="5148263"/>
            <a:ext cx="115887" cy="100012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7" name="Oval 76"/>
          <p:cNvSpPr>
            <a:spLocks noChangeArrowheads="1"/>
          </p:cNvSpPr>
          <p:nvPr/>
        </p:nvSpPr>
        <p:spPr bwMode="auto">
          <a:xfrm>
            <a:off x="5045075" y="5089525"/>
            <a:ext cx="106363" cy="92075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8" name="Oval 77"/>
          <p:cNvSpPr>
            <a:spLocks noChangeArrowheads="1"/>
          </p:cNvSpPr>
          <p:nvPr/>
        </p:nvSpPr>
        <p:spPr bwMode="auto">
          <a:xfrm>
            <a:off x="5518150" y="4865688"/>
            <a:ext cx="182563" cy="141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9" name="Oval 78"/>
          <p:cNvSpPr>
            <a:spLocks noChangeArrowheads="1"/>
          </p:cNvSpPr>
          <p:nvPr/>
        </p:nvSpPr>
        <p:spPr bwMode="auto">
          <a:xfrm>
            <a:off x="5376863" y="5040313"/>
            <a:ext cx="107950" cy="100012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0" name="Freeform 79"/>
          <p:cNvSpPr>
            <a:spLocks/>
          </p:cNvSpPr>
          <p:nvPr/>
        </p:nvSpPr>
        <p:spPr bwMode="auto">
          <a:xfrm>
            <a:off x="3362325" y="4765675"/>
            <a:ext cx="384175" cy="125413"/>
          </a:xfrm>
          <a:custGeom>
            <a:avLst/>
            <a:gdLst/>
            <a:ahLst/>
            <a:cxnLst>
              <a:cxn ang="0">
                <a:pos x="141" y="12"/>
              </a:cxn>
              <a:cxn ang="0">
                <a:pos x="159" y="12"/>
              </a:cxn>
              <a:cxn ang="0">
                <a:pos x="176" y="18"/>
              </a:cxn>
              <a:cxn ang="0">
                <a:pos x="194" y="24"/>
              </a:cxn>
              <a:cxn ang="0">
                <a:pos x="212" y="30"/>
              </a:cxn>
              <a:cxn ang="0">
                <a:pos x="224" y="36"/>
              </a:cxn>
              <a:cxn ang="0">
                <a:pos x="235" y="36"/>
              </a:cxn>
              <a:cxn ang="0">
                <a:pos x="259" y="47"/>
              </a:cxn>
              <a:cxn ang="0">
                <a:pos x="271" y="59"/>
              </a:cxn>
              <a:cxn ang="0">
                <a:pos x="271" y="71"/>
              </a:cxn>
              <a:cxn ang="0">
                <a:pos x="271" y="77"/>
              </a:cxn>
              <a:cxn ang="0">
                <a:pos x="265" y="77"/>
              </a:cxn>
              <a:cxn ang="0">
                <a:pos x="259" y="83"/>
              </a:cxn>
              <a:cxn ang="0">
                <a:pos x="247" y="83"/>
              </a:cxn>
              <a:cxn ang="0">
                <a:pos x="241" y="89"/>
              </a:cxn>
              <a:cxn ang="0">
                <a:pos x="224" y="89"/>
              </a:cxn>
              <a:cxn ang="0">
                <a:pos x="212" y="89"/>
              </a:cxn>
              <a:cxn ang="0">
                <a:pos x="200" y="89"/>
              </a:cxn>
              <a:cxn ang="0">
                <a:pos x="182" y="89"/>
              </a:cxn>
              <a:cxn ang="0">
                <a:pos x="165" y="83"/>
              </a:cxn>
              <a:cxn ang="0">
                <a:pos x="147" y="83"/>
              </a:cxn>
              <a:cxn ang="0">
                <a:pos x="129" y="77"/>
              </a:cxn>
              <a:cxn ang="0">
                <a:pos x="112" y="77"/>
              </a:cxn>
              <a:cxn ang="0">
                <a:pos x="94" y="71"/>
              </a:cxn>
              <a:cxn ang="0">
                <a:pos x="76" y="65"/>
              </a:cxn>
              <a:cxn ang="0">
                <a:pos x="64" y="59"/>
              </a:cxn>
              <a:cxn ang="0">
                <a:pos x="47" y="59"/>
              </a:cxn>
              <a:cxn ang="0">
                <a:pos x="35" y="53"/>
              </a:cxn>
              <a:cxn ang="0">
                <a:pos x="17" y="41"/>
              </a:cxn>
              <a:cxn ang="0">
                <a:pos x="0" y="30"/>
              </a:cxn>
              <a:cxn ang="0">
                <a:pos x="6" y="18"/>
              </a:cxn>
              <a:cxn ang="0">
                <a:pos x="6" y="12"/>
              </a:cxn>
              <a:cxn ang="0">
                <a:pos x="11" y="12"/>
              </a:cxn>
              <a:cxn ang="0">
                <a:pos x="17" y="6"/>
              </a:cxn>
              <a:cxn ang="0">
                <a:pos x="23" y="6"/>
              </a:cxn>
              <a:cxn ang="0">
                <a:pos x="35" y="0"/>
              </a:cxn>
              <a:cxn ang="0">
                <a:pos x="47" y="0"/>
              </a:cxn>
              <a:cxn ang="0">
                <a:pos x="59" y="0"/>
              </a:cxn>
              <a:cxn ang="0">
                <a:pos x="76" y="0"/>
              </a:cxn>
              <a:cxn ang="0">
                <a:pos x="88" y="0"/>
              </a:cxn>
              <a:cxn ang="0">
                <a:pos x="106" y="6"/>
              </a:cxn>
              <a:cxn ang="0">
                <a:pos x="123" y="6"/>
              </a:cxn>
              <a:cxn ang="0">
                <a:pos x="141" y="12"/>
              </a:cxn>
            </a:cxnLst>
            <a:rect l="0" t="0" r="r" b="b"/>
            <a:pathLst>
              <a:path w="271" h="89">
                <a:moveTo>
                  <a:pt x="141" y="12"/>
                </a:moveTo>
                <a:lnTo>
                  <a:pt x="159" y="12"/>
                </a:lnTo>
                <a:lnTo>
                  <a:pt x="176" y="18"/>
                </a:lnTo>
                <a:lnTo>
                  <a:pt x="194" y="24"/>
                </a:lnTo>
                <a:lnTo>
                  <a:pt x="212" y="30"/>
                </a:lnTo>
                <a:lnTo>
                  <a:pt x="224" y="36"/>
                </a:lnTo>
                <a:lnTo>
                  <a:pt x="235" y="36"/>
                </a:lnTo>
                <a:lnTo>
                  <a:pt x="259" y="47"/>
                </a:lnTo>
                <a:lnTo>
                  <a:pt x="271" y="59"/>
                </a:lnTo>
                <a:lnTo>
                  <a:pt x="271" y="71"/>
                </a:lnTo>
                <a:lnTo>
                  <a:pt x="271" y="77"/>
                </a:lnTo>
                <a:lnTo>
                  <a:pt x="265" y="77"/>
                </a:lnTo>
                <a:lnTo>
                  <a:pt x="259" y="83"/>
                </a:lnTo>
                <a:lnTo>
                  <a:pt x="247" y="83"/>
                </a:lnTo>
                <a:lnTo>
                  <a:pt x="241" y="89"/>
                </a:lnTo>
                <a:lnTo>
                  <a:pt x="224" y="89"/>
                </a:lnTo>
                <a:lnTo>
                  <a:pt x="212" y="89"/>
                </a:lnTo>
                <a:lnTo>
                  <a:pt x="200" y="89"/>
                </a:lnTo>
                <a:lnTo>
                  <a:pt x="182" y="89"/>
                </a:lnTo>
                <a:lnTo>
                  <a:pt x="165" y="83"/>
                </a:lnTo>
                <a:lnTo>
                  <a:pt x="147" y="83"/>
                </a:lnTo>
                <a:lnTo>
                  <a:pt x="129" y="77"/>
                </a:lnTo>
                <a:lnTo>
                  <a:pt x="112" y="77"/>
                </a:lnTo>
                <a:lnTo>
                  <a:pt x="94" y="71"/>
                </a:lnTo>
                <a:lnTo>
                  <a:pt x="76" y="65"/>
                </a:lnTo>
                <a:lnTo>
                  <a:pt x="64" y="59"/>
                </a:lnTo>
                <a:lnTo>
                  <a:pt x="47" y="59"/>
                </a:lnTo>
                <a:lnTo>
                  <a:pt x="35" y="53"/>
                </a:lnTo>
                <a:lnTo>
                  <a:pt x="17" y="41"/>
                </a:lnTo>
                <a:lnTo>
                  <a:pt x="0" y="30"/>
                </a:lnTo>
                <a:lnTo>
                  <a:pt x="6" y="18"/>
                </a:lnTo>
                <a:lnTo>
                  <a:pt x="6" y="12"/>
                </a:lnTo>
                <a:lnTo>
                  <a:pt x="11" y="12"/>
                </a:lnTo>
                <a:lnTo>
                  <a:pt x="17" y="6"/>
                </a:lnTo>
                <a:lnTo>
                  <a:pt x="23" y="6"/>
                </a:lnTo>
                <a:lnTo>
                  <a:pt x="35" y="0"/>
                </a:lnTo>
                <a:lnTo>
                  <a:pt x="47" y="0"/>
                </a:lnTo>
                <a:lnTo>
                  <a:pt x="59" y="0"/>
                </a:lnTo>
                <a:lnTo>
                  <a:pt x="76" y="0"/>
                </a:lnTo>
                <a:lnTo>
                  <a:pt x="88" y="0"/>
                </a:lnTo>
                <a:lnTo>
                  <a:pt x="106" y="6"/>
                </a:lnTo>
                <a:lnTo>
                  <a:pt x="123" y="6"/>
                </a:lnTo>
                <a:lnTo>
                  <a:pt x="141" y="1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1" name="Freeform 80"/>
          <p:cNvSpPr>
            <a:spLocks/>
          </p:cNvSpPr>
          <p:nvPr/>
        </p:nvSpPr>
        <p:spPr bwMode="auto">
          <a:xfrm>
            <a:off x="4019550" y="4972050"/>
            <a:ext cx="392113" cy="92075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159" y="0"/>
              </a:cxn>
              <a:cxn ang="0">
                <a:pos x="177" y="0"/>
              </a:cxn>
              <a:cxn ang="0">
                <a:pos x="194" y="6"/>
              </a:cxn>
              <a:cxn ang="0">
                <a:pos x="212" y="6"/>
              </a:cxn>
              <a:cxn ang="0">
                <a:pos x="224" y="6"/>
              </a:cxn>
              <a:cxn ang="0">
                <a:pos x="236" y="12"/>
              </a:cxn>
              <a:cxn ang="0">
                <a:pos x="247" y="12"/>
              </a:cxn>
              <a:cxn ang="0">
                <a:pos x="259" y="18"/>
              </a:cxn>
              <a:cxn ang="0">
                <a:pos x="265" y="24"/>
              </a:cxn>
              <a:cxn ang="0">
                <a:pos x="271" y="24"/>
              </a:cxn>
              <a:cxn ang="0">
                <a:pos x="277" y="30"/>
              </a:cxn>
              <a:cxn ang="0">
                <a:pos x="277" y="36"/>
              </a:cxn>
              <a:cxn ang="0">
                <a:pos x="277" y="36"/>
              </a:cxn>
              <a:cxn ang="0">
                <a:pos x="271" y="42"/>
              </a:cxn>
              <a:cxn ang="0">
                <a:pos x="265" y="48"/>
              </a:cxn>
              <a:cxn ang="0">
                <a:pos x="259" y="48"/>
              </a:cxn>
              <a:cxn ang="0">
                <a:pos x="247" y="53"/>
              </a:cxn>
              <a:cxn ang="0">
                <a:pos x="236" y="59"/>
              </a:cxn>
              <a:cxn ang="0">
                <a:pos x="224" y="59"/>
              </a:cxn>
              <a:cxn ang="0">
                <a:pos x="206" y="59"/>
              </a:cxn>
              <a:cxn ang="0">
                <a:pos x="194" y="65"/>
              </a:cxn>
              <a:cxn ang="0">
                <a:pos x="177" y="65"/>
              </a:cxn>
              <a:cxn ang="0">
                <a:pos x="159" y="65"/>
              </a:cxn>
              <a:cxn ang="0">
                <a:pos x="136" y="65"/>
              </a:cxn>
              <a:cxn ang="0">
                <a:pos x="118" y="65"/>
              </a:cxn>
              <a:cxn ang="0">
                <a:pos x="100" y="65"/>
              </a:cxn>
              <a:cxn ang="0">
                <a:pos x="83" y="59"/>
              </a:cxn>
              <a:cxn ang="0">
                <a:pos x="71" y="59"/>
              </a:cxn>
              <a:cxn ang="0">
                <a:pos x="53" y="59"/>
              </a:cxn>
              <a:cxn ang="0">
                <a:pos x="41" y="53"/>
              </a:cxn>
              <a:cxn ang="0">
                <a:pos x="29" y="53"/>
              </a:cxn>
              <a:cxn ang="0">
                <a:pos x="18" y="48"/>
              </a:cxn>
              <a:cxn ang="0">
                <a:pos x="12" y="42"/>
              </a:cxn>
              <a:cxn ang="0">
                <a:pos x="6" y="42"/>
              </a:cxn>
              <a:cxn ang="0">
                <a:pos x="0" y="36"/>
              </a:cxn>
              <a:cxn ang="0">
                <a:pos x="0" y="30"/>
              </a:cxn>
              <a:cxn ang="0">
                <a:pos x="0" y="24"/>
              </a:cxn>
              <a:cxn ang="0">
                <a:pos x="6" y="24"/>
              </a:cxn>
              <a:cxn ang="0">
                <a:pos x="12" y="18"/>
              </a:cxn>
              <a:cxn ang="0">
                <a:pos x="18" y="12"/>
              </a:cxn>
              <a:cxn ang="0">
                <a:pos x="29" y="12"/>
              </a:cxn>
              <a:cxn ang="0">
                <a:pos x="41" y="6"/>
              </a:cxn>
              <a:cxn ang="0">
                <a:pos x="53" y="6"/>
              </a:cxn>
              <a:cxn ang="0">
                <a:pos x="71" y="6"/>
              </a:cxn>
              <a:cxn ang="0">
                <a:pos x="83" y="0"/>
              </a:cxn>
              <a:cxn ang="0">
                <a:pos x="100" y="0"/>
              </a:cxn>
              <a:cxn ang="0">
                <a:pos x="118" y="0"/>
              </a:cxn>
              <a:cxn ang="0">
                <a:pos x="141" y="0"/>
              </a:cxn>
            </a:cxnLst>
            <a:rect l="0" t="0" r="r" b="b"/>
            <a:pathLst>
              <a:path w="277" h="65">
                <a:moveTo>
                  <a:pt x="141" y="0"/>
                </a:moveTo>
                <a:lnTo>
                  <a:pt x="159" y="0"/>
                </a:lnTo>
                <a:lnTo>
                  <a:pt x="177" y="0"/>
                </a:lnTo>
                <a:lnTo>
                  <a:pt x="194" y="6"/>
                </a:lnTo>
                <a:lnTo>
                  <a:pt x="212" y="6"/>
                </a:lnTo>
                <a:lnTo>
                  <a:pt x="224" y="6"/>
                </a:lnTo>
                <a:lnTo>
                  <a:pt x="236" y="12"/>
                </a:lnTo>
                <a:lnTo>
                  <a:pt x="247" y="12"/>
                </a:lnTo>
                <a:lnTo>
                  <a:pt x="259" y="18"/>
                </a:lnTo>
                <a:lnTo>
                  <a:pt x="265" y="24"/>
                </a:lnTo>
                <a:lnTo>
                  <a:pt x="271" y="24"/>
                </a:lnTo>
                <a:lnTo>
                  <a:pt x="277" y="30"/>
                </a:lnTo>
                <a:lnTo>
                  <a:pt x="277" y="36"/>
                </a:lnTo>
                <a:lnTo>
                  <a:pt x="277" y="36"/>
                </a:lnTo>
                <a:lnTo>
                  <a:pt x="271" y="42"/>
                </a:lnTo>
                <a:lnTo>
                  <a:pt x="265" y="48"/>
                </a:lnTo>
                <a:lnTo>
                  <a:pt x="259" y="48"/>
                </a:lnTo>
                <a:lnTo>
                  <a:pt x="247" y="53"/>
                </a:lnTo>
                <a:lnTo>
                  <a:pt x="236" y="59"/>
                </a:lnTo>
                <a:lnTo>
                  <a:pt x="224" y="59"/>
                </a:lnTo>
                <a:lnTo>
                  <a:pt x="206" y="59"/>
                </a:lnTo>
                <a:lnTo>
                  <a:pt x="194" y="65"/>
                </a:lnTo>
                <a:lnTo>
                  <a:pt x="177" y="65"/>
                </a:lnTo>
                <a:lnTo>
                  <a:pt x="159" y="65"/>
                </a:lnTo>
                <a:lnTo>
                  <a:pt x="136" y="65"/>
                </a:lnTo>
                <a:lnTo>
                  <a:pt x="118" y="65"/>
                </a:lnTo>
                <a:lnTo>
                  <a:pt x="100" y="65"/>
                </a:lnTo>
                <a:lnTo>
                  <a:pt x="83" y="59"/>
                </a:lnTo>
                <a:lnTo>
                  <a:pt x="71" y="59"/>
                </a:lnTo>
                <a:lnTo>
                  <a:pt x="53" y="59"/>
                </a:lnTo>
                <a:lnTo>
                  <a:pt x="41" y="53"/>
                </a:lnTo>
                <a:lnTo>
                  <a:pt x="29" y="53"/>
                </a:lnTo>
                <a:lnTo>
                  <a:pt x="18" y="48"/>
                </a:lnTo>
                <a:lnTo>
                  <a:pt x="12" y="42"/>
                </a:lnTo>
                <a:lnTo>
                  <a:pt x="6" y="42"/>
                </a:lnTo>
                <a:lnTo>
                  <a:pt x="0" y="36"/>
                </a:lnTo>
                <a:lnTo>
                  <a:pt x="0" y="30"/>
                </a:lnTo>
                <a:lnTo>
                  <a:pt x="0" y="24"/>
                </a:lnTo>
                <a:lnTo>
                  <a:pt x="6" y="24"/>
                </a:lnTo>
                <a:lnTo>
                  <a:pt x="12" y="18"/>
                </a:lnTo>
                <a:lnTo>
                  <a:pt x="18" y="12"/>
                </a:lnTo>
                <a:lnTo>
                  <a:pt x="29" y="12"/>
                </a:lnTo>
                <a:lnTo>
                  <a:pt x="41" y="6"/>
                </a:lnTo>
                <a:lnTo>
                  <a:pt x="53" y="6"/>
                </a:lnTo>
                <a:lnTo>
                  <a:pt x="71" y="6"/>
                </a:lnTo>
                <a:lnTo>
                  <a:pt x="83" y="0"/>
                </a:lnTo>
                <a:lnTo>
                  <a:pt x="100" y="0"/>
                </a:lnTo>
                <a:lnTo>
                  <a:pt x="118" y="0"/>
                </a:lnTo>
                <a:lnTo>
                  <a:pt x="14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" name="Oval 81"/>
          <p:cNvSpPr>
            <a:spLocks noChangeArrowheads="1"/>
          </p:cNvSpPr>
          <p:nvPr/>
        </p:nvSpPr>
        <p:spPr bwMode="auto">
          <a:xfrm>
            <a:off x="4910138" y="4932363"/>
            <a:ext cx="466725" cy="920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" name="Freeform 82"/>
          <p:cNvSpPr>
            <a:spLocks/>
          </p:cNvSpPr>
          <p:nvPr/>
        </p:nvSpPr>
        <p:spPr bwMode="auto">
          <a:xfrm>
            <a:off x="5443538" y="4632325"/>
            <a:ext cx="382587" cy="198438"/>
          </a:xfrm>
          <a:custGeom>
            <a:avLst/>
            <a:gdLst/>
            <a:ahLst/>
            <a:cxnLst>
              <a:cxn ang="0">
                <a:pos x="124" y="47"/>
              </a:cxn>
              <a:cxn ang="0">
                <a:pos x="142" y="35"/>
              </a:cxn>
              <a:cxn ang="0">
                <a:pos x="159" y="29"/>
              </a:cxn>
              <a:cxn ang="0">
                <a:pos x="177" y="23"/>
              </a:cxn>
              <a:cxn ang="0">
                <a:pos x="195" y="18"/>
              </a:cxn>
              <a:cxn ang="0">
                <a:pos x="207" y="12"/>
              </a:cxn>
              <a:cxn ang="0">
                <a:pos x="224" y="6"/>
              </a:cxn>
              <a:cxn ang="0">
                <a:pos x="236" y="6"/>
              </a:cxn>
              <a:cxn ang="0">
                <a:pos x="248" y="0"/>
              </a:cxn>
              <a:cxn ang="0">
                <a:pos x="254" y="0"/>
              </a:cxn>
              <a:cxn ang="0">
                <a:pos x="260" y="0"/>
              </a:cxn>
              <a:cxn ang="0">
                <a:pos x="265" y="0"/>
              </a:cxn>
              <a:cxn ang="0">
                <a:pos x="271" y="6"/>
              </a:cxn>
              <a:cxn ang="0">
                <a:pos x="271" y="12"/>
              </a:cxn>
              <a:cxn ang="0">
                <a:pos x="260" y="29"/>
              </a:cxn>
              <a:cxn ang="0">
                <a:pos x="242" y="41"/>
              </a:cxn>
              <a:cxn ang="0">
                <a:pos x="230" y="53"/>
              </a:cxn>
              <a:cxn ang="0">
                <a:pos x="218" y="59"/>
              </a:cxn>
              <a:cxn ang="0">
                <a:pos x="201" y="71"/>
              </a:cxn>
              <a:cxn ang="0">
                <a:pos x="183" y="77"/>
              </a:cxn>
              <a:cxn ang="0">
                <a:pos x="171" y="88"/>
              </a:cxn>
              <a:cxn ang="0">
                <a:pos x="148" y="100"/>
              </a:cxn>
              <a:cxn ang="0">
                <a:pos x="130" y="106"/>
              </a:cxn>
              <a:cxn ang="0">
                <a:pos x="112" y="112"/>
              </a:cxn>
              <a:cxn ang="0">
                <a:pos x="100" y="118"/>
              </a:cxn>
              <a:cxn ang="0">
                <a:pos x="83" y="130"/>
              </a:cxn>
              <a:cxn ang="0">
                <a:pos x="65" y="130"/>
              </a:cxn>
              <a:cxn ang="0">
                <a:pos x="53" y="135"/>
              </a:cxn>
              <a:cxn ang="0">
                <a:pos x="42" y="141"/>
              </a:cxn>
              <a:cxn ang="0">
                <a:pos x="30" y="141"/>
              </a:cxn>
              <a:cxn ang="0">
                <a:pos x="18" y="141"/>
              </a:cxn>
              <a:cxn ang="0">
                <a:pos x="12" y="141"/>
              </a:cxn>
              <a:cxn ang="0">
                <a:pos x="6" y="141"/>
              </a:cxn>
              <a:cxn ang="0">
                <a:pos x="6" y="135"/>
              </a:cxn>
              <a:cxn ang="0">
                <a:pos x="0" y="130"/>
              </a:cxn>
              <a:cxn ang="0">
                <a:pos x="12" y="112"/>
              </a:cxn>
              <a:cxn ang="0">
                <a:pos x="36" y="100"/>
              </a:cxn>
              <a:cxn ang="0">
                <a:pos x="47" y="88"/>
              </a:cxn>
              <a:cxn ang="0">
                <a:pos x="59" y="82"/>
              </a:cxn>
              <a:cxn ang="0">
                <a:pos x="71" y="71"/>
              </a:cxn>
              <a:cxn ang="0">
                <a:pos x="89" y="65"/>
              </a:cxn>
              <a:cxn ang="0">
                <a:pos x="106" y="53"/>
              </a:cxn>
              <a:cxn ang="0">
                <a:pos x="124" y="47"/>
              </a:cxn>
            </a:cxnLst>
            <a:rect l="0" t="0" r="r" b="b"/>
            <a:pathLst>
              <a:path w="271" h="141">
                <a:moveTo>
                  <a:pt x="124" y="47"/>
                </a:moveTo>
                <a:lnTo>
                  <a:pt x="142" y="35"/>
                </a:lnTo>
                <a:lnTo>
                  <a:pt x="159" y="29"/>
                </a:lnTo>
                <a:lnTo>
                  <a:pt x="177" y="23"/>
                </a:lnTo>
                <a:lnTo>
                  <a:pt x="195" y="18"/>
                </a:lnTo>
                <a:lnTo>
                  <a:pt x="207" y="12"/>
                </a:lnTo>
                <a:lnTo>
                  <a:pt x="224" y="6"/>
                </a:lnTo>
                <a:lnTo>
                  <a:pt x="236" y="6"/>
                </a:lnTo>
                <a:lnTo>
                  <a:pt x="248" y="0"/>
                </a:lnTo>
                <a:lnTo>
                  <a:pt x="254" y="0"/>
                </a:lnTo>
                <a:lnTo>
                  <a:pt x="260" y="0"/>
                </a:lnTo>
                <a:lnTo>
                  <a:pt x="265" y="0"/>
                </a:lnTo>
                <a:lnTo>
                  <a:pt x="271" y="6"/>
                </a:lnTo>
                <a:lnTo>
                  <a:pt x="271" y="12"/>
                </a:lnTo>
                <a:lnTo>
                  <a:pt x="260" y="29"/>
                </a:lnTo>
                <a:lnTo>
                  <a:pt x="242" y="41"/>
                </a:lnTo>
                <a:lnTo>
                  <a:pt x="230" y="53"/>
                </a:lnTo>
                <a:lnTo>
                  <a:pt x="218" y="59"/>
                </a:lnTo>
                <a:lnTo>
                  <a:pt x="201" y="71"/>
                </a:lnTo>
                <a:lnTo>
                  <a:pt x="183" y="77"/>
                </a:lnTo>
                <a:lnTo>
                  <a:pt x="171" y="88"/>
                </a:lnTo>
                <a:lnTo>
                  <a:pt x="148" y="100"/>
                </a:lnTo>
                <a:lnTo>
                  <a:pt x="130" y="106"/>
                </a:lnTo>
                <a:lnTo>
                  <a:pt x="112" y="112"/>
                </a:lnTo>
                <a:lnTo>
                  <a:pt x="100" y="118"/>
                </a:lnTo>
                <a:lnTo>
                  <a:pt x="83" y="130"/>
                </a:lnTo>
                <a:lnTo>
                  <a:pt x="65" y="130"/>
                </a:lnTo>
                <a:lnTo>
                  <a:pt x="53" y="135"/>
                </a:lnTo>
                <a:lnTo>
                  <a:pt x="42" y="141"/>
                </a:lnTo>
                <a:lnTo>
                  <a:pt x="30" y="141"/>
                </a:lnTo>
                <a:lnTo>
                  <a:pt x="18" y="141"/>
                </a:lnTo>
                <a:lnTo>
                  <a:pt x="12" y="141"/>
                </a:lnTo>
                <a:lnTo>
                  <a:pt x="6" y="141"/>
                </a:lnTo>
                <a:lnTo>
                  <a:pt x="6" y="135"/>
                </a:lnTo>
                <a:lnTo>
                  <a:pt x="0" y="130"/>
                </a:lnTo>
                <a:lnTo>
                  <a:pt x="12" y="112"/>
                </a:lnTo>
                <a:lnTo>
                  <a:pt x="36" y="100"/>
                </a:lnTo>
                <a:lnTo>
                  <a:pt x="47" y="88"/>
                </a:lnTo>
                <a:lnTo>
                  <a:pt x="59" y="82"/>
                </a:lnTo>
                <a:lnTo>
                  <a:pt x="71" y="71"/>
                </a:lnTo>
                <a:lnTo>
                  <a:pt x="89" y="65"/>
                </a:lnTo>
                <a:lnTo>
                  <a:pt x="106" y="53"/>
                </a:lnTo>
                <a:lnTo>
                  <a:pt x="124" y="4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4" name="Oval 83"/>
          <p:cNvSpPr>
            <a:spLocks noChangeArrowheads="1"/>
          </p:cNvSpPr>
          <p:nvPr/>
        </p:nvSpPr>
        <p:spPr bwMode="auto">
          <a:xfrm>
            <a:off x="3262313" y="4848225"/>
            <a:ext cx="115887" cy="1333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5" name="Freeform 84"/>
          <p:cNvSpPr>
            <a:spLocks/>
          </p:cNvSpPr>
          <p:nvPr/>
        </p:nvSpPr>
        <p:spPr bwMode="auto">
          <a:xfrm>
            <a:off x="4460875" y="4857750"/>
            <a:ext cx="392113" cy="90488"/>
          </a:xfrm>
          <a:custGeom>
            <a:avLst/>
            <a:gdLst/>
            <a:ahLst/>
            <a:cxnLst>
              <a:cxn ang="0">
                <a:pos x="142" y="0"/>
              </a:cxn>
              <a:cxn ang="0">
                <a:pos x="159" y="0"/>
              </a:cxn>
              <a:cxn ang="0">
                <a:pos x="177" y="0"/>
              </a:cxn>
              <a:cxn ang="0">
                <a:pos x="195" y="6"/>
              </a:cxn>
              <a:cxn ang="0">
                <a:pos x="212" y="6"/>
              </a:cxn>
              <a:cxn ang="0">
                <a:pos x="224" y="6"/>
              </a:cxn>
              <a:cxn ang="0">
                <a:pos x="236" y="12"/>
              </a:cxn>
              <a:cxn ang="0">
                <a:pos x="248" y="12"/>
              </a:cxn>
              <a:cxn ang="0">
                <a:pos x="259" y="18"/>
              </a:cxn>
              <a:cxn ang="0">
                <a:pos x="265" y="24"/>
              </a:cxn>
              <a:cxn ang="0">
                <a:pos x="271" y="24"/>
              </a:cxn>
              <a:cxn ang="0">
                <a:pos x="277" y="29"/>
              </a:cxn>
              <a:cxn ang="0">
                <a:pos x="277" y="35"/>
              </a:cxn>
              <a:cxn ang="0">
                <a:pos x="277" y="35"/>
              </a:cxn>
              <a:cxn ang="0">
                <a:pos x="271" y="41"/>
              </a:cxn>
              <a:cxn ang="0">
                <a:pos x="265" y="47"/>
              </a:cxn>
              <a:cxn ang="0">
                <a:pos x="259" y="47"/>
              </a:cxn>
              <a:cxn ang="0">
                <a:pos x="248" y="53"/>
              </a:cxn>
              <a:cxn ang="0">
                <a:pos x="236" y="59"/>
              </a:cxn>
              <a:cxn ang="0">
                <a:pos x="224" y="59"/>
              </a:cxn>
              <a:cxn ang="0">
                <a:pos x="206" y="59"/>
              </a:cxn>
              <a:cxn ang="0">
                <a:pos x="195" y="65"/>
              </a:cxn>
              <a:cxn ang="0">
                <a:pos x="177" y="65"/>
              </a:cxn>
              <a:cxn ang="0">
                <a:pos x="159" y="65"/>
              </a:cxn>
              <a:cxn ang="0">
                <a:pos x="136" y="65"/>
              </a:cxn>
              <a:cxn ang="0">
                <a:pos x="118" y="65"/>
              </a:cxn>
              <a:cxn ang="0">
                <a:pos x="100" y="65"/>
              </a:cxn>
              <a:cxn ang="0">
                <a:pos x="83" y="59"/>
              </a:cxn>
              <a:cxn ang="0">
                <a:pos x="71" y="59"/>
              </a:cxn>
              <a:cxn ang="0">
                <a:pos x="53" y="59"/>
              </a:cxn>
              <a:cxn ang="0">
                <a:pos x="41" y="53"/>
              </a:cxn>
              <a:cxn ang="0">
                <a:pos x="30" y="53"/>
              </a:cxn>
              <a:cxn ang="0">
                <a:pos x="18" y="47"/>
              </a:cxn>
              <a:cxn ang="0">
                <a:pos x="12" y="41"/>
              </a:cxn>
              <a:cxn ang="0">
                <a:pos x="6" y="41"/>
              </a:cxn>
              <a:cxn ang="0">
                <a:pos x="0" y="35"/>
              </a:cxn>
              <a:cxn ang="0">
                <a:pos x="0" y="29"/>
              </a:cxn>
              <a:cxn ang="0">
                <a:pos x="0" y="24"/>
              </a:cxn>
              <a:cxn ang="0">
                <a:pos x="6" y="24"/>
              </a:cxn>
              <a:cxn ang="0">
                <a:pos x="12" y="18"/>
              </a:cxn>
              <a:cxn ang="0">
                <a:pos x="18" y="12"/>
              </a:cxn>
              <a:cxn ang="0">
                <a:pos x="30" y="12"/>
              </a:cxn>
              <a:cxn ang="0">
                <a:pos x="41" y="6"/>
              </a:cxn>
              <a:cxn ang="0">
                <a:pos x="53" y="6"/>
              </a:cxn>
              <a:cxn ang="0">
                <a:pos x="71" y="6"/>
              </a:cxn>
              <a:cxn ang="0">
                <a:pos x="83" y="0"/>
              </a:cxn>
              <a:cxn ang="0">
                <a:pos x="100" y="0"/>
              </a:cxn>
              <a:cxn ang="0">
                <a:pos x="118" y="0"/>
              </a:cxn>
              <a:cxn ang="0">
                <a:pos x="142" y="0"/>
              </a:cxn>
            </a:cxnLst>
            <a:rect l="0" t="0" r="r" b="b"/>
            <a:pathLst>
              <a:path w="277" h="65">
                <a:moveTo>
                  <a:pt x="142" y="0"/>
                </a:moveTo>
                <a:lnTo>
                  <a:pt x="159" y="0"/>
                </a:lnTo>
                <a:lnTo>
                  <a:pt x="177" y="0"/>
                </a:lnTo>
                <a:lnTo>
                  <a:pt x="195" y="6"/>
                </a:lnTo>
                <a:lnTo>
                  <a:pt x="212" y="6"/>
                </a:lnTo>
                <a:lnTo>
                  <a:pt x="224" y="6"/>
                </a:lnTo>
                <a:lnTo>
                  <a:pt x="236" y="12"/>
                </a:lnTo>
                <a:lnTo>
                  <a:pt x="248" y="12"/>
                </a:lnTo>
                <a:lnTo>
                  <a:pt x="259" y="18"/>
                </a:lnTo>
                <a:lnTo>
                  <a:pt x="265" y="24"/>
                </a:lnTo>
                <a:lnTo>
                  <a:pt x="271" y="24"/>
                </a:lnTo>
                <a:lnTo>
                  <a:pt x="277" y="29"/>
                </a:lnTo>
                <a:lnTo>
                  <a:pt x="277" y="35"/>
                </a:lnTo>
                <a:lnTo>
                  <a:pt x="277" y="35"/>
                </a:lnTo>
                <a:lnTo>
                  <a:pt x="271" y="41"/>
                </a:lnTo>
                <a:lnTo>
                  <a:pt x="265" y="47"/>
                </a:lnTo>
                <a:lnTo>
                  <a:pt x="259" y="47"/>
                </a:lnTo>
                <a:lnTo>
                  <a:pt x="248" y="53"/>
                </a:lnTo>
                <a:lnTo>
                  <a:pt x="236" y="59"/>
                </a:lnTo>
                <a:lnTo>
                  <a:pt x="224" y="59"/>
                </a:lnTo>
                <a:lnTo>
                  <a:pt x="206" y="59"/>
                </a:lnTo>
                <a:lnTo>
                  <a:pt x="195" y="65"/>
                </a:lnTo>
                <a:lnTo>
                  <a:pt x="177" y="65"/>
                </a:lnTo>
                <a:lnTo>
                  <a:pt x="159" y="65"/>
                </a:lnTo>
                <a:lnTo>
                  <a:pt x="136" y="65"/>
                </a:lnTo>
                <a:lnTo>
                  <a:pt x="118" y="65"/>
                </a:lnTo>
                <a:lnTo>
                  <a:pt x="100" y="65"/>
                </a:lnTo>
                <a:lnTo>
                  <a:pt x="83" y="59"/>
                </a:lnTo>
                <a:lnTo>
                  <a:pt x="71" y="59"/>
                </a:lnTo>
                <a:lnTo>
                  <a:pt x="53" y="59"/>
                </a:lnTo>
                <a:lnTo>
                  <a:pt x="41" y="53"/>
                </a:lnTo>
                <a:lnTo>
                  <a:pt x="30" y="53"/>
                </a:lnTo>
                <a:lnTo>
                  <a:pt x="18" y="47"/>
                </a:lnTo>
                <a:lnTo>
                  <a:pt x="12" y="41"/>
                </a:lnTo>
                <a:lnTo>
                  <a:pt x="6" y="41"/>
                </a:lnTo>
                <a:lnTo>
                  <a:pt x="0" y="35"/>
                </a:lnTo>
                <a:lnTo>
                  <a:pt x="0" y="29"/>
                </a:lnTo>
                <a:lnTo>
                  <a:pt x="0" y="24"/>
                </a:lnTo>
                <a:lnTo>
                  <a:pt x="6" y="24"/>
                </a:lnTo>
                <a:lnTo>
                  <a:pt x="12" y="18"/>
                </a:lnTo>
                <a:lnTo>
                  <a:pt x="18" y="12"/>
                </a:lnTo>
                <a:lnTo>
                  <a:pt x="30" y="12"/>
                </a:lnTo>
                <a:lnTo>
                  <a:pt x="41" y="6"/>
                </a:lnTo>
                <a:lnTo>
                  <a:pt x="53" y="6"/>
                </a:lnTo>
                <a:lnTo>
                  <a:pt x="71" y="6"/>
                </a:lnTo>
                <a:lnTo>
                  <a:pt x="83" y="0"/>
                </a:lnTo>
                <a:lnTo>
                  <a:pt x="100" y="0"/>
                </a:lnTo>
                <a:lnTo>
                  <a:pt x="118" y="0"/>
                </a:lnTo>
                <a:lnTo>
                  <a:pt x="142" y="0"/>
                </a:lnTo>
                <a:close/>
              </a:path>
            </a:pathLst>
          </a:custGeom>
          <a:solidFill>
            <a:srgbClr val="BAE3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6" name="Freeform 85"/>
          <p:cNvSpPr>
            <a:spLocks/>
          </p:cNvSpPr>
          <p:nvPr/>
        </p:nvSpPr>
        <p:spPr bwMode="auto">
          <a:xfrm>
            <a:off x="3438525" y="3225800"/>
            <a:ext cx="747713" cy="533400"/>
          </a:xfrm>
          <a:custGeom>
            <a:avLst/>
            <a:gdLst/>
            <a:ahLst/>
            <a:cxnLst>
              <a:cxn ang="0">
                <a:pos x="94" y="82"/>
              </a:cxn>
              <a:cxn ang="0">
                <a:pos x="106" y="106"/>
              </a:cxn>
              <a:cxn ang="0">
                <a:pos x="112" y="123"/>
              </a:cxn>
              <a:cxn ang="0">
                <a:pos x="118" y="153"/>
              </a:cxn>
              <a:cxn ang="0">
                <a:pos x="141" y="176"/>
              </a:cxn>
              <a:cxn ang="0">
                <a:pos x="165" y="188"/>
              </a:cxn>
              <a:cxn ang="0">
                <a:pos x="188" y="200"/>
              </a:cxn>
              <a:cxn ang="0">
                <a:pos x="212" y="212"/>
              </a:cxn>
              <a:cxn ang="0">
                <a:pos x="259" y="235"/>
              </a:cxn>
              <a:cxn ang="0">
                <a:pos x="288" y="247"/>
              </a:cxn>
              <a:cxn ang="0">
                <a:pos x="312" y="253"/>
              </a:cxn>
              <a:cxn ang="0">
                <a:pos x="335" y="265"/>
              </a:cxn>
              <a:cxn ang="0">
                <a:pos x="365" y="270"/>
              </a:cxn>
              <a:cxn ang="0">
                <a:pos x="388" y="270"/>
              </a:cxn>
              <a:cxn ang="0">
                <a:pos x="412" y="276"/>
              </a:cxn>
              <a:cxn ang="0">
                <a:pos x="441" y="294"/>
              </a:cxn>
              <a:cxn ang="0">
                <a:pos x="483" y="294"/>
              </a:cxn>
              <a:cxn ang="0">
                <a:pos x="518" y="294"/>
              </a:cxn>
              <a:cxn ang="0">
                <a:pos x="518" y="324"/>
              </a:cxn>
              <a:cxn ang="0">
                <a:pos x="489" y="359"/>
              </a:cxn>
              <a:cxn ang="0">
                <a:pos x="471" y="371"/>
              </a:cxn>
              <a:cxn ang="0">
                <a:pos x="441" y="377"/>
              </a:cxn>
              <a:cxn ang="0">
                <a:pos x="406" y="377"/>
              </a:cxn>
              <a:cxn ang="0">
                <a:pos x="377" y="365"/>
              </a:cxn>
              <a:cxn ang="0">
                <a:pos x="335" y="347"/>
              </a:cxn>
              <a:cxn ang="0">
                <a:pos x="294" y="335"/>
              </a:cxn>
              <a:cxn ang="0">
                <a:pos x="247" y="318"/>
              </a:cxn>
              <a:cxn ang="0">
                <a:pos x="200" y="300"/>
              </a:cxn>
              <a:cxn ang="0">
                <a:pos x="159" y="282"/>
              </a:cxn>
              <a:cxn ang="0">
                <a:pos x="112" y="259"/>
              </a:cxn>
              <a:cxn ang="0">
                <a:pos x="76" y="241"/>
              </a:cxn>
              <a:cxn ang="0">
                <a:pos x="41" y="212"/>
              </a:cxn>
              <a:cxn ang="0">
                <a:pos x="17" y="188"/>
              </a:cxn>
              <a:cxn ang="0">
                <a:pos x="0" y="159"/>
              </a:cxn>
              <a:cxn ang="0">
                <a:pos x="0" y="129"/>
              </a:cxn>
              <a:cxn ang="0">
                <a:pos x="6" y="88"/>
              </a:cxn>
              <a:cxn ang="0">
                <a:pos x="17" y="47"/>
              </a:cxn>
              <a:cxn ang="0">
                <a:pos x="23" y="0"/>
              </a:cxn>
              <a:cxn ang="0">
                <a:pos x="53" y="0"/>
              </a:cxn>
              <a:cxn ang="0">
                <a:pos x="82" y="70"/>
              </a:cxn>
            </a:cxnLst>
            <a:rect l="0" t="0" r="r" b="b"/>
            <a:pathLst>
              <a:path w="530" h="377">
                <a:moveTo>
                  <a:pt x="82" y="64"/>
                </a:moveTo>
                <a:lnTo>
                  <a:pt x="94" y="82"/>
                </a:lnTo>
                <a:lnTo>
                  <a:pt x="100" y="94"/>
                </a:lnTo>
                <a:lnTo>
                  <a:pt x="106" y="106"/>
                </a:lnTo>
                <a:lnTo>
                  <a:pt x="112" y="117"/>
                </a:lnTo>
                <a:lnTo>
                  <a:pt x="112" y="123"/>
                </a:lnTo>
                <a:lnTo>
                  <a:pt x="118" y="135"/>
                </a:lnTo>
                <a:lnTo>
                  <a:pt x="118" y="153"/>
                </a:lnTo>
                <a:lnTo>
                  <a:pt x="123" y="164"/>
                </a:lnTo>
                <a:lnTo>
                  <a:pt x="141" y="176"/>
                </a:lnTo>
                <a:lnTo>
                  <a:pt x="153" y="182"/>
                </a:lnTo>
                <a:lnTo>
                  <a:pt x="165" y="188"/>
                </a:lnTo>
                <a:lnTo>
                  <a:pt x="176" y="194"/>
                </a:lnTo>
                <a:lnTo>
                  <a:pt x="188" y="200"/>
                </a:lnTo>
                <a:lnTo>
                  <a:pt x="200" y="206"/>
                </a:lnTo>
                <a:lnTo>
                  <a:pt x="212" y="212"/>
                </a:lnTo>
                <a:lnTo>
                  <a:pt x="235" y="223"/>
                </a:lnTo>
                <a:lnTo>
                  <a:pt x="259" y="235"/>
                </a:lnTo>
                <a:lnTo>
                  <a:pt x="277" y="241"/>
                </a:lnTo>
                <a:lnTo>
                  <a:pt x="288" y="247"/>
                </a:lnTo>
                <a:lnTo>
                  <a:pt x="300" y="253"/>
                </a:lnTo>
                <a:lnTo>
                  <a:pt x="312" y="253"/>
                </a:lnTo>
                <a:lnTo>
                  <a:pt x="324" y="259"/>
                </a:lnTo>
                <a:lnTo>
                  <a:pt x="335" y="265"/>
                </a:lnTo>
                <a:lnTo>
                  <a:pt x="347" y="265"/>
                </a:lnTo>
                <a:lnTo>
                  <a:pt x="365" y="270"/>
                </a:lnTo>
                <a:lnTo>
                  <a:pt x="377" y="270"/>
                </a:lnTo>
                <a:lnTo>
                  <a:pt x="388" y="270"/>
                </a:lnTo>
                <a:lnTo>
                  <a:pt x="400" y="276"/>
                </a:lnTo>
                <a:lnTo>
                  <a:pt x="412" y="276"/>
                </a:lnTo>
                <a:lnTo>
                  <a:pt x="430" y="282"/>
                </a:lnTo>
                <a:lnTo>
                  <a:pt x="441" y="294"/>
                </a:lnTo>
                <a:lnTo>
                  <a:pt x="465" y="294"/>
                </a:lnTo>
                <a:lnTo>
                  <a:pt x="483" y="294"/>
                </a:lnTo>
                <a:lnTo>
                  <a:pt x="500" y="294"/>
                </a:lnTo>
                <a:lnTo>
                  <a:pt x="518" y="294"/>
                </a:lnTo>
                <a:lnTo>
                  <a:pt x="530" y="306"/>
                </a:lnTo>
                <a:lnTo>
                  <a:pt x="518" y="324"/>
                </a:lnTo>
                <a:lnTo>
                  <a:pt x="506" y="347"/>
                </a:lnTo>
                <a:lnTo>
                  <a:pt x="489" y="359"/>
                </a:lnTo>
                <a:lnTo>
                  <a:pt x="483" y="365"/>
                </a:lnTo>
                <a:lnTo>
                  <a:pt x="471" y="371"/>
                </a:lnTo>
                <a:lnTo>
                  <a:pt x="453" y="377"/>
                </a:lnTo>
                <a:lnTo>
                  <a:pt x="441" y="377"/>
                </a:lnTo>
                <a:lnTo>
                  <a:pt x="424" y="377"/>
                </a:lnTo>
                <a:lnTo>
                  <a:pt x="406" y="377"/>
                </a:lnTo>
                <a:lnTo>
                  <a:pt x="394" y="371"/>
                </a:lnTo>
                <a:lnTo>
                  <a:pt x="377" y="365"/>
                </a:lnTo>
                <a:lnTo>
                  <a:pt x="353" y="359"/>
                </a:lnTo>
                <a:lnTo>
                  <a:pt x="335" y="347"/>
                </a:lnTo>
                <a:lnTo>
                  <a:pt x="318" y="341"/>
                </a:lnTo>
                <a:lnTo>
                  <a:pt x="294" y="335"/>
                </a:lnTo>
                <a:lnTo>
                  <a:pt x="271" y="329"/>
                </a:lnTo>
                <a:lnTo>
                  <a:pt x="247" y="318"/>
                </a:lnTo>
                <a:lnTo>
                  <a:pt x="224" y="312"/>
                </a:lnTo>
                <a:lnTo>
                  <a:pt x="200" y="300"/>
                </a:lnTo>
                <a:lnTo>
                  <a:pt x="176" y="294"/>
                </a:lnTo>
                <a:lnTo>
                  <a:pt x="159" y="282"/>
                </a:lnTo>
                <a:lnTo>
                  <a:pt x="135" y="270"/>
                </a:lnTo>
                <a:lnTo>
                  <a:pt x="112" y="259"/>
                </a:lnTo>
                <a:lnTo>
                  <a:pt x="94" y="247"/>
                </a:lnTo>
                <a:lnTo>
                  <a:pt x="76" y="241"/>
                </a:lnTo>
                <a:lnTo>
                  <a:pt x="59" y="223"/>
                </a:lnTo>
                <a:lnTo>
                  <a:pt x="41" y="212"/>
                </a:lnTo>
                <a:lnTo>
                  <a:pt x="29" y="200"/>
                </a:lnTo>
                <a:lnTo>
                  <a:pt x="17" y="188"/>
                </a:lnTo>
                <a:lnTo>
                  <a:pt x="11" y="170"/>
                </a:lnTo>
                <a:lnTo>
                  <a:pt x="0" y="159"/>
                </a:lnTo>
                <a:lnTo>
                  <a:pt x="0" y="141"/>
                </a:lnTo>
                <a:lnTo>
                  <a:pt x="0" y="129"/>
                </a:lnTo>
                <a:lnTo>
                  <a:pt x="0" y="106"/>
                </a:lnTo>
                <a:lnTo>
                  <a:pt x="6" y="88"/>
                </a:lnTo>
                <a:lnTo>
                  <a:pt x="11" y="64"/>
                </a:lnTo>
                <a:lnTo>
                  <a:pt x="17" y="47"/>
                </a:lnTo>
                <a:lnTo>
                  <a:pt x="23" y="23"/>
                </a:lnTo>
                <a:lnTo>
                  <a:pt x="23" y="0"/>
                </a:lnTo>
                <a:lnTo>
                  <a:pt x="23" y="0"/>
                </a:lnTo>
                <a:lnTo>
                  <a:pt x="53" y="0"/>
                </a:lnTo>
                <a:lnTo>
                  <a:pt x="64" y="17"/>
                </a:lnTo>
                <a:lnTo>
                  <a:pt x="82" y="70"/>
                </a:lnTo>
                <a:lnTo>
                  <a:pt x="82" y="6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7" name="Oval 86"/>
          <p:cNvSpPr>
            <a:spLocks noChangeArrowheads="1"/>
          </p:cNvSpPr>
          <p:nvPr/>
        </p:nvSpPr>
        <p:spPr bwMode="auto">
          <a:xfrm>
            <a:off x="4227513" y="3616325"/>
            <a:ext cx="474662" cy="158750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8" name="Freeform 87"/>
          <p:cNvSpPr>
            <a:spLocks/>
          </p:cNvSpPr>
          <p:nvPr/>
        </p:nvSpPr>
        <p:spPr bwMode="auto">
          <a:xfrm>
            <a:off x="4768850" y="3241675"/>
            <a:ext cx="765175" cy="549275"/>
          </a:xfrm>
          <a:custGeom>
            <a:avLst/>
            <a:gdLst/>
            <a:ahLst/>
            <a:cxnLst>
              <a:cxn ang="0">
                <a:pos x="448" y="95"/>
              </a:cxn>
              <a:cxn ang="0">
                <a:pos x="436" y="112"/>
              </a:cxn>
              <a:cxn ang="0">
                <a:pos x="430" y="130"/>
              </a:cxn>
              <a:cxn ang="0">
                <a:pos x="424" y="148"/>
              </a:cxn>
              <a:cxn ang="0">
                <a:pos x="407" y="159"/>
              </a:cxn>
              <a:cxn ang="0">
                <a:pos x="383" y="177"/>
              </a:cxn>
              <a:cxn ang="0">
                <a:pos x="360" y="189"/>
              </a:cxn>
              <a:cxn ang="0">
                <a:pos x="336" y="206"/>
              </a:cxn>
              <a:cxn ang="0">
                <a:pos x="312" y="218"/>
              </a:cxn>
              <a:cxn ang="0">
                <a:pos x="283" y="230"/>
              </a:cxn>
              <a:cxn ang="0">
                <a:pos x="259" y="242"/>
              </a:cxn>
              <a:cxn ang="0">
                <a:pos x="236" y="254"/>
              </a:cxn>
              <a:cxn ang="0">
                <a:pos x="212" y="259"/>
              </a:cxn>
              <a:cxn ang="0">
                <a:pos x="183" y="271"/>
              </a:cxn>
              <a:cxn ang="0">
                <a:pos x="159" y="277"/>
              </a:cxn>
              <a:cxn ang="0">
                <a:pos x="130" y="283"/>
              </a:cxn>
              <a:cxn ang="0">
                <a:pos x="106" y="289"/>
              </a:cxn>
              <a:cxn ang="0">
                <a:pos x="71" y="301"/>
              </a:cxn>
              <a:cxn ang="0">
                <a:pos x="30" y="301"/>
              </a:cxn>
              <a:cxn ang="0">
                <a:pos x="0" y="313"/>
              </a:cxn>
              <a:cxn ang="0">
                <a:pos x="24" y="354"/>
              </a:cxn>
              <a:cxn ang="0">
                <a:pos x="53" y="371"/>
              </a:cxn>
              <a:cxn ang="0">
                <a:pos x="77" y="383"/>
              </a:cxn>
              <a:cxn ang="0">
                <a:pos x="106" y="389"/>
              </a:cxn>
              <a:cxn ang="0">
                <a:pos x="142" y="377"/>
              </a:cxn>
              <a:cxn ang="0">
                <a:pos x="177" y="366"/>
              </a:cxn>
              <a:cxn ang="0">
                <a:pos x="218" y="348"/>
              </a:cxn>
              <a:cxn ang="0">
                <a:pos x="253" y="336"/>
              </a:cxn>
              <a:cxn ang="0">
                <a:pos x="277" y="330"/>
              </a:cxn>
              <a:cxn ang="0">
                <a:pos x="301" y="318"/>
              </a:cxn>
              <a:cxn ang="0">
                <a:pos x="324" y="313"/>
              </a:cxn>
              <a:cxn ang="0">
                <a:pos x="348" y="301"/>
              </a:cxn>
              <a:cxn ang="0">
                <a:pos x="371" y="289"/>
              </a:cxn>
              <a:cxn ang="0">
                <a:pos x="407" y="277"/>
              </a:cxn>
              <a:cxn ang="0">
                <a:pos x="448" y="254"/>
              </a:cxn>
              <a:cxn ang="0">
                <a:pos x="483" y="230"/>
              </a:cxn>
              <a:cxn ang="0">
                <a:pos x="513" y="201"/>
              </a:cxn>
              <a:cxn ang="0">
                <a:pos x="530" y="177"/>
              </a:cxn>
              <a:cxn ang="0">
                <a:pos x="542" y="142"/>
              </a:cxn>
              <a:cxn ang="0">
                <a:pos x="542" y="106"/>
              </a:cxn>
              <a:cxn ang="0">
                <a:pos x="530" y="65"/>
              </a:cxn>
              <a:cxn ang="0">
                <a:pos x="519" y="24"/>
              </a:cxn>
              <a:cxn ang="0">
                <a:pos x="513" y="0"/>
              </a:cxn>
              <a:cxn ang="0">
                <a:pos x="477" y="18"/>
              </a:cxn>
              <a:cxn ang="0">
                <a:pos x="460" y="77"/>
              </a:cxn>
            </a:cxnLst>
            <a:rect l="0" t="0" r="r" b="b"/>
            <a:pathLst>
              <a:path w="542" h="389">
                <a:moveTo>
                  <a:pt x="460" y="77"/>
                </a:moveTo>
                <a:lnTo>
                  <a:pt x="448" y="95"/>
                </a:lnTo>
                <a:lnTo>
                  <a:pt x="442" y="106"/>
                </a:lnTo>
                <a:lnTo>
                  <a:pt x="436" y="112"/>
                </a:lnTo>
                <a:lnTo>
                  <a:pt x="436" y="124"/>
                </a:lnTo>
                <a:lnTo>
                  <a:pt x="430" y="130"/>
                </a:lnTo>
                <a:lnTo>
                  <a:pt x="430" y="136"/>
                </a:lnTo>
                <a:lnTo>
                  <a:pt x="424" y="148"/>
                </a:lnTo>
                <a:lnTo>
                  <a:pt x="424" y="153"/>
                </a:lnTo>
                <a:lnTo>
                  <a:pt x="407" y="159"/>
                </a:lnTo>
                <a:lnTo>
                  <a:pt x="395" y="171"/>
                </a:lnTo>
                <a:lnTo>
                  <a:pt x="383" y="177"/>
                </a:lnTo>
                <a:lnTo>
                  <a:pt x="371" y="183"/>
                </a:lnTo>
                <a:lnTo>
                  <a:pt x="360" y="189"/>
                </a:lnTo>
                <a:lnTo>
                  <a:pt x="348" y="201"/>
                </a:lnTo>
                <a:lnTo>
                  <a:pt x="336" y="206"/>
                </a:lnTo>
                <a:lnTo>
                  <a:pt x="324" y="212"/>
                </a:lnTo>
                <a:lnTo>
                  <a:pt x="312" y="218"/>
                </a:lnTo>
                <a:lnTo>
                  <a:pt x="295" y="224"/>
                </a:lnTo>
                <a:lnTo>
                  <a:pt x="283" y="230"/>
                </a:lnTo>
                <a:lnTo>
                  <a:pt x="271" y="236"/>
                </a:lnTo>
                <a:lnTo>
                  <a:pt x="259" y="242"/>
                </a:lnTo>
                <a:lnTo>
                  <a:pt x="248" y="248"/>
                </a:lnTo>
                <a:lnTo>
                  <a:pt x="236" y="254"/>
                </a:lnTo>
                <a:lnTo>
                  <a:pt x="224" y="254"/>
                </a:lnTo>
                <a:lnTo>
                  <a:pt x="212" y="259"/>
                </a:lnTo>
                <a:lnTo>
                  <a:pt x="200" y="265"/>
                </a:lnTo>
                <a:lnTo>
                  <a:pt x="183" y="271"/>
                </a:lnTo>
                <a:lnTo>
                  <a:pt x="171" y="271"/>
                </a:lnTo>
                <a:lnTo>
                  <a:pt x="159" y="277"/>
                </a:lnTo>
                <a:lnTo>
                  <a:pt x="147" y="277"/>
                </a:lnTo>
                <a:lnTo>
                  <a:pt x="130" y="283"/>
                </a:lnTo>
                <a:lnTo>
                  <a:pt x="118" y="283"/>
                </a:lnTo>
                <a:lnTo>
                  <a:pt x="106" y="289"/>
                </a:lnTo>
                <a:lnTo>
                  <a:pt x="89" y="301"/>
                </a:lnTo>
                <a:lnTo>
                  <a:pt x="71" y="301"/>
                </a:lnTo>
                <a:lnTo>
                  <a:pt x="53" y="301"/>
                </a:lnTo>
                <a:lnTo>
                  <a:pt x="30" y="301"/>
                </a:lnTo>
                <a:lnTo>
                  <a:pt x="18" y="301"/>
                </a:lnTo>
                <a:lnTo>
                  <a:pt x="0" y="313"/>
                </a:lnTo>
                <a:lnTo>
                  <a:pt x="12" y="336"/>
                </a:lnTo>
                <a:lnTo>
                  <a:pt x="24" y="354"/>
                </a:lnTo>
                <a:lnTo>
                  <a:pt x="41" y="366"/>
                </a:lnTo>
                <a:lnTo>
                  <a:pt x="53" y="371"/>
                </a:lnTo>
                <a:lnTo>
                  <a:pt x="65" y="377"/>
                </a:lnTo>
                <a:lnTo>
                  <a:pt x="77" y="383"/>
                </a:lnTo>
                <a:lnTo>
                  <a:pt x="89" y="383"/>
                </a:lnTo>
                <a:lnTo>
                  <a:pt x="106" y="389"/>
                </a:lnTo>
                <a:lnTo>
                  <a:pt x="130" y="383"/>
                </a:lnTo>
                <a:lnTo>
                  <a:pt x="142" y="377"/>
                </a:lnTo>
                <a:lnTo>
                  <a:pt x="159" y="371"/>
                </a:lnTo>
                <a:lnTo>
                  <a:pt x="177" y="366"/>
                </a:lnTo>
                <a:lnTo>
                  <a:pt x="200" y="354"/>
                </a:lnTo>
                <a:lnTo>
                  <a:pt x="218" y="348"/>
                </a:lnTo>
                <a:lnTo>
                  <a:pt x="242" y="342"/>
                </a:lnTo>
                <a:lnTo>
                  <a:pt x="253" y="336"/>
                </a:lnTo>
                <a:lnTo>
                  <a:pt x="265" y="330"/>
                </a:lnTo>
                <a:lnTo>
                  <a:pt x="277" y="330"/>
                </a:lnTo>
                <a:lnTo>
                  <a:pt x="289" y="324"/>
                </a:lnTo>
                <a:lnTo>
                  <a:pt x="301" y="318"/>
                </a:lnTo>
                <a:lnTo>
                  <a:pt x="312" y="313"/>
                </a:lnTo>
                <a:lnTo>
                  <a:pt x="324" y="313"/>
                </a:lnTo>
                <a:lnTo>
                  <a:pt x="336" y="307"/>
                </a:lnTo>
                <a:lnTo>
                  <a:pt x="348" y="301"/>
                </a:lnTo>
                <a:lnTo>
                  <a:pt x="360" y="295"/>
                </a:lnTo>
                <a:lnTo>
                  <a:pt x="371" y="289"/>
                </a:lnTo>
                <a:lnTo>
                  <a:pt x="383" y="289"/>
                </a:lnTo>
                <a:lnTo>
                  <a:pt x="407" y="277"/>
                </a:lnTo>
                <a:lnTo>
                  <a:pt x="424" y="265"/>
                </a:lnTo>
                <a:lnTo>
                  <a:pt x="448" y="254"/>
                </a:lnTo>
                <a:lnTo>
                  <a:pt x="466" y="242"/>
                </a:lnTo>
                <a:lnTo>
                  <a:pt x="483" y="230"/>
                </a:lnTo>
                <a:lnTo>
                  <a:pt x="501" y="218"/>
                </a:lnTo>
                <a:lnTo>
                  <a:pt x="513" y="201"/>
                </a:lnTo>
                <a:lnTo>
                  <a:pt x="524" y="189"/>
                </a:lnTo>
                <a:lnTo>
                  <a:pt x="530" y="177"/>
                </a:lnTo>
                <a:lnTo>
                  <a:pt x="542" y="159"/>
                </a:lnTo>
                <a:lnTo>
                  <a:pt x="542" y="142"/>
                </a:lnTo>
                <a:lnTo>
                  <a:pt x="542" y="130"/>
                </a:lnTo>
                <a:lnTo>
                  <a:pt x="542" y="106"/>
                </a:lnTo>
                <a:lnTo>
                  <a:pt x="536" y="83"/>
                </a:lnTo>
                <a:lnTo>
                  <a:pt x="530" y="65"/>
                </a:lnTo>
                <a:lnTo>
                  <a:pt x="524" y="42"/>
                </a:lnTo>
                <a:lnTo>
                  <a:pt x="519" y="24"/>
                </a:lnTo>
                <a:lnTo>
                  <a:pt x="513" y="0"/>
                </a:lnTo>
                <a:lnTo>
                  <a:pt x="513" y="0"/>
                </a:lnTo>
                <a:lnTo>
                  <a:pt x="483" y="0"/>
                </a:lnTo>
                <a:lnTo>
                  <a:pt x="477" y="18"/>
                </a:lnTo>
                <a:lnTo>
                  <a:pt x="454" y="71"/>
                </a:lnTo>
                <a:lnTo>
                  <a:pt x="460" y="7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9" name="Freeform 88"/>
          <p:cNvSpPr>
            <a:spLocks/>
          </p:cNvSpPr>
          <p:nvPr/>
        </p:nvSpPr>
        <p:spPr bwMode="auto">
          <a:xfrm>
            <a:off x="3611563" y="3100388"/>
            <a:ext cx="166687" cy="158750"/>
          </a:xfrm>
          <a:custGeom>
            <a:avLst/>
            <a:gdLst/>
            <a:ahLst/>
            <a:cxnLst>
              <a:cxn ang="0">
                <a:pos x="95" y="12"/>
              </a:cxn>
              <a:cxn ang="0">
                <a:pos x="106" y="18"/>
              </a:cxn>
              <a:cxn ang="0">
                <a:pos x="112" y="36"/>
              </a:cxn>
              <a:cxn ang="0">
                <a:pos x="112" y="47"/>
              </a:cxn>
              <a:cxn ang="0">
                <a:pos x="118" y="59"/>
              </a:cxn>
              <a:cxn ang="0">
                <a:pos x="112" y="77"/>
              </a:cxn>
              <a:cxn ang="0">
                <a:pos x="101" y="89"/>
              </a:cxn>
              <a:cxn ang="0">
                <a:pos x="95" y="100"/>
              </a:cxn>
              <a:cxn ang="0">
                <a:pos x="83" y="106"/>
              </a:cxn>
              <a:cxn ang="0">
                <a:pos x="65" y="112"/>
              </a:cxn>
              <a:cxn ang="0">
                <a:pos x="53" y="112"/>
              </a:cxn>
              <a:cxn ang="0">
                <a:pos x="36" y="106"/>
              </a:cxn>
              <a:cxn ang="0">
                <a:pos x="24" y="100"/>
              </a:cxn>
              <a:cxn ang="0">
                <a:pos x="12" y="89"/>
              </a:cxn>
              <a:cxn ang="0">
                <a:pos x="6" y="77"/>
              </a:cxn>
              <a:cxn ang="0">
                <a:pos x="0" y="65"/>
              </a:cxn>
              <a:cxn ang="0">
                <a:pos x="0" y="47"/>
              </a:cxn>
              <a:cxn ang="0">
                <a:pos x="6" y="36"/>
              </a:cxn>
              <a:cxn ang="0">
                <a:pos x="12" y="24"/>
              </a:cxn>
              <a:cxn ang="0">
                <a:pos x="24" y="6"/>
              </a:cxn>
              <a:cxn ang="0">
                <a:pos x="36" y="0"/>
              </a:cxn>
              <a:cxn ang="0">
                <a:pos x="53" y="0"/>
              </a:cxn>
              <a:cxn ang="0">
                <a:pos x="65" y="0"/>
              </a:cxn>
              <a:cxn ang="0">
                <a:pos x="83" y="0"/>
              </a:cxn>
              <a:cxn ang="0">
                <a:pos x="95" y="12"/>
              </a:cxn>
            </a:cxnLst>
            <a:rect l="0" t="0" r="r" b="b"/>
            <a:pathLst>
              <a:path w="118" h="112">
                <a:moveTo>
                  <a:pt x="95" y="12"/>
                </a:moveTo>
                <a:lnTo>
                  <a:pt x="106" y="18"/>
                </a:lnTo>
                <a:lnTo>
                  <a:pt x="112" y="36"/>
                </a:lnTo>
                <a:lnTo>
                  <a:pt x="112" y="47"/>
                </a:lnTo>
                <a:lnTo>
                  <a:pt x="118" y="59"/>
                </a:lnTo>
                <a:lnTo>
                  <a:pt x="112" y="77"/>
                </a:lnTo>
                <a:lnTo>
                  <a:pt x="101" y="89"/>
                </a:lnTo>
                <a:lnTo>
                  <a:pt x="95" y="100"/>
                </a:lnTo>
                <a:lnTo>
                  <a:pt x="83" y="106"/>
                </a:lnTo>
                <a:lnTo>
                  <a:pt x="65" y="112"/>
                </a:lnTo>
                <a:lnTo>
                  <a:pt x="53" y="112"/>
                </a:lnTo>
                <a:lnTo>
                  <a:pt x="36" y="106"/>
                </a:lnTo>
                <a:lnTo>
                  <a:pt x="24" y="100"/>
                </a:lnTo>
                <a:lnTo>
                  <a:pt x="12" y="89"/>
                </a:lnTo>
                <a:lnTo>
                  <a:pt x="6" y="77"/>
                </a:lnTo>
                <a:lnTo>
                  <a:pt x="0" y="65"/>
                </a:lnTo>
                <a:lnTo>
                  <a:pt x="0" y="47"/>
                </a:lnTo>
                <a:lnTo>
                  <a:pt x="6" y="36"/>
                </a:lnTo>
                <a:lnTo>
                  <a:pt x="12" y="24"/>
                </a:lnTo>
                <a:lnTo>
                  <a:pt x="24" y="6"/>
                </a:lnTo>
                <a:lnTo>
                  <a:pt x="36" y="0"/>
                </a:lnTo>
                <a:lnTo>
                  <a:pt x="53" y="0"/>
                </a:lnTo>
                <a:lnTo>
                  <a:pt x="65" y="0"/>
                </a:lnTo>
                <a:lnTo>
                  <a:pt x="83" y="0"/>
                </a:lnTo>
                <a:lnTo>
                  <a:pt x="95" y="12"/>
                </a:lnTo>
                <a:close/>
              </a:path>
            </a:pathLst>
          </a:custGeom>
          <a:solidFill>
            <a:srgbClr val="BAE3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0" name="Freeform 89"/>
          <p:cNvSpPr>
            <a:spLocks/>
          </p:cNvSpPr>
          <p:nvPr/>
        </p:nvSpPr>
        <p:spPr bwMode="auto">
          <a:xfrm>
            <a:off x="4019550" y="3359150"/>
            <a:ext cx="268288" cy="133350"/>
          </a:xfrm>
          <a:custGeom>
            <a:avLst/>
            <a:gdLst/>
            <a:ahLst/>
            <a:cxnLst>
              <a:cxn ang="0">
                <a:pos x="106" y="6"/>
              </a:cxn>
              <a:cxn ang="0">
                <a:pos x="118" y="12"/>
              </a:cxn>
              <a:cxn ang="0">
                <a:pos x="130" y="12"/>
              </a:cxn>
              <a:cxn ang="0">
                <a:pos x="141" y="17"/>
              </a:cxn>
              <a:cxn ang="0">
                <a:pos x="147" y="23"/>
              </a:cxn>
              <a:cxn ang="0">
                <a:pos x="159" y="29"/>
              </a:cxn>
              <a:cxn ang="0">
                <a:pos x="165" y="35"/>
              </a:cxn>
              <a:cxn ang="0">
                <a:pos x="183" y="47"/>
              </a:cxn>
              <a:cxn ang="0">
                <a:pos x="189" y="59"/>
              </a:cxn>
              <a:cxn ang="0">
                <a:pos x="183" y="70"/>
              </a:cxn>
              <a:cxn ang="0">
                <a:pos x="183" y="82"/>
              </a:cxn>
              <a:cxn ang="0">
                <a:pos x="171" y="88"/>
              </a:cxn>
              <a:cxn ang="0">
                <a:pos x="153" y="94"/>
              </a:cxn>
              <a:cxn ang="0">
                <a:pos x="141" y="94"/>
              </a:cxn>
              <a:cxn ang="0">
                <a:pos x="130" y="94"/>
              </a:cxn>
              <a:cxn ang="0">
                <a:pos x="118" y="94"/>
              </a:cxn>
              <a:cxn ang="0">
                <a:pos x="106" y="94"/>
              </a:cxn>
              <a:cxn ang="0">
                <a:pos x="94" y="88"/>
              </a:cxn>
              <a:cxn ang="0">
                <a:pos x="83" y="88"/>
              </a:cxn>
              <a:cxn ang="0">
                <a:pos x="71" y="82"/>
              </a:cxn>
              <a:cxn ang="0">
                <a:pos x="59" y="82"/>
              </a:cxn>
              <a:cxn ang="0">
                <a:pos x="47" y="76"/>
              </a:cxn>
              <a:cxn ang="0">
                <a:pos x="41" y="70"/>
              </a:cxn>
              <a:cxn ang="0">
                <a:pos x="29" y="65"/>
              </a:cxn>
              <a:cxn ang="0">
                <a:pos x="24" y="59"/>
              </a:cxn>
              <a:cxn ang="0">
                <a:pos x="6" y="47"/>
              </a:cxn>
              <a:cxn ang="0">
                <a:pos x="0" y="35"/>
              </a:cxn>
              <a:cxn ang="0">
                <a:pos x="6" y="23"/>
              </a:cxn>
              <a:cxn ang="0">
                <a:pos x="6" y="12"/>
              </a:cxn>
              <a:cxn ang="0">
                <a:pos x="18" y="6"/>
              </a:cxn>
              <a:cxn ang="0">
                <a:pos x="35" y="0"/>
              </a:cxn>
              <a:cxn ang="0">
                <a:pos x="47" y="0"/>
              </a:cxn>
              <a:cxn ang="0">
                <a:pos x="59" y="0"/>
              </a:cxn>
              <a:cxn ang="0">
                <a:pos x="71" y="0"/>
              </a:cxn>
              <a:cxn ang="0">
                <a:pos x="83" y="0"/>
              </a:cxn>
              <a:cxn ang="0">
                <a:pos x="94" y="6"/>
              </a:cxn>
              <a:cxn ang="0">
                <a:pos x="106" y="6"/>
              </a:cxn>
            </a:cxnLst>
            <a:rect l="0" t="0" r="r" b="b"/>
            <a:pathLst>
              <a:path w="189" h="94">
                <a:moveTo>
                  <a:pt x="106" y="6"/>
                </a:moveTo>
                <a:lnTo>
                  <a:pt x="118" y="12"/>
                </a:lnTo>
                <a:lnTo>
                  <a:pt x="130" y="12"/>
                </a:lnTo>
                <a:lnTo>
                  <a:pt x="141" y="17"/>
                </a:lnTo>
                <a:lnTo>
                  <a:pt x="147" y="23"/>
                </a:lnTo>
                <a:lnTo>
                  <a:pt x="159" y="29"/>
                </a:lnTo>
                <a:lnTo>
                  <a:pt x="165" y="35"/>
                </a:lnTo>
                <a:lnTo>
                  <a:pt x="183" y="47"/>
                </a:lnTo>
                <a:lnTo>
                  <a:pt x="189" y="59"/>
                </a:lnTo>
                <a:lnTo>
                  <a:pt x="183" y="70"/>
                </a:lnTo>
                <a:lnTo>
                  <a:pt x="183" y="82"/>
                </a:lnTo>
                <a:lnTo>
                  <a:pt x="171" y="88"/>
                </a:lnTo>
                <a:lnTo>
                  <a:pt x="153" y="94"/>
                </a:lnTo>
                <a:lnTo>
                  <a:pt x="141" y="94"/>
                </a:lnTo>
                <a:lnTo>
                  <a:pt x="130" y="94"/>
                </a:lnTo>
                <a:lnTo>
                  <a:pt x="118" y="94"/>
                </a:lnTo>
                <a:lnTo>
                  <a:pt x="106" y="94"/>
                </a:lnTo>
                <a:lnTo>
                  <a:pt x="94" y="88"/>
                </a:lnTo>
                <a:lnTo>
                  <a:pt x="83" y="88"/>
                </a:lnTo>
                <a:lnTo>
                  <a:pt x="71" y="82"/>
                </a:lnTo>
                <a:lnTo>
                  <a:pt x="59" y="82"/>
                </a:lnTo>
                <a:lnTo>
                  <a:pt x="47" y="76"/>
                </a:lnTo>
                <a:lnTo>
                  <a:pt x="41" y="70"/>
                </a:lnTo>
                <a:lnTo>
                  <a:pt x="29" y="65"/>
                </a:lnTo>
                <a:lnTo>
                  <a:pt x="24" y="59"/>
                </a:lnTo>
                <a:lnTo>
                  <a:pt x="6" y="47"/>
                </a:lnTo>
                <a:lnTo>
                  <a:pt x="0" y="35"/>
                </a:lnTo>
                <a:lnTo>
                  <a:pt x="6" y="23"/>
                </a:lnTo>
                <a:lnTo>
                  <a:pt x="6" y="12"/>
                </a:lnTo>
                <a:lnTo>
                  <a:pt x="18" y="6"/>
                </a:lnTo>
                <a:lnTo>
                  <a:pt x="35" y="0"/>
                </a:lnTo>
                <a:lnTo>
                  <a:pt x="47" y="0"/>
                </a:lnTo>
                <a:lnTo>
                  <a:pt x="59" y="0"/>
                </a:lnTo>
                <a:lnTo>
                  <a:pt x="71" y="0"/>
                </a:lnTo>
                <a:lnTo>
                  <a:pt x="83" y="0"/>
                </a:lnTo>
                <a:lnTo>
                  <a:pt x="94" y="6"/>
                </a:lnTo>
                <a:lnTo>
                  <a:pt x="106" y="6"/>
                </a:lnTo>
                <a:close/>
              </a:path>
            </a:pathLst>
          </a:custGeom>
          <a:solidFill>
            <a:srgbClr val="BAE3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1" name="Freeform 90"/>
          <p:cNvSpPr>
            <a:spLocks/>
          </p:cNvSpPr>
          <p:nvPr/>
        </p:nvSpPr>
        <p:spPr bwMode="auto">
          <a:xfrm>
            <a:off x="4686300" y="3451225"/>
            <a:ext cx="257175" cy="141288"/>
          </a:xfrm>
          <a:custGeom>
            <a:avLst/>
            <a:gdLst/>
            <a:ahLst/>
            <a:cxnLst>
              <a:cxn ang="0">
                <a:pos x="77" y="5"/>
              </a:cxn>
              <a:cxn ang="0">
                <a:pos x="89" y="5"/>
              </a:cxn>
              <a:cxn ang="0">
                <a:pos x="100" y="5"/>
              </a:cxn>
              <a:cxn ang="0">
                <a:pos x="112" y="0"/>
              </a:cxn>
              <a:cxn ang="0">
                <a:pos x="124" y="0"/>
              </a:cxn>
              <a:cxn ang="0">
                <a:pos x="136" y="0"/>
              </a:cxn>
              <a:cxn ang="0">
                <a:pos x="142" y="5"/>
              </a:cxn>
              <a:cxn ang="0">
                <a:pos x="165" y="5"/>
              </a:cxn>
              <a:cxn ang="0">
                <a:pos x="177" y="11"/>
              </a:cxn>
              <a:cxn ang="0">
                <a:pos x="177" y="23"/>
              </a:cxn>
              <a:cxn ang="0">
                <a:pos x="183" y="35"/>
              </a:cxn>
              <a:cxn ang="0">
                <a:pos x="177" y="53"/>
              </a:cxn>
              <a:cxn ang="0">
                <a:pos x="159" y="64"/>
              </a:cxn>
              <a:cxn ang="0">
                <a:pos x="153" y="70"/>
              </a:cxn>
              <a:cxn ang="0">
                <a:pos x="148" y="76"/>
              </a:cxn>
              <a:cxn ang="0">
                <a:pos x="136" y="82"/>
              </a:cxn>
              <a:cxn ang="0">
                <a:pos x="124" y="88"/>
              </a:cxn>
              <a:cxn ang="0">
                <a:pos x="112" y="88"/>
              </a:cxn>
              <a:cxn ang="0">
                <a:pos x="100" y="94"/>
              </a:cxn>
              <a:cxn ang="0">
                <a:pos x="89" y="94"/>
              </a:cxn>
              <a:cxn ang="0">
                <a:pos x="77" y="100"/>
              </a:cxn>
              <a:cxn ang="0">
                <a:pos x="65" y="100"/>
              </a:cxn>
              <a:cxn ang="0">
                <a:pos x="59" y="100"/>
              </a:cxn>
              <a:cxn ang="0">
                <a:pos x="47" y="100"/>
              </a:cxn>
              <a:cxn ang="0">
                <a:pos x="36" y="100"/>
              </a:cxn>
              <a:cxn ang="0">
                <a:pos x="18" y="94"/>
              </a:cxn>
              <a:cxn ang="0">
                <a:pos x="6" y="88"/>
              </a:cxn>
              <a:cxn ang="0">
                <a:pos x="0" y="76"/>
              </a:cxn>
              <a:cxn ang="0">
                <a:pos x="0" y="64"/>
              </a:cxn>
              <a:cxn ang="0">
                <a:pos x="6" y="53"/>
              </a:cxn>
              <a:cxn ang="0">
                <a:pos x="18" y="41"/>
              </a:cxn>
              <a:cxn ang="0">
                <a:pos x="30" y="35"/>
              </a:cxn>
              <a:cxn ang="0">
                <a:pos x="36" y="29"/>
              </a:cxn>
              <a:cxn ang="0">
                <a:pos x="47" y="23"/>
              </a:cxn>
              <a:cxn ang="0">
                <a:pos x="53" y="17"/>
              </a:cxn>
              <a:cxn ang="0">
                <a:pos x="65" y="11"/>
              </a:cxn>
              <a:cxn ang="0">
                <a:pos x="77" y="5"/>
              </a:cxn>
            </a:cxnLst>
            <a:rect l="0" t="0" r="r" b="b"/>
            <a:pathLst>
              <a:path w="183" h="100">
                <a:moveTo>
                  <a:pt x="77" y="5"/>
                </a:moveTo>
                <a:lnTo>
                  <a:pt x="89" y="5"/>
                </a:lnTo>
                <a:lnTo>
                  <a:pt x="100" y="5"/>
                </a:lnTo>
                <a:lnTo>
                  <a:pt x="112" y="0"/>
                </a:lnTo>
                <a:lnTo>
                  <a:pt x="124" y="0"/>
                </a:lnTo>
                <a:lnTo>
                  <a:pt x="136" y="0"/>
                </a:lnTo>
                <a:lnTo>
                  <a:pt x="142" y="5"/>
                </a:lnTo>
                <a:lnTo>
                  <a:pt x="165" y="5"/>
                </a:lnTo>
                <a:lnTo>
                  <a:pt x="177" y="11"/>
                </a:lnTo>
                <a:lnTo>
                  <a:pt x="177" y="23"/>
                </a:lnTo>
                <a:lnTo>
                  <a:pt x="183" y="35"/>
                </a:lnTo>
                <a:lnTo>
                  <a:pt x="177" y="53"/>
                </a:lnTo>
                <a:lnTo>
                  <a:pt x="159" y="64"/>
                </a:lnTo>
                <a:lnTo>
                  <a:pt x="153" y="70"/>
                </a:lnTo>
                <a:lnTo>
                  <a:pt x="148" y="76"/>
                </a:lnTo>
                <a:lnTo>
                  <a:pt x="136" y="82"/>
                </a:lnTo>
                <a:lnTo>
                  <a:pt x="124" y="88"/>
                </a:lnTo>
                <a:lnTo>
                  <a:pt x="112" y="88"/>
                </a:lnTo>
                <a:lnTo>
                  <a:pt x="100" y="94"/>
                </a:lnTo>
                <a:lnTo>
                  <a:pt x="89" y="94"/>
                </a:lnTo>
                <a:lnTo>
                  <a:pt x="77" y="100"/>
                </a:lnTo>
                <a:lnTo>
                  <a:pt x="65" y="100"/>
                </a:lnTo>
                <a:lnTo>
                  <a:pt x="59" y="100"/>
                </a:lnTo>
                <a:lnTo>
                  <a:pt x="47" y="100"/>
                </a:lnTo>
                <a:lnTo>
                  <a:pt x="36" y="100"/>
                </a:lnTo>
                <a:lnTo>
                  <a:pt x="18" y="94"/>
                </a:lnTo>
                <a:lnTo>
                  <a:pt x="6" y="88"/>
                </a:lnTo>
                <a:lnTo>
                  <a:pt x="0" y="76"/>
                </a:lnTo>
                <a:lnTo>
                  <a:pt x="0" y="64"/>
                </a:lnTo>
                <a:lnTo>
                  <a:pt x="6" y="53"/>
                </a:lnTo>
                <a:lnTo>
                  <a:pt x="18" y="41"/>
                </a:lnTo>
                <a:lnTo>
                  <a:pt x="30" y="35"/>
                </a:lnTo>
                <a:lnTo>
                  <a:pt x="36" y="29"/>
                </a:lnTo>
                <a:lnTo>
                  <a:pt x="47" y="23"/>
                </a:lnTo>
                <a:lnTo>
                  <a:pt x="53" y="17"/>
                </a:lnTo>
                <a:lnTo>
                  <a:pt x="65" y="11"/>
                </a:lnTo>
                <a:lnTo>
                  <a:pt x="77" y="5"/>
                </a:lnTo>
                <a:close/>
              </a:path>
            </a:pathLst>
          </a:custGeom>
          <a:solidFill>
            <a:srgbClr val="BAE3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" name="Freeform 91"/>
          <p:cNvSpPr>
            <a:spLocks/>
          </p:cNvSpPr>
          <p:nvPr/>
        </p:nvSpPr>
        <p:spPr bwMode="auto">
          <a:xfrm>
            <a:off x="5235575" y="3109913"/>
            <a:ext cx="192088" cy="149225"/>
          </a:xfrm>
          <a:custGeom>
            <a:avLst/>
            <a:gdLst/>
            <a:ahLst/>
            <a:cxnLst>
              <a:cxn ang="0">
                <a:pos x="53" y="30"/>
              </a:cxn>
              <a:cxn ang="0">
                <a:pos x="71" y="18"/>
              </a:cxn>
              <a:cxn ang="0">
                <a:pos x="88" y="12"/>
              </a:cxn>
              <a:cxn ang="0">
                <a:pos x="100" y="6"/>
              </a:cxn>
              <a:cxn ang="0">
                <a:pos x="118" y="0"/>
              </a:cxn>
              <a:cxn ang="0">
                <a:pos x="130" y="0"/>
              </a:cxn>
              <a:cxn ang="0">
                <a:pos x="136" y="6"/>
              </a:cxn>
              <a:cxn ang="0">
                <a:pos x="136" y="18"/>
              </a:cxn>
              <a:cxn ang="0">
                <a:pos x="136" y="30"/>
              </a:cxn>
              <a:cxn ang="0">
                <a:pos x="124" y="41"/>
              </a:cxn>
              <a:cxn ang="0">
                <a:pos x="118" y="53"/>
              </a:cxn>
              <a:cxn ang="0">
                <a:pos x="106" y="65"/>
              </a:cxn>
              <a:cxn ang="0">
                <a:pos x="83" y="77"/>
              </a:cxn>
              <a:cxn ang="0">
                <a:pos x="65" y="94"/>
              </a:cxn>
              <a:cxn ang="0">
                <a:pos x="47" y="100"/>
              </a:cxn>
              <a:cxn ang="0">
                <a:pos x="35" y="106"/>
              </a:cxn>
              <a:cxn ang="0">
                <a:pos x="18" y="106"/>
              </a:cxn>
              <a:cxn ang="0">
                <a:pos x="6" y="106"/>
              </a:cxn>
              <a:cxn ang="0">
                <a:pos x="6" y="100"/>
              </a:cxn>
              <a:cxn ang="0">
                <a:pos x="0" y="94"/>
              </a:cxn>
              <a:cxn ang="0">
                <a:pos x="0" y="83"/>
              </a:cxn>
              <a:cxn ang="0">
                <a:pos x="12" y="71"/>
              </a:cxn>
              <a:cxn ang="0">
                <a:pos x="18" y="59"/>
              </a:cxn>
              <a:cxn ang="0">
                <a:pos x="35" y="41"/>
              </a:cxn>
              <a:cxn ang="0">
                <a:pos x="53" y="30"/>
              </a:cxn>
            </a:cxnLst>
            <a:rect l="0" t="0" r="r" b="b"/>
            <a:pathLst>
              <a:path w="136" h="106">
                <a:moveTo>
                  <a:pt x="53" y="30"/>
                </a:moveTo>
                <a:lnTo>
                  <a:pt x="71" y="18"/>
                </a:lnTo>
                <a:lnTo>
                  <a:pt x="88" y="12"/>
                </a:lnTo>
                <a:lnTo>
                  <a:pt x="100" y="6"/>
                </a:lnTo>
                <a:lnTo>
                  <a:pt x="118" y="0"/>
                </a:lnTo>
                <a:lnTo>
                  <a:pt x="130" y="0"/>
                </a:lnTo>
                <a:lnTo>
                  <a:pt x="136" y="6"/>
                </a:lnTo>
                <a:lnTo>
                  <a:pt x="136" y="18"/>
                </a:lnTo>
                <a:lnTo>
                  <a:pt x="136" y="30"/>
                </a:lnTo>
                <a:lnTo>
                  <a:pt x="124" y="41"/>
                </a:lnTo>
                <a:lnTo>
                  <a:pt x="118" y="53"/>
                </a:lnTo>
                <a:lnTo>
                  <a:pt x="106" y="65"/>
                </a:lnTo>
                <a:lnTo>
                  <a:pt x="83" y="77"/>
                </a:lnTo>
                <a:lnTo>
                  <a:pt x="65" y="94"/>
                </a:lnTo>
                <a:lnTo>
                  <a:pt x="47" y="100"/>
                </a:lnTo>
                <a:lnTo>
                  <a:pt x="35" y="106"/>
                </a:lnTo>
                <a:lnTo>
                  <a:pt x="18" y="106"/>
                </a:lnTo>
                <a:lnTo>
                  <a:pt x="6" y="106"/>
                </a:lnTo>
                <a:lnTo>
                  <a:pt x="6" y="100"/>
                </a:lnTo>
                <a:lnTo>
                  <a:pt x="0" y="94"/>
                </a:lnTo>
                <a:lnTo>
                  <a:pt x="0" y="83"/>
                </a:lnTo>
                <a:lnTo>
                  <a:pt x="12" y="71"/>
                </a:lnTo>
                <a:lnTo>
                  <a:pt x="18" y="59"/>
                </a:lnTo>
                <a:lnTo>
                  <a:pt x="35" y="41"/>
                </a:lnTo>
                <a:lnTo>
                  <a:pt x="53" y="30"/>
                </a:lnTo>
                <a:close/>
              </a:path>
            </a:pathLst>
          </a:custGeom>
          <a:solidFill>
            <a:srgbClr val="BAE3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" name="Oval 92"/>
          <p:cNvSpPr>
            <a:spLocks noChangeArrowheads="1"/>
          </p:cNvSpPr>
          <p:nvPr/>
        </p:nvSpPr>
        <p:spPr bwMode="auto">
          <a:xfrm>
            <a:off x="3811588" y="3367088"/>
            <a:ext cx="125412" cy="125412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4" name="Oval 93"/>
          <p:cNvSpPr>
            <a:spLocks noChangeArrowheads="1"/>
          </p:cNvSpPr>
          <p:nvPr/>
        </p:nvSpPr>
        <p:spPr bwMode="auto">
          <a:xfrm>
            <a:off x="5119688" y="3341688"/>
            <a:ext cx="141287" cy="141287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5" name="Oval 94"/>
          <p:cNvSpPr>
            <a:spLocks noChangeArrowheads="1"/>
          </p:cNvSpPr>
          <p:nvPr/>
        </p:nvSpPr>
        <p:spPr bwMode="auto">
          <a:xfrm>
            <a:off x="4437063" y="3382963"/>
            <a:ext cx="123825" cy="125412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6" name="Oval 95"/>
          <p:cNvSpPr>
            <a:spLocks noChangeArrowheads="1"/>
          </p:cNvSpPr>
          <p:nvPr/>
        </p:nvSpPr>
        <p:spPr bwMode="auto">
          <a:xfrm>
            <a:off x="3570288" y="2443163"/>
            <a:ext cx="349250" cy="307975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Oval 96"/>
          <p:cNvSpPr>
            <a:spLocks noChangeArrowheads="1"/>
          </p:cNvSpPr>
          <p:nvPr/>
        </p:nvSpPr>
        <p:spPr bwMode="auto">
          <a:xfrm>
            <a:off x="3736975" y="1885950"/>
            <a:ext cx="474663" cy="449263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8" name="Freeform 97"/>
          <p:cNvSpPr>
            <a:spLocks/>
          </p:cNvSpPr>
          <p:nvPr/>
        </p:nvSpPr>
        <p:spPr bwMode="auto">
          <a:xfrm>
            <a:off x="4003675" y="2884488"/>
            <a:ext cx="323850" cy="200025"/>
          </a:xfrm>
          <a:custGeom>
            <a:avLst/>
            <a:gdLst/>
            <a:ahLst/>
            <a:cxnLst>
              <a:cxn ang="0">
                <a:pos x="136" y="6"/>
              </a:cxn>
              <a:cxn ang="0">
                <a:pos x="148" y="6"/>
              </a:cxn>
              <a:cxn ang="0">
                <a:pos x="165" y="12"/>
              </a:cxn>
              <a:cxn ang="0">
                <a:pos x="177" y="24"/>
              </a:cxn>
              <a:cxn ang="0">
                <a:pos x="189" y="30"/>
              </a:cxn>
              <a:cxn ang="0">
                <a:pos x="201" y="35"/>
              </a:cxn>
              <a:cxn ang="0">
                <a:pos x="206" y="41"/>
              </a:cxn>
              <a:cxn ang="0">
                <a:pos x="224" y="59"/>
              </a:cxn>
              <a:cxn ang="0">
                <a:pos x="230" y="83"/>
              </a:cxn>
              <a:cxn ang="0">
                <a:pos x="230" y="100"/>
              </a:cxn>
              <a:cxn ang="0">
                <a:pos x="224" y="118"/>
              </a:cxn>
              <a:cxn ang="0">
                <a:pos x="206" y="130"/>
              </a:cxn>
              <a:cxn ang="0">
                <a:pos x="183" y="136"/>
              </a:cxn>
              <a:cxn ang="0">
                <a:pos x="171" y="141"/>
              </a:cxn>
              <a:cxn ang="0">
                <a:pos x="159" y="141"/>
              </a:cxn>
              <a:cxn ang="0">
                <a:pos x="148" y="141"/>
              </a:cxn>
              <a:cxn ang="0">
                <a:pos x="130" y="141"/>
              </a:cxn>
              <a:cxn ang="0">
                <a:pos x="118" y="141"/>
              </a:cxn>
              <a:cxn ang="0">
                <a:pos x="100" y="136"/>
              </a:cxn>
              <a:cxn ang="0">
                <a:pos x="83" y="130"/>
              </a:cxn>
              <a:cxn ang="0">
                <a:pos x="71" y="124"/>
              </a:cxn>
              <a:cxn ang="0">
                <a:pos x="59" y="118"/>
              </a:cxn>
              <a:cxn ang="0">
                <a:pos x="47" y="112"/>
              </a:cxn>
              <a:cxn ang="0">
                <a:pos x="36" y="106"/>
              </a:cxn>
              <a:cxn ang="0">
                <a:pos x="24" y="94"/>
              </a:cxn>
              <a:cxn ang="0">
                <a:pos x="12" y="77"/>
              </a:cxn>
              <a:cxn ang="0">
                <a:pos x="0" y="59"/>
              </a:cxn>
              <a:cxn ang="0">
                <a:pos x="6" y="41"/>
              </a:cxn>
              <a:cxn ang="0">
                <a:pos x="12" y="24"/>
              </a:cxn>
              <a:cxn ang="0">
                <a:pos x="30" y="12"/>
              </a:cxn>
              <a:cxn ang="0">
                <a:pos x="47" y="6"/>
              </a:cxn>
              <a:cxn ang="0">
                <a:pos x="59" y="0"/>
              </a:cxn>
              <a:cxn ang="0">
                <a:pos x="77" y="0"/>
              </a:cxn>
              <a:cxn ang="0">
                <a:pos x="89" y="0"/>
              </a:cxn>
              <a:cxn ang="0">
                <a:pos x="106" y="0"/>
              </a:cxn>
              <a:cxn ang="0">
                <a:pos x="118" y="0"/>
              </a:cxn>
              <a:cxn ang="0">
                <a:pos x="136" y="6"/>
              </a:cxn>
            </a:cxnLst>
            <a:rect l="0" t="0" r="r" b="b"/>
            <a:pathLst>
              <a:path w="230" h="141">
                <a:moveTo>
                  <a:pt x="136" y="6"/>
                </a:moveTo>
                <a:lnTo>
                  <a:pt x="148" y="6"/>
                </a:lnTo>
                <a:lnTo>
                  <a:pt x="165" y="12"/>
                </a:lnTo>
                <a:lnTo>
                  <a:pt x="177" y="24"/>
                </a:lnTo>
                <a:lnTo>
                  <a:pt x="189" y="30"/>
                </a:lnTo>
                <a:lnTo>
                  <a:pt x="201" y="35"/>
                </a:lnTo>
                <a:lnTo>
                  <a:pt x="206" y="41"/>
                </a:lnTo>
                <a:lnTo>
                  <a:pt x="224" y="59"/>
                </a:lnTo>
                <a:lnTo>
                  <a:pt x="230" y="83"/>
                </a:lnTo>
                <a:lnTo>
                  <a:pt x="230" y="100"/>
                </a:lnTo>
                <a:lnTo>
                  <a:pt x="224" y="118"/>
                </a:lnTo>
                <a:lnTo>
                  <a:pt x="206" y="130"/>
                </a:lnTo>
                <a:lnTo>
                  <a:pt x="183" y="136"/>
                </a:lnTo>
                <a:lnTo>
                  <a:pt x="171" y="141"/>
                </a:lnTo>
                <a:lnTo>
                  <a:pt x="159" y="141"/>
                </a:lnTo>
                <a:lnTo>
                  <a:pt x="148" y="141"/>
                </a:lnTo>
                <a:lnTo>
                  <a:pt x="130" y="141"/>
                </a:lnTo>
                <a:lnTo>
                  <a:pt x="118" y="141"/>
                </a:lnTo>
                <a:lnTo>
                  <a:pt x="100" y="136"/>
                </a:lnTo>
                <a:lnTo>
                  <a:pt x="83" y="130"/>
                </a:lnTo>
                <a:lnTo>
                  <a:pt x="71" y="124"/>
                </a:lnTo>
                <a:lnTo>
                  <a:pt x="59" y="118"/>
                </a:lnTo>
                <a:lnTo>
                  <a:pt x="47" y="112"/>
                </a:lnTo>
                <a:lnTo>
                  <a:pt x="36" y="106"/>
                </a:lnTo>
                <a:lnTo>
                  <a:pt x="24" y="94"/>
                </a:lnTo>
                <a:lnTo>
                  <a:pt x="12" y="77"/>
                </a:lnTo>
                <a:lnTo>
                  <a:pt x="0" y="59"/>
                </a:lnTo>
                <a:lnTo>
                  <a:pt x="6" y="41"/>
                </a:lnTo>
                <a:lnTo>
                  <a:pt x="12" y="24"/>
                </a:lnTo>
                <a:lnTo>
                  <a:pt x="30" y="12"/>
                </a:lnTo>
                <a:lnTo>
                  <a:pt x="47" y="6"/>
                </a:lnTo>
                <a:lnTo>
                  <a:pt x="59" y="0"/>
                </a:lnTo>
                <a:lnTo>
                  <a:pt x="77" y="0"/>
                </a:lnTo>
                <a:lnTo>
                  <a:pt x="89" y="0"/>
                </a:lnTo>
                <a:lnTo>
                  <a:pt x="106" y="0"/>
                </a:lnTo>
                <a:lnTo>
                  <a:pt x="118" y="0"/>
                </a:lnTo>
                <a:lnTo>
                  <a:pt x="136" y="6"/>
                </a:lnTo>
                <a:close/>
              </a:path>
            </a:pathLst>
          </a:custGeom>
          <a:solidFill>
            <a:srgbClr val="BAE3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9" name="Oval 98"/>
          <p:cNvSpPr>
            <a:spLocks noChangeArrowheads="1"/>
          </p:cNvSpPr>
          <p:nvPr/>
        </p:nvSpPr>
        <p:spPr bwMode="auto">
          <a:xfrm>
            <a:off x="4252913" y="2943225"/>
            <a:ext cx="166687" cy="174625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0" name="Freeform 99"/>
          <p:cNvSpPr>
            <a:spLocks/>
          </p:cNvSpPr>
          <p:nvPr/>
        </p:nvSpPr>
        <p:spPr bwMode="auto">
          <a:xfrm>
            <a:off x="4776788" y="3051175"/>
            <a:ext cx="325437" cy="200025"/>
          </a:xfrm>
          <a:custGeom>
            <a:avLst/>
            <a:gdLst/>
            <a:ahLst/>
            <a:cxnLst>
              <a:cxn ang="0">
                <a:pos x="94" y="6"/>
              </a:cxn>
              <a:cxn ang="0">
                <a:pos x="83" y="6"/>
              </a:cxn>
              <a:cxn ang="0">
                <a:pos x="65" y="12"/>
              </a:cxn>
              <a:cxn ang="0">
                <a:pos x="53" y="23"/>
              </a:cxn>
              <a:cxn ang="0">
                <a:pos x="41" y="29"/>
              </a:cxn>
              <a:cxn ang="0">
                <a:pos x="30" y="35"/>
              </a:cxn>
              <a:cxn ang="0">
                <a:pos x="24" y="41"/>
              </a:cxn>
              <a:cxn ang="0">
                <a:pos x="6" y="59"/>
              </a:cxn>
              <a:cxn ang="0">
                <a:pos x="0" y="82"/>
              </a:cxn>
              <a:cxn ang="0">
                <a:pos x="0" y="100"/>
              </a:cxn>
              <a:cxn ang="0">
                <a:pos x="6" y="118"/>
              </a:cxn>
              <a:cxn ang="0">
                <a:pos x="24" y="129"/>
              </a:cxn>
              <a:cxn ang="0">
                <a:pos x="47" y="135"/>
              </a:cxn>
              <a:cxn ang="0">
                <a:pos x="59" y="141"/>
              </a:cxn>
              <a:cxn ang="0">
                <a:pos x="71" y="141"/>
              </a:cxn>
              <a:cxn ang="0">
                <a:pos x="83" y="141"/>
              </a:cxn>
              <a:cxn ang="0">
                <a:pos x="100" y="141"/>
              </a:cxn>
              <a:cxn ang="0">
                <a:pos x="112" y="141"/>
              </a:cxn>
              <a:cxn ang="0">
                <a:pos x="130" y="135"/>
              </a:cxn>
              <a:cxn ang="0">
                <a:pos x="147" y="129"/>
              </a:cxn>
              <a:cxn ang="0">
                <a:pos x="159" y="124"/>
              </a:cxn>
              <a:cxn ang="0">
                <a:pos x="171" y="118"/>
              </a:cxn>
              <a:cxn ang="0">
                <a:pos x="183" y="112"/>
              </a:cxn>
              <a:cxn ang="0">
                <a:pos x="194" y="106"/>
              </a:cxn>
              <a:cxn ang="0">
                <a:pos x="206" y="94"/>
              </a:cxn>
              <a:cxn ang="0">
                <a:pos x="218" y="76"/>
              </a:cxn>
              <a:cxn ang="0">
                <a:pos x="230" y="59"/>
              </a:cxn>
              <a:cxn ang="0">
                <a:pos x="224" y="41"/>
              </a:cxn>
              <a:cxn ang="0">
                <a:pos x="218" y="23"/>
              </a:cxn>
              <a:cxn ang="0">
                <a:pos x="200" y="12"/>
              </a:cxn>
              <a:cxn ang="0">
                <a:pos x="183" y="6"/>
              </a:cxn>
              <a:cxn ang="0">
                <a:pos x="171" y="0"/>
              </a:cxn>
              <a:cxn ang="0">
                <a:pos x="153" y="0"/>
              </a:cxn>
              <a:cxn ang="0">
                <a:pos x="141" y="0"/>
              </a:cxn>
              <a:cxn ang="0">
                <a:pos x="124" y="0"/>
              </a:cxn>
              <a:cxn ang="0">
                <a:pos x="112" y="0"/>
              </a:cxn>
              <a:cxn ang="0">
                <a:pos x="94" y="6"/>
              </a:cxn>
            </a:cxnLst>
            <a:rect l="0" t="0" r="r" b="b"/>
            <a:pathLst>
              <a:path w="230" h="141">
                <a:moveTo>
                  <a:pt x="94" y="6"/>
                </a:moveTo>
                <a:lnTo>
                  <a:pt x="83" y="6"/>
                </a:lnTo>
                <a:lnTo>
                  <a:pt x="65" y="12"/>
                </a:lnTo>
                <a:lnTo>
                  <a:pt x="53" y="23"/>
                </a:lnTo>
                <a:lnTo>
                  <a:pt x="41" y="29"/>
                </a:lnTo>
                <a:lnTo>
                  <a:pt x="30" y="35"/>
                </a:lnTo>
                <a:lnTo>
                  <a:pt x="24" y="41"/>
                </a:lnTo>
                <a:lnTo>
                  <a:pt x="6" y="59"/>
                </a:lnTo>
                <a:lnTo>
                  <a:pt x="0" y="82"/>
                </a:lnTo>
                <a:lnTo>
                  <a:pt x="0" y="100"/>
                </a:lnTo>
                <a:lnTo>
                  <a:pt x="6" y="118"/>
                </a:lnTo>
                <a:lnTo>
                  <a:pt x="24" y="129"/>
                </a:lnTo>
                <a:lnTo>
                  <a:pt x="47" y="135"/>
                </a:lnTo>
                <a:lnTo>
                  <a:pt x="59" y="141"/>
                </a:lnTo>
                <a:lnTo>
                  <a:pt x="71" y="141"/>
                </a:lnTo>
                <a:lnTo>
                  <a:pt x="83" y="141"/>
                </a:lnTo>
                <a:lnTo>
                  <a:pt x="100" y="141"/>
                </a:lnTo>
                <a:lnTo>
                  <a:pt x="112" y="141"/>
                </a:lnTo>
                <a:lnTo>
                  <a:pt x="130" y="135"/>
                </a:lnTo>
                <a:lnTo>
                  <a:pt x="147" y="129"/>
                </a:lnTo>
                <a:lnTo>
                  <a:pt x="159" y="124"/>
                </a:lnTo>
                <a:lnTo>
                  <a:pt x="171" y="118"/>
                </a:lnTo>
                <a:lnTo>
                  <a:pt x="183" y="112"/>
                </a:lnTo>
                <a:lnTo>
                  <a:pt x="194" y="106"/>
                </a:lnTo>
                <a:lnTo>
                  <a:pt x="206" y="94"/>
                </a:lnTo>
                <a:lnTo>
                  <a:pt x="218" y="76"/>
                </a:lnTo>
                <a:lnTo>
                  <a:pt x="230" y="59"/>
                </a:lnTo>
                <a:lnTo>
                  <a:pt x="224" y="41"/>
                </a:lnTo>
                <a:lnTo>
                  <a:pt x="218" y="23"/>
                </a:lnTo>
                <a:lnTo>
                  <a:pt x="200" y="12"/>
                </a:lnTo>
                <a:lnTo>
                  <a:pt x="183" y="6"/>
                </a:lnTo>
                <a:lnTo>
                  <a:pt x="171" y="0"/>
                </a:lnTo>
                <a:lnTo>
                  <a:pt x="153" y="0"/>
                </a:lnTo>
                <a:lnTo>
                  <a:pt x="141" y="0"/>
                </a:lnTo>
                <a:lnTo>
                  <a:pt x="124" y="0"/>
                </a:lnTo>
                <a:lnTo>
                  <a:pt x="112" y="0"/>
                </a:lnTo>
                <a:lnTo>
                  <a:pt x="94" y="6"/>
                </a:lnTo>
                <a:close/>
              </a:path>
            </a:pathLst>
          </a:custGeom>
          <a:solidFill>
            <a:srgbClr val="BAE3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1" name="Oval 100"/>
          <p:cNvSpPr>
            <a:spLocks noChangeArrowheads="1"/>
          </p:cNvSpPr>
          <p:nvPr/>
        </p:nvSpPr>
        <p:spPr bwMode="auto">
          <a:xfrm>
            <a:off x="4694238" y="3109913"/>
            <a:ext cx="166687" cy="174625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" name="Oval 101"/>
          <p:cNvSpPr>
            <a:spLocks noChangeArrowheads="1"/>
          </p:cNvSpPr>
          <p:nvPr/>
        </p:nvSpPr>
        <p:spPr bwMode="auto">
          <a:xfrm>
            <a:off x="3462338" y="2809875"/>
            <a:ext cx="307975" cy="223838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" name="Oval 102"/>
          <p:cNvSpPr>
            <a:spLocks noChangeArrowheads="1"/>
          </p:cNvSpPr>
          <p:nvPr/>
        </p:nvSpPr>
        <p:spPr bwMode="auto">
          <a:xfrm>
            <a:off x="4570413" y="2484438"/>
            <a:ext cx="465137" cy="382587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" name="Oval 103"/>
          <p:cNvSpPr>
            <a:spLocks noChangeArrowheads="1"/>
          </p:cNvSpPr>
          <p:nvPr/>
        </p:nvSpPr>
        <p:spPr bwMode="auto">
          <a:xfrm>
            <a:off x="5027613" y="2751138"/>
            <a:ext cx="325437" cy="242887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" name="Freeform 104"/>
          <p:cNvSpPr>
            <a:spLocks/>
          </p:cNvSpPr>
          <p:nvPr/>
        </p:nvSpPr>
        <p:spPr bwMode="auto">
          <a:xfrm>
            <a:off x="5459413" y="2801938"/>
            <a:ext cx="250825" cy="206375"/>
          </a:xfrm>
          <a:custGeom>
            <a:avLst/>
            <a:gdLst/>
            <a:ahLst/>
            <a:cxnLst>
              <a:cxn ang="0">
                <a:pos x="53" y="24"/>
              </a:cxn>
              <a:cxn ang="0">
                <a:pos x="77" y="12"/>
              </a:cxn>
              <a:cxn ang="0">
                <a:pos x="100" y="0"/>
              </a:cxn>
              <a:cxn ang="0">
                <a:pos x="118" y="0"/>
              </a:cxn>
              <a:cxn ang="0">
                <a:pos x="141" y="0"/>
              </a:cxn>
              <a:cxn ang="0">
                <a:pos x="159" y="6"/>
              </a:cxn>
              <a:cxn ang="0">
                <a:pos x="165" y="18"/>
              </a:cxn>
              <a:cxn ang="0">
                <a:pos x="177" y="30"/>
              </a:cxn>
              <a:cxn ang="0">
                <a:pos x="177" y="47"/>
              </a:cxn>
              <a:cxn ang="0">
                <a:pos x="171" y="71"/>
              </a:cxn>
              <a:cxn ang="0">
                <a:pos x="159" y="89"/>
              </a:cxn>
              <a:cxn ang="0">
                <a:pos x="141" y="106"/>
              </a:cxn>
              <a:cxn ang="0">
                <a:pos x="124" y="124"/>
              </a:cxn>
              <a:cxn ang="0">
                <a:pos x="100" y="136"/>
              </a:cxn>
              <a:cxn ang="0">
                <a:pos x="77" y="147"/>
              </a:cxn>
              <a:cxn ang="0">
                <a:pos x="53" y="147"/>
              </a:cxn>
              <a:cxn ang="0">
                <a:pos x="35" y="147"/>
              </a:cxn>
              <a:cxn ang="0">
                <a:pos x="18" y="142"/>
              </a:cxn>
              <a:cxn ang="0">
                <a:pos x="6" y="130"/>
              </a:cxn>
              <a:cxn ang="0">
                <a:pos x="0" y="118"/>
              </a:cxn>
              <a:cxn ang="0">
                <a:pos x="0" y="100"/>
              </a:cxn>
              <a:cxn ang="0">
                <a:pos x="6" y="83"/>
              </a:cxn>
              <a:cxn ang="0">
                <a:pos x="18" y="59"/>
              </a:cxn>
              <a:cxn ang="0">
                <a:pos x="30" y="41"/>
              </a:cxn>
              <a:cxn ang="0">
                <a:pos x="53" y="24"/>
              </a:cxn>
            </a:cxnLst>
            <a:rect l="0" t="0" r="r" b="b"/>
            <a:pathLst>
              <a:path w="177" h="147">
                <a:moveTo>
                  <a:pt x="53" y="24"/>
                </a:moveTo>
                <a:lnTo>
                  <a:pt x="77" y="12"/>
                </a:lnTo>
                <a:lnTo>
                  <a:pt x="100" y="0"/>
                </a:lnTo>
                <a:lnTo>
                  <a:pt x="118" y="0"/>
                </a:lnTo>
                <a:lnTo>
                  <a:pt x="141" y="0"/>
                </a:lnTo>
                <a:lnTo>
                  <a:pt x="159" y="6"/>
                </a:lnTo>
                <a:lnTo>
                  <a:pt x="165" y="18"/>
                </a:lnTo>
                <a:lnTo>
                  <a:pt x="177" y="30"/>
                </a:lnTo>
                <a:lnTo>
                  <a:pt x="177" y="47"/>
                </a:lnTo>
                <a:lnTo>
                  <a:pt x="171" y="71"/>
                </a:lnTo>
                <a:lnTo>
                  <a:pt x="159" y="89"/>
                </a:lnTo>
                <a:lnTo>
                  <a:pt x="141" y="106"/>
                </a:lnTo>
                <a:lnTo>
                  <a:pt x="124" y="124"/>
                </a:lnTo>
                <a:lnTo>
                  <a:pt x="100" y="136"/>
                </a:lnTo>
                <a:lnTo>
                  <a:pt x="77" y="147"/>
                </a:lnTo>
                <a:lnTo>
                  <a:pt x="53" y="147"/>
                </a:lnTo>
                <a:lnTo>
                  <a:pt x="35" y="147"/>
                </a:lnTo>
                <a:lnTo>
                  <a:pt x="18" y="142"/>
                </a:lnTo>
                <a:lnTo>
                  <a:pt x="6" y="130"/>
                </a:lnTo>
                <a:lnTo>
                  <a:pt x="0" y="118"/>
                </a:lnTo>
                <a:lnTo>
                  <a:pt x="0" y="100"/>
                </a:lnTo>
                <a:lnTo>
                  <a:pt x="6" y="83"/>
                </a:lnTo>
                <a:lnTo>
                  <a:pt x="18" y="59"/>
                </a:lnTo>
                <a:lnTo>
                  <a:pt x="30" y="41"/>
                </a:lnTo>
                <a:lnTo>
                  <a:pt x="53" y="24"/>
                </a:lnTo>
                <a:close/>
              </a:path>
            </a:pathLst>
          </a:custGeom>
          <a:solidFill>
            <a:srgbClr val="BAE3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6" name="Line 105"/>
          <p:cNvSpPr>
            <a:spLocks noChangeShapeType="1"/>
          </p:cNvSpPr>
          <p:nvPr/>
        </p:nvSpPr>
        <p:spPr bwMode="auto">
          <a:xfrm flipH="1">
            <a:off x="4078288" y="3170238"/>
            <a:ext cx="114300" cy="146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7" name="Line 106"/>
          <p:cNvSpPr>
            <a:spLocks noChangeShapeType="1"/>
          </p:cNvSpPr>
          <p:nvPr/>
        </p:nvSpPr>
        <p:spPr bwMode="auto">
          <a:xfrm>
            <a:off x="4308475" y="3194050"/>
            <a:ext cx="114300" cy="1666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8" name="Oval 107"/>
          <p:cNvSpPr>
            <a:spLocks noChangeArrowheads="1"/>
          </p:cNvSpPr>
          <p:nvPr/>
        </p:nvSpPr>
        <p:spPr bwMode="auto">
          <a:xfrm>
            <a:off x="4044950" y="2378075"/>
            <a:ext cx="407988" cy="357188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9" name="Oval 108"/>
          <p:cNvSpPr>
            <a:spLocks noChangeArrowheads="1"/>
          </p:cNvSpPr>
          <p:nvPr/>
        </p:nvSpPr>
        <p:spPr bwMode="auto">
          <a:xfrm>
            <a:off x="5251450" y="2236788"/>
            <a:ext cx="341313" cy="357187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0" name="Oval 109"/>
          <p:cNvSpPr>
            <a:spLocks noChangeArrowheads="1"/>
          </p:cNvSpPr>
          <p:nvPr/>
        </p:nvSpPr>
        <p:spPr bwMode="auto">
          <a:xfrm>
            <a:off x="4645025" y="5099050"/>
            <a:ext cx="131763" cy="123825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sz="2000"/>
          </a:p>
        </p:txBody>
      </p:sp>
      <p:sp>
        <p:nvSpPr>
          <p:cNvPr id="111" name="Oval 110"/>
          <p:cNvSpPr>
            <a:spLocks noChangeArrowheads="1"/>
          </p:cNvSpPr>
          <p:nvPr/>
        </p:nvSpPr>
        <p:spPr bwMode="auto">
          <a:xfrm>
            <a:off x="4275138" y="1816100"/>
            <a:ext cx="679450" cy="542925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2" name="AutoShape 111"/>
          <p:cNvSpPr>
            <a:spLocks noChangeArrowheads="1"/>
          </p:cNvSpPr>
          <p:nvPr/>
        </p:nvSpPr>
        <p:spPr bwMode="auto">
          <a:xfrm>
            <a:off x="4448175" y="1612900"/>
            <a:ext cx="339725" cy="2714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BAE3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 rot="931307">
            <a:off x="4230688" y="2946400"/>
            <a:ext cx="109537" cy="131763"/>
          </a:xfrm>
          <a:prstGeom prst="rect">
            <a:avLst/>
          </a:prstGeom>
          <a:solidFill>
            <a:srgbClr val="BAE3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4508500" y="1835150"/>
            <a:ext cx="220663" cy="76200"/>
          </a:xfrm>
          <a:prstGeom prst="rect">
            <a:avLst/>
          </a:prstGeom>
          <a:solidFill>
            <a:srgbClr val="BAE3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4810125" y="3119438"/>
            <a:ext cx="61913" cy="117475"/>
          </a:xfrm>
          <a:prstGeom prst="rect">
            <a:avLst/>
          </a:prstGeom>
          <a:solidFill>
            <a:srgbClr val="BAE3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6" name="Oval 115"/>
          <p:cNvSpPr>
            <a:spLocks noChangeArrowheads="1"/>
          </p:cNvSpPr>
          <p:nvPr/>
        </p:nvSpPr>
        <p:spPr bwMode="auto">
          <a:xfrm>
            <a:off x="4392613" y="4289425"/>
            <a:ext cx="474662" cy="82550"/>
          </a:xfrm>
          <a:prstGeom prst="ellipse">
            <a:avLst/>
          </a:prstGeom>
          <a:solidFill>
            <a:srgbClr val="BAE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117" name="Group 116"/>
          <p:cNvGrpSpPr>
            <a:grpSpLocks/>
          </p:cNvGrpSpPr>
          <p:nvPr/>
        </p:nvGrpSpPr>
        <p:grpSpPr bwMode="auto">
          <a:xfrm>
            <a:off x="4003675" y="1612900"/>
            <a:ext cx="950913" cy="3635375"/>
            <a:chOff x="2522" y="1016"/>
            <a:chExt cx="599" cy="2290"/>
          </a:xfrm>
        </p:grpSpPr>
        <p:grpSp>
          <p:nvGrpSpPr>
            <p:cNvPr id="118" name="Group 117"/>
            <p:cNvGrpSpPr>
              <a:grpSpLocks/>
            </p:cNvGrpSpPr>
            <p:nvPr/>
          </p:nvGrpSpPr>
          <p:grpSpPr bwMode="auto">
            <a:xfrm>
              <a:off x="2693" y="1016"/>
              <a:ext cx="428" cy="470"/>
              <a:chOff x="2789" y="1112"/>
              <a:chExt cx="428" cy="470"/>
            </a:xfrm>
          </p:grpSpPr>
          <p:sp>
            <p:nvSpPr>
              <p:cNvPr id="131" name="Oval 118"/>
              <p:cNvSpPr>
                <a:spLocks noChangeArrowheads="1"/>
              </p:cNvSpPr>
              <p:nvPr/>
            </p:nvSpPr>
            <p:spPr bwMode="auto">
              <a:xfrm>
                <a:off x="2789" y="1240"/>
                <a:ext cx="428" cy="342"/>
              </a:xfrm>
              <a:prstGeom prst="ellipse">
                <a:avLst/>
              </a:prstGeom>
              <a:solidFill>
                <a:srgbClr val="1475B5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32" name="AutoShape 119"/>
              <p:cNvSpPr>
                <a:spLocks noChangeArrowheads="1"/>
              </p:cNvSpPr>
              <p:nvPr/>
            </p:nvSpPr>
            <p:spPr bwMode="auto">
              <a:xfrm>
                <a:off x="2898" y="1112"/>
                <a:ext cx="214" cy="171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1475B5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33" name="Rectangle 120"/>
              <p:cNvSpPr>
                <a:spLocks noChangeArrowheads="1"/>
              </p:cNvSpPr>
              <p:nvPr/>
            </p:nvSpPr>
            <p:spPr bwMode="auto">
              <a:xfrm>
                <a:off x="2936" y="1252"/>
                <a:ext cx="139" cy="48"/>
              </a:xfrm>
              <a:prstGeom prst="rect">
                <a:avLst/>
              </a:prstGeom>
              <a:solidFill>
                <a:srgbClr val="1475B5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119" name="Oval 121"/>
            <p:cNvSpPr>
              <a:spLocks noChangeArrowheads="1"/>
            </p:cNvSpPr>
            <p:nvPr/>
          </p:nvSpPr>
          <p:spPr bwMode="auto">
            <a:xfrm>
              <a:off x="2548" y="1498"/>
              <a:ext cx="257" cy="225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20" name="Group 122"/>
            <p:cNvGrpSpPr>
              <a:grpSpLocks/>
            </p:cNvGrpSpPr>
            <p:nvPr/>
          </p:nvGrpSpPr>
          <p:grpSpPr bwMode="auto">
            <a:xfrm>
              <a:off x="2522" y="1817"/>
              <a:ext cx="262" cy="147"/>
              <a:chOff x="2618" y="1913"/>
              <a:chExt cx="262" cy="147"/>
            </a:xfrm>
          </p:grpSpPr>
          <p:sp>
            <p:nvSpPr>
              <p:cNvPr id="128" name="Freeform 123"/>
              <p:cNvSpPr>
                <a:spLocks/>
              </p:cNvSpPr>
              <p:nvPr/>
            </p:nvSpPr>
            <p:spPr bwMode="auto">
              <a:xfrm>
                <a:off x="2618" y="1913"/>
                <a:ext cx="204" cy="126"/>
              </a:xfrm>
              <a:custGeom>
                <a:avLst/>
                <a:gdLst/>
                <a:ahLst/>
                <a:cxnLst>
                  <a:cxn ang="0">
                    <a:pos x="136" y="6"/>
                  </a:cxn>
                  <a:cxn ang="0">
                    <a:pos x="148" y="6"/>
                  </a:cxn>
                  <a:cxn ang="0">
                    <a:pos x="165" y="12"/>
                  </a:cxn>
                  <a:cxn ang="0">
                    <a:pos x="177" y="24"/>
                  </a:cxn>
                  <a:cxn ang="0">
                    <a:pos x="189" y="30"/>
                  </a:cxn>
                  <a:cxn ang="0">
                    <a:pos x="201" y="35"/>
                  </a:cxn>
                  <a:cxn ang="0">
                    <a:pos x="206" y="41"/>
                  </a:cxn>
                  <a:cxn ang="0">
                    <a:pos x="224" y="59"/>
                  </a:cxn>
                  <a:cxn ang="0">
                    <a:pos x="230" y="83"/>
                  </a:cxn>
                  <a:cxn ang="0">
                    <a:pos x="230" y="100"/>
                  </a:cxn>
                  <a:cxn ang="0">
                    <a:pos x="224" y="118"/>
                  </a:cxn>
                  <a:cxn ang="0">
                    <a:pos x="206" y="130"/>
                  </a:cxn>
                  <a:cxn ang="0">
                    <a:pos x="183" y="136"/>
                  </a:cxn>
                  <a:cxn ang="0">
                    <a:pos x="171" y="141"/>
                  </a:cxn>
                  <a:cxn ang="0">
                    <a:pos x="159" y="141"/>
                  </a:cxn>
                  <a:cxn ang="0">
                    <a:pos x="148" y="141"/>
                  </a:cxn>
                  <a:cxn ang="0">
                    <a:pos x="130" y="141"/>
                  </a:cxn>
                  <a:cxn ang="0">
                    <a:pos x="118" y="141"/>
                  </a:cxn>
                  <a:cxn ang="0">
                    <a:pos x="100" y="136"/>
                  </a:cxn>
                  <a:cxn ang="0">
                    <a:pos x="83" y="130"/>
                  </a:cxn>
                  <a:cxn ang="0">
                    <a:pos x="71" y="124"/>
                  </a:cxn>
                  <a:cxn ang="0">
                    <a:pos x="59" y="118"/>
                  </a:cxn>
                  <a:cxn ang="0">
                    <a:pos x="47" y="112"/>
                  </a:cxn>
                  <a:cxn ang="0">
                    <a:pos x="36" y="106"/>
                  </a:cxn>
                  <a:cxn ang="0">
                    <a:pos x="24" y="94"/>
                  </a:cxn>
                  <a:cxn ang="0">
                    <a:pos x="12" y="77"/>
                  </a:cxn>
                  <a:cxn ang="0">
                    <a:pos x="0" y="59"/>
                  </a:cxn>
                  <a:cxn ang="0">
                    <a:pos x="6" y="41"/>
                  </a:cxn>
                  <a:cxn ang="0">
                    <a:pos x="12" y="24"/>
                  </a:cxn>
                  <a:cxn ang="0">
                    <a:pos x="30" y="12"/>
                  </a:cxn>
                  <a:cxn ang="0">
                    <a:pos x="47" y="6"/>
                  </a:cxn>
                  <a:cxn ang="0">
                    <a:pos x="59" y="0"/>
                  </a:cxn>
                  <a:cxn ang="0">
                    <a:pos x="77" y="0"/>
                  </a:cxn>
                  <a:cxn ang="0">
                    <a:pos x="89" y="0"/>
                  </a:cxn>
                  <a:cxn ang="0">
                    <a:pos x="106" y="0"/>
                  </a:cxn>
                  <a:cxn ang="0">
                    <a:pos x="118" y="0"/>
                  </a:cxn>
                  <a:cxn ang="0">
                    <a:pos x="136" y="6"/>
                  </a:cxn>
                </a:cxnLst>
                <a:rect l="0" t="0" r="r" b="b"/>
                <a:pathLst>
                  <a:path w="230" h="141">
                    <a:moveTo>
                      <a:pt x="136" y="6"/>
                    </a:moveTo>
                    <a:lnTo>
                      <a:pt x="148" y="6"/>
                    </a:lnTo>
                    <a:lnTo>
                      <a:pt x="165" y="12"/>
                    </a:lnTo>
                    <a:lnTo>
                      <a:pt x="177" y="24"/>
                    </a:lnTo>
                    <a:lnTo>
                      <a:pt x="189" y="30"/>
                    </a:lnTo>
                    <a:lnTo>
                      <a:pt x="201" y="35"/>
                    </a:lnTo>
                    <a:lnTo>
                      <a:pt x="206" y="41"/>
                    </a:lnTo>
                    <a:lnTo>
                      <a:pt x="224" y="59"/>
                    </a:lnTo>
                    <a:lnTo>
                      <a:pt x="230" y="83"/>
                    </a:lnTo>
                    <a:lnTo>
                      <a:pt x="230" y="100"/>
                    </a:lnTo>
                    <a:lnTo>
                      <a:pt x="224" y="118"/>
                    </a:lnTo>
                    <a:lnTo>
                      <a:pt x="206" y="130"/>
                    </a:lnTo>
                    <a:lnTo>
                      <a:pt x="183" y="136"/>
                    </a:lnTo>
                    <a:lnTo>
                      <a:pt x="171" y="141"/>
                    </a:lnTo>
                    <a:lnTo>
                      <a:pt x="159" y="141"/>
                    </a:lnTo>
                    <a:lnTo>
                      <a:pt x="148" y="141"/>
                    </a:lnTo>
                    <a:lnTo>
                      <a:pt x="130" y="141"/>
                    </a:lnTo>
                    <a:lnTo>
                      <a:pt x="118" y="141"/>
                    </a:lnTo>
                    <a:lnTo>
                      <a:pt x="100" y="136"/>
                    </a:lnTo>
                    <a:lnTo>
                      <a:pt x="83" y="130"/>
                    </a:lnTo>
                    <a:lnTo>
                      <a:pt x="71" y="124"/>
                    </a:lnTo>
                    <a:lnTo>
                      <a:pt x="59" y="118"/>
                    </a:lnTo>
                    <a:lnTo>
                      <a:pt x="47" y="112"/>
                    </a:lnTo>
                    <a:lnTo>
                      <a:pt x="36" y="106"/>
                    </a:lnTo>
                    <a:lnTo>
                      <a:pt x="24" y="94"/>
                    </a:lnTo>
                    <a:lnTo>
                      <a:pt x="12" y="77"/>
                    </a:lnTo>
                    <a:lnTo>
                      <a:pt x="0" y="59"/>
                    </a:lnTo>
                    <a:lnTo>
                      <a:pt x="6" y="41"/>
                    </a:lnTo>
                    <a:lnTo>
                      <a:pt x="12" y="24"/>
                    </a:lnTo>
                    <a:lnTo>
                      <a:pt x="30" y="12"/>
                    </a:lnTo>
                    <a:lnTo>
                      <a:pt x="47" y="6"/>
                    </a:lnTo>
                    <a:lnTo>
                      <a:pt x="59" y="0"/>
                    </a:lnTo>
                    <a:lnTo>
                      <a:pt x="77" y="0"/>
                    </a:lnTo>
                    <a:lnTo>
                      <a:pt x="89" y="0"/>
                    </a:lnTo>
                    <a:lnTo>
                      <a:pt x="106" y="0"/>
                    </a:lnTo>
                    <a:lnTo>
                      <a:pt x="118" y="0"/>
                    </a:lnTo>
                    <a:lnTo>
                      <a:pt x="136" y="6"/>
                    </a:lnTo>
                    <a:close/>
                  </a:path>
                </a:pathLst>
              </a:custGeom>
              <a:solidFill>
                <a:srgbClr val="1475B5"/>
              </a:solidFill>
              <a:ln w="9525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9" name="Oval 124"/>
              <p:cNvSpPr>
                <a:spLocks noChangeArrowheads="1"/>
              </p:cNvSpPr>
              <p:nvPr/>
            </p:nvSpPr>
            <p:spPr bwMode="auto">
              <a:xfrm>
                <a:off x="2775" y="1950"/>
                <a:ext cx="105" cy="110"/>
              </a:xfrm>
              <a:prstGeom prst="ellipse">
                <a:avLst/>
              </a:prstGeom>
              <a:solidFill>
                <a:srgbClr val="1475B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0" name="Rectangle 125"/>
              <p:cNvSpPr>
                <a:spLocks noChangeArrowheads="1"/>
              </p:cNvSpPr>
              <p:nvPr/>
            </p:nvSpPr>
            <p:spPr bwMode="auto">
              <a:xfrm rot="931307">
                <a:off x="2761" y="1952"/>
                <a:ext cx="69" cy="83"/>
              </a:xfrm>
              <a:prstGeom prst="rect">
                <a:avLst/>
              </a:prstGeom>
              <a:solidFill>
                <a:srgbClr val="1475B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21" name="Freeform 126"/>
            <p:cNvSpPr>
              <a:spLocks/>
            </p:cNvSpPr>
            <p:nvPr/>
          </p:nvSpPr>
          <p:spPr bwMode="auto">
            <a:xfrm>
              <a:off x="2532" y="2116"/>
              <a:ext cx="169" cy="84"/>
            </a:xfrm>
            <a:custGeom>
              <a:avLst/>
              <a:gdLst/>
              <a:ahLst/>
              <a:cxnLst>
                <a:cxn ang="0">
                  <a:pos x="106" y="6"/>
                </a:cxn>
                <a:cxn ang="0">
                  <a:pos x="118" y="12"/>
                </a:cxn>
                <a:cxn ang="0">
                  <a:pos x="130" y="12"/>
                </a:cxn>
                <a:cxn ang="0">
                  <a:pos x="141" y="17"/>
                </a:cxn>
                <a:cxn ang="0">
                  <a:pos x="147" y="23"/>
                </a:cxn>
                <a:cxn ang="0">
                  <a:pos x="159" y="29"/>
                </a:cxn>
                <a:cxn ang="0">
                  <a:pos x="165" y="35"/>
                </a:cxn>
                <a:cxn ang="0">
                  <a:pos x="183" y="47"/>
                </a:cxn>
                <a:cxn ang="0">
                  <a:pos x="189" y="59"/>
                </a:cxn>
                <a:cxn ang="0">
                  <a:pos x="183" y="70"/>
                </a:cxn>
                <a:cxn ang="0">
                  <a:pos x="183" y="82"/>
                </a:cxn>
                <a:cxn ang="0">
                  <a:pos x="171" y="88"/>
                </a:cxn>
                <a:cxn ang="0">
                  <a:pos x="153" y="94"/>
                </a:cxn>
                <a:cxn ang="0">
                  <a:pos x="141" y="94"/>
                </a:cxn>
                <a:cxn ang="0">
                  <a:pos x="130" y="94"/>
                </a:cxn>
                <a:cxn ang="0">
                  <a:pos x="118" y="94"/>
                </a:cxn>
                <a:cxn ang="0">
                  <a:pos x="106" y="94"/>
                </a:cxn>
                <a:cxn ang="0">
                  <a:pos x="94" y="88"/>
                </a:cxn>
                <a:cxn ang="0">
                  <a:pos x="83" y="88"/>
                </a:cxn>
                <a:cxn ang="0">
                  <a:pos x="71" y="82"/>
                </a:cxn>
                <a:cxn ang="0">
                  <a:pos x="59" y="82"/>
                </a:cxn>
                <a:cxn ang="0">
                  <a:pos x="47" y="76"/>
                </a:cxn>
                <a:cxn ang="0">
                  <a:pos x="41" y="70"/>
                </a:cxn>
                <a:cxn ang="0">
                  <a:pos x="29" y="65"/>
                </a:cxn>
                <a:cxn ang="0">
                  <a:pos x="24" y="59"/>
                </a:cxn>
                <a:cxn ang="0">
                  <a:pos x="6" y="47"/>
                </a:cxn>
                <a:cxn ang="0">
                  <a:pos x="0" y="35"/>
                </a:cxn>
                <a:cxn ang="0">
                  <a:pos x="6" y="23"/>
                </a:cxn>
                <a:cxn ang="0">
                  <a:pos x="6" y="12"/>
                </a:cxn>
                <a:cxn ang="0">
                  <a:pos x="18" y="6"/>
                </a:cxn>
                <a:cxn ang="0">
                  <a:pos x="35" y="0"/>
                </a:cxn>
                <a:cxn ang="0">
                  <a:pos x="47" y="0"/>
                </a:cxn>
                <a:cxn ang="0">
                  <a:pos x="59" y="0"/>
                </a:cxn>
                <a:cxn ang="0">
                  <a:pos x="71" y="0"/>
                </a:cxn>
                <a:cxn ang="0">
                  <a:pos x="83" y="0"/>
                </a:cxn>
                <a:cxn ang="0">
                  <a:pos x="94" y="6"/>
                </a:cxn>
                <a:cxn ang="0">
                  <a:pos x="106" y="6"/>
                </a:cxn>
              </a:cxnLst>
              <a:rect l="0" t="0" r="r" b="b"/>
              <a:pathLst>
                <a:path w="189" h="94">
                  <a:moveTo>
                    <a:pt x="106" y="6"/>
                  </a:moveTo>
                  <a:lnTo>
                    <a:pt x="118" y="12"/>
                  </a:lnTo>
                  <a:lnTo>
                    <a:pt x="130" y="12"/>
                  </a:lnTo>
                  <a:lnTo>
                    <a:pt x="141" y="17"/>
                  </a:lnTo>
                  <a:lnTo>
                    <a:pt x="147" y="23"/>
                  </a:lnTo>
                  <a:lnTo>
                    <a:pt x="159" y="29"/>
                  </a:lnTo>
                  <a:lnTo>
                    <a:pt x="165" y="35"/>
                  </a:lnTo>
                  <a:lnTo>
                    <a:pt x="183" y="47"/>
                  </a:lnTo>
                  <a:lnTo>
                    <a:pt x="189" y="59"/>
                  </a:lnTo>
                  <a:lnTo>
                    <a:pt x="183" y="70"/>
                  </a:lnTo>
                  <a:lnTo>
                    <a:pt x="183" y="82"/>
                  </a:lnTo>
                  <a:lnTo>
                    <a:pt x="171" y="88"/>
                  </a:lnTo>
                  <a:lnTo>
                    <a:pt x="153" y="94"/>
                  </a:lnTo>
                  <a:lnTo>
                    <a:pt x="141" y="94"/>
                  </a:lnTo>
                  <a:lnTo>
                    <a:pt x="130" y="94"/>
                  </a:lnTo>
                  <a:lnTo>
                    <a:pt x="118" y="94"/>
                  </a:lnTo>
                  <a:lnTo>
                    <a:pt x="106" y="94"/>
                  </a:lnTo>
                  <a:lnTo>
                    <a:pt x="94" y="88"/>
                  </a:lnTo>
                  <a:lnTo>
                    <a:pt x="83" y="88"/>
                  </a:lnTo>
                  <a:lnTo>
                    <a:pt x="71" y="82"/>
                  </a:lnTo>
                  <a:lnTo>
                    <a:pt x="59" y="82"/>
                  </a:lnTo>
                  <a:lnTo>
                    <a:pt x="47" y="76"/>
                  </a:lnTo>
                  <a:lnTo>
                    <a:pt x="41" y="70"/>
                  </a:lnTo>
                  <a:lnTo>
                    <a:pt x="29" y="65"/>
                  </a:lnTo>
                  <a:lnTo>
                    <a:pt x="24" y="59"/>
                  </a:lnTo>
                  <a:lnTo>
                    <a:pt x="6" y="47"/>
                  </a:lnTo>
                  <a:lnTo>
                    <a:pt x="0" y="35"/>
                  </a:lnTo>
                  <a:lnTo>
                    <a:pt x="6" y="23"/>
                  </a:lnTo>
                  <a:lnTo>
                    <a:pt x="6" y="12"/>
                  </a:lnTo>
                  <a:lnTo>
                    <a:pt x="18" y="6"/>
                  </a:lnTo>
                  <a:lnTo>
                    <a:pt x="35" y="0"/>
                  </a:lnTo>
                  <a:lnTo>
                    <a:pt x="47" y="0"/>
                  </a:lnTo>
                  <a:lnTo>
                    <a:pt x="59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4" y="6"/>
                  </a:lnTo>
                  <a:lnTo>
                    <a:pt x="106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" name="Oval 127"/>
            <p:cNvSpPr>
              <a:spLocks noChangeArrowheads="1"/>
            </p:cNvSpPr>
            <p:nvPr/>
          </p:nvSpPr>
          <p:spPr bwMode="auto">
            <a:xfrm>
              <a:off x="2795" y="2131"/>
              <a:ext cx="78" cy="79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" name="Oval 128"/>
            <p:cNvSpPr>
              <a:spLocks noChangeArrowheads="1"/>
            </p:cNvSpPr>
            <p:nvPr/>
          </p:nvSpPr>
          <p:spPr bwMode="auto">
            <a:xfrm>
              <a:off x="2667" y="2278"/>
              <a:ext cx="299" cy="100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" name="Oval 129"/>
            <p:cNvSpPr>
              <a:spLocks noChangeArrowheads="1"/>
            </p:cNvSpPr>
            <p:nvPr/>
          </p:nvSpPr>
          <p:spPr bwMode="auto">
            <a:xfrm>
              <a:off x="2767" y="2702"/>
              <a:ext cx="299" cy="52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5" name="Freeform 130"/>
            <p:cNvSpPr>
              <a:spLocks/>
            </p:cNvSpPr>
            <p:nvPr/>
          </p:nvSpPr>
          <p:spPr bwMode="auto">
            <a:xfrm>
              <a:off x="2810" y="3060"/>
              <a:ext cx="247" cy="57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159" y="0"/>
                </a:cxn>
                <a:cxn ang="0">
                  <a:pos x="177" y="0"/>
                </a:cxn>
                <a:cxn ang="0">
                  <a:pos x="195" y="6"/>
                </a:cxn>
                <a:cxn ang="0">
                  <a:pos x="212" y="6"/>
                </a:cxn>
                <a:cxn ang="0">
                  <a:pos x="224" y="6"/>
                </a:cxn>
                <a:cxn ang="0">
                  <a:pos x="236" y="12"/>
                </a:cxn>
                <a:cxn ang="0">
                  <a:pos x="248" y="12"/>
                </a:cxn>
                <a:cxn ang="0">
                  <a:pos x="259" y="18"/>
                </a:cxn>
                <a:cxn ang="0">
                  <a:pos x="265" y="24"/>
                </a:cxn>
                <a:cxn ang="0">
                  <a:pos x="271" y="24"/>
                </a:cxn>
                <a:cxn ang="0">
                  <a:pos x="277" y="29"/>
                </a:cxn>
                <a:cxn ang="0">
                  <a:pos x="277" y="35"/>
                </a:cxn>
                <a:cxn ang="0">
                  <a:pos x="277" y="35"/>
                </a:cxn>
                <a:cxn ang="0">
                  <a:pos x="271" y="41"/>
                </a:cxn>
                <a:cxn ang="0">
                  <a:pos x="265" y="47"/>
                </a:cxn>
                <a:cxn ang="0">
                  <a:pos x="259" y="47"/>
                </a:cxn>
                <a:cxn ang="0">
                  <a:pos x="248" y="53"/>
                </a:cxn>
                <a:cxn ang="0">
                  <a:pos x="236" y="59"/>
                </a:cxn>
                <a:cxn ang="0">
                  <a:pos x="224" y="59"/>
                </a:cxn>
                <a:cxn ang="0">
                  <a:pos x="206" y="59"/>
                </a:cxn>
                <a:cxn ang="0">
                  <a:pos x="195" y="65"/>
                </a:cxn>
                <a:cxn ang="0">
                  <a:pos x="177" y="65"/>
                </a:cxn>
                <a:cxn ang="0">
                  <a:pos x="159" y="65"/>
                </a:cxn>
                <a:cxn ang="0">
                  <a:pos x="136" y="65"/>
                </a:cxn>
                <a:cxn ang="0">
                  <a:pos x="118" y="65"/>
                </a:cxn>
                <a:cxn ang="0">
                  <a:pos x="100" y="65"/>
                </a:cxn>
                <a:cxn ang="0">
                  <a:pos x="83" y="59"/>
                </a:cxn>
                <a:cxn ang="0">
                  <a:pos x="71" y="59"/>
                </a:cxn>
                <a:cxn ang="0">
                  <a:pos x="53" y="59"/>
                </a:cxn>
                <a:cxn ang="0">
                  <a:pos x="41" y="53"/>
                </a:cxn>
                <a:cxn ang="0">
                  <a:pos x="30" y="53"/>
                </a:cxn>
                <a:cxn ang="0">
                  <a:pos x="18" y="47"/>
                </a:cxn>
                <a:cxn ang="0">
                  <a:pos x="12" y="41"/>
                </a:cxn>
                <a:cxn ang="0">
                  <a:pos x="6" y="41"/>
                </a:cxn>
                <a:cxn ang="0">
                  <a:pos x="0" y="35"/>
                </a:cxn>
                <a:cxn ang="0">
                  <a:pos x="0" y="29"/>
                </a:cxn>
                <a:cxn ang="0">
                  <a:pos x="0" y="24"/>
                </a:cxn>
                <a:cxn ang="0">
                  <a:pos x="6" y="24"/>
                </a:cxn>
                <a:cxn ang="0">
                  <a:pos x="12" y="18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41" y="6"/>
                </a:cxn>
                <a:cxn ang="0">
                  <a:pos x="53" y="6"/>
                </a:cxn>
                <a:cxn ang="0">
                  <a:pos x="71" y="6"/>
                </a:cxn>
                <a:cxn ang="0">
                  <a:pos x="83" y="0"/>
                </a:cxn>
                <a:cxn ang="0">
                  <a:pos x="100" y="0"/>
                </a:cxn>
                <a:cxn ang="0">
                  <a:pos x="118" y="0"/>
                </a:cxn>
                <a:cxn ang="0">
                  <a:pos x="142" y="0"/>
                </a:cxn>
              </a:cxnLst>
              <a:rect l="0" t="0" r="r" b="b"/>
              <a:pathLst>
                <a:path w="277" h="65">
                  <a:moveTo>
                    <a:pt x="142" y="0"/>
                  </a:moveTo>
                  <a:lnTo>
                    <a:pt x="159" y="0"/>
                  </a:lnTo>
                  <a:lnTo>
                    <a:pt x="177" y="0"/>
                  </a:lnTo>
                  <a:lnTo>
                    <a:pt x="195" y="6"/>
                  </a:lnTo>
                  <a:lnTo>
                    <a:pt x="212" y="6"/>
                  </a:lnTo>
                  <a:lnTo>
                    <a:pt x="224" y="6"/>
                  </a:lnTo>
                  <a:lnTo>
                    <a:pt x="236" y="12"/>
                  </a:lnTo>
                  <a:lnTo>
                    <a:pt x="248" y="12"/>
                  </a:lnTo>
                  <a:lnTo>
                    <a:pt x="259" y="18"/>
                  </a:lnTo>
                  <a:lnTo>
                    <a:pt x="265" y="24"/>
                  </a:lnTo>
                  <a:lnTo>
                    <a:pt x="271" y="24"/>
                  </a:lnTo>
                  <a:lnTo>
                    <a:pt x="277" y="29"/>
                  </a:lnTo>
                  <a:lnTo>
                    <a:pt x="277" y="35"/>
                  </a:lnTo>
                  <a:lnTo>
                    <a:pt x="277" y="35"/>
                  </a:lnTo>
                  <a:lnTo>
                    <a:pt x="271" y="41"/>
                  </a:lnTo>
                  <a:lnTo>
                    <a:pt x="265" y="47"/>
                  </a:lnTo>
                  <a:lnTo>
                    <a:pt x="259" y="47"/>
                  </a:lnTo>
                  <a:lnTo>
                    <a:pt x="248" y="53"/>
                  </a:lnTo>
                  <a:lnTo>
                    <a:pt x="236" y="59"/>
                  </a:lnTo>
                  <a:lnTo>
                    <a:pt x="224" y="59"/>
                  </a:lnTo>
                  <a:lnTo>
                    <a:pt x="206" y="59"/>
                  </a:lnTo>
                  <a:lnTo>
                    <a:pt x="195" y="65"/>
                  </a:lnTo>
                  <a:lnTo>
                    <a:pt x="177" y="65"/>
                  </a:lnTo>
                  <a:lnTo>
                    <a:pt x="159" y="65"/>
                  </a:lnTo>
                  <a:lnTo>
                    <a:pt x="136" y="65"/>
                  </a:lnTo>
                  <a:lnTo>
                    <a:pt x="118" y="65"/>
                  </a:lnTo>
                  <a:lnTo>
                    <a:pt x="100" y="65"/>
                  </a:lnTo>
                  <a:lnTo>
                    <a:pt x="83" y="59"/>
                  </a:lnTo>
                  <a:lnTo>
                    <a:pt x="71" y="59"/>
                  </a:lnTo>
                  <a:lnTo>
                    <a:pt x="53" y="59"/>
                  </a:lnTo>
                  <a:lnTo>
                    <a:pt x="41" y="53"/>
                  </a:lnTo>
                  <a:lnTo>
                    <a:pt x="30" y="53"/>
                  </a:lnTo>
                  <a:lnTo>
                    <a:pt x="18" y="47"/>
                  </a:lnTo>
                  <a:lnTo>
                    <a:pt x="12" y="41"/>
                  </a:lnTo>
                  <a:lnTo>
                    <a:pt x="6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41" y="6"/>
                  </a:lnTo>
                  <a:lnTo>
                    <a:pt x="53" y="6"/>
                  </a:lnTo>
                  <a:lnTo>
                    <a:pt x="71" y="6"/>
                  </a:lnTo>
                  <a:lnTo>
                    <a:pt x="83" y="0"/>
                  </a:lnTo>
                  <a:lnTo>
                    <a:pt x="100" y="0"/>
                  </a:lnTo>
                  <a:lnTo>
                    <a:pt x="118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1475B5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6" name="Oval 131"/>
            <p:cNvSpPr>
              <a:spLocks noChangeArrowheads="1"/>
            </p:cNvSpPr>
            <p:nvPr/>
          </p:nvSpPr>
          <p:spPr bwMode="auto">
            <a:xfrm>
              <a:off x="2737" y="3243"/>
              <a:ext cx="73" cy="63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7" name="Oval 132"/>
            <p:cNvSpPr>
              <a:spLocks noChangeArrowheads="1"/>
            </p:cNvSpPr>
            <p:nvPr/>
          </p:nvSpPr>
          <p:spPr bwMode="auto">
            <a:xfrm>
              <a:off x="2926" y="3212"/>
              <a:ext cx="83" cy="78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2000"/>
            </a:p>
          </p:txBody>
        </p:sp>
      </p:grp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928670"/>
            <a:ext cx="46434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itre 1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Destination des protéines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51154"/>
            <a:ext cx="8229600" cy="322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FR" dirty="0" smtClean="0"/>
          </a:p>
          <a:p>
            <a:pPr algn="just"/>
            <a:r>
              <a:rPr lang="fr-FR" dirty="0" smtClean="0"/>
              <a:t> Quel que soit le devenir des protéines, leur synthèse démarre toujours dans le cytoplasme sous l’action des ribosomes libres et polysomes.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</a:t>
            </a:r>
            <a:r>
              <a:rPr lang="fr-FR" b="1" dirty="0" smtClean="0">
                <a:solidFill>
                  <a:srgbClr val="FF0000"/>
                </a:solidFill>
              </a:rPr>
              <a:t>polysomes libres </a:t>
            </a:r>
            <a:r>
              <a:rPr lang="fr-FR" dirty="0" smtClean="0"/>
              <a:t>dans le cytosol élaborent des protéines destinées à la cellule et à ses </a:t>
            </a:r>
            <a:r>
              <a:rPr lang="fr-FR" dirty="0" smtClean="0"/>
              <a:t>organites</a:t>
            </a:r>
            <a:endParaRPr lang="fr-F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Exemple des protéines synthétisé par les polysome libres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fr-FR" b="1" dirty="0" smtClean="0"/>
              <a:t>Protéines </a:t>
            </a:r>
            <a:r>
              <a:rPr lang="fr-FR" b="1" dirty="0" err="1" smtClean="0"/>
              <a:t>cyto</a:t>
            </a:r>
            <a:r>
              <a:rPr lang="fr-FR" b="1" dirty="0" smtClean="0"/>
              <a:t>-squelettiques</a:t>
            </a:r>
            <a:r>
              <a:rPr lang="fr-FR" dirty="0" smtClean="0"/>
              <a:t>:  exemple (α- et </a:t>
            </a:r>
            <a:r>
              <a:rPr lang="fr-FR" dirty="0" smtClean="0"/>
              <a:t>β-actine sans </a:t>
            </a:r>
            <a:r>
              <a:rPr lang="fr-FR" dirty="0" err="1" smtClean="0"/>
              <a:t>sequence</a:t>
            </a:r>
            <a:r>
              <a:rPr lang="fr-FR" dirty="0" smtClean="0"/>
              <a:t> signal). </a:t>
            </a:r>
            <a:r>
              <a:rPr lang="fr-FR" dirty="0" smtClean="0"/>
              <a:t>Ces deux servent d’un support qui favorise le transport des constituants cytoplasmique  </a:t>
            </a:r>
            <a:endParaRPr lang="fr-FR" dirty="0" smtClean="0"/>
          </a:p>
          <a:p>
            <a:pPr marL="514350" indent="-514350" algn="just">
              <a:buFont typeface="+mj-lt"/>
              <a:buAutoNum type="arabicPeriod"/>
            </a:pPr>
            <a:endParaRPr lang="fr-FR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fr-FR" b="1" dirty="0" smtClean="0"/>
              <a:t> Protéines </a:t>
            </a:r>
            <a:r>
              <a:rPr lang="fr-FR" b="1" dirty="0" smtClean="0"/>
              <a:t>du peroxysomes </a:t>
            </a:r>
            <a:r>
              <a:rPr lang="fr-FR" dirty="0" smtClean="0"/>
              <a:t>: La </a:t>
            </a:r>
            <a:r>
              <a:rPr lang="fr-FR" dirty="0" smtClean="0"/>
              <a:t>catalase présente une séquence signal SKL (sérine – lysine – leucine) qui reconnaît une protéine du transport cytoplasmique interagissant avec un récepteur spécifique du peroxysome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dirty="0" smtClean="0"/>
              <a:t>3. </a:t>
            </a:r>
            <a:r>
              <a:rPr lang="fr-FR" b="1" dirty="0" smtClean="0"/>
              <a:t>Protéines destinées </a:t>
            </a:r>
            <a:r>
              <a:rPr lang="fr-FR" b="1" dirty="0" smtClean="0"/>
              <a:t>aux </a:t>
            </a:r>
            <a:r>
              <a:rPr lang="fr-FR" b="1" dirty="0" smtClean="0"/>
              <a:t>mitochondries</a:t>
            </a:r>
            <a:r>
              <a:rPr lang="fr-FR" dirty="0" smtClean="0"/>
              <a:t>: synthétisées </a:t>
            </a:r>
            <a:r>
              <a:rPr lang="fr-FR" dirty="0" smtClean="0"/>
              <a:t>dans sa matrice. </a:t>
            </a:r>
            <a:r>
              <a:rPr lang="fr-FR" dirty="0" smtClean="0"/>
              <a:t>Cependant, certaines </a:t>
            </a:r>
            <a:r>
              <a:rPr lang="fr-FR" dirty="0" smtClean="0"/>
              <a:t>protéines sont aussi synthétisées au niveau des ribosomes </a:t>
            </a:r>
            <a:r>
              <a:rPr lang="fr-FR" dirty="0" smtClean="0"/>
              <a:t>libres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4. </a:t>
            </a:r>
            <a:r>
              <a:rPr lang="fr-FR" b="1" dirty="0" smtClean="0"/>
              <a:t>Protéines destinées au </a:t>
            </a:r>
            <a:r>
              <a:rPr lang="fr-FR" b="1" dirty="0" smtClean="0"/>
              <a:t>noyau</a:t>
            </a:r>
            <a:r>
              <a:rPr lang="fr-FR" dirty="0" smtClean="0"/>
              <a:t>: comporte une séquence </a:t>
            </a:r>
            <a:r>
              <a:rPr lang="fr-FR" dirty="0" smtClean="0"/>
              <a:t>signal d’adressage </a:t>
            </a:r>
            <a:r>
              <a:rPr lang="fr-FR" dirty="0" smtClean="0"/>
              <a:t>nucléaire qui va </a:t>
            </a:r>
            <a:r>
              <a:rPr lang="fr-FR" dirty="0" smtClean="0"/>
              <a:t>être reconnue par la protéine de transport cytoplasmique </a:t>
            </a:r>
            <a:r>
              <a:rPr lang="fr-FR" dirty="0" err="1" smtClean="0"/>
              <a:t>Importine</a:t>
            </a:r>
            <a:r>
              <a:rPr lang="fr-FR" dirty="0" smtClean="0"/>
              <a:t> qui fait délivrer la protéine à sa destination nucléaire </a:t>
            </a:r>
            <a:endParaRPr lang="fr-FR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Synthèse </a:t>
            </a:r>
            <a:r>
              <a:rPr lang="fr-FR" dirty="0" smtClean="0"/>
              <a:t>et adressage des protéines au niveau du REG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4525963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Le </a:t>
            </a:r>
            <a:r>
              <a:rPr lang="fr-FR" dirty="0" smtClean="0"/>
              <a:t>RE intervient dans la synthèse et la translocation des 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b="1" dirty="0" smtClean="0"/>
              <a:t>protéines </a:t>
            </a:r>
            <a:r>
              <a:rPr lang="fr-FR" b="1" dirty="0" smtClean="0"/>
              <a:t>solubles</a:t>
            </a:r>
            <a:r>
              <a:rPr lang="fr-FR" dirty="0" smtClean="0"/>
              <a:t>, 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b="1" dirty="0" smtClean="0"/>
              <a:t>des </a:t>
            </a:r>
            <a:r>
              <a:rPr lang="fr-FR" b="1" dirty="0" smtClean="0"/>
              <a:t>protéines transmembranaires </a:t>
            </a:r>
            <a:r>
              <a:rPr lang="fr-FR" dirty="0" smtClean="0"/>
              <a:t>qui comportent des domaines hydrophobes, 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des </a:t>
            </a:r>
            <a:r>
              <a:rPr lang="fr-FR" dirty="0" smtClean="0"/>
              <a:t>protéines </a:t>
            </a:r>
            <a:r>
              <a:rPr lang="fr-FR" b="1" dirty="0" smtClean="0"/>
              <a:t>périphériques </a:t>
            </a:r>
            <a:r>
              <a:rPr lang="fr-FR" b="1" dirty="0" smtClean="0"/>
              <a:t>ancrées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les </a:t>
            </a:r>
            <a:r>
              <a:rPr lang="fr-FR" dirty="0" smtClean="0"/>
              <a:t>protéines </a:t>
            </a:r>
            <a:r>
              <a:rPr lang="fr-FR" b="1" dirty="0" smtClean="0"/>
              <a:t>à destination </a:t>
            </a:r>
            <a:r>
              <a:rPr lang="fr-FR" b="1" dirty="0" err="1" smtClean="0"/>
              <a:t>lysosomale</a:t>
            </a:r>
            <a:r>
              <a:rPr lang="fr-FR" dirty="0" smtClean="0"/>
              <a:t>. 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6879</TotalTime>
  <Words>1072</Words>
  <Application>Microsoft Office PowerPoint</Application>
  <PresentationFormat>Affichage à l'écran (4:3)</PresentationFormat>
  <Paragraphs>105</Paragraphs>
  <Slides>30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Ribosome: synthèse protéique, maturation et adressage des protéines</vt:lpstr>
      <vt:lpstr>Ribosome</vt:lpstr>
      <vt:lpstr>polysomes</vt:lpstr>
      <vt:lpstr>Destination des protéines </vt:lpstr>
      <vt:lpstr>Diapositive 5</vt:lpstr>
      <vt:lpstr>Diapositive 6</vt:lpstr>
      <vt:lpstr>Exemple des protéines synthétisé par les polysome libres</vt:lpstr>
      <vt:lpstr>Diapositive 8</vt:lpstr>
      <vt:lpstr> Synthèse et adressage des protéines au niveau du REG  </vt:lpstr>
      <vt:lpstr>La synthèse des protéines comprend deux étapes:</vt:lpstr>
      <vt:lpstr>Diapositive 11</vt:lpstr>
      <vt:lpstr>Diapositive 12</vt:lpstr>
      <vt:lpstr>1. Initiation</vt:lpstr>
      <vt:lpstr>a. Reconnaissance de l’ARNm</vt:lpstr>
      <vt:lpstr>b. complexe d’initiation</vt:lpstr>
      <vt:lpstr>c. Fixation de la grosse sous-unité </vt:lpstr>
      <vt:lpstr>2. Elongation:  </vt:lpstr>
      <vt:lpstr>3.Terminaison </vt:lpstr>
      <vt:lpstr>Réticulum endoplasmique</vt:lpstr>
      <vt:lpstr>Fonctions du REG  </vt:lpstr>
      <vt:lpstr>Trasnlocation co-traductionnelle des protéines</vt:lpstr>
      <vt:lpstr>Diapositive 22</vt:lpstr>
      <vt:lpstr>Diapositive 23</vt:lpstr>
      <vt:lpstr>Diapositive 24</vt:lpstr>
      <vt:lpstr>Diapositive 25</vt:lpstr>
      <vt:lpstr>Diapositive 26</vt:lpstr>
      <vt:lpstr>Appareil de GOLGI</vt:lpstr>
      <vt:lpstr>Le dictyosome possède deux faces: une face cis (CGN) dite endoplasmique ou réceptrice en rapport avec le REG, et une face trans (TGN) dite face exoplasmique, tournée vers la surface de la cellule</vt:lpstr>
      <vt:lpstr>Fonction de l’appareil de GOLGI    </vt:lpstr>
      <vt:lpstr>Diapositive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Ribosome: synthèse protéique, maturation et adressage des protéines</dc:title>
  <dc:creator>Toshiba-SatelliteC55</dc:creator>
  <cp:lastModifiedBy>kamel</cp:lastModifiedBy>
  <cp:revision>14</cp:revision>
  <dcterms:created xsi:type="dcterms:W3CDTF">2017-11-12T15:42:09Z</dcterms:created>
  <dcterms:modified xsi:type="dcterms:W3CDTF">2021-12-06T09:02:55Z</dcterms:modified>
</cp:coreProperties>
</file>