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2623800" y="7924800"/>
            <a:ext cx="3632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 smtClean="0">
                <a:latin typeface="Arial Black" panose="020B0A04020102020204" pitchFamily="34" charset="0"/>
              </a:rPr>
              <a:t>B.I.K</a:t>
            </a:r>
            <a:endParaRPr lang="fr-FR" sz="80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257" y="7467600"/>
            <a:ext cx="3962743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257" y="7391400"/>
            <a:ext cx="3962743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600" y="7620000"/>
            <a:ext cx="3962743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257" y="7543800"/>
            <a:ext cx="3962743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257" y="7620000"/>
            <a:ext cx="3962743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337" y="7391400"/>
            <a:ext cx="3962743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257" y="7620000"/>
            <a:ext cx="3962743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577" y="7543800"/>
            <a:ext cx="3962743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817" y="7543800"/>
            <a:ext cx="3962743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937" y="7620000"/>
            <a:ext cx="3962743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Personnalisé</PresentationFormat>
  <Paragraphs>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officegen</dc:creator>
  <cp:lastModifiedBy>HP</cp:lastModifiedBy>
  <cp:revision>2</cp:revision>
  <dcterms:created xsi:type="dcterms:W3CDTF">2020-12-08T18:53:42Z</dcterms:created>
  <dcterms:modified xsi:type="dcterms:W3CDTF">2020-12-08T01:55:20Z</dcterms:modified>
</cp:coreProperties>
</file>