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7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4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591D-33AB-4194-99D8-C3426DD7E62E}" type="datetimeFigureOut">
              <a:rPr lang="fr-FR" smtClean="0"/>
              <a:pPr/>
              <a:t>01/05/2020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72BD-790D-449C-B778-959DB5794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01/05/2020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Année universitaire</a:t>
            </a:r>
            <a:br>
              <a:rPr lang="fr-FR" sz="6000" b="1" dirty="0" smtClean="0"/>
            </a:br>
            <a:r>
              <a:rPr lang="fr-FR" sz="6000" b="1" dirty="0" smtClean="0"/>
              <a:t>2019-2020</a:t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Cours de Bio-statistiques</a:t>
            </a:r>
            <a:br>
              <a:rPr lang="fr-FR" sz="6000" b="1" dirty="0" smtClean="0"/>
            </a:br>
            <a:r>
              <a:rPr lang="fr-FR" sz="6000" b="1" dirty="0" smtClean="0"/>
              <a:t>Enseignant: Abdallah </a:t>
            </a:r>
            <a:r>
              <a:rPr lang="fr-FR" sz="6000" b="1" dirty="0" err="1" smtClean="0"/>
              <a:t>Benaissa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7715304" cy="364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86190"/>
            <a:ext cx="1976447" cy="107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857761"/>
            <a:ext cx="81390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712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33654"/>
            <a:ext cx="8455961" cy="40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6882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2842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82080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25" y="4557732"/>
            <a:ext cx="8249841" cy="187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1938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857364"/>
            <a:ext cx="78886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71414"/>
            <a:ext cx="894238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786322"/>
            <a:ext cx="90780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7572428" cy="53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696524"/>
            <a:ext cx="6429420" cy="103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41336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3071810"/>
            <a:ext cx="4555695" cy="59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9313" y="1747835"/>
            <a:ext cx="490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23" y="3095625"/>
            <a:ext cx="3095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971943"/>
            <a:ext cx="7572428" cy="252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000108"/>
            <a:ext cx="71631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14483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33475"/>
            <a:ext cx="8786842" cy="53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572560" cy="46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8001056" cy="193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786190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sz="9600" b="1" dirty="0" smtClean="0">
                <a:solidFill>
                  <a:srgbClr val="002060"/>
                </a:solidFill>
              </a:rPr>
              <a:t>Séance</a:t>
            </a:r>
          </a:p>
          <a:p>
            <a:pPr algn="ctr">
              <a:buNone/>
            </a:pPr>
            <a:r>
              <a:rPr lang="fr-FR" sz="9600" b="1" dirty="0" smtClean="0">
                <a:solidFill>
                  <a:srgbClr val="002060"/>
                </a:solidFill>
              </a:rPr>
              <a:t>13</a:t>
            </a:r>
          </a:p>
          <a:p>
            <a:pPr algn="ctr">
              <a:buNone/>
            </a:pPr>
            <a:r>
              <a:rPr lang="fr-FR" sz="9600" b="1" dirty="0" smtClean="0">
                <a:solidFill>
                  <a:srgbClr val="002060"/>
                </a:solidFill>
              </a:rPr>
              <a:t>Tests  de Khi deux</a:t>
            </a:r>
            <a:endParaRPr lang="fr-FR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215370" cy="315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43311"/>
            <a:ext cx="6806739" cy="16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52" y="5467371"/>
            <a:ext cx="6719892" cy="106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71415"/>
            <a:ext cx="5067316" cy="129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66119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2071678"/>
            <a:ext cx="2786082" cy="11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7" y="2000240"/>
            <a:ext cx="182945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285992"/>
            <a:ext cx="1285884" cy="54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500438"/>
            <a:ext cx="741785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5511" y="5367356"/>
            <a:ext cx="5465299" cy="9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2546"/>
            <a:ext cx="495863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95600"/>
            <a:ext cx="8138115" cy="11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19583"/>
            <a:ext cx="8429684" cy="245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89"/>
            <a:ext cx="6072230" cy="11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922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" y="1571612"/>
            <a:ext cx="9143994" cy="2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8429684" cy="25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898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0580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8825"/>
            <a:ext cx="9144032" cy="18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1"/>
            <a:ext cx="6143668" cy="149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" y="71414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34" y="2928934"/>
            <a:ext cx="83581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86371"/>
            <a:ext cx="8871497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357430"/>
            <a:ext cx="75885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85" y="1357298"/>
            <a:ext cx="831405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6929486" cy="117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3480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23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134122"/>
            <a:ext cx="2643206" cy="5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82552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2262202"/>
            <a:ext cx="87518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601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566" y="1428736"/>
            <a:ext cx="66403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557858"/>
            <a:ext cx="772798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285728"/>
            <a:ext cx="45027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77244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857496"/>
            <a:ext cx="499650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4014811"/>
            <a:ext cx="9001156" cy="248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0805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6072206"/>
            <a:ext cx="346712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3719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62331"/>
            <a:ext cx="7994421" cy="22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322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86"/>
            <a:ext cx="8715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92316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44"/>
            <a:ext cx="70812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19504"/>
            <a:ext cx="756514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281504"/>
            <a:ext cx="6455723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9"/>
            <a:ext cx="7429552" cy="291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8062" y="3071810"/>
            <a:ext cx="378433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739870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661" y="1011118"/>
            <a:ext cx="8603619" cy="391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8858312" cy="48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172093"/>
            <a:ext cx="87137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91" y="214290"/>
            <a:ext cx="8389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929198"/>
            <a:ext cx="91144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557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572428" cy="50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8111"/>
            <a:ext cx="8215370" cy="40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7734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2305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43"/>
            <a:ext cx="8162565" cy="26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7715304" cy="37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9846</TotalTime>
  <Words>6</Words>
  <PresentationFormat>Affichage à l'écran (4:3)</PresentationFormat>
  <Paragraphs>4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    Année universitaire 2019-2020  Cours de Bio-statistiques Enseignant: Abdallah Benaissa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365</cp:revision>
  <dcterms:created xsi:type="dcterms:W3CDTF">2018-09-24T23:19:43Z</dcterms:created>
  <dcterms:modified xsi:type="dcterms:W3CDTF">2020-04-30T22:33:36Z</dcterms:modified>
</cp:coreProperties>
</file>