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75" r:id="rId12"/>
    <p:sldId id="266" r:id="rId13"/>
    <p:sldId id="267" r:id="rId14"/>
    <p:sldId id="280" r:id="rId15"/>
    <p:sldId id="281" r:id="rId16"/>
    <p:sldId id="268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2591D-33AB-4194-99D8-C3426DD7E62E}" type="datetimeFigureOut">
              <a:rPr lang="fr-FR" smtClean="0"/>
              <a:pPr/>
              <a:t>23/05/2021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D72BD-790D-449C-B778-959DB5794D1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D72BD-790D-449C-B778-959DB5794D1C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23/05/2021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71472" y="4286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Année universitaire</a:t>
            </a:r>
            <a:br>
              <a:rPr lang="fr-FR" sz="6000" b="1" dirty="0" smtClean="0"/>
            </a:br>
            <a:r>
              <a:rPr lang="fr-FR" sz="6000" b="1" dirty="0" smtClean="0"/>
              <a:t>2020-2021</a:t>
            </a:r>
            <a:br>
              <a:rPr lang="fr-FR" sz="6000" b="1" dirty="0" smtClean="0"/>
            </a:br>
            <a:r>
              <a:rPr lang="fr-FR" sz="6000" b="1" dirty="0" smtClean="0"/>
              <a:t/>
            </a:r>
            <a:br>
              <a:rPr lang="fr-FR" sz="6000" b="1" dirty="0" smtClean="0"/>
            </a:br>
            <a:r>
              <a:rPr lang="fr-FR" sz="6000" b="1" dirty="0" smtClean="0"/>
              <a:t>Cours de Bio-statistiques</a:t>
            </a:r>
            <a:br>
              <a:rPr lang="fr-FR" sz="6000" b="1" dirty="0" smtClean="0"/>
            </a:br>
            <a:r>
              <a:rPr lang="fr-FR" sz="6000" b="1" dirty="0" smtClean="0"/>
              <a:t>par</a:t>
            </a:r>
            <a:br>
              <a:rPr lang="fr-FR" sz="6000" b="1" dirty="0" smtClean="0"/>
            </a:br>
            <a:r>
              <a:rPr lang="fr-FR" sz="6000" b="1" dirty="0" smtClean="0"/>
              <a:t>  Abdallah </a:t>
            </a:r>
            <a:r>
              <a:rPr lang="fr-FR" sz="6000" b="1" dirty="0" err="1" smtClean="0"/>
              <a:t>Benaissa</a:t>
            </a:r>
            <a:endParaRPr lang="fr-FR" sz="60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00100" y="5286388"/>
            <a:ext cx="6700862" cy="1209668"/>
          </a:xfrm>
        </p:spPr>
        <p:txBody>
          <a:bodyPr>
            <a:normAutofit fontScale="92500" lnSpcReduction="20000"/>
          </a:bodyPr>
          <a:lstStyle/>
          <a:p>
            <a:r>
              <a:rPr lang="fr-FR" sz="4800" b="1" dirty="0" smtClean="0">
                <a:solidFill>
                  <a:srgbClr val="002060"/>
                </a:solidFill>
              </a:rPr>
              <a:t>Tests Stat. Analyse de  variance à un facteur</a:t>
            </a:r>
            <a:endParaRPr lang="fr-FR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854763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5113" y="1214422"/>
            <a:ext cx="37862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19" y="2428868"/>
            <a:ext cx="783235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1300" y="3429001"/>
            <a:ext cx="3433774" cy="111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3" y="4572008"/>
            <a:ext cx="7810553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67025" y="5572140"/>
            <a:ext cx="3804442" cy="1285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6572296" cy="144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643050"/>
            <a:ext cx="4429156" cy="3553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1" y="5214950"/>
            <a:ext cx="435975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38400" y="5643578"/>
            <a:ext cx="4267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001057" cy="10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8913" y="1500174"/>
            <a:ext cx="438298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428868"/>
            <a:ext cx="7643866" cy="1001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28925" y="3443293"/>
            <a:ext cx="4454532" cy="98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572008"/>
            <a:ext cx="76064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5357826"/>
            <a:ext cx="6305888" cy="1042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14"/>
            <a:ext cx="87407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43068"/>
            <a:ext cx="8072494" cy="512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358246" cy="158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428868"/>
            <a:ext cx="611212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6" y="428604"/>
            <a:ext cx="8858280" cy="5922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1" y="3071810"/>
            <a:ext cx="1968513" cy="354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639843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3714776" cy="48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5550" y="2571744"/>
            <a:ext cx="54763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09824" y="4286256"/>
            <a:ext cx="540547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5072083"/>
            <a:ext cx="7643866" cy="142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21948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767" y="1428736"/>
            <a:ext cx="818130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52845"/>
            <a:ext cx="7858180" cy="320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072494" cy="574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4275" y="285728"/>
            <a:ext cx="254319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814513"/>
            <a:ext cx="8564786" cy="411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370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524137"/>
            <a:ext cx="8714233" cy="3333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89"/>
            <a:ext cx="8358246" cy="4392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619643"/>
            <a:ext cx="8261439" cy="159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778" y="214290"/>
            <a:ext cx="90457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38" y="2928934"/>
            <a:ext cx="3877448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71956"/>
            <a:ext cx="2214578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4748232"/>
            <a:ext cx="4543444" cy="182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85794"/>
            <a:ext cx="8879324" cy="537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42852"/>
            <a:ext cx="24853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4657740"/>
            <a:ext cx="4679460" cy="1128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875707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84017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286256"/>
            <a:ext cx="5429288" cy="235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142852"/>
            <a:ext cx="8954681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85728"/>
            <a:ext cx="846238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 descr="C:\Users\Pc\AppData\Local\Temp\SNAGHTML6bbf6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7674" y="1871773"/>
            <a:ext cx="7276226" cy="4914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740622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86722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514515"/>
            <a:ext cx="7358114" cy="3414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6062685"/>
            <a:ext cx="5097839" cy="795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31" y="285728"/>
            <a:ext cx="8141561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24257"/>
            <a:ext cx="4952002" cy="104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43445"/>
            <a:ext cx="7858180" cy="204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643998" cy="631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1" y="571480"/>
            <a:ext cx="871210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06" y="214290"/>
            <a:ext cx="8715436" cy="5172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500702"/>
            <a:ext cx="84730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1179" y="71414"/>
            <a:ext cx="8738539" cy="68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6000792" cy="143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7475" y="1785926"/>
            <a:ext cx="458267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6" y="2886093"/>
            <a:ext cx="8929750" cy="339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42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6452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38" y="4367226"/>
            <a:ext cx="3841329" cy="1276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5776932"/>
            <a:ext cx="2780578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3000372"/>
            <a:ext cx="1159817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14289"/>
            <a:ext cx="7286676" cy="27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3095630"/>
            <a:ext cx="5879532" cy="133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714884"/>
            <a:ext cx="842571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538" y="500042"/>
            <a:ext cx="891705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19" y="142852"/>
            <a:ext cx="431225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3877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85557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9835" y="142852"/>
            <a:ext cx="8994161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29055"/>
            <a:ext cx="8745302" cy="277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5491181"/>
            <a:ext cx="7236281" cy="795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8429684" cy="496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215370" cy="306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3143248"/>
            <a:ext cx="2357454" cy="1188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357694"/>
            <a:ext cx="848755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28863" y="5357826"/>
            <a:ext cx="5073799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10</Words>
  <PresentationFormat>Affichage à l'écran (4:3)</PresentationFormat>
  <Paragraphs>3</Paragraphs>
  <Slides>34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    Année universitaire 2020-2021  Cours de Bio-statistiques par   Abdallah Benaissa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Pc</cp:lastModifiedBy>
  <cp:revision>88</cp:revision>
  <dcterms:created xsi:type="dcterms:W3CDTF">2018-09-24T23:19:43Z</dcterms:created>
  <dcterms:modified xsi:type="dcterms:W3CDTF">2021-05-23T23:08:37Z</dcterms:modified>
</cp:coreProperties>
</file>