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1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3" autoAdjust="0"/>
  </p:normalViewPr>
  <p:slideViewPr>
    <p:cSldViewPr>
      <p:cViewPr varScale="1">
        <p:scale>
          <a:sx n="82" d="100"/>
          <a:sy n="82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591D-33AB-4194-99D8-C3426DD7E62E}" type="datetimeFigureOut">
              <a:rPr lang="fr-FR" smtClean="0"/>
              <a:pPr/>
              <a:t>30/05/2020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72BD-790D-449C-B778-959DB5794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Année universitaire</a:t>
            </a:r>
            <a:br>
              <a:rPr lang="fr-FR" sz="6000" b="1" dirty="0" smtClean="0"/>
            </a:br>
            <a:r>
              <a:rPr lang="fr-FR" sz="6000" b="1" dirty="0" smtClean="0"/>
              <a:t>2019-2020</a:t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Cours de Bio-statistiques</a:t>
            </a:r>
            <a:br>
              <a:rPr lang="fr-FR" sz="6000" b="1" dirty="0" smtClean="0"/>
            </a:br>
            <a:r>
              <a:rPr lang="fr-FR" sz="6000" b="1" dirty="0" smtClean="0"/>
              <a:t>par</a:t>
            </a:r>
            <a:br>
              <a:rPr lang="fr-FR" sz="6000" b="1" dirty="0" smtClean="0"/>
            </a:br>
            <a:r>
              <a:rPr lang="fr-FR" sz="6000" b="1" dirty="0" smtClean="0"/>
              <a:t>  Abdallah </a:t>
            </a:r>
            <a:r>
              <a:rPr lang="fr-FR" sz="6000" b="1" dirty="0" err="1" smtClean="0"/>
              <a:t>Benaissa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5286388"/>
            <a:ext cx="6700862" cy="1209668"/>
          </a:xfrm>
        </p:spPr>
        <p:txBody>
          <a:bodyPr>
            <a:normAutofit fontScale="85000" lnSpcReduction="20000"/>
          </a:bodyPr>
          <a:lstStyle/>
          <a:p>
            <a:r>
              <a:rPr lang="fr-FR" sz="4800" b="1" dirty="0" smtClean="0">
                <a:solidFill>
                  <a:srgbClr val="002060"/>
                </a:solidFill>
              </a:rPr>
              <a:t>Tests Stat. Corrélation Linéaire</a:t>
            </a:r>
            <a:endParaRPr lang="fr-F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9001156" cy="9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474" y="1142983"/>
            <a:ext cx="6224615" cy="12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1"/>
            <a:ext cx="8929718" cy="145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424" y="5214950"/>
            <a:ext cx="13516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00306"/>
            <a:ext cx="87372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715304" cy="33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50167"/>
            <a:ext cx="2486030" cy="11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026" y="5286388"/>
            <a:ext cx="2686056" cy="11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71974"/>
            <a:ext cx="6786610" cy="9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2000264" cy="7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8858312" cy="615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7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358114" cy="27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134121"/>
            <a:ext cx="285089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4" y="3000372"/>
            <a:ext cx="69993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5" y="4357694"/>
            <a:ext cx="3929091" cy="40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724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4314"/>
            <a:ext cx="9001156" cy="55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072494" cy="142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00224"/>
            <a:ext cx="7594633" cy="4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5929354" cy="3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429132"/>
            <a:ext cx="89918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238767"/>
            <a:ext cx="7500990" cy="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5274" y="5857892"/>
            <a:ext cx="17502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2763" y="642918"/>
            <a:ext cx="48615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1785926"/>
            <a:ext cx="89506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9620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1285860"/>
            <a:ext cx="36456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2228846"/>
            <a:ext cx="9088420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1788" y="3162302"/>
            <a:ext cx="5740348" cy="16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857760"/>
            <a:ext cx="840839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678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38346"/>
            <a:ext cx="8777991" cy="32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513" y="5214950"/>
            <a:ext cx="338459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072206"/>
            <a:ext cx="8036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14"/>
            <a:ext cx="764251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786050" y="5286388"/>
            <a:ext cx="5900750" cy="8397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895436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88437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78248"/>
            <a:ext cx="5357850" cy="31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91221"/>
            <a:ext cx="8425663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8215370" cy="253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898930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71414"/>
            <a:ext cx="899032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00702"/>
            <a:ext cx="545335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500042"/>
            <a:ext cx="90607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553015"/>
            <a:ext cx="9144032" cy="56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681" y="214290"/>
            <a:ext cx="838572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71900" cy="667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53811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530" y="1142984"/>
            <a:ext cx="4395808" cy="56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6469774"/>
            <a:ext cx="428628" cy="1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98491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1285860"/>
            <a:ext cx="620350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476766"/>
            <a:ext cx="8986173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357166"/>
            <a:ext cx="79020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34101"/>
            <a:ext cx="8741127" cy="148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7786742" cy="35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83556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929719" cy="39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762" y="4071942"/>
            <a:ext cx="44907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23" y="5687662"/>
            <a:ext cx="8718557" cy="9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68" y="285728"/>
            <a:ext cx="9080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214950"/>
            <a:ext cx="563433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781433"/>
            <a:ext cx="9101232" cy="10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79" y="142852"/>
            <a:ext cx="894219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7"/>
            <a:ext cx="7935698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38316"/>
            <a:ext cx="8967011" cy="21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357430"/>
            <a:ext cx="634849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24339"/>
            <a:ext cx="8748278" cy="18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572396" cy="9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3109913"/>
            <a:ext cx="8427383" cy="8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99" y="1428736"/>
            <a:ext cx="441422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365594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84733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038" y="3286124"/>
            <a:ext cx="5579275" cy="14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86322"/>
            <a:ext cx="84065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714356"/>
            <a:ext cx="5086374" cy="147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496"/>
            <a:ext cx="714548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203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1"/>
            <a:ext cx="45719" cy="471478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786190"/>
            <a:ext cx="2271722" cy="7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500570"/>
            <a:ext cx="70715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14488"/>
            <a:ext cx="215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500702"/>
            <a:ext cx="3714776" cy="129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8" y="5429263"/>
            <a:ext cx="8096268" cy="12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7215238" cy="52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500042"/>
            <a:ext cx="846143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857892"/>
            <a:ext cx="41275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9001156" cy="583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90174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446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14620"/>
            <a:ext cx="79296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6150" y="3112938"/>
            <a:ext cx="4043370" cy="9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71941"/>
            <a:ext cx="9001156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567255"/>
            <a:ext cx="8786874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5</Words>
  <PresentationFormat>Affichage à l'écran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    Année universitaire 2019-2020  Cours de Bio-statistiques par   Abdallah Benaissa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74</cp:revision>
  <dcterms:created xsi:type="dcterms:W3CDTF">2018-09-24T23:19:43Z</dcterms:created>
  <dcterms:modified xsi:type="dcterms:W3CDTF">2020-05-30T20:10:48Z</dcterms:modified>
</cp:coreProperties>
</file>