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61" r:id="rId4"/>
    <p:sldId id="262" r:id="rId5"/>
    <p:sldId id="263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5" r:id="rId21"/>
    <p:sldId id="312" r:id="rId22"/>
    <p:sldId id="282" r:id="rId23"/>
    <p:sldId id="283" r:id="rId24"/>
    <p:sldId id="284" r:id="rId25"/>
    <p:sldId id="288" r:id="rId26"/>
    <p:sldId id="289" r:id="rId27"/>
    <p:sldId id="290" r:id="rId28"/>
    <p:sldId id="291" r:id="rId29"/>
    <p:sldId id="293" r:id="rId30"/>
    <p:sldId id="294" r:id="rId31"/>
    <p:sldId id="295" r:id="rId32"/>
    <p:sldId id="296" r:id="rId33"/>
    <p:sldId id="292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2591D-33AB-4194-99D8-C3426DD7E62E}" type="datetimeFigureOut">
              <a:rPr lang="fr-FR" smtClean="0"/>
              <a:pPr/>
              <a:t>20/12/2020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D72BD-790D-449C-B778-959DB5794D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20/12/2020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20/12/2020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20/12/2020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20/12/2020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20/12/2020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20/12/2020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20/12/2020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20/12/2020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20/12/2020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20/12/2020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20/12/2020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20/12/2020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>Année universitaire</a:t>
            </a:r>
            <a:br>
              <a:rPr lang="fr-FR" sz="6000" b="1" dirty="0" smtClean="0"/>
            </a:br>
            <a:r>
              <a:rPr lang="fr-FR" sz="6000" b="1" dirty="0" smtClean="0"/>
              <a:t>2020-2021</a:t>
            </a:r>
            <a:br>
              <a:rPr lang="fr-FR" sz="6000" b="1" dirty="0" smtClean="0"/>
            </a:b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>Cours de Bio-statistiques</a:t>
            </a:r>
            <a:br>
              <a:rPr lang="fr-FR" sz="6000" b="1" dirty="0" smtClean="0"/>
            </a:br>
            <a:r>
              <a:rPr lang="fr-FR" sz="6000" b="1" dirty="0" smtClean="0"/>
              <a:t>Enseignant: Abdallah </a:t>
            </a:r>
            <a:r>
              <a:rPr lang="fr-FR" sz="6000" b="1" dirty="0" err="1" smtClean="0"/>
              <a:t>Benaissa</a:t>
            </a:r>
            <a:endParaRPr lang="fr-FR" sz="6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040" y="142852"/>
            <a:ext cx="895120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894" y="3714752"/>
            <a:ext cx="843826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787" y="1000108"/>
            <a:ext cx="909221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4881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85926"/>
            <a:ext cx="642942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7" y="3214687"/>
            <a:ext cx="9019194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816" y="285728"/>
            <a:ext cx="8862778" cy="12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48" y="1604952"/>
            <a:ext cx="9145080" cy="125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3166994"/>
            <a:ext cx="9144032" cy="113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4796" y="4357694"/>
            <a:ext cx="66686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632" y="571480"/>
            <a:ext cx="9086368" cy="504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8423" y="714356"/>
            <a:ext cx="8446981" cy="34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77" y="4214818"/>
            <a:ext cx="844210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1769"/>
            <a:ext cx="8824259" cy="457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063" y="357166"/>
            <a:ext cx="9017937" cy="566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2556" y="214290"/>
            <a:ext cx="8342848" cy="436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4008" y="4714884"/>
            <a:ext cx="6554140" cy="158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19" y="571480"/>
            <a:ext cx="878832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360" y="3357562"/>
            <a:ext cx="68886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9600" b="1" dirty="0" smtClean="0">
                <a:solidFill>
                  <a:srgbClr val="002060"/>
                </a:solidFill>
              </a:rPr>
              <a:t>Deuxième </a:t>
            </a:r>
          </a:p>
          <a:p>
            <a:pPr algn="ctr">
              <a:buNone/>
            </a:pPr>
            <a:r>
              <a:rPr lang="fr-FR" sz="9600" b="1" dirty="0" smtClean="0">
                <a:solidFill>
                  <a:srgbClr val="002060"/>
                </a:solidFill>
              </a:rPr>
              <a:t>Séance</a:t>
            </a:r>
            <a:endParaRPr lang="fr-FR" sz="9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892" y="214289"/>
            <a:ext cx="8245511" cy="229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2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844" y="2857496"/>
            <a:ext cx="673366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946" y="357166"/>
            <a:ext cx="9056054" cy="642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001056" cy="323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6" y="142852"/>
            <a:ext cx="8572528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247" y="4786322"/>
            <a:ext cx="7665405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362" y="428604"/>
            <a:ext cx="8510042" cy="316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3387" y="3786190"/>
            <a:ext cx="676619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731" y="285728"/>
            <a:ext cx="8748987" cy="610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838" y="1214422"/>
            <a:ext cx="849974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1245" y="571480"/>
            <a:ext cx="7681217" cy="604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350" y="428604"/>
            <a:ext cx="871015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258285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7767" y="2928934"/>
            <a:ext cx="5868877" cy="102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57166"/>
            <a:ext cx="89421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06" y="4000504"/>
            <a:ext cx="905952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9406" y="95412"/>
            <a:ext cx="8293122" cy="635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918" y="142852"/>
            <a:ext cx="86021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338" y="2714620"/>
            <a:ext cx="8801818" cy="309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214949"/>
            <a:ext cx="8215370" cy="15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3425" y="571480"/>
            <a:ext cx="8799169" cy="375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7800" y="4357694"/>
            <a:ext cx="418309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9815" y="357166"/>
            <a:ext cx="7758399" cy="634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8666" y="2143117"/>
            <a:ext cx="7866667" cy="278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393" y="571481"/>
            <a:ext cx="8322259" cy="613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6812" y="285728"/>
            <a:ext cx="8855782" cy="63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604" y="551885"/>
            <a:ext cx="9146636" cy="552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452" y="214290"/>
            <a:ext cx="9002142" cy="317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436" y="142852"/>
            <a:ext cx="9040564" cy="655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955620" cy="64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171" y="142852"/>
            <a:ext cx="856084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23" y="500042"/>
            <a:ext cx="898193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779" y="3291174"/>
            <a:ext cx="7657559" cy="342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2" y="214290"/>
            <a:ext cx="9099401" cy="115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7393" y="1500174"/>
            <a:ext cx="6477879" cy="26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857" y="4522534"/>
            <a:ext cx="5167837" cy="133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30536"/>
            <a:ext cx="7000923" cy="64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993" y="142852"/>
            <a:ext cx="8642849" cy="175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3371" y="2000240"/>
            <a:ext cx="494327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791" y="4000504"/>
            <a:ext cx="8232175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6468" y="714356"/>
            <a:ext cx="49844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840" y="2786058"/>
            <a:ext cx="88657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2279" y="4500570"/>
            <a:ext cx="516307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7611" y="285728"/>
            <a:ext cx="8640669" cy="604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2859" y="357166"/>
            <a:ext cx="8249669" cy="608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98" y="285728"/>
            <a:ext cx="8702782" cy="12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098" y="2309814"/>
            <a:ext cx="8041868" cy="31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024" y="285728"/>
            <a:ext cx="8694694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965"/>
            <a:ext cx="8786874" cy="662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7252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109" y="3214686"/>
            <a:ext cx="857648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88583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631" y="2928934"/>
            <a:ext cx="878775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204" y="500042"/>
            <a:ext cx="834055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7660" y="3786190"/>
            <a:ext cx="3455976" cy="116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11" y="5328569"/>
            <a:ext cx="7808189" cy="74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21" y="1500174"/>
            <a:ext cx="910650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2</Words>
  <PresentationFormat>Affichage à l'écran (4:3)</PresentationFormat>
  <Paragraphs>3</Paragraphs>
  <Slides>48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Thème Office</vt:lpstr>
      <vt:lpstr>    Année universitaire 2020-2021  Cours de Bio-statistiques Enseignant: Abdallah Benaissa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114</cp:revision>
  <dcterms:created xsi:type="dcterms:W3CDTF">2018-09-24T23:19:43Z</dcterms:created>
  <dcterms:modified xsi:type="dcterms:W3CDTF">2020-12-20T13:45:31Z</dcterms:modified>
</cp:coreProperties>
</file>