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4" r:id="rId4"/>
    <p:sldId id="259" r:id="rId5"/>
    <p:sldId id="257" r:id="rId6"/>
    <p:sldId id="273" r:id="rId7"/>
    <p:sldId id="270" r:id="rId8"/>
    <p:sldId id="269" r:id="rId9"/>
    <p:sldId id="275" r:id="rId10"/>
    <p:sldId id="263" r:id="rId11"/>
    <p:sldId id="277" r:id="rId12"/>
    <p:sldId id="271" r:id="rId13"/>
    <p:sldId id="276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0" autoAdjust="0"/>
    <p:restoredTop sz="94638" autoAdjust="0"/>
  </p:normalViewPr>
  <p:slideViewPr>
    <p:cSldViewPr>
      <p:cViewPr varScale="1">
        <p:scale>
          <a:sx n="94" d="100"/>
          <a:sy n="94" d="100"/>
        </p:scale>
        <p:origin x="105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886FB0-C4AD-400D-BF8E-918DC0BBAA42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BAFEE6B-4108-4E4F-BBB5-BDD84B38957E}">
      <dgm:prSet/>
      <dgm:spPr/>
      <dgm:t>
        <a:bodyPr/>
        <a:lstStyle/>
        <a:p>
          <a:pPr rtl="0"/>
          <a:r>
            <a:rPr lang="fr-FR" dirty="0" smtClean="0"/>
            <a:t>C’est la plus petite unité capable de manifester les propriétés d’un être vivant : se nourrir, croître et se développer.</a:t>
          </a:r>
          <a:endParaRPr lang="fr-FR" dirty="0"/>
        </a:p>
      </dgm:t>
    </dgm:pt>
    <dgm:pt modelId="{5CDEC9C7-1CE3-41CD-B87A-B37EFBC19B44}" type="parTrans" cxnId="{34F8B672-EA54-4D31-BAC0-620D8463A721}">
      <dgm:prSet/>
      <dgm:spPr/>
      <dgm:t>
        <a:bodyPr/>
        <a:lstStyle/>
        <a:p>
          <a:endParaRPr lang="fr-FR"/>
        </a:p>
      </dgm:t>
    </dgm:pt>
    <dgm:pt modelId="{D267D802-C0A2-427A-99BB-77B2FFE8B3CF}" type="sibTrans" cxnId="{34F8B672-EA54-4D31-BAC0-620D8463A721}">
      <dgm:prSet/>
      <dgm:spPr/>
      <dgm:t>
        <a:bodyPr/>
        <a:lstStyle/>
        <a:p>
          <a:endParaRPr lang="fr-FR"/>
        </a:p>
      </dgm:t>
    </dgm:pt>
    <dgm:pt modelId="{7523FA4F-2FC5-49C3-BA8B-7E66470C6659}">
      <dgm:prSet/>
      <dgm:spPr/>
      <dgm:t>
        <a:bodyPr/>
        <a:lstStyle/>
        <a:p>
          <a:pPr rtl="0"/>
          <a:r>
            <a:rPr lang="fr-FR" dirty="0" smtClean="0"/>
            <a:t>Elle est capable de fonctionner de manière autonome</a:t>
          </a:r>
          <a:endParaRPr lang="fr-FR" dirty="0"/>
        </a:p>
      </dgm:t>
    </dgm:pt>
    <dgm:pt modelId="{875440A7-34B4-45F6-BE77-0EC5D2C5A238}" type="parTrans" cxnId="{E95B1702-3FAE-4BEA-8CF3-7D0FF42607A9}">
      <dgm:prSet/>
      <dgm:spPr/>
      <dgm:t>
        <a:bodyPr/>
        <a:lstStyle/>
        <a:p>
          <a:endParaRPr lang="fr-FR"/>
        </a:p>
      </dgm:t>
    </dgm:pt>
    <dgm:pt modelId="{B42E2A04-D022-4FDD-BFEB-89773345F2A6}" type="sibTrans" cxnId="{E95B1702-3FAE-4BEA-8CF3-7D0FF42607A9}">
      <dgm:prSet/>
      <dgm:spPr/>
      <dgm:t>
        <a:bodyPr/>
        <a:lstStyle/>
        <a:p>
          <a:endParaRPr lang="fr-FR"/>
        </a:p>
      </dgm:t>
    </dgm:pt>
    <dgm:pt modelId="{FA08FDC9-1DFD-4501-BDA4-8A20139D2D45}" type="pres">
      <dgm:prSet presAssocID="{CD886FB0-C4AD-400D-BF8E-918DC0BBAA42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64E3CE0-2A82-4B0C-B7C4-EFC2C8E47BA0}" type="pres">
      <dgm:prSet presAssocID="{CD886FB0-C4AD-400D-BF8E-918DC0BBAA42}" presName="cycle" presStyleCnt="0"/>
      <dgm:spPr/>
    </dgm:pt>
    <dgm:pt modelId="{1CCFAD0B-9DCD-435E-B8B4-D01D5775BDE1}" type="pres">
      <dgm:prSet presAssocID="{CD886FB0-C4AD-400D-BF8E-918DC0BBAA42}" presName="centerShape" presStyleCnt="0"/>
      <dgm:spPr/>
    </dgm:pt>
    <dgm:pt modelId="{77B8B5AC-810D-4041-893F-84AAAE7B859D}" type="pres">
      <dgm:prSet presAssocID="{CD886FB0-C4AD-400D-BF8E-918DC0BBAA42}" presName="connSite" presStyleLbl="node1" presStyleIdx="0" presStyleCnt="3"/>
      <dgm:spPr/>
    </dgm:pt>
    <dgm:pt modelId="{9F764E77-5E24-412F-B0BF-FAFBAAF88863}" type="pres">
      <dgm:prSet presAssocID="{CD886FB0-C4AD-400D-BF8E-918DC0BBAA42}" presName="visible" presStyleLbl="node1" presStyleIdx="0" presStyleCnt="3" custScaleX="160932" custScaleY="152937" custLinFactNeighborX="24293" custLinFactNeighborY="1252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EA0F3F46-BFF5-4BE3-8FC7-A62891CDDC1B}" type="pres">
      <dgm:prSet presAssocID="{5CDEC9C7-1CE3-41CD-B87A-B37EFBC19B44}" presName="Name25" presStyleLbl="parChTrans1D1" presStyleIdx="0" presStyleCnt="2"/>
      <dgm:spPr/>
      <dgm:t>
        <a:bodyPr/>
        <a:lstStyle/>
        <a:p>
          <a:endParaRPr lang="fr-FR"/>
        </a:p>
      </dgm:t>
    </dgm:pt>
    <dgm:pt modelId="{260A5C2D-8352-49BB-9C55-7B20EECE686A}" type="pres">
      <dgm:prSet presAssocID="{9BAFEE6B-4108-4E4F-BBB5-BDD84B38957E}" presName="node" presStyleCnt="0"/>
      <dgm:spPr/>
    </dgm:pt>
    <dgm:pt modelId="{3FD5732B-E7E8-4B67-A7C5-92E90DFEDB40}" type="pres">
      <dgm:prSet presAssocID="{9BAFEE6B-4108-4E4F-BBB5-BDD84B38957E}" presName="parentNode" presStyleLbl="node1" presStyleIdx="1" presStyleCnt="3" custScaleX="180493" custLinFactX="74377" custLinFactNeighborX="100000" custLinFactNeighborY="-1258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F19853C-0BD7-4D4A-8C87-1666E8B65609}" type="pres">
      <dgm:prSet presAssocID="{9BAFEE6B-4108-4E4F-BBB5-BDD84B38957E}" presName="childNode" presStyleLbl="revTx" presStyleIdx="0" presStyleCnt="0">
        <dgm:presLayoutVars>
          <dgm:bulletEnabled val="1"/>
        </dgm:presLayoutVars>
      </dgm:prSet>
      <dgm:spPr/>
    </dgm:pt>
    <dgm:pt modelId="{5289F02B-EE7A-4EB9-8C69-C16842D54FDF}" type="pres">
      <dgm:prSet presAssocID="{875440A7-34B4-45F6-BE77-0EC5D2C5A238}" presName="Name25" presStyleLbl="parChTrans1D1" presStyleIdx="1" presStyleCnt="2"/>
      <dgm:spPr/>
      <dgm:t>
        <a:bodyPr/>
        <a:lstStyle/>
        <a:p>
          <a:endParaRPr lang="fr-FR"/>
        </a:p>
      </dgm:t>
    </dgm:pt>
    <dgm:pt modelId="{D719B306-1CE0-415F-8631-DA72597C7A74}" type="pres">
      <dgm:prSet presAssocID="{7523FA4F-2FC5-49C3-BA8B-7E66470C6659}" presName="node" presStyleCnt="0"/>
      <dgm:spPr/>
    </dgm:pt>
    <dgm:pt modelId="{7A2429D1-8FF3-4F69-B21B-F210D09CF311}" type="pres">
      <dgm:prSet presAssocID="{7523FA4F-2FC5-49C3-BA8B-7E66470C6659}" presName="parentNode" presStyleLbl="node1" presStyleIdx="2" presStyleCnt="3" custScaleX="188892" custScaleY="104141" custLinFactX="58672" custLinFactNeighborX="100000" custLinFactNeighborY="524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193511-7297-4077-BD9F-23CCD8E3BB62}" type="pres">
      <dgm:prSet presAssocID="{7523FA4F-2FC5-49C3-BA8B-7E66470C6659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E95B1702-3FAE-4BEA-8CF3-7D0FF42607A9}" srcId="{CD886FB0-C4AD-400D-BF8E-918DC0BBAA42}" destId="{7523FA4F-2FC5-49C3-BA8B-7E66470C6659}" srcOrd="1" destOrd="0" parTransId="{875440A7-34B4-45F6-BE77-0EC5D2C5A238}" sibTransId="{B42E2A04-D022-4FDD-BFEB-89773345F2A6}"/>
    <dgm:cxn modelId="{28CF08C8-4FC7-4136-8B0A-2F473391C132}" type="presOf" srcId="{9BAFEE6B-4108-4E4F-BBB5-BDD84B38957E}" destId="{3FD5732B-E7E8-4B67-A7C5-92E90DFEDB40}" srcOrd="0" destOrd="0" presId="urn:microsoft.com/office/officeart/2005/8/layout/radial2"/>
    <dgm:cxn modelId="{ED34CA81-81C0-4FFB-AF91-2D29EF723134}" type="presOf" srcId="{7523FA4F-2FC5-49C3-BA8B-7E66470C6659}" destId="{7A2429D1-8FF3-4F69-B21B-F210D09CF311}" srcOrd="0" destOrd="0" presId="urn:microsoft.com/office/officeart/2005/8/layout/radial2"/>
    <dgm:cxn modelId="{C1304254-0AD7-4543-9A47-5500D16A8405}" type="presOf" srcId="{5CDEC9C7-1CE3-41CD-B87A-B37EFBC19B44}" destId="{EA0F3F46-BFF5-4BE3-8FC7-A62891CDDC1B}" srcOrd="0" destOrd="0" presId="urn:microsoft.com/office/officeart/2005/8/layout/radial2"/>
    <dgm:cxn modelId="{53338B1B-E8DE-4BE0-8C09-424497C93A07}" type="presOf" srcId="{875440A7-34B4-45F6-BE77-0EC5D2C5A238}" destId="{5289F02B-EE7A-4EB9-8C69-C16842D54FDF}" srcOrd="0" destOrd="0" presId="urn:microsoft.com/office/officeart/2005/8/layout/radial2"/>
    <dgm:cxn modelId="{34F8B672-EA54-4D31-BAC0-620D8463A721}" srcId="{CD886FB0-C4AD-400D-BF8E-918DC0BBAA42}" destId="{9BAFEE6B-4108-4E4F-BBB5-BDD84B38957E}" srcOrd="0" destOrd="0" parTransId="{5CDEC9C7-1CE3-41CD-B87A-B37EFBC19B44}" sibTransId="{D267D802-C0A2-427A-99BB-77B2FFE8B3CF}"/>
    <dgm:cxn modelId="{ABF554CB-1633-4D4A-AC0C-CA99A7B04663}" type="presOf" srcId="{CD886FB0-C4AD-400D-BF8E-918DC0BBAA42}" destId="{FA08FDC9-1DFD-4501-BDA4-8A20139D2D45}" srcOrd="0" destOrd="0" presId="urn:microsoft.com/office/officeart/2005/8/layout/radial2"/>
    <dgm:cxn modelId="{53212695-8B74-4EFC-AE42-3C4FA53DCE68}" type="presParOf" srcId="{FA08FDC9-1DFD-4501-BDA4-8A20139D2D45}" destId="{464E3CE0-2A82-4B0C-B7C4-EFC2C8E47BA0}" srcOrd="0" destOrd="0" presId="urn:microsoft.com/office/officeart/2005/8/layout/radial2"/>
    <dgm:cxn modelId="{341450C5-F337-4116-8880-990415751CDE}" type="presParOf" srcId="{464E3CE0-2A82-4B0C-B7C4-EFC2C8E47BA0}" destId="{1CCFAD0B-9DCD-435E-B8B4-D01D5775BDE1}" srcOrd="0" destOrd="0" presId="urn:microsoft.com/office/officeart/2005/8/layout/radial2"/>
    <dgm:cxn modelId="{DEBD9831-20F6-4367-A930-73FDD34E9D6C}" type="presParOf" srcId="{1CCFAD0B-9DCD-435E-B8B4-D01D5775BDE1}" destId="{77B8B5AC-810D-4041-893F-84AAAE7B859D}" srcOrd="0" destOrd="0" presId="urn:microsoft.com/office/officeart/2005/8/layout/radial2"/>
    <dgm:cxn modelId="{64543865-E746-4CFE-99E1-D5CB7080E5FF}" type="presParOf" srcId="{1CCFAD0B-9DCD-435E-B8B4-D01D5775BDE1}" destId="{9F764E77-5E24-412F-B0BF-FAFBAAF88863}" srcOrd="1" destOrd="0" presId="urn:microsoft.com/office/officeart/2005/8/layout/radial2"/>
    <dgm:cxn modelId="{8AAFA10C-7018-4EF9-B734-9CFA7E1AA5CF}" type="presParOf" srcId="{464E3CE0-2A82-4B0C-B7C4-EFC2C8E47BA0}" destId="{EA0F3F46-BFF5-4BE3-8FC7-A62891CDDC1B}" srcOrd="1" destOrd="0" presId="urn:microsoft.com/office/officeart/2005/8/layout/radial2"/>
    <dgm:cxn modelId="{80090BD6-63C5-4739-A773-2590EFE60AA8}" type="presParOf" srcId="{464E3CE0-2A82-4B0C-B7C4-EFC2C8E47BA0}" destId="{260A5C2D-8352-49BB-9C55-7B20EECE686A}" srcOrd="2" destOrd="0" presId="urn:microsoft.com/office/officeart/2005/8/layout/radial2"/>
    <dgm:cxn modelId="{8E2897F9-27EA-41B7-A50E-94D1EDA7B8D5}" type="presParOf" srcId="{260A5C2D-8352-49BB-9C55-7B20EECE686A}" destId="{3FD5732B-E7E8-4B67-A7C5-92E90DFEDB40}" srcOrd="0" destOrd="0" presId="urn:microsoft.com/office/officeart/2005/8/layout/radial2"/>
    <dgm:cxn modelId="{AE923ED6-3B79-4A3E-AEA4-53C394B3D1F1}" type="presParOf" srcId="{260A5C2D-8352-49BB-9C55-7B20EECE686A}" destId="{BF19853C-0BD7-4D4A-8C87-1666E8B65609}" srcOrd="1" destOrd="0" presId="urn:microsoft.com/office/officeart/2005/8/layout/radial2"/>
    <dgm:cxn modelId="{019E521B-E486-47C0-A6E0-69433E050770}" type="presParOf" srcId="{464E3CE0-2A82-4B0C-B7C4-EFC2C8E47BA0}" destId="{5289F02B-EE7A-4EB9-8C69-C16842D54FDF}" srcOrd="3" destOrd="0" presId="urn:microsoft.com/office/officeart/2005/8/layout/radial2"/>
    <dgm:cxn modelId="{E9C3B58B-75C2-49CB-8DFF-1C37C90D0D12}" type="presParOf" srcId="{464E3CE0-2A82-4B0C-B7C4-EFC2C8E47BA0}" destId="{D719B306-1CE0-415F-8631-DA72597C7A74}" srcOrd="4" destOrd="0" presId="urn:microsoft.com/office/officeart/2005/8/layout/radial2"/>
    <dgm:cxn modelId="{59F8CA20-1347-411B-99D0-85338AB3CDE1}" type="presParOf" srcId="{D719B306-1CE0-415F-8631-DA72597C7A74}" destId="{7A2429D1-8FF3-4F69-B21B-F210D09CF311}" srcOrd="0" destOrd="0" presId="urn:microsoft.com/office/officeart/2005/8/layout/radial2"/>
    <dgm:cxn modelId="{DFB20E10-A53D-43CB-859E-FE93FD91FF33}" type="presParOf" srcId="{D719B306-1CE0-415F-8631-DA72597C7A74}" destId="{31193511-7297-4077-BD9F-23CCD8E3BB6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C4D736-FCD0-4467-90D8-A10DC7632357}" type="doc">
      <dgm:prSet loTypeId="urn:microsoft.com/office/officeart/2005/8/layout/cycle3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8495EFA-C506-4B7B-A46E-15CE2B8CE343}">
      <dgm:prSet phldrT="[Texte]"/>
      <dgm:spPr/>
      <dgm:t>
        <a:bodyPr/>
        <a:lstStyle/>
        <a:p>
          <a:r>
            <a:rPr lang="fr-FR" b="1" dirty="0" smtClean="0"/>
            <a:t>PROCARYOTE</a:t>
          </a:r>
          <a:endParaRPr lang="fr-FR" b="1" dirty="0"/>
        </a:p>
      </dgm:t>
    </dgm:pt>
    <dgm:pt modelId="{CE785373-2E8C-42F5-9DF9-CB82CF8D3213}" type="parTrans" cxnId="{0F99E664-B0F0-4D36-B36B-0C05FFF2C751}">
      <dgm:prSet/>
      <dgm:spPr/>
      <dgm:t>
        <a:bodyPr/>
        <a:lstStyle/>
        <a:p>
          <a:endParaRPr lang="fr-FR"/>
        </a:p>
      </dgm:t>
    </dgm:pt>
    <dgm:pt modelId="{CD779F6A-C226-4A90-AFB7-DE6FA79FDA06}" type="sibTrans" cxnId="{0F99E664-B0F0-4D36-B36B-0C05FFF2C751}">
      <dgm:prSet/>
      <dgm:spPr/>
      <dgm:t>
        <a:bodyPr/>
        <a:lstStyle/>
        <a:p>
          <a:endParaRPr lang="fr-FR"/>
        </a:p>
      </dgm:t>
    </dgm:pt>
    <dgm:pt modelId="{9221F397-1162-4252-B7C3-06A49D25FBD8}">
      <dgm:prSet phldrT="[Texte]"/>
      <dgm:spPr/>
      <dgm:t>
        <a:bodyPr/>
        <a:lstStyle/>
        <a:p>
          <a:r>
            <a:rPr lang="fr-FR" b="1" dirty="0" smtClean="0"/>
            <a:t>STRUCTURE SIMPLE</a:t>
          </a:r>
          <a:endParaRPr lang="fr-FR" dirty="0"/>
        </a:p>
      </dgm:t>
    </dgm:pt>
    <dgm:pt modelId="{9CDDCC40-4A20-40DB-9059-671CB538E58E}" type="parTrans" cxnId="{5B118BF9-3DF7-4318-9DC2-E25B32F6EF08}">
      <dgm:prSet/>
      <dgm:spPr/>
      <dgm:t>
        <a:bodyPr/>
        <a:lstStyle/>
        <a:p>
          <a:endParaRPr lang="fr-FR"/>
        </a:p>
      </dgm:t>
    </dgm:pt>
    <dgm:pt modelId="{919BE14F-E82C-485A-AA1C-9F00495A5420}" type="sibTrans" cxnId="{5B118BF9-3DF7-4318-9DC2-E25B32F6EF08}">
      <dgm:prSet/>
      <dgm:spPr/>
      <dgm:t>
        <a:bodyPr/>
        <a:lstStyle/>
        <a:p>
          <a:endParaRPr lang="fr-FR"/>
        </a:p>
      </dgm:t>
    </dgm:pt>
    <dgm:pt modelId="{941E1B99-7A31-42DF-9B48-139821760465}">
      <dgm:prSet phldrT="[Texte]"/>
      <dgm:spPr/>
      <dgm:t>
        <a:bodyPr/>
        <a:lstStyle/>
        <a:p>
          <a:r>
            <a:rPr lang="fr-FR" b="1" dirty="0" smtClean="0"/>
            <a:t>PAS DE NOYAU</a:t>
          </a:r>
          <a:endParaRPr lang="fr-FR" dirty="0"/>
        </a:p>
      </dgm:t>
    </dgm:pt>
    <dgm:pt modelId="{9219C02E-7F7F-40A5-84D5-A692A9E7CD21}" type="parTrans" cxnId="{D0D04C96-0962-479E-BEC8-64C28A4E4C44}">
      <dgm:prSet/>
      <dgm:spPr/>
      <dgm:t>
        <a:bodyPr/>
        <a:lstStyle/>
        <a:p>
          <a:endParaRPr lang="fr-FR"/>
        </a:p>
      </dgm:t>
    </dgm:pt>
    <dgm:pt modelId="{C41F9022-AC4F-4995-A052-26386BD908F8}" type="sibTrans" cxnId="{D0D04C96-0962-479E-BEC8-64C28A4E4C44}">
      <dgm:prSet/>
      <dgm:spPr/>
      <dgm:t>
        <a:bodyPr/>
        <a:lstStyle/>
        <a:p>
          <a:endParaRPr lang="fr-FR"/>
        </a:p>
      </dgm:t>
    </dgm:pt>
    <dgm:pt modelId="{4C2732C7-2C96-4087-96AC-80A7C7F145E3}">
      <dgm:prSet phldrT="[Texte]"/>
      <dgm:spPr/>
      <dgm:t>
        <a:bodyPr/>
        <a:lstStyle/>
        <a:p>
          <a:r>
            <a:rPr lang="fr-FR" b="1" dirty="0" smtClean="0"/>
            <a:t>ADN</a:t>
          </a:r>
          <a:r>
            <a:rPr lang="fr-FR" dirty="0" smtClean="0"/>
            <a:t> </a:t>
          </a:r>
          <a:r>
            <a:rPr lang="fr-FR" b="1" dirty="0" smtClean="0"/>
            <a:t>DIFFUS</a:t>
          </a:r>
          <a:r>
            <a:rPr lang="fr-FR" dirty="0" smtClean="0"/>
            <a:t> </a:t>
          </a:r>
          <a:endParaRPr lang="fr-FR" dirty="0"/>
        </a:p>
      </dgm:t>
    </dgm:pt>
    <dgm:pt modelId="{BDBBB414-FCC8-4949-86D0-7C886798626A}" type="parTrans" cxnId="{61DA792D-FFC3-4BD4-94CD-B8C486B4F4A4}">
      <dgm:prSet/>
      <dgm:spPr/>
      <dgm:t>
        <a:bodyPr/>
        <a:lstStyle/>
        <a:p>
          <a:endParaRPr lang="fr-FR"/>
        </a:p>
      </dgm:t>
    </dgm:pt>
    <dgm:pt modelId="{B2AF943C-8E25-420B-9CDD-BCB6A80D0B6B}" type="sibTrans" cxnId="{61DA792D-FFC3-4BD4-94CD-B8C486B4F4A4}">
      <dgm:prSet/>
      <dgm:spPr/>
      <dgm:t>
        <a:bodyPr/>
        <a:lstStyle/>
        <a:p>
          <a:endParaRPr lang="fr-FR"/>
        </a:p>
      </dgm:t>
    </dgm:pt>
    <dgm:pt modelId="{AD917F04-771F-4DD2-8612-ACA7952C4FFE}">
      <dgm:prSet/>
      <dgm:spPr/>
      <dgm:t>
        <a:bodyPr/>
        <a:lstStyle/>
        <a:p>
          <a:r>
            <a:rPr lang="fr-FR" b="1" smtClean="0"/>
            <a:t>UNICELLULAIRE </a:t>
          </a:r>
          <a:endParaRPr lang="fr-FR" b="1" dirty="0"/>
        </a:p>
      </dgm:t>
    </dgm:pt>
    <dgm:pt modelId="{D1CD4ADC-BA60-41B1-A6FA-0C3618D24010}" type="parTrans" cxnId="{9A1F9C86-8BFA-47EE-8470-CA7D6B71D093}">
      <dgm:prSet/>
      <dgm:spPr/>
      <dgm:t>
        <a:bodyPr/>
        <a:lstStyle/>
        <a:p>
          <a:endParaRPr lang="fr-FR"/>
        </a:p>
      </dgm:t>
    </dgm:pt>
    <dgm:pt modelId="{1172DC31-2865-437E-A05D-05F2A3BBE215}" type="sibTrans" cxnId="{9A1F9C86-8BFA-47EE-8470-CA7D6B71D093}">
      <dgm:prSet/>
      <dgm:spPr/>
      <dgm:t>
        <a:bodyPr/>
        <a:lstStyle/>
        <a:p>
          <a:endParaRPr lang="fr-FR"/>
        </a:p>
      </dgm:t>
    </dgm:pt>
    <dgm:pt modelId="{6BA82D97-0152-4348-89F1-97C9ADD90925}">
      <dgm:prSet/>
      <dgm:spPr/>
      <dgm:t>
        <a:bodyPr/>
        <a:lstStyle/>
        <a:p>
          <a:r>
            <a:rPr lang="fr-FR" b="1" smtClean="0"/>
            <a:t>PEU</a:t>
          </a:r>
          <a:r>
            <a:rPr lang="fr-FR" smtClean="0"/>
            <a:t> </a:t>
          </a:r>
          <a:r>
            <a:rPr lang="fr-FR" b="1" smtClean="0"/>
            <a:t>ORGANITES</a:t>
          </a:r>
          <a:endParaRPr lang="fr-FR" b="1" dirty="0"/>
        </a:p>
      </dgm:t>
    </dgm:pt>
    <dgm:pt modelId="{B68D377E-D489-47A2-AA40-441CC4D8424E}" type="sibTrans" cxnId="{4A204C50-E0C1-4265-BD05-1AD1B2A0852D}">
      <dgm:prSet/>
      <dgm:spPr/>
      <dgm:t>
        <a:bodyPr/>
        <a:lstStyle/>
        <a:p>
          <a:endParaRPr lang="fr-FR"/>
        </a:p>
      </dgm:t>
    </dgm:pt>
    <dgm:pt modelId="{F62CA1B6-3CCD-4902-8073-723EC289D6EA}" type="parTrans" cxnId="{4A204C50-E0C1-4265-BD05-1AD1B2A0852D}">
      <dgm:prSet/>
      <dgm:spPr/>
      <dgm:t>
        <a:bodyPr/>
        <a:lstStyle/>
        <a:p>
          <a:endParaRPr lang="fr-FR"/>
        </a:p>
      </dgm:t>
    </dgm:pt>
    <dgm:pt modelId="{FB0C93D4-B52D-439B-BC44-5283B2571F52}" type="pres">
      <dgm:prSet presAssocID="{74C4D736-FCD0-4467-90D8-A10DC763235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70521A7-FF91-43B2-BDC0-46CA8433F76A}" type="pres">
      <dgm:prSet presAssocID="{74C4D736-FCD0-4467-90D8-A10DC7632357}" presName="cycle" presStyleCnt="0"/>
      <dgm:spPr/>
    </dgm:pt>
    <dgm:pt modelId="{5E1BBD39-889D-44BB-BD3F-0C7B3495AF2E}" type="pres">
      <dgm:prSet presAssocID="{E8495EFA-C506-4B7B-A46E-15CE2B8CE343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1BAD40-A1BF-41EA-A399-906430EF85D0}" type="pres">
      <dgm:prSet presAssocID="{CD779F6A-C226-4A90-AFB7-DE6FA79FDA06}" presName="sibTransFirstNode" presStyleLbl="bgShp" presStyleIdx="0" presStyleCnt="1"/>
      <dgm:spPr/>
      <dgm:t>
        <a:bodyPr/>
        <a:lstStyle/>
        <a:p>
          <a:endParaRPr lang="fr-FR"/>
        </a:p>
      </dgm:t>
    </dgm:pt>
    <dgm:pt modelId="{6D53E564-8332-4C83-BE45-5204D73F5446}" type="pres">
      <dgm:prSet presAssocID="{9221F397-1162-4252-B7C3-06A49D25FBD8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ADC197F-C77C-4534-8C3D-5F85C6D3F923}" type="pres">
      <dgm:prSet presAssocID="{941E1B99-7A31-42DF-9B48-139821760465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C2D79E-579A-43F6-BB5E-8F779DC4A007}" type="pres">
      <dgm:prSet presAssocID="{4C2732C7-2C96-4087-96AC-80A7C7F145E3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4FF8CF-63D2-4C33-8292-0F915A832340}" type="pres">
      <dgm:prSet presAssocID="{AD917F04-771F-4DD2-8612-ACA7952C4FFE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D50ABE-5DF9-4F78-A115-00DF3647232D}" type="pres">
      <dgm:prSet presAssocID="{6BA82D97-0152-4348-89F1-97C9ADD90925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43225F2-C7C1-4558-900B-364827EF4F9D}" type="presOf" srcId="{74C4D736-FCD0-4467-90D8-A10DC7632357}" destId="{FB0C93D4-B52D-439B-BC44-5283B2571F52}" srcOrd="0" destOrd="0" presId="urn:microsoft.com/office/officeart/2005/8/layout/cycle3"/>
    <dgm:cxn modelId="{DADB201F-D96A-48D2-84F5-1A89600DEAE4}" type="presOf" srcId="{E8495EFA-C506-4B7B-A46E-15CE2B8CE343}" destId="{5E1BBD39-889D-44BB-BD3F-0C7B3495AF2E}" srcOrd="0" destOrd="0" presId="urn:microsoft.com/office/officeart/2005/8/layout/cycle3"/>
    <dgm:cxn modelId="{0F99E664-B0F0-4D36-B36B-0C05FFF2C751}" srcId="{74C4D736-FCD0-4467-90D8-A10DC7632357}" destId="{E8495EFA-C506-4B7B-A46E-15CE2B8CE343}" srcOrd="0" destOrd="0" parTransId="{CE785373-2E8C-42F5-9DF9-CB82CF8D3213}" sibTransId="{CD779F6A-C226-4A90-AFB7-DE6FA79FDA06}"/>
    <dgm:cxn modelId="{9A1F9C86-8BFA-47EE-8470-CA7D6B71D093}" srcId="{74C4D736-FCD0-4467-90D8-A10DC7632357}" destId="{AD917F04-771F-4DD2-8612-ACA7952C4FFE}" srcOrd="4" destOrd="0" parTransId="{D1CD4ADC-BA60-41B1-A6FA-0C3618D24010}" sibTransId="{1172DC31-2865-437E-A05D-05F2A3BBE215}"/>
    <dgm:cxn modelId="{734CF7DA-AC6F-4A5B-ADDB-FD2654F83667}" type="presOf" srcId="{4C2732C7-2C96-4087-96AC-80A7C7F145E3}" destId="{11C2D79E-579A-43F6-BB5E-8F779DC4A007}" srcOrd="0" destOrd="0" presId="urn:microsoft.com/office/officeart/2005/8/layout/cycle3"/>
    <dgm:cxn modelId="{8D80CE91-A8FE-4DF2-9F7F-EC7B08235E7B}" type="presOf" srcId="{CD779F6A-C226-4A90-AFB7-DE6FA79FDA06}" destId="{D91BAD40-A1BF-41EA-A399-906430EF85D0}" srcOrd="0" destOrd="0" presId="urn:microsoft.com/office/officeart/2005/8/layout/cycle3"/>
    <dgm:cxn modelId="{BB364F52-DDF3-43D5-96D2-E17331F94C76}" type="presOf" srcId="{941E1B99-7A31-42DF-9B48-139821760465}" destId="{9ADC197F-C77C-4534-8C3D-5F85C6D3F923}" srcOrd="0" destOrd="0" presId="urn:microsoft.com/office/officeart/2005/8/layout/cycle3"/>
    <dgm:cxn modelId="{4A204C50-E0C1-4265-BD05-1AD1B2A0852D}" srcId="{74C4D736-FCD0-4467-90D8-A10DC7632357}" destId="{6BA82D97-0152-4348-89F1-97C9ADD90925}" srcOrd="5" destOrd="0" parTransId="{F62CA1B6-3CCD-4902-8073-723EC289D6EA}" sibTransId="{B68D377E-D489-47A2-AA40-441CC4D8424E}"/>
    <dgm:cxn modelId="{D0D04C96-0962-479E-BEC8-64C28A4E4C44}" srcId="{74C4D736-FCD0-4467-90D8-A10DC7632357}" destId="{941E1B99-7A31-42DF-9B48-139821760465}" srcOrd="2" destOrd="0" parTransId="{9219C02E-7F7F-40A5-84D5-A692A9E7CD21}" sibTransId="{C41F9022-AC4F-4995-A052-26386BD908F8}"/>
    <dgm:cxn modelId="{61DA792D-FFC3-4BD4-94CD-B8C486B4F4A4}" srcId="{74C4D736-FCD0-4467-90D8-A10DC7632357}" destId="{4C2732C7-2C96-4087-96AC-80A7C7F145E3}" srcOrd="3" destOrd="0" parTransId="{BDBBB414-FCC8-4949-86D0-7C886798626A}" sibTransId="{B2AF943C-8E25-420B-9CDD-BCB6A80D0B6B}"/>
    <dgm:cxn modelId="{09291C52-74FE-4BF0-9B22-F2122229FEC2}" type="presOf" srcId="{9221F397-1162-4252-B7C3-06A49D25FBD8}" destId="{6D53E564-8332-4C83-BE45-5204D73F5446}" srcOrd="0" destOrd="0" presId="urn:microsoft.com/office/officeart/2005/8/layout/cycle3"/>
    <dgm:cxn modelId="{D6E80A40-3CCC-41EF-8DE1-F3E7D53BBDE4}" type="presOf" srcId="{AD917F04-771F-4DD2-8612-ACA7952C4FFE}" destId="{CA4FF8CF-63D2-4C33-8292-0F915A832340}" srcOrd="0" destOrd="0" presId="urn:microsoft.com/office/officeart/2005/8/layout/cycle3"/>
    <dgm:cxn modelId="{5B118BF9-3DF7-4318-9DC2-E25B32F6EF08}" srcId="{74C4D736-FCD0-4467-90D8-A10DC7632357}" destId="{9221F397-1162-4252-B7C3-06A49D25FBD8}" srcOrd="1" destOrd="0" parTransId="{9CDDCC40-4A20-40DB-9059-671CB538E58E}" sibTransId="{919BE14F-E82C-485A-AA1C-9F00495A5420}"/>
    <dgm:cxn modelId="{429D8A84-869C-414C-9125-45936783B152}" type="presOf" srcId="{6BA82D97-0152-4348-89F1-97C9ADD90925}" destId="{08D50ABE-5DF9-4F78-A115-00DF3647232D}" srcOrd="0" destOrd="0" presId="urn:microsoft.com/office/officeart/2005/8/layout/cycle3"/>
    <dgm:cxn modelId="{119BFE1F-7017-49E8-B448-0C28F8F5E669}" type="presParOf" srcId="{FB0C93D4-B52D-439B-BC44-5283B2571F52}" destId="{E70521A7-FF91-43B2-BDC0-46CA8433F76A}" srcOrd="0" destOrd="0" presId="urn:microsoft.com/office/officeart/2005/8/layout/cycle3"/>
    <dgm:cxn modelId="{BEA9AD73-47E1-45AC-ABAB-697A5394CAAA}" type="presParOf" srcId="{E70521A7-FF91-43B2-BDC0-46CA8433F76A}" destId="{5E1BBD39-889D-44BB-BD3F-0C7B3495AF2E}" srcOrd="0" destOrd="0" presId="urn:microsoft.com/office/officeart/2005/8/layout/cycle3"/>
    <dgm:cxn modelId="{8FB9AF6F-AB06-40BD-9BC7-5B799C9A32E1}" type="presParOf" srcId="{E70521A7-FF91-43B2-BDC0-46CA8433F76A}" destId="{D91BAD40-A1BF-41EA-A399-906430EF85D0}" srcOrd="1" destOrd="0" presId="urn:microsoft.com/office/officeart/2005/8/layout/cycle3"/>
    <dgm:cxn modelId="{260865CD-DE48-451B-9F7B-51279C330152}" type="presParOf" srcId="{E70521A7-FF91-43B2-BDC0-46CA8433F76A}" destId="{6D53E564-8332-4C83-BE45-5204D73F5446}" srcOrd="2" destOrd="0" presId="urn:microsoft.com/office/officeart/2005/8/layout/cycle3"/>
    <dgm:cxn modelId="{08BF46C7-A9AF-4D3A-A2F2-BFA65BA586E7}" type="presParOf" srcId="{E70521A7-FF91-43B2-BDC0-46CA8433F76A}" destId="{9ADC197F-C77C-4534-8C3D-5F85C6D3F923}" srcOrd="3" destOrd="0" presId="urn:microsoft.com/office/officeart/2005/8/layout/cycle3"/>
    <dgm:cxn modelId="{1136C8EB-1751-4362-8CF8-4215DC2B65E0}" type="presParOf" srcId="{E70521A7-FF91-43B2-BDC0-46CA8433F76A}" destId="{11C2D79E-579A-43F6-BB5E-8F779DC4A007}" srcOrd="4" destOrd="0" presId="urn:microsoft.com/office/officeart/2005/8/layout/cycle3"/>
    <dgm:cxn modelId="{A1557762-18B4-47D5-8926-8DD4A8374238}" type="presParOf" srcId="{E70521A7-FF91-43B2-BDC0-46CA8433F76A}" destId="{CA4FF8CF-63D2-4C33-8292-0F915A832340}" srcOrd="5" destOrd="0" presId="urn:microsoft.com/office/officeart/2005/8/layout/cycle3"/>
    <dgm:cxn modelId="{B8D3AF7B-B91E-4B85-8F79-AC05383A40C4}" type="presParOf" srcId="{E70521A7-FF91-43B2-BDC0-46CA8433F76A}" destId="{08D50ABE-5DF9-4F78-A115-00DF3647232D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C4D736-FCD0-4467-90D8-A10DC7632357}" type="doc">
      <dgm:prSet loTypeId="urn:microsoft.com/office/officeart/2005/8/layout/cycle3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8495EFA-C506-4B7B-A46E-15CE2B8CE343}">
      <dgm:prSet phldrT="[Texte]"/>
      <dgm:spPr/>
      <dgm:t>
        <a:bodyPr/>
        <a:lstStyle/>
        <a:p>
          <a:r>
            <a:rPr lang="fr-FR" b="1" dirty="0" smtClean="0"/>
            <a:t>EUCARYOTE</a:t>
          </a:r>
          <a:endParaRPr lang="fr-FR" b="1" dirty="0"/>
        </a:p>
      </dgm:t>
    </dgm:pt>
    <dgm:pt modelId="{CE785373-2E8C-42F5-9DF9-CB82CF8D3213}" type="parTrans" cxnId="{0F99E664-B0F0-4D36-B36B-0C05FFF2C751}">
      <dgm:prSet/>
      <dgm:spPr/>
      <dgm:t>
        <a:bodyPr/>
        <a:lstStyle/>
        <a:p>
          <a:endParaRPr lang="fr-FR"/>
        </a:p>
      </dgm:t>
    </dgm:pt>
    <dgm:pt modelId="{CD779F6A-C226-4A90-AFB7-DE6FA79FDA06}" type="sibTrans" cxnId="{0F99E664-B0F0-4D36-B36B-0C05FFF2C751}">
      <dgm:prSet/>
      <dgm:spPr/>
      <dgm:t>
        <a:bodyPr/>
        <a:lstStyle/>
        <a:p>
          <a:endParaRPr lang="fr-FR"/>
        </a:p>
      </dgm:t>
    </dgm:pt>
    <dgm:pt modelId="{9221F397-1162-4252-B7C3-06A49D25FBD8}">
      <dgm:prSet phldrT="[Texte]"/>
      <dgm:spPr/>
      <dgm:t>
        <a:bodyPr/>
        <a:lstStyle/>
        <a:p>
          <a:r>
            <a:rPr lang="fr-FR" b="1" dirty="0" smtClean="0"/>
            <a:t>STRUCTURE COMPLEXE</a:t>
          </a:r>
          <a:endParaRPr lang="fr-FR" dirty="0"/>
        </a:p>
      </dgm:t>
    </dgm:pt>
    <dgm:pt modelId="{9CDDCC40-4A20-40DB-9059-671CB538E58E}" type="parTrans" cxnId="{5B118BF9-3DF7-4318-9DC2-E25B32F6EF08}">
      <dgm:prSet/>
      <dgm:spPr/>
      <dgm:t>
        <a:bodyPr/>
        <a:lstStyle/>
        <a:p>
          <a:endParaRPr lang="fr-FR"/>
        </a:p>
      </dgm:t>
    </dgm:pt>
    <dgm:pt modelId="{919BE14F-E82C-485A-AA1C-9F00495A5420}" type="sibTrans" cxnId="{5B118BF9-3DF7-4318-9DC2-E25B32F6EF08}">
      <dgm:prSet/>
      <dgm:spPr/>
      <dgm:t>
        <a:bodyPr/>
        <a:lstStyle/>
        <a:p>
          <a:endParaRPr lang="fr-FR"/>
        </a:p>
      </dgm:t>
    </dgm:pt>
    <dgm:pt modelId="{941E1B99-7A31-42DF-9B48-139821760465}">
      <dgm:prSet phldrT="[Texte]"/>
      <dgm:spPr/>
      <dgm:t>
        <a:bodyPr/>
        <a:lstStyle/>
        <a:p>
          <a:r>
            <a:rPr lang="fr-FR" b="1" dirty="0" smtClean="0"/>
            <a:t>UN VERITABLE  NOYAU</a:t>
          </a:r>
          <a:endParaRPr lang="fr-FR" dirty="0"/>
        </a:p>
      </dgm:t>
    </dgm:pt>
    <dgm:pt modelId="{9219C02E-7F7F-40A5-84D5-A692A9E7CD21}" type="parTrans" cxnId="{D0D04C96-0962-479E-BEC8-64C28A4E4C44}">
      <dgm:prSet/>
      <dgm:spPr/>
      <dgm:t>
        <a:bodyPr/>
        <a:lstStyle/>
        <a:p>
          <a:endParaRPr lang="fr-FR"/>
        </a:p>
      </dgm:t>
    </dgm:pt>
    <dgm:pt modelId="{C41F9022-AC4F-4995-A052-26386BD908F8}" type="sibTrans" cxnId="{D0D04C96-0962-479E-BEC8-64C28A4E4C44}">
      <dgm:prSet/>
      <dgm:spPr/>
      <dgm:t>
        <a:bodyPr/>
        <a:lstStyle/>
        <a:p>
          <a:endParaRPr lang="fr-FR"/>
        </a:p>
      </dgm:t>
    </dgm:pt>
    <dgm:pt modelId="{4C2732C7-2C96-4087-96AC-80A7C7F145E3}">
      <dgm:prSet phldrT="[Texte]"/>
      <dgm:spPr/>
      <dgm:t>
        <a:bodyPr/>
        <a:lstStyle/>
        <a:p>
          <a:r>
            <a:rPr lang="fr-FR" b="1" dirty="0" smtClean="0"/>
            <a:t>ADN DELIMITÉE PAR UNE E. NUCLÉAIRE</a:t>
          </a:r>
          <a:endParaRPr lang="fr-FR" b="1" dirty="0"/>
        </a:p>
      </dgm:t>
    </dgm:pt>
    <dgm:pt modelId="{BDBBB414-FCC8-4949-86D0-7C886798626A}" type="parTrans" cxnId="{61DA792D-FFC3-4BD4-94CD-B8C486B4F4A4}">
      <dgm:prSet/>
      <dgm:spPr/>
      <dgm:t>
        <a:bodyPr/>
        <a:lstStyle/>
        <a:p>
          <a:endParaRPr lang="fr-FR"/>
        </a:p>
      </dgm:t>
    </dgm:pt>
    <dgm:pt modelId="{B2AF943C-8E25-420B-9CDD-BCB6A80D0B6B}" type="sibTrans" cxnId="{61DA792D-FFC3-4BD4-94CD-B8C486B4F4A4}">
      <dgm:prSet/>
      <dgm:spPr/>
      <dgm:t>
        <a:bodyPr/>
        <a:lstStyle/>
        <a:p>
          <a:endParaRPr lang="fr-FR"/>
        </a:p>
      </dgm:t>
    </dgm:pt>
    <dgm:pt modelId="{AD917F04-771F-4DD2-8612-ACA7952C4FFE}">
      <dgm:prSet/>
      <dgm:spPr/>
      <dgm:t>
        <a:bodyPr/>
        <a:lstStyle/>
        <a:p>
          <a:r>
            <a:rPr lang="fr-FR" b="1" dirty="0" smtClean="0"/>
            <a:t>PLURICELLULAIRE UNICELLULAIRE </a:t>
          </a:r>
          <a:endParaRPr lang="fr-FR" b="1" dirty="0"/>
        </a:p>
      </dgm:t>
    </dgm:pt>
    <dgm:pt modelId="{D1CD4ADC-BA60-41B1-A6FA-0C3618D24010}" type="parTrans" cxnId="{9A1F9C86-8BFA-47EE-8470-CA7D6B71D093}">
      <dgm:prSet/>
      <dgm:spPr/>
      <dgm:t>
        <a:bodyPr/>
        <a:lstStyle/>
        <a:p>
          <a:endParaRPr lang="fr-FR"/>
        </a:p>
      </dgm:t>
    </dgm:pt>
    <dgm:pt modelId="{1172DC31-2865-437E-A05D-05F2A3BBE215}" type="sibTrans" cxnId="{9A1F9C86-8BFA-47EE-8470-CA7D6B71D093}">
      <dgm:prSet/>
      <dgm:spPr/>
      <dgm:t>
        <a:bodyPr/>
        <a:lstStyle/>
        <a:p>
          <a:endParaRPr lang="fr-FR"/>
        </a:p>
      </dgm:t>
    </dgm:pt>
    <dgm:pt modelId="{6BA82D97-0152-4348-89F1-97C9ADD90925}">
      <dgm:prSet/>
      <dgm:spPr/>
      <dgm:t>
        <a:bodyPr/>
        <a:lstStyle/>
        <a:p>
          <a:r>
            <a:rPr lang="fr-FR" b="1" dirty="0" smtClean="0"/>
            <a:t>RICHE EN ORGANITES</a:t>
          </a:r>
          <a:endParaRPr lang="fr-FR" b="1" dirty="0"/>
        </a:p>
      </dgm:t>
    </dgm:pt>
    <dgm:pt modelId="{B68D377E-D489-47A2-AA40-441CC4D8424E}" type="sibTrans" cxnId="{4A204C50-E0C1-4265-BD05-1AD1B2A0852D}">
      <dgm:prSet/>
      <dgm:spPr/>
      <dgm:t>
        <a:bodyPr/>
        <a:lstStyle/>
        <a:p>
          <a:endParaRPr lang="fr-FR"/>
        </a:p>
      </dgm:t>
    </dgm:pt>
    <dgm:pt modelId="{F62CA1B6-3CCD-4902-8073-723EC289D6EA}" type="parTrans" cxnId="{4A204C50-E0C1-4265-BD05-1AD1B2A0852D}">
      <dgm:prSet/>
      <dgm:spPr/>
      <dgm:t>
        <a:bodyPr/>
        <a:lstStyle/>
        <a:p>
          <a:endParaRPr lang="fr-FR"/>
        </a:p>
      </dgm:t>
    </dgm:pt>
    <dgm:pt modelId="{FB0C93D4-B52D-439B-BC44-5283B2571F52}" type="pres">
      <dgm:prSet presAssocID="{74C4D736-FCD0-4467-90D8-A10DC763235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70521A7-FF91-43B2-BDC0-46CA8433F76A}" type="pres">
      <dgm:prSet presAssocID="{74C4D736-FCD0-4467-90D8-A10DC7632357}" presName="cycle" presStyleCnt="0"/>
      <dgm:spPr/>
    </dgm:pt>
    <dgm:pt modelId="{5E1BBD39-889D-44BB-BD3F-0C7B3495AF2E}" type="pres">
      <dgm:prSet presAssocID="{E8495EFA-C506-4B7B-A46E-15CE2B8CE343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1BAD40-A1BF-41EA-A399-906430EF85D0}" type="pres">
      <dgm:prSet presAssocID="{CD779F6A-C226-4A90-AFB7-DE6FA79FDA06}" presName="sibTransFirstNode" presStyleLbl="bgShp" presStyleIdx="0" presStyleCnt="1"/>
      <dgm:spPr/>
      <dgm:t>
        <a:bodyPr/>
        <a:lstStyle/>
        <a:p>
          <a:endParaRPr lang="fr-FR"/>
        </a:p>
      </dgm:t>
    </dgm:pt>
    <dgm:pt modelId="{6D53E564-8332-4C83-BE45-5204D73F5446}" type="pres">
      <dgm:prSet presAssocID="{9221F397-1162-4252-B7C3-06A49D25FBD8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ADC197F-C77C-4534-8C3D-5F85C6D3F923}" type="pres">
      <dgm:prSet presAssocID="{941E1B99-7A31-42DF-9B48-139821760465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C2D79E-579A-43F6-BB5E-8F779DC4A007}" type="pres">
      <dgm:prSet presAssocID="{4C2732C7-2C96-4087-96AC-80A7C7F145E3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4FF8CF-63D2-4C33-8292-0F915A832340}" type="pres">
      <dgm:prSet presAssocID="{AD917F04-771F-4DD2-8612-ACA7952C4FFE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D50ABE-5DF9-4F78-A115-00DF3647232D}" type="pres">
      <dgm:prSet presAssocID="{6BA82D97-0152-4348-89F1-97C9ADD90925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9337487-9D78-491C-8E2D-F33A89D89E8C}" type="presOf" srcId="{941E1B99-7A31-42DF-9B48-139821760465}" destId="{9ADC197F-C77C-4534-8C3D-5F85C6D3F923}" srcOrd="0" destOrd="0" presId="urn:microsoft.com/office/officeart/2005/8/layout/cycle3"/>
    <dgm:cxn modelId="{7D2B5430-E99B-41DA-AF57-9DB370570D1B}" type="presOf" srcId="{4C2732C7-2C96-4087-96AC-80A7C7F145E3}" destId="{11C2D79E-579A-43F6-BB5E-8F779DC4A007}" srcOrd="0" destOrd="0" presId="urn:microsoft.com/office/officeart/2005/8/layout/cycle3"/>
    <dgm:cxn modelId="{58E0A783-1163-4AD6-A0E9-CBE8ADB1B3E7}" type="presOf" srcId="{E8495EFA-C506-4B7B-A46E-15CE2B8CE343}" destId="{5E1BBD39-889D-44BB-BD3F-0C7B3495AF2E}" srcOrd="0" destOrd="0" presId="urn:microsoft.com/office/officeart/2005/8/layout/cycle3"/>
    <dgm:cxn modelId="{39D96F7C-3806-43BD-9FAA-E15655B8A912}" type="presOf" srcId="{74C4D736-FCD0-4467-90D8-A10DC7632357}" destId="{FB0C93D4-B52D-439B-BC44-5283B2571F52}" srcOrd="0" destOrd="0" presId="urn:microsoft.com/office/officeart/2005/8/layout/cycle3"/>
    <dgm:cxn modelId="{9A1F9C86-8BFA-47EE-8470-CA7D6B71D093}" srcId="{74C4D736-FCD0-4467-90D8-A10DC7632357}" destId="{AD917F04-771F-4DD2-8612-ACA7952C4FFE}" srcOrd="4" destOrd="0" parTransId="{D1CD4ADC-BA60-41B1-A6FA-0C3618D24010}" sibTransId="{1172DC31-2865-437E-A05D-05F2A3BBE215}"/>
    <dgm:cxn modelId="{61DA792D-FFC3-4BD4-94CD-B8C486B4F4A4}" srcId="{74C4D736-FCD0-4467-90D8-A10DC7632357}" destId="{4C2732C7-2C96-4087-96AC-80A7C7F145E3}" srcOrd="3" destOrd="0" parTransId="{BDBBB414-FCC8-4949-86D0-7C886798626A}" sibTransId="{B2AF943C-8E25-420B-9CDD-BCB6A80D0B6B}"/>
    <dgm:cxn modelId="{0F99E664-B0F0-4D36-B36B-0C05FFF2C751}" srcId="{74C4D736-FCD0-4467-90D8-A10DC7632357}" destId="{E8495EFA-C506-4B7B-A46E-15CE2B8CE343}" srcOrd="0" destOrd="0" parTransId="{CE785373-2E8C-42F5-9DF9-CB82CF8D3213}" sibTransId="{CD779F6A-C226-4A90-AFB7-DE6FA79FDA06}"/>
    <dgm:cxn modelId="{2A659CA9-06B5-4C0A-8B52-7C61A9766AFC}" type="presOf" srcId="{AD917F04-771F-4DD2-8612-ACA7952C4FFE}" destId="{CA4FF8CF-63D2-4C33-8292-0F915A832340}" srcOrd="0" destOrd="0" presId="urn:microsoft.com/office/officeart/2005/8/layout/cycle3"/>
    <dgm:cxn modelId="{5B118BF9-3DF7-4318-9DC2-E25B32F6EF08}" srcId="{74C4D736-FCD0-4467-90D8-A10DC7632357}" destId="{9221F397-1162-4252-B7C3-06A49D25FBD8}" srcOrd="1" destOrd="0" parTransId="{9CDDCC40-4A20-40DB-9059-671CB538E58E}" sibTransId="{919BE14F-E82C-485A-AA1C-9F00495A5420}"/>
    <dgm:cxn modelId="{4A204C50-E0C1-4265-BD05-1AD1B2A0852D}" srcId="{74C4D736-FCD0-4467-90D8-A10DC7632357}" destId="{6BA82D97-0152-4348-89F1-97C9ADD90925}" srcOrd="5" destOrd="0" parTransId="{F62CA1B6-3CCD-4902-8073-723EC289D6EA}" sibTransId="{B68D377E-D489-47A2-AA40-441CC4D8424E}"/>
    <dgm:cxn modelId="{DF69B39C-535B-443F-B6DA-3B244F48A4A7}" type="presOf" srcId="{6BA82D97-0152-4348-89F1-97C9ADD90925}" destId="{08D50ABE-5DF9-4F78-A115-00DF3647232D}" srcOrd="0" destOrd="0" presId="urn:microsoft.com/office/officeart/2005/8/layout/cycle3"/>
    <dgm:cxn modelId="{8EA8DDC7-3A2D-4E14-A55C-8EC627FE2A96}" type="presOf" srcId="{9221F397-1162-4252-B7C3-06A49D25FBD8}" destId="{6D53E564-8332-4C83-BE45-5204D73F5446}" srcOrd="0" destOrd="0" presId="urn:microsoft.com/office/officeart/2005/8/layout/cycle3"/>
    <dgm:cxn modelId="{D0D04C96-0962-479E-BEC8-64C28A4E4C44}" srcId="{74C4D736-FCD0-4467-90D8-A10DC7632357}" destId="{941E1B99-7A31-42DF-9B48-139821760465}" srcOrd="2" destOrd="0" parTransId="{9219C02E-7F7F-40A5-84D5-A692A9E7CD21}" sibTransId="{C41F9022-AC4F-4995-A052-26386BD908F8}"/>
    <dgm:cxn modelId="{7017CF18-2F50-483E-A31C-66B4A971F7A4}" type="presOf" srcId="{CD779F6A-C226-4A90-AFB7-DE6FA79FDA06}" destId="{D91BAD40-A1BF-41EA-A399-906430EF85D0}" srcOrd="0" destOrd="0" presId="urn:microsoft.com/office/officeart/2005/8/layout/cycle3"/>
    <dgm:cxn modelId="{5576D957-A706-4DD7-BF8B-45F9DF701431}" type="presParOf" srcId="{FB0C93D4-B52D-439B-BC44-5283B2571F52}" destId="{E70521A7-FF91-43B2-BDC0-46CA8433F76A}" srcOrd="0" destOrd="0" presId="urn:microsoft.com/office/officeart/2005/8/layout/cycle3"/>
    <dgm:cxn modelId="{A4DBF2DB-1913-4BF5-9947-46391D58487B}" type="presParOf" srcId="{E70521A7-FF91-43B2-BDC0-46CA8433F76A}" destId="{5E1BBD39-889D-44BB-BD3F-0C7B3495AF2E}" srcOrd="0" destOrd="0" presId="urn:microsoft.com/office/officeart/2005/8/layout/cycle3"/>
    <dgm:cxn modelId="{34FCAB3D-AC75-4C3D-BEFC-176AF1C5C684}" type="presParOf" srcId="{E70521A7-FF91-43B2-BDC0-46CA8433F76A}" destId="{D91BAD40-A1BF-41EA-A399-906430EF85D0}" srcOrd="1" destOrd="0" presId="urn:microsoft.com/office/officeart/2005/8/layout/cycle3"/>
    <dgm:cxn modelId="{923569AA-555F-4B94-8876-40628475D4FA}" type="presParOf" srcId="{E70521A7-FF91-43B2-BDC0-46CA8433F76A}" destId="{6D53E564-8332-4C83-BE45-5204D73F5446}" srcOrd="2" destOrd="0" presId="urn:microsoft.com/office/officeart/2005/8/layout/cycle3"/>
    <dgm:cxn modelId="{DC45D5D6-C132-4BAD-9F21-71998E78BBF5}" type="presParOf" srcId="{E70521A7-FF91-43B2-BDC0-46CA8433F76A}" destId="{9ADC197F-C77C-4534-8C3D-5F85C6D3F923}" srcOrd="3" destOrd="0" presId="urn:microsoft.com/office/officeart/2005/8/layout/cycle3"/>
    <dgm:cxn modelId="{EE61BEA4-5B94-48DC-BD22-5B5CE25C1DCD}" type="presParOf" srcId="{E70521A7-FF91-43B2-BDC0-46CA8433F76A}" destId="{11C2D79E-579A-43F6-BB5E-8F779DC4A007}" srcOrd="4" destOrd="0" presId="urn:microsoft.com/office/officeart/2005/8/layout/cycle3"/>
    <dgm:cxn modelId="{BF0B765E-C88E-4C86-A6DB-54C6BA346A45}" type="presParOf" srcId="{E70521A7-FF91-43B2-BDC0-46CA8433F76A}" destId="{CA4FF8CF-63D2-4C33-8292-0F915A832340}" srcOrd="5" destOrd="0" presId="urn:microsoft.com/office/officeart/2005/8/layout/cycle3"/>
    <dgm:cxn modelId="{E2C1F7EA-A902-454E-9F63-87CEE09F14E9}" type="presParOf" srcId="{E70521A7-FF91-43B2-BDC0-46CA8433F76A}" destId="{08D50ABE-5DF9-4F78-A115-00DF3647232D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E53DA6-4995-4797-8C3E-D9B9A799A102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CB85B7A-495C-4AE6-90F8-183AF6EDDCEE}">
      <dgm:prSet phldrT="[Texte]" custT="1"/>
      <dgm:spPr/>
      <dgm:t>
        <a:bodyPr/>
        <a:lstStyle/>
        <a:p>
          <a:r>
            <a:rPr lang="fr-FR" sz="1200" b="1" dirty="0" smtClean="0"/>
            <a:t>7-Ribosome</a:t>
          </a:r>
          <a:endParaRPr lang="fr-FR" sz="1200" dirty="0"/>
        </a:p>
      </dgm:t>
    </dgm:pt>
    <dgm:pt modelId="{829ED136-8988-483C-9A83-8D1B6B721132}" type="parTrans" cxnId="{6FD7A90A-C771-47F9-929F-4F1515193246}">
      <dgm:prSet/>
      <dgm:spPr/>
      <dgm:t>
        <a:bodyPr/>
        <a:lstStyle/>
        <a:p>
          <a:endParaRPr lang="fr-FR"/>
        </a:p>
      </dgm:t>
    </dgm:pt>
    <dgm:pt modelId="{B8746FFA-0AE1-43EB-91DC-A347C7F5D5BA}" type="sibTrans" cxnId="{6FD7A90A-C771-47F9-929F-4F1515193246}">
      <dgm:prSet/>
      <dgm:spPr/>
      <dgm:t>
        <a:bodyPr/>
        <a:lstStyle/>
        <a:p>
          <a:endParaRPr lang="fr-FR"/>
        </a:p>
      </dgm:t>
    </dgm:pt>
    <dgm:pt modelId="{7E98776B-0E62-4EE0-ACC5-1F6368050984}">
      <dgm:prSet phldrT="[Texte]" custT="1"/>
      <dgm:spPr/>
      <dgm:t>
        <a:bodyPr/>
        <a:lstStyle/>
        <a:p>
          <a:r>
            <a:rPr lang="fr-FR" sz="1200" b="1" dirty="0" smtClean="0"/>
            <a:t>11-</a:t>
          </a:r>
          <a:r>
            <a:rPr lang="fr-FR" sz="1200" b="1" dirty="0" err="1" smtClean="0"/>
            <a:t>Goutelette</a:t>
          </a:r>
          <a:r>
            <a:rPr lang="fr-FR" sz="1200" b="1" dirty="0" smtClean="0"/>
            <a:t> lipidique</a:t>
          </a:r>
        </a:p>
      </dgm:t>
    </dgm:pt>
    <dgm:pt modelId="{9C610DE3-502D-44BA-8F38-E9C0BE573024}" type="parTrans" cxnId="{78CFBEDF-A624-4E92-87EC-88959F7B6E1B}">
      <dgm:prSet/>
      <dgm:spPr/>
      <dgm:t>
        <a:bodyPr/>
        <a:lstStyle/>
        <a:p>
          <a:endParaRPr lang="fr-FR"/>
        </a:p>
      </dgm:t>
    </dgm:pt>
    <dgm:pt modelId="{51D90BF9-39C8-40FE-82A0-0F2BBA689352}" type="sibTrans" cxnId="{78CFBEDF-A624-4E92-87EC-88959F7B6E1B}">
      <dgm:prSet/>
      <dgm:spPr/>
      <dgm:t>
        <a:bodyPr/>
        <a:lstStyle/>
        <a:p>
          <a:endParaRPr lang="fr-FR"/>
        </a:p>
      </dgm:t>
    </dgm:pt>
    <dgm:pt modelId="{333D21E2-69FF-44A9-B2AA-2C1215CAC1D9}">
      <dgm:prSet phldrT="[Texte]" custT="1"/>
      <dgm:spPr/>
      <dgm:t>
        <a:bodyPr/>
        <a:lstStyle/>
        <a:p>
          <a:r>
            <a:rPr lang="fr-FR" sz="1200" b="1" dirty="0" smtClean="0"/>
            <a:t>12-Centrosome</a:t>
          </a:r>
          <a:r>
            <a:rPr lang="fr-FR" sz="1800" b="1" dirty="0" smtClean="0"/>
            <a:t> </a:t>
          </a:r>
          <a:endParaRPr lang="fr-FR" b="1" dirty="0"/>
        </a:p>
      </dgm:t>
    </dgm:pt>
    <dgm:pt modelId="{AB4D2459-0548-474F-B58C-D456DDF595AF}" type="parTrans" cxnId="{B2F285E5-23FA-47A8-A7CC-53094D8CBB3E}">
      <dgm:prSet/>
      <dgm:spPr/>
      <dgm:t>
        <a:bodyPr/>
        <a:lstStyle/>
        <a:p>
          <a:endParaRPr lang="fr-FR"/>
        </a:p>
      </dgm:t>
    </dgm:pt>
    <dgm:pt modelId="{EEC56A74-9809-4369-A9E6-F6088EEBC0D4}" type="sibTrans" cxnId="{B2F285E5-23FA-47A8-A7CC-53094D8CBB3E}">
      <dgm:prSet/>
      <dgm:spPr/>
      <dgm:t>
        <a:bodyPr/>
        <a:lstStyle/>
        <a:p>
          <a:endParaRPr lang="fr-FR"/>
        </a:p>
      </dgm:t>
    </dgm:pt>
    <dgm:pt modelId="{39CE25B9-2C97-4DEC-87CB-581683444667}">
      <dgm:prSet phldrT="[Texte]" custT="1"/>
      <dgm:spPr/>
      <dgm:t>
        <a:bodyPr/>
        <a:lstStyle/>
        <a:p>
          <a:r>
            <a:rPr lang="fr-FR" sz="1200" b="1" dirty="0" smtClean="0"/>
            <a:t>10-Appareil de Golgi</a:t>
          </a:r>
          <a:endParaRPr lang="fr-FR" sz="1200" b="1" dirty="0"/>
        </a:p>
      </dgm:t>
    </dgm:pt>
    <dgm:pt modelId="{A37E1372-E9A4-4BAE-8078-39FBF8643820}" type="parTrans" cxnId="{07B0F3FC-21FB-431C-827F-D1BC0EC5EB90}">
      <dgm:prSet/>
      <dgm:spPr/>
      <dgm:t>
        <a:bodyPr/>
        <a:lstStyle/>
        <a:p>
          <a:endParaRPr lang="fr-FR"/>
        </a:p>
      </dgm:t>
    </dgm:pt>
    <dgm:pt modelId="{FB1D92EF-2A2F-4905-BDEE-0A40F6984175}" type="sibTrans" cxnId="{07B0F3FC-21FB-431C-827F-D1BC0EC5EB90}">
      <dgm:prSet/>
      <dgm:spPr/>
      <dgm:t>
        <a:bodyPr/>
        <a:lstStyle/>
        <a:p>
          <a:endParaRPr lang="fr-FR"/>
        </a:p>
      </dgm:t>
    </dgm:pt>
    <dgm:pt modelId="{EFF52E05-2B47-4634-A31C-7E29778B52A9}">
      <dgm:prSet custT="1"/>
      <dgm:spPr/>
      <dgm:t>
        <a:bodyPr/>
        <a:lstStyle/>
        <a:p>
          <a:r>
            <a:rPr lang="fr-FR" sz="1200" b="1" dirty="0" smtClean="0"/>
            <a:t>1-Noyau</a:t>
          </a:r>
          <a:endParaRPr lang="fr-FR" sz="1200" b="1" dirty="0"/>
        </a:p>
      </dgm:t>
    </dgm:pt>
    <dgm:pt modelId="{B4D504B8-A503-4A62-9D61-0C65667EBC71}" type="parTrans" cxnId="{68ED0EED-64AE-4887-B475-617085D9BE7E}">
      <dgm:prSet/>
      <dgm:spPr/>
      <dgm:t>
        <a:bodyPr/>
        <a:lstStyle/>
        <a:p>
          <a:endParaRPr lang="fr-FR"/>
        </a:p>
      </dgm:t>
    </dgm:pt>
    <dgm:pt modelId="{0C441AE0-73A2-4099-8A80-92F1EFA47EF9}" type="sibTrans" cxnId="{68ED0EED-64AE-4887-B475-617085D9BE7E}">
      <dgm:prSet/>
      <dgm:spPr/>
      <dgm:t>
        <a:bodyPr/>
        <a:lstStyle/>
        <a:p>
          <a:endParaRPr lang="fr-FR"/>
        </a:p>
      </dgm:t>
    </dgm:pt>
    <dgm:pt modelId="{06BD53D2-9E17-4ED4-A19B-D16918106A22}">
      <dgm:prSet/>
      <dgm:spPr/>
      <dgm:t>
        <a:bodyPr/>
        <a:lstStyle/>
        <a:p>
          <a:r>
            <a:rPr lang="fr-FR" b="1" dirty="0" smtClean="0"/>
            <a:t>2-Cytoplasme</a:t>
          </a:r>
          <a:endParaRPr lang="fr-FR" dirty="0"/>
        </a:p>
      </dgm:t>
    </dgm:pt>
    <dgm:pt modelId="{54C8353D-9D86-4B7B-8728-9561C9645631}" type="parTrans" cxnId="{DC6ABD51-C02B-4915-B189-3C8DE4D09188}">
      <dgm:prSet/>
      <dgm:spPr/>
      <dgm:t>
        <a:bodyPr/>
        <a:lstStyle/>
        <a:p>
          <a:endParaRPr lang="fr-FR"/>
        </a:p>
      </dgm:t>
    </dgm:pt>
    <dgm:pt modelId="{8B08386C-CDE6-49BB-AE9A-F2CF4540B381}" type="sibTrans" cxnId="{DC6ABD51-C02B-4915-B189-3C8DE4D09188}">
      <dgm:prSet/>
      <dgm:spPr/>
      <dgm:t>
        <a:bodyPr/>
        <a:lstStyle/>
        <a:p>
          <a:endParaRPr lang="fr-FR"/>
        </a:p>
      </dgm:t>
    </dgm:pt>
    <dgm:pt modelId="{DDF94EBF-BCF1-4529-B952-7C9A40CF704E}">
      <dgm:prSet custT="1"/>
      <dgm:spPr/>
      <dgm:t>
        <a:bodyPr/>
        <a:lstStyle/>
        <a:p>
          <a:r>
            <a:rPr lang="fr-FR" sz="1200" b="1" dirty="0" smtClean="0"/>
            <a:t>3-Membrane plasmique </a:t>
          </a:r>
          <a:endParaRPr lang="fr-FR" sz="1200" dirty="0"/>
        </a:p>
      </dgm:t>
    </dgm:pt>
    <dgm:pt modelId="{CBC7F3BF-B998-4046-A55C-5C893A2067C4}" type="parTrans" cxnId="{04A88B7C-4FB2-4FAD-8FA0-F3C62CE2A255}">
      <dgm:prSet/>
      <dgm:spPr/>
      <dgm:t>
        <a:bodyPr/>
        <a:lstStyle/>
        <a:p>
          <a:endParaRPr lang="fr-FR"/>
        </a:p>
      </dgm:t>
    </dgm:pt>
    <dgm:pt modelId="{BD498F1F-E972-4341-A5A2-F1CBBA21AFFB}" type="sibTrans" cxnId="{04A88B7C-4FB2-4FAD-8FA0-F3C62CE2A255}">
      <dgm:prSet/>
      <dgm:spPr/>
      <dgm:t>
        <a:bodyPr/>
        <a:lstStyle/>
        <a:p>
          <a:endParaRPr lang="fr-FR"/>
        </a:p>
      </dgm:t>
    </dgm:pt>
    <dgm:pt modelId="{9247E911-6850-42C5-BC9A-D60F0C7912B6}">
      <dgm:prSet custT="1"/>
      <dgm:spPr/>
      <dgm:t>
        <a:bodyPr/>
        <a:lstStyle/>
        <a:p>
          <a:r>
            <a:rPr lang="fr-FR" sz="1200" b="1" dirty="0" smtClean="0"/>
            <a:t>5-Réticulum endoplasmique lisse</a:t>
          </a:r>
          <a:endParaRPr lang="fr-FR" sz="1200" b="1" dirty="0"/>
        </a:p>
      </dgm:t>
    </dgm:pt>
    <dgm:pt modelId="{376E8746-7EF9-4E65-8008-D1F788172773}" type="parTrans" cxnId="{0E5EEA9B-7CB9-4E03-8269-8CF832BF06F7}">
      <dgm:prSet/>
      <dgm:spPr/>
      <dgm:t>
        <a:bodyPr/>
        <a:lstStyle/>
        <a:p>
          <a:endParaRPr lang="fr-FR"/>
        </a:p>
      </dgm:t>
    </dgm:pt>
    <dgm:pt modelId="{8662691F-D9C8-4F66-9B9E-CB9CCA05989F}" type="sibTrans" cxnId="{0E5EEA9B-7CB9-4E03-8269-8CF832BF06F7}">
      <dgm:prSet/>
      <dgm:spPr/>
      <dgm:t>
        <a:bodyPr/>
        <a:lstStyle/>
        <a:p>
          <a:endParaRPr lang="fr-FR"/>
        </a:p>
      </dgm:t>
    </dgm:pt>
    <dgm:pt modelId="{B06F20A6-AC73-4314-9521-1306749A849E}">
      <dgm:prSet/>
      <dgm:spPr/>
      <dgm:t>
        <a:bodyPr/>
        <a:lstStyle/>
        <a:p>
          <a:r>
            <a:rPr lang="fr-FR" b="1" dirty="0" smtClean="0"/>
            <a:t>6-Réticulum endoplasmique granuleux</a:t>
          </a:r>
          <a:endParaRPr lang="fr-FR" dirty="0"/>
        </a:p>
      </dgm:t>
    </dgm:pt>
    <dgm:pt modelId="{9088B75C-6766-4545-A9E2-A740963C0B21}" type="parTrans" cxnId="{C002FB01-B3AA-46E0-AEAE-904BB5D1C45C}">
      <dgm:prSet/>
      <dgm:spPr/>
      <dgm:t>
        <a:bodyPr/>
        <a:lstStyle/>
        <a:p>
          <a:endParaRPr lang="fr-FR"/>
        </a:p>
      </dgm:t>
    </dgm:pt>
    <dgm:pt modelId="{3E06C4DE-C4CC-46E8-9A51-C0060DB0B1C7}" type="sibTrans" cxnId="{C002FB01-B3AA-46E0-AEAE-904BB5D1C45C}">
      <dgm:prSet/>
      <dgm:spPr/>
      <dgm:t>
        <a:bodyPr/>
        <a:lstStyle/>
        <a:p>
          <a:endParaRPr lang="fr-FR"/>
        </a:p>
      </dgm:t>
    </dgm:pt>
    <dgm:pt modelId="{C23FD579-6C42-4C81-8ADF-B30666F85EA3}">
      <dgm:prSet custT="1"/>
      <dgm:spPr/>
      <dgm:t>
        <a:bodyPr/>
        <a:lstStyle/>
        <a:p>
          <a:r>
            <a:rPr lang="fr-FR" sz="1200" b="1" dirty="0" smtClean="0"/>
            <a:t>4-vacuole</a:t>
          </a:r>
          <a:endParaRPr lang="fr-FR" sz="1200" b="1" dirty="0"/>
        </a:p>
      </dgm:t>
    </dgm:pt>
    <dgm:pt modelId="{77A74168-2868-464E-81CB-9CA92EF18E23}" type="parTrans" cxnId="{763AFAA3-F5A3-4FE1-A225-A7235B5ABB70}">
      <dgm:prSet/>
      <dgm:spPr/>
      <dgm:t>
        <a:bodyPr/>
        <a:lstStyle/>
        <a:p>
          <a:endParaRPr lang="fr-FR"/>
        </a:p>
      </dgm:t>
    </dgm:pt>
    <dgm:pt modelId="{D7438840-A7AD-4BB3-9AC1-3AD9716696C5}" type="sibTrans" cxnId="{763AFAA3-F5A3-4FE1-A225-A7235B5ABB70}">
      <dgm:prSet/>
      <dgm:spPr/>
      <dgm:t>
        <a:bodyPr/>
        <a:lstStyle/>
        <a:p>
          <a:endParaRPr lang="fr-FR"/>
        </a:p>
      </dgm:t>
    </dgm:pt>
    <dgm:pt modelId="{CF952BA9-E115-4F30-8E6E-224ED8F86B07}">
      <dgm:prSet custT="1"/>
      <dgm:spPr/>
      <dgm:t>
        <a:bodyPr/>
        <a:lstStyle/>
        <a:p>
          <a:r>
            <a:rPr lang="fr-FR" sz="1200" b="1" dirty="0" smtClean="0"/>
            <a:t>8-mitochondrie</a:t>
          </a:r>
          <a:endParaRPr lang="fr-FR" sz="1200" b="1" dirty="0"/>
        </a:p>
      </dgm:t>
    </dgm:pt>
    <dgm:pt modelId="{2B0FD69A-90B9-4127-B35F-9A7EA39EDEFD}" type="parTrans" cxnId="{CA9A1F93-9B04-4B5F-B60A-314D688CE4A3}">
      <dgm:prSet/>
      <dgm:spPr/>
      <dgm:t>
        <a:bodyPr/>
        <a:lstStyle/>
        <a:p>
          <a:endParaRPr lang="fr-FR"/>
        </a:p>
      </dgm:t>
    </dgm:pt>
    <dgm:pt modelId="{70FB49C2-55BA-48F2-8736-B27344997EAF}" type="sibTrans" cxnId="{CA9A1F93-9B04-4B5F-B60A-314D688CE4A3}">
      <dgm:prSet/>
      <dgm:spPr/>
      <dgm:t>
        <a:bodyPr/>
        <a:lstStyle/>
        <a:p>
          <a:endParaRPr lang="fr-FR"/>
        </a:p>
      </dgm:t>
    </dgm:pt>
    <dgm:pt modelId="{D4F1536B-2F0F-41CC-93B7-573FA519BA50}" type="pres">
      <dgm:prSet presAssocID="{65E53DA6-4995-4797-8C3E-D9B9A799A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0DA982E-1E57-4DC4-9537-62A6DB4E7178}" type="pres">
      <dgm:prSet presAssocID="{CCB85B7A-495C-4AE6-90F8-183AF6EDDCEE}" presName="linNode" presStyleCnt="0"/>
      <dgm:spPr/>
    </dgm:pt>
    <dgm:pt modelId="{A897DDF7-E347-45F0-8FE5-05B204378D40}" type="pres">
      <dgm:prSet presAssocID="{CCB85B7A-495C-4AE6-90F8-183AF6EDDCEE}" presName="parentText" presStyleLbl="node1" presStyleIdx="0" presStyleCnt="11" custScaleX="109579" custScaleY="134738" custLinFactY="200000" custLinFactNeighborX="-78810" custLinFactNeighborY="27839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3C0149E-E3EC-43A7-9768-4EE2CD6D87F0}" type="pres">
      <dgm:prSet presAssocID="{B8746FFA-0AE1-43EB-91DC-A347C7F5D5BA}" presName="sp" presStyleCnt="0"/>
      <dgm:spPr/>
    </dgm:pt>
    <dgm:pt modelId="{B2A7C81B-C17D-408B-9688-08C60648D1B5}" type="pres">
      <dgm:prSet presAssocID="{B06F20A6-AC73-4314-9521-1306749A849E}" presName="linNode" presStyleCnt="0"/>
      <dgm:spPr/>
    </dgm:pt>
    <dgm:pt modelId="{66F23C20-F230-49C9-9B6C-9F8B0D06DB97}" type="pres">
      <dgm:prSet presAssocID="{B06F20A6-AC73-4314-9521-1306749A849E}" presName="parentText" presStyleLbl="node1" presStyleIdx="1" presStyleCnt="11" custLinFactY="73520" custLinFactNeighborX="99042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28813D4-F864-4E40-AB51-D1B73E9E970F}" type="pres">
      <dgm:prSet presAssocID="{3E06C4DE-C4CC-46E8-9A51-C0060DB0B1C7}" presName="sp" presStyleCnt="0"/>
      <dgm:spPr/>
    </dgm:pt>
    <dgm:pt modelId="{B2540433-4D5D-4A92-967E-68155F793B24}" type="pres">
      <dgm:prSet presAssocID="{9247E911-6850-42C5-BC9A-D60F0C7912B6}" presName="linNode" presStyleCnt="0"/>
      <dgm:spPr/>
    </dgm:pt>
    <dgm:pt modelId="{51AB1F9E-05BA-41ED-BFE5-96D562DA3045}" type="pres">
      <dgm:prSet presAssocID="{9247E911-6850-42C5-BC9A-D60F0C7912B6}" presName="parentText" presStyleLbl="node1" presStyleIdx="2" presStyleCnt="11" custLinFactNeighborX="-78733" custLinFactNeighborY="8503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DAAFE2-3567-4235-8B39-451B97DCDBD9}" type="pres">
      <dgm:prSet presAssocID="{8662691F-D9C8-4F66-9B9E-CB9CCA05989F}" presName="sp" presStyleCnt="0"/>
      <dgm:spPr/>
    </dgm:pt>
    <dgm:pt modelId="{80CC9023-59D7-4139-8978-C689191976C7}" type="pres">
      <dgm:prSet presAssocID="{DDF94EBF-BCF1-4529-B952-7C9A40CF704E}" presName="linNode" presStyleCnt="0"/>
      <dgm:spPr/>
    </dgm:pt>
    <dgm:pt modelId="{F315FDA0-FD60-4AA2-88BC-C647EF8A3DCC}" type="pres">
      <dgm:prSet presAssocID="{DDF94EBF-BCF1-4529-B952-7C9A40CF704E}" presName="parentText" presStyleLbl="node1" presStyleIdx="3" presStyleCnt="11" custLinFactY="-85105" custLinFactNeighborX="-78733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84AB6CB-6362-4A15-89F0-B604455B7672}" type="pres">
      <dgm:prSet presAssocID="{BD498F1F-E972-4341-A5A2-F1CBBA21AFFB}" presName="sp" presStyleCnt="0"/>
      <dgm:spPr/>
    </dgm:pt>
    <dgm:pt modelId="{6CC6FC6C-9E92-4671-A6C5-B8EFEBFC55E9}" type="pres">
      <dgm:prSet presAssocID="{06BD53D2-9E17-4ED4-A19B-D16918106A22}" presName="linNode" presStyleCnt="0"/>
      <dgm:spPr/>
    </dgm:pt>
    <dgm:pt modelId="{09D26AE0-DAFE-407E-9F33-FD9E6BFD1BE7}" type="pres">
      <dgm:prSet presAssocID="{06BD53D2-9E17-4ED4-A19B-D16918106A22}" presName="parentText" presStyleLbl="node1" presStyleIdx="4" presStyleCnt="11" custLinFactY="-200000" custLinFactNeighborX="99042" custLinFactNeighborY="-255238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5B825D-81A3-4059-B1A9-9481A0102855}" type="pres">
      <dgm:prSet presAssocID="{8B08386C-CDE6-49BB-AE9A-F2CF4540B381}" presName="sp" presStyleCnt="0"/>
      <dgm:spPr/>
    </dgm:pt>
    <dgm:pt modelId="{58332A9D-D8CD-454B-81EE-184DC3C543EF}" type="pres">
      <dgm:prSet presAssocID="{EFF52E05-2B47-4634-A31C-7E29778B52A9}" presName="linNode" presStyleCnt="0"/>
      <dgm:spPr/>
    </dgm:pt>
    <dgm:pt modelId="{A956FB47-FA20-4C00-A855-057752DEEBA5}" type="pres">
      <dgm:prSet presAssocID="{EFF52E05-2B47-4634-A31C-7E29778B52A9}" presName="parentText" presStyleLbl="node1" presStyleIdx="5" presStyleCnt="11" custLinFactX="-100000" custLinFactY="-300000" custLinFactNeighborX="-101149" custLinFactNeighborY="-37580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B58909-E339-4B7C-A398-EEFDDE51A7DE}" type="pres">
      <dgm:prSet presAssocID="{0C441AE0-73A2-4099-8A80-92F1EFA47EF9}" presName="sp" presStyleCnt="0"/>
      <dgm:spPr/>
    </dgm:pt>
    <dgm:pt modelId="{CB82859A-22A1-48B0-98EA-19D85A35ACBC}" type="pres">
      <dgm:prSet presAssocID="{39CE25B9-2C97-4DEC-87CB-581683444667}" presName="linNode" presStyleCnt="0"/>
      <dgm:spPr/>
    </dgm:pt>
    <dgm:pt modelId="{0E21CAE9-1D52-459B-A157-AD98CA92097C}" type="pres">
      <dgm:prSet presAssocID="{39CE25B9-2C97-4DEC-87CB-581683444667}" presName="parentText" presStyleLbl="node1" presStyleIdx="6" presStyleCnt="11" custLinFactNeighborX="-78733" custLinFactNeighborY="5119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125669-E1CF-4A2E-A30E-1321E26C6D91}" type="pres">
      <dgm:prSet presAssocID="{FB1D92EF-2A2F-4905-BDEE-0A40F6984175}" presName="sp" presStyleCnt="0"/>
      <dgm:spPr/>
    </dgm:pt>
    <dgm:pt modelId="{05CFB401-0C89-4A05-A9BC-5E3754C613B3}" type="pres">
      <dgm:prSet presAssocID="{7E98776B-0E62-4EE0-ACC5-1F6368050984}" presName="linNode" presStyleCnt="0"/>
      <dgm:spPr/>
    </dgm:pt>
    <dgm:pt modelId="{F03D3595-A506-4E68-B252-F98899CFD1F1}" type="pres">
      <dgm:prSet presAssocID="{7E98776B-0E62-4EE0-ACC5-1F6368050984}" presName="parentText" presStyleLbl="node1" presStyleIdx="7" presStyleCnt="11" custScaleX="120306" custLinFactNeighborX="78736" custLinFactNeighborY="-8176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FA41853-E9F7-42E3-AE73-64DF30477CE0}" type="pres">
      <dgm:prSet presAssocID="{51D90BF9-39C8-40FE-82A0-0F2BBA689352}" presName="sp" presStyleCnt="0"/>
      <dgm:spPr/>
    </dgm:pt>
    <dgm:pt modelId="{166CC3F6-EA79-4985-ABBF-EF71DEE3F527}" type="pres">
      <dgm:prSet presAssocID="{333D21E2-69FF-44A9-B2AA-2C1215CAC1D9}" presName="linNode" presStyleCnt="0"/>
      <dgm:spPr/>
    </dgm:pt>
    <dgm:pt modelId="{F6E6D5C2-F9F8-4FAA-93EF-1523392ADE5E}" type="pres">
      <dgm:prSet presAssocID="{333D21E2-69FF-44A9-B2AA-2C1215CAC1D9}" presName="parentText" presStyleLbl="node1" presStyleIdx="8" presStyleCnt="11" custScaleX="120307" custLinFactNeighborX="2684" custLinFactNeighborY="-4984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748D2B-1CB3-472B-B839-0A8AD089CF0E}" type="pres">
      <dgm:prSet presAssocID="{EEC56A74-9809-4369-A9E6-F6088EEBC0D4}" presName="sp" presStyleCnt="0"/>
      <dgm:spPr/>
    </dgm:pt>
    <dgm:pt modelId="{383F068D-3E29-4EC5-9A5E-18B30570EF42}" type="pres">
      <dgm:prSet presAssocID="{C23FD579-6C42-4C81-8ADF-B30666F85EA3}" presName="linNode" presStyleCnt="0"/>
      <dgm:spPr/>
    </dgm:pt>
    <dgm:pt modelId="{BE2EEDD0-C03C-48C7-BC60-23760A27B790}" type="pres">
      <dgm:prSet presAssocID="{C23FD579-6C42-4C81-8ADF-B30666F85EA3}" presName="parentText" presStyleLbl="node1" presStyleIdx="9" presStyleCnt="11" custLinFactY="-400000" custLinFactNeighborX="99042" custLinFactNeighborY="-41510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40C788-CBA8-4241-9CEC-FA530964C1BE}" type="pres">
      <dgm:prSet presAssocID="{D7438840-A7AD-4BB3-9AC1-3AD9716696C5}" presName="sp" presStyleCnt="0"/>
      <dgm:spPr/>
    </dgm:pt>
    <dgm:pt modelId="{AD8BADDA-D5EA-4C5C-8CBD-F94CB7B1FD78}" type="pres">
      <dgm:prSet presAssocID="{CF952BA9-E115-4F30-8E6E-224ED8F86B07}" presName="linNode" presStyleCnt="0"/>
      <dgm:spPr/>
    </dgm:pt>
    <dgm:pt modelId="{B24A8D22-F0A9-490F-8CAB-F8E52A0FCCE8}" type="pres">
      <dgm:prSet presAssocID="{CF952BA9-E115-4F30-8E6E-224ED8F86B07}" presName="parentText" presStyleLbl="node1" presStyleIdx="10" presStyleCnt="11" custLinFactY="-277917" custLinFactNeighborX="99042" custLinFactNeighborY="-30000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2773154-2D44-44B3-A841-CD1C3B6EAADB}" type="presOf" srcId="{B06F20A6-AC73-4314-9521-1306749A849E}" destId="{66F23C20-F230-49C9-9B6C-9F8B0D06DB97}" srcOrd="0" destOrd="0" presId="urn:microsoft.com/office/officeart/2005/8/layout/vList5"/>
    <dgm:cxn modelId="{78CFBEDF-A624-4E92-87EC-88959F7B6E1B}" srcId="{65E53DA6-4995-4797-8C3E-D9B9A799A102}" destId="{7E98776B-0E62-4EE0-ACC5-1F6368050984}" srcOrd="7" destOrd="0" parTransId="{9C610DE3-502D-44BA-8F38-E9C0BE573024}" sibTransId="{51D90BF9-39C8-40FE-82A0-0F2BBA689352}"/>
    <dgm:cxn modelId="{B2F285E5-23FA-47A8-A7CC-53094D8CBB3E}" srcId="{65E53DA6-4995-4797-8C3E-D9B9A799A102}" destId="{333D21E2-69FF-44A9-B2AA-2C1215CAC1D9}" srcOrd="8" destOrd="0" parTransId="{AB4D2459-0548-474F-B58C-D456DDF595AF}" sibTransId="{EEC56A74-9809-4369-A9E6-F6088EEBC0D4}"/>
    <dgm:cxn modelId="{F8EF1237-9FED-4993-9F06-7090D1D60FC2}" type="presOf" srcId="{CF952BA9-E115-4F30-8E6E-224ED8F86B07}" destId="{B24A8D22-F0A9-490F-8CAB-F8E52A0FCCE8}" srcOrd="0" destOrd="0" presId="urn:microsoft.com/office/officeart/2005/8/layout/vList5"/>
    <dgm:cxn modelId="{CA9A1F93-9B04-4B5F-B60A-314D688CE4A3}" srcId="{65E53DA6-4995-4797-8C3E-D9B9A799A102}" destId="{CF952BA9-E115-4F30-8E6E-224ED8F86B07}" srcOrd="10" destOrd="0" parTransId="{2B0FD69A-90B9-4127-B35F-9A7EA39EDEFD}" sibTransId="{70FB49C2-55BA-48F2-8736-B27344997EAF}"/>
    <dgm:cxn modelId="{0E5EEA9B-7CB9-4E03-8269-8CF832BF06F7}" srcId="{65E53DA6-4995-4797-8C3E-D9B9A799A102}" destId="{9247E911-6850-42C5-BC9A-D60F0C7912B6}" srcOrd="2" destOrd="0" parTransId="{376E8746-7EF9-4E65-8008-D1F788172773}" sibTransId="{8662691F-D9C8-4F66-9B9E-CB9CCA05989F}"/>
    <dgm:cxn modelId="{763AFAA3-F5A3-4FE1-A225-A7235B5ABB70}" srcId="{65E53DA6-4995-4797-8C3E-D9B9A799A102}" destId="{C23FD579-6C42-4C81-8ADF-B30666F85EA3}" srcOrd="9" destOrd="0" parTransId="{77A74168-2868-464E-81CB-9CA92EF18E23}" sibTransId="{D7438840-A7AD-4BB3-9AC1-3AD9716696C5}"/>
    <dgm:cxn modelId="{30E9CE2D-EB4B-47A6-8CBB-351A337DFC2D}" type="presOf" srcId="{DDF94EBF-BCF1-4529-B952-7C9A40CF704E}" destId="{F315FDA0-FD60-4AA2-88BC-C647EF8A3DCC}" srcOrd="0" destOrd="0" presId="urn:microsoft.com/office/officeart/2005/8/layout/vList5"/>
    <dgm:cxn modelId="{03DD0805-D3AA-4ED6-86A0-536B22E04572}" type="presOf" srcId="{C23FD579-6C42-4C81-8ADF-B30666F85EA3}" destId="{BE2EEDD0-C03C-48C7-BC60-23760A27B790}" srcOrd="0" destOrd="0" presId="urn:microsoft.com/office/officeart/2005/8/layout/vList5"/>
    <dgm:cxn modelId="{734E9524-7397-4043-B270-98F2DDA3E572}" type="presOf" srcId="{333D21E2-69FF-44A9-B2AA-2C1215CAC1D9}" destId="{F6E6D5C2-F9F8-4FAA-93EF-1523392ADE5E}" srcOrd="0" destOrd="0" presId="urn:microsoft.com/office/officeart/2005/8/layout/vList5"/>
    <dgm:cxn modelId="{76716B62-783F-4D9D-96FD-B2A451FED931}" type="presOf" srcId="{06BD53D2-9E17-4ED4-A19B-D16918106A22}" destId="{09D26AE0-DAFE-407E-9F33-FD9E6BFD1BE7}" srcOrd="0" destOrd="0" presId="urn:microsoft.com/office/officeart/2005/8/layout/vList5"/>
    <dgm:cxn modelId="{C002FB01-B3AA-46E0-AEAE-904BB5D1C45C}" srcId="{65E53DA6-4995-4797-8C3E-D9B9A799A102}" destId="{B06F20A6-AC73-4314-9521-1306749A849E}" srcOrd="1" destOrd="0" parTransId="{9088B75C-6766-4545-A9E2-A740963C0B21}" sibTransId="{3E06C4DE-C4CC-46E8-9A51-C0060DB0B1C7}"/>
    <dgm:cxn modelId="{08280462-9591-4177-9970-733C7D4EE128}" type="presOf" srcId="{EFF52E05-2B47-4634-A31C-7E29778B52A9}" destId="{A956FB47-FA20-4C00-A855-057752DEEBA5}" srcOrd="0" destOrd="0" presId="urn:microsoft.com/office/officeart/2005/8/layout/vList5"/>
    <dgm:cxn modelId="{6FD7A90A-C771-47F9-929F-4F1515193246}" srcId="{65E53DA6-4995-4797-8C3E-D9B9A799A102}" destId="{CCB85B7A-495C-4AE6-90F8-183AF6EDDCEE}" srcOrd="0" destOrd="0" parTransId="{829ED136-8988-483C-9A83-8D1B6B721132}" sibTransId="{B8746FFA-0AE1-43EB-91DC-A347C7F5D5BA}"/>
    <dgm:cxn modelId="{07B0F3FC-21FB-431C-827F-D1BC0EC5EB90}" srcId="{65E53DA6-4995-4797-8C3E-D9B9A799A102}" destId="{39CE25B9-2C97-4DEC-87CB-581683444667}" srcOrd="6" destOrd="0" parTransId="{A37E1372-E9A4-4BAE-8078-39FBF8643820}" sibTransId="{FB1D92EF-2A2F-4905-BDEE-0A40F6984175}"/>
    <dgm:cxn modelId="{AEF77DD8-1C49-4784-AC1C-F959A291C98E}" type="presOf" srcId="{CCB85B7A-495C-4AE6-90F8-183AF6EDDCEE}" destId="{A897DDF7-E347-45F0-8FE5-05B204378D40}" srcOrd="0" destOrd="0" presId="urn:microsoft.com/office/officeart/2005/8/layout/vList5"/>
    <dgm:cxn modelId="{D9AE89A4-424B-4567-A201-487A37E07F86}" type="presOf" srcId="{7E98776B-0E62-4EE0-ACC5-1F6368050984}" destId="{F03D3595-A506-4E68-B252-F98899CFD1F1}" srcOrd="0" destOrd="0" presId="urn:microsoft.com/office/officeart/2005/8/layout/vList5"/>
    <dgm:cxn modelId="{E2757D04-8E2C-4E75-A5BB-6AB11A516847}" type="presOf" srcId="{9247E911-6850-42C5-BC9A-D60F0C7912B6}" destId="{51AB1F9E-05BA-41ED-BFE5-96D562DA3045}" srcOrd="0" destOrd="0" presId="urn:microsoft.com/office/officeart/2005/8/layout/vList5"/>
    <dgm:cxn modelId="{04C02252-41E3-48A3-A138-D9DF0C5A61F9}" type="presOf" srcId="{65E53DA6-4995-4797-8C3E-D9B9A799A102}" destId="{D4F1536B-2F0F-41CC-93B7-573FA519BA50}" srcOrd="0" destOrd="0" presId="urn:microsoft.com/office/officeart/2005/8/layout/vList5"/>
    <dgm:cxn modelId="{DC6ABD51-C02B-4915-B189-3C8DE4D09188}" srcId="{65E53DA6-4995-4797-8C3E-D9B9A799A102}" destId="{06BD53D2-9E17-4ED4-A19B-D16918106A22}" srcOrd="4" destOrd="0" parTransId="{54C8353D-9D86-4B7B-8728-9561C9645631}" sibTransId="{8B08386C-CDE6-49BB-AE9A-F2CF4540B381}"/>
    <dgm:cxn modelId="{68ED0EED-64AE-4887-B475-617085D9BE7E}" srcId="{65E53DA6-4995-4797-8C3E-D9B9A799A102}" destId="{EFF52E05-2B47-4634-A31C-7E29778B52A9}" srcOrd="5" destOrd="0" parTransId="{B4D504B8-A503-4A62-9D61-0C65667EBC71}" sibTransId="{0C441AE0-73A2-4099-8A80-92F1EFA47EF9}"/>
    <dgm:cxn modelId="{32531172-E813-4818-B01A-1CA773654EB5}" type="presOf" srcId="{39CE25B9-2C97-4DEC-87CB-581683444667}" destId="{0E21CAE9-1D52-459B-A157-AD98CA92097C}" srcOrd="0" destOrd="0" presId="urn:microsoft.com/office/officeart/2005/8/layout/vList5"/>
    <dgm:cxn modelId="{04A88B7C-4FB2-4FAD-8FA0-F3C62CE2A255}" srcId="{65E53DA6-4995-4797-8C3E-D9B9A799A102}" destId="{DDF94EBF-BCF1-4529-B952-7C9A40CF704E}" srcOrd="3" destOrd="0" parTransId="{CBC7F3BF-B998-4046-A55C-5C893A2067C4}" sibTransId="{BD498F1F-E972-4341-A5A2-F1CBBA21AFFB}"/>
    <dgm:cxn modelId="{54DA95ED-698D-4677-888F-CBFAF41FE452}" type="presParOf" srcId="{D4F1536B-2F0F-41CC-93B7-573FA519BA50}" destId="{E0DA982E-1E57-4DC4-9537-62A6DB4E7178}" srcOrd="0" destOrd="0" presId="urn:microsoft.com/office/officeart/2005/8/layout/vList5"/>
    <dgm:cxn modelId="{68F76A52-066B-4D93-9839-D4CD695B7677}" type="presParOf" srcId="{E0DA982E-1E57-4DC4-9537-62A6DB4E7178}" destId="{A897DDF7-E347-45F0-8FE5-05B204378D40}" srcOrd="0" destOrd="0" presId="urn:microsoft.com/office/officeart/2005/8/layout/vList5"/>
    <dgm:cxn modelId="{6CB6B48D-62AD-4C40-92C4-B8296B474FCE}" type="presParOf" srcId="{D4F1536B-2F0F-41CC-93B7-573FA519BA50}" destId="{B3C0149E-E3EC-43A7-9768-4EE2CD6D87F0}" srcOrd="1" destOrd="0" presId="urn:microsoft.com/office/officeart/2005/8/layout/vList5"/>
    <dgm:cxn modelId="{C6259FE5-BE4F-4280-BEA5-DF6E382D3335}" type="presParOf" srcId="{D4F1536B-2F0F-41CC-93B7-573FA519BA50}" destId="{B2A7C81B-C17D-408B-9688-08C60648D1B5}" srcOrd="2" destOrd="0" presId="urn:microsoft.com/office/officeart/2005/8/layout/vList5"/>
    <dgm:cxn modelId="{7FD1C5B0-A80D-4DE1-BBA3-4374DF1B8234}" type="presParOf" srcId="{B2A7C81B-C17D-408B-9688-08C60648D1B5}" destId="{66F23C20-F230-49C9-9B6C-9F8B0D06DB97}" srcOrd="0" destOrd="0" presId="urn:microsoft.com/office/officeart/2005/8/layout/vList5"/>
    <dgm:cxn modelId="{AA69BA3E-66E1-493E-A784-E67AC8D3FBBC}" type="presParOf" srcId="{D4F1536B-2F0F-41CC-93B7-573FA519BA50}" destId="{628813D4-F864-4E40-AB51-D1B73E9E970F}" srcOrd="3" destOrd="0" presId="urn:microsoft.com/office/officeart/2005/8/layout/vList5"/>
    <dgm:cxn modelId="{77D65496-DE03-403D-B354-034332A0F5D9}" type="presParOf" srcId="{D4F1536B-2F0F-41CC-93B7-573FA519BA50}" destId="{B2540433-4D5D-4A92-967E-68155F793B24}" srcOrd="4" destOrd="0" presId="urn:microsoft.com/office/officeart/2005/8/layout/vList5"/>
    <dgm:cxn modelId="{1005AC7C-3E12-43B0-A544-0534EB91B313}" type="presParOf" srcId="{B2540433-4D5D-4A92-967E-68155F793B24}" destId="{51AB1F9E-05BA-41ED-BFE5-96D562DA3045}" srcOrd="0" destOrd="0" presId="urn:microsoft.com/office/officeart/2005/8/layout/vList5"/>
    <dgm:cxn modelId="{89D17D68-DD19-472F-B4B1-41773D1CB2C0}" type="presParOf" srcId="{D4F1536B-2F0F-41CC-93B7-573FA519BA50}" destId="{44DAAFE2-3567-4235-8B39-451B97DCDBD9}" srcOrd="5" destOrd="0" presId="urn:microsoft.com/office/officeart/2005/8/layout/vList5"/>
    <dgm:cxn modelId="{1C02468C-6C9C-467B-AEAF-EA5EC68D4664}" type="presParOf" srcId="{D4F1536B-2F0F-41CC-93B7-573FA519BA50}" destId="{80CC9023-59D7-4139-8978-C689191976C7}" srcOrd="6" destOrd="0" presId="urn:microsoft.com/office/officeart/2005/8/layout/vList5"/>
    <dgm:cxn modelId="{2F692B9F-E987-4666-8CA9-61C34515F48B}" type="presParOf" srcId="{80CC9023-59D7-4139-8978-C689191976C7}" destId="{F315FDA0-FD60-4AA2-88BC-C647EF8A3DCC}" srcOrd="0" destOrd="0" presId="urn:microsoft.com/office/officeart/2005/8/layout/vList5"/>
    <dgm:cxn modelId="{10EF45C3-9F5A-41F0-A165-E466743E1CFF}" type="presParOf" srcId="{D4F1536B-2F0F-41CC-93B7-573FA519BA50}" destId="{584AB6CB-6362-4A15-89F0-B604455B7672}" srcOrd="7" destOrd="0" presId="urn:microsoft.com/office/officeart/2005/8/layout/vList5"/>
    <dgm:cxn modelId="{95FF8C25-AEBE-47DC-9A8A-839AF19FF27B}" type="presParOf" srcId="{D4F1536B-2F0F-41CC-93B7-573FA519BA50}" destId="{6CC6FC6C-9E92-4671-A6C5-B8EFEBFC55E9}" srcOrd="8" destOrd="0" presId="urn:microsoft.com/office/officeart/2005/8/layout/vList5"/>
    <dgm:cxn modelId="{044E32C6-5E41-45BA-A7F9-7CBD53E51B56}" type="presParOf" srcId="{6CC6FC6C-9E92-4671-A6C5-B8EFEBFC55E9}" destId="{09D26AE0-DAFE-407E-9F33-FD9E6BFD1BE7}" srcOrd="0" destOrd="0" presId="urn:microsoft.com/office/officeart/2005/8/layout/vList5"/>
    <dgm:cxn modelId="{86DC1580-4C17-478A-8EAB-E4242F1333D5}" type="presParOf" srcId="{D4F1536B-2F0F-41CC-93B7-573FA519BA50}" destId="{5B5B825D-81A3-4059-B1A9-9481A0102855}" srcOrd="9" destOrd="0" presId="urn:microsoft.com/office/officeart/2005/8/layout/vList5"/>
    <dgm:cxn modelId="{58EF2B29-0B16-491C-A1EC-99D9597AAB9C}" type="presParOf" srcId="{D4F1536B-2F0F-41CC-93B7-573FA519BA50}" destId="{58332A9D-D8CD-454B-81EE-184DC3C543EF}" srcOrd="10" destOrd="0" presId="urn:microsoft.com/office/officeart/2005/8/layout/vList5"/>
    <dgm:cxn modelId="{9B3777A1-8248-4000-B485-405FFBBEAA4E}" type="presParOf" srcId="{58332A9D-D8CD-454B-81EE-184DC3C543EF}" destId="{A956FB47-FA20-4C00-A855-057752DEEBA5}" srcOrd="0" destOrd="0" presId="urn:microsoft.com/office/officeart/2005/8/layout/vList5"/>
    <dgm:cxn modelId="{384781F6-E91E-4644-9453-05114824E3B5}" type="presParOf" srcId="{D4F1536B-2F0F-41CC-93B7-573FA519BA50}" destId="{7CB58909-E339-4B7C-A398-EEFDDE51A7DE}" srcOrd="11" destOrd="0" presId="urn:microsoft.com/office/officeart/2005/8/layout/vList5"/>
    <dgm:cxn modelId="{E172EB0D-DA75-4085-AAFD-3E09B644C062}" type="presParOf" srcId="{D4F1536B-2F0F-41CC-93B7-573FA519BA50}" destId="{CB82859A-22A1-48B0-98EA-19D85A35ACBC}" srcOrd="12" destOrd="0" presId="urn:microsoft.com/office/officeart/2005/8/layout/vList5"/>
    <dgm:cxn modelId="{DF1AB0CC-7272-4BF7-88DE-8A50DD4B6A3D}" type="presParOf" srcId="{CB82859A-22A1-48B0-98EA-19D85A35ACBC}" destId="{0E21CAE9-1D52-459B-A157-AD98CA92097C}" srcOrd="0" destOrd="0" presId="urn:microsoft.com/office/officeart/2005/8/layout/vList5"/>
    <dgm:cxn modelId="{71160504-6B63-4D18-82F4-9013736AD918}" type="presParOf" srcId="{D4F1536B-2F0F-41CC-93B7-573FA519BA50}" destId="{19125669-E1CF-4A2E-A30E-1321E26C6D91}" srcOrd="13" destOrd="0" presId="urn:microsoft.com/office/officeart/2005/8/layout/vList5"/>
    <dgm:cxn modelId="{6BAC42BF-DFF3-46F9-830A-432276BB895E}" type="presParOf" srcId="{D4F1536B-2F0F-41CC-93B7-573FA519BA50}" destId="{05CFB401-0C89-4A05-A9BC-5E3754C613B3}" srcOrd="14" destOrd="0" presId="urn:microsoft.com/office/officeart/2005/8/layout/vList5"/>
    <dgm:cxn modelId="{DDE812AA-7AE8-4B4D-97F2-75C16D76C259}" type="presParOf" srcId="{05CFB401-0C89-4A05-A9BC-5E3754C613B3}" destId="{F03D3595-A506-4E68-B252-F98899CFD1F1}" srcOrd="0" destOrd="0" presId="urn:microsoft.com/office/officeart/2005/8/layout/vList5"/>
    <dgm:cxn modelId="{7627CBDC-BAE6-4BEC-A74C-76BACF6DD079}" type="presParOf" srcId="{D4F1536B-2F0F-41CC-93B7-573FA519BA50}" destId="{3FA41853-E9F7-42E3-AE73-64DF30477CE0}" srcOrd="15" destOrd="0" presId="urn:microsoft.com/office/officeart/2005/8/layout/vList5"/>
    <dgm:cxn modelId="{09F8148C-FCAB-4C87-8CFF-EC1D1490973D}" type="presParOf" srcId="{D4F1536B-2F0F-41CC-93B7-573FA519BA50}" destId="{166CC3F6-EA79-4985-ABBF-EF71DEE3F527}" srcOrd="16" destOrd="0" presId="urn:microsoft.com/office/officeart/2005/8/layout/vList5"/>
    <dgm:cxn modelId="{DDD86C74-F5AD-4FC8-9F31-5DCF348E7BDF}" type="presParOf" srcId="{166CC3F6-EA79-4985-ABBF-EF71DEE3F527}" destId="{F6E6D5C2-F9F8-4FAA-93EF-1523392ADE5E}" srcOrd="0" destOrd="0" presId="urn:microsoft.com/office/officeart/2005/8/layout/vList5"/>
    <dgm:cxn modelId="{EF35BC90-5757-4E7D-BC80-62E49AEB00BF}" type="presParOf" srcId="{D4F1536B-2F0F-41CC-93B7-573FA519BA50}" destId="{20748D2B-1CB3-472B-B839-0A8AD089CF0E}" srcOrd="17" destOrd="0" presId="urn:microsoft.com/office/officeart/2005/8/layout/vList5"/>
    <dgm:cxn modelId="{73B174AC-02BA-449B-A509-560658AAAFCA}" type="presParOf" srcId="{D4F1536B-2F0F-41CC-93B7-573FA519BA50}" destId="{383F068D-3E29-4EC5-9A5E-18B30570EF42}" srcOrd="18" destOrd="0" presId="urn:microsoft.com/office/officeart/2005/8/layout/vList5"/>
    <dgm:cxn modelId="{8E928A56-6C84-445A-B676-BBC313C97668}" type="presParOf" srcId="{383F068D-3E29-4EC5-9A5E-18B30570EF42}" destId="{BE2EEDD0-C03C-48C7-BC60-23760A27B790}" srcOrd="0" destOrd="0" presId="urn:microsoft.com/office/officeart/2005/8/layout/vList5"/>
    <dgm:cxn modelId="{77303DEB-8443-4C54-9A62-E22EDDF5B564}" type="presParOf" srcId="{D4F1536B-2F0F-41CC-93B7-573FA519BA50}" destId="{C340C788-CBA8-4241-9CEC-FA530964C1BE}" srcOrd="19" destOrd="0" presId="urn:microsoft.com/office/officeart/2005/8/layout/vList5"/>
    <dgm:cxn modelId="{D9FABD59-CF74-4FD6-A16F-F2EFAE058162}" type="presParOf" srcId="{D4F1536B-2F0F-41CC-93B7-573FA519BA50}" destId="{AD8BADDA-D5EA-4C5C-8CBD-F94CB7B1FD78}" srcOrd="20" destOrd="0" presId="urn:microsoft.com/office/officeart/2005/8/layout/vList5"/>
    <dgm:cxn modelId="{97D8CDD4-C871-42AE-A803-A7ADDB7A58A3}" type="presParOf" srcId="{AD8BADDA-D5EA-4C5C-8CBD-F94CB7B1FD78}" destId="{B24A8D22-F0A9-490F-8CAB-F8E52A0FCCE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1072D5-71E5-4566-955F-665F3B4B0D4B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9F25E29-2A1E-4A06-8F1F-E1A484F99A0B}">
      <dgm:prSet phldrT="[Texte]"/>
      <dgm:spPr/>
      <dgm:t>
        <a:bodyPr/>
        <a:lstStyle/>
        <a:p>
          <a:r>
            <a:rPr lang="fr-FR" dirty="0" smtClean="0"/>
            <a:t>Les virus sont des micro-organismes de </a:t>
          </a:r>
          <a:r>
            <a:rPr lang="fr-FR" u="sng" dirty="0" smtClean="0"/>
            <a:t>très petite taille</a:t>
          </a:r>
          <a:r>
            <a:rPr lang="fr-FR" dirty="0" smtClean="0"/>
            <a:t> : en général, ils mesurent moins </a:t>
          </a:r>
          <a:r>
            <a:rPr lang="fr-FR" dirty="0" err="1" smtClean="0"/>
            <a:t>deorganismes</a:t>
          </a:r>
          <a:r>
            <a:rPr lang="fr-FR" dirty="0" smtClean="0"/>
            <a:t> de </a:t>
          </a:r>
          <a:r>
            <a:rPr lang="fr-FR" u="sng" dirty="0" smtClean="0"/>
            <a:t>très petite taille</a:t>
          </a:r>
          <a:r>
            <a:rPr lang="fr-FR" dirty="0" smtClean="0"/>
            <a:t> : en général, ils mesurent moins de 1 micromètre</a:t>
          </a:r>
          <a:endParaRPr lang="fr-FR" dirty="0"/>
        </a:p>
      </dgm:t>
    </dgm:pt>
    <dgm:pt modelId="{5CAFEC84-CA5E-45F5-8EDA-E709B1341EA8}" type="parTrans" cxnId="{CCB32786-AAA0-4899-9B7B-B07E464B97BD}">
      <dgm:prSet/>
      <dgm:spPr/>
      <dgm:t>
        <a:bodyPr/>
        <a:lstStyle/>
        <a:p>
          <a:endParaRPr lang="fr-FR"/>
        </a:p>
      </dgm:t>
    </dgm:pt>
    <dgm:pt modelId="{84CF29CD-0E3C-467E-8711-FB799504FAA8}" type="sibTrans" cxnId="{CCB32786-AAA0-4899-9B7B-B07E464B97BD}">
      <dgm:prSet/>
      <dgm:spPr/>
      <dgm:t>
        <a:bodyPr/>
        <a:lstStyle/>
        <a:p>
          <a:endParaRPr lang="fr-FR"/>
        </a:p>
      </dgm:t>
    </dgm:pt>
    <dgm:pt modelId="{C789F12A-9598-4DF5-856C-6BDCAEBFD703}">
      <dgm:prSet phldrT="[Texte]" phldr="1"/>
      <dgm:spPr/>
      <dgm:t>
        <a:bodyPr/>
        <a:lstStyle/>
        <a:p>
          <a:endParaRPr lang="fr-FR" dirty="0"/>
        </a:p>
      </dgm:t>
    </dgm:pt>
    <dgm:pt modelId="{29FFB637-DFDF-4E65-94ED-F799A8CB6E37}" type="parTrans" cxnId="{89AC95DF-ADEC-4287-A86B-40172515258F}">
      <dgm:prSet/>
      <dgm:spPr/>
      <dgm:t>
        <a:bodyPr/>
        <a:lstStyle/>
        <a:p>
          <a:endParaRPr lang="fr-FR"/>
        </a:p>
      </dgm:t>
    </dgm:pt>
    <dgm:pt modelId="{E93B28F6-D284-4050-9845-20D9B45C758F}" type="sibTrans" cxnId="{89AC95DF-ADEC-4287-A86B-40172515258F}">
      <dgm:prSet/>
      <dgm:spPr/>
      <dgm:t>
        <a:bodyPr/>
        <a:lstStyle/>
        <a:p>
          <a:endParaRPr lang="fr-FR"/>
        </a:p>
      </dgm:t>
    </dgm:pt>
    <dgm:pt modelId="{2C46508B-EDED-4DE4-912A-7E42884E5172}">
      <dgm:prSet phldrT="[Texte]" phldr="1"/>
      <dgm:spPr/>
      <dgm:t>
        <a:bodyPr/>
        <a:lstStyle/>
        <a:p>
          <a:endParaRPr lang="fr-FR"/>
        </a:p>
      </dgm:t>
    </dgm:pt>
    <dgm:pt modelId="{58521B48-D2B2-474A-B2FA-6761FC184158}" type="parTrans" cxnId="{A272F77E-C498-4981-9103-B01CFA08BFDD}">
      <dgm:prSet/>
      <dgm:spPr/>
      <dgm:t>
        <a:bodyPr/>
        <a:lstStyle/>
        <a:p>
          <a:endParaRPr lang="fr-FR"/>
        </a:p>
      </dgm:t>
    </dgm:pt>
    <dgm:pt modelId="{67F36652-0D94-440E-B8EB-51D370E52BD1}" type="sibTrans" cxnId="{A272F77E-C498-4981-9103-B01CFA08BFDD}">
      <dgm:prSet/>
      <dgm:spPr/>
      <dgm:t>
        <a:bodyPr/>
        <a:lstStyle/>
        <a:p>
          <a:endParaRPr lang="fr-FR"/>
        </a:p>
      </dgm:t>
    </dgm:pt>
    <dgm:pt modelId="{61EB3C2E-81AC-47A3-AB5B-7E68DB940D35}">
      <dgm:prSet phldrT="[Texte]"/>
      <dgm:spPr/>
      <dgm:t>
        <a:bodyPr/>
        <a:lstStyle/>
        <a:p>
          <a:endParaRPr lang="fr-FR" dirty="0"/>
        </a:p>
      </dgm:t>
    </dgm:pt>
    <dgm:pt modelId="{C2D03FBE-E743-4B80-B18C-0A01B5840EEC}" type="parTrans" cxnId="{2C66087D-9EBA-49C8-9AC1-BD8DC2B71092}">
      <dgm:prSet/>
      <dgm:spPr/>
      <dgm:t>
        <a:bodyPr/>
        <a:lstStyle/>
        <a:p>
          <a:endParaRPr lang="fr-FR"/>
        </a:p>
      </dgm:t>
    </dgm:pt>
    <dgm:pt modelId="{72465763-EAB3-4D05-999A-23647606F8E9}" type="sibTrans" cxnId="{2C66087D-9EBA-49C8-9AC1-BD8DC2B71092}">
      <dgm:prSet/>
      <dgm:spPr/>
      <dgm:t>
        <a:bodyPr/>
        <a:lstStyle/>
        <a:p>
          <a:endParaRPr lang="fr-FR"/>
        </a:p>
      </dgm:t>
    </dgm:pt>
    <dgm:pt modelId="{CDE141F8-6401-481D-AE35-8F262AF6263E}" type="pres">
      <dgm:prSet presAssocID="{551072D5-71E5-4566-955F-665F3B4B0D4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43BE76E-A726-4493-8C41-00B14AB392B8}" type="pres">
      <dgm:prSet presAssocID="{49F25E29-2A1E-4A06-8F1F-E1A484F99A0B}" presName="centerShape" presStyleLbl="node0" presStyleIdx="0" presStyleCnt="1" custScaleX="105300" custLinFactNeighborX="-2652" custLinFactNeighborY="-782"/>
      <dgm:spPr/>
      <dgm:t>
        <a:bodyPr/>
        <a:lstStyle/>
        <a:p>
          <a:endParaRPr lang="fr-FR"/>
        </a:p>
      </dgm:t>
    </dgm:pt>
  </dgm:ptLst>
  <dgm:cxnLst>
    <dgm:cxn modelId="{37DA82BD-812E-482F-AC20-C94D5872F73B}" type="presOf" srcId="{49F25E29-2A1E-4A06-8F1F-E1A484F99A0B}" destId="{C43BE76E-A726-4493-8C41-00B14AB392B8}" srcOrd="0" destOrd="0" presId="urn:microsoft.com/office/officeart/2005/8/layout/radial1"/>
    <dgm:cxn modelId="{49347D29-C39B-40E2-A8A9-82D410797653}" type="presOf" srcId="{551072D5-71E5-4566-955F-665F3B4B0D4B}" destId="{CDE141F8-6401-481D-AE35-8F262AF6263E}" srcOrd="0" destOrd="0" presId="urn:microsoft.com/office/officeart/2005/8/layout/radial1"/>
    <dgm:cxn modelId="{89AC95DF-ADEC-4287-A86B-40172515258F}" srcId="{551072D5-71E5-4566-955F-665F3B4B0D4B}" destId="{C789F12A-9598-4DF5-856C-6BDCAEBFD703}" srcOrd="2" destOrd="0" parTransId="{29FFB637-DFDF-4E65-94ED-F799A8CB6E37}" sibTransId="{E93B28F6-D284-4050-9845-20D9B45C758F}"/>
    <dgm:cxn modelId="{CCB32786-AAA0-4899-9B7B-B07E464B97BD}" srcId="{551072D5-71E5-4566-955F-665F3B4B0D4B}" destId="{49F25E29-2A1E-4A06-8F1F-E1A484F99A0B}" srcOrd="0" destOrd="0" parTransId="{5CAFEC84-CA5E-45F5-8EDA-E709B1341EA8}" sibTransId="{84CF29CD-0E3C-467E-8711-FB799504FAA8}"/>
    <dgm:cxn modelId="{2C66087D-9EBA-49C8-9AC1-BD8DC2B71092}" srcId="{551072D5-71E5-4566-955F-665F3B4B0D4B}" destId="{61EB3C2E-81AC-47A3-AB5B-7E68DB940D35}" srcOrd="1" destOrd="0" parTransId="{C2D03FBE-E743-4B80-B18C-0A01B5840EEC}" sibTransId="{72465763-EAB3-4D05-999A-23647606F8E9}"/>
    <dgm:cxn modelId="{A272F77E-C498-4981-9103-B01CFA08BFDD}" srcId="{C789F12A-9598-4DF5-856C-6BDCAEBFD703}" destId="{2C46508B-EDED-4DE4-912A-7E42884E5172}" srcOrd="0" destOrd="0" parTransId="{58521B48-D2B2-474A-B2FA-6761FC184158}" sibTransId="{67F36652-0D94-440E-B8EB-51D370E52BD1}"/>
    <dgm:cxn modelId="{0E1E8B42-10C3-47BB-A760-8D3CBCA7BEF3}" type="presParOf" srcId="{CDE141F8-6401-481D-AE35-8F262AF6263E}" destId="{C43BE76E-A726-4493-8C41-00B14AB392B8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EE1624-3C9C-4729-86AB-1A50E1A0A7F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fr-FR"/>
        </a:p>
      </dgm:t>
    </dgm:pt>
    <dgm:pt modelId="{4634F0F1-F066-4A5D-ACF7-A1A424956F9C}">
      <dgm:prSet phldrT="[Texte]" phldr="1"/>
      <dgm:spPr/>
      <dgm:t>
        <a:bodyPr/>
        <a:lstStyle/>
        <a:p>
          <a:endParaRPr lang="fr-FR"/>
        </a:p>
      </dgm:t>
    </dgm:pt>
    <dgm:pt modelId="{934288D6-036A-4ED5-BD95-F88DF460E0D5}" type="parTrans" cxnId="{301F4A90-AEE4-429D-BF27-D75A93ACBEF9}">
      <dgm:prSet/>
      <dgm:spPr/>
      <dgm:t>
        <a:bodyPr/>
        <a:lstStyle/>
        <a:p>
          <a:endParaRPr lang="fr-FR"/>
        </a:p>
      </dgm:t>
    </dgm:pt>
    <dgm:pt modelId="{9D20EA5D-69E3-4054-87C9-21642145A84A}" type="sibTrans" cxnId="{301F4A90-AEE4-429D-BF27-D75A93ACBEF9}">
      <dgm:prSet/>
      <dgm:spPr/>
      <dgm:t>
        <a:bodyPr/>
        <a:lstStyle/>
        <a:p>
          <a:endParaRPr lang="fr-FR"/>
        </a:p>
      </dgm:t>
    </dgm:pt>
    <dgm:pt modelId="{840341FF-402B-4036-8D05-5C6E4FDAFDE2}">
      <dgm:prSet phldrT="[Texte]" phldr="1"/>
      <dgm:spPr/>
      <dgm:t>
        <a:bodyPr/>
        <a:lstStyle/>
        <a:p>
          <a:endParaRPr lang="fr-FR"/>
        </a:p>
      </dgm:t>
    </dgm:pt>
    <dgm:pt modelId="{C3F36C7E-E2B5-4658-8316-4931F550D8DD}" type="parTrans" cxnId="{E5F1BFC8-C66D-4724-8F07-AAB0F0E076EA}">
      <dgm:prSet/>
      <dgm:spPr/>
      <dgm:t>
        <a:bodyPr/>
        <a:lstStyle/>
        <a:p>
          <a:endParaRPr lang="fr-FR"/>
        </a:p>
      </dgm:t>
    </dgm:pt>
    <dgm:pt modelId="{4D5D03EE-51E6-4D9E-873B-713B75E68A1A}" type="sibTrans" cxnId="{E5F1BFC8-C66D-4724-8F07-AAB0F0E076EA}">
      <dgm:prSet/>
      <dgm:spPr/>
      <dgm:t>
        <a:bodyPr/>
        <a:lstStyle/>
        <a:p>
          <a:endParaRPr lang="fr-FR"/>
        </a:p>
      </dgm:t>
    </dgm:pt>
    <dgm:pt modelId="{F6B4E4AF-EF44-4B4E-BCE1-66D1A1F081D2}">
      <dgm:prSet phldrT="[Texte]" phldr="1"/>
      <dgm:spPr/>
      <dgm:t>
        <a:bodyPr/>
        <a:lstStyle/>
        <a:p>
          <a:endParaRPr lang="fr-FR"/>
        </a:p>
      </dgm:t>
    </dgm:pt>
    <dgm:pt modelId="{9819D341-2AFF-48D5-B95B-603B6832037D}" type="parTrans" cxnId="{E01F191F-8045-43E9-8B5A-9C14EA09C21D}">
      <dgm:prSet/>
      <dgm:spPr/>
      <dgm:t>
        <a:bodyPr/>
        <a:lstStyle/>
        <a:p>
          <a:endParaRPr lang="fr-FR"/>
        </a:p>
      </dgm:t>
    </dgm:pt>
    <dgm:pt modelId="{818FFE81-994E-4730-83EE-45F956FB1D19}" type="sibTrans" cxnId="{E01F191F-8045-43E9-8B5A-9C14EA09C21D}">
      <dgm:prSet/>
      <dgm:spPr/>
      <dgm:t>
        <a:bodyPr/>
        <a:lstStyle/>
        <a:p>
          <a:endParaRPr lang="fr-FR"/>
        </a:p>
      </dgm:t>
    </dgm:pt>
    <dgm:pt modelId="{3385B3C1-37C3-41B5-905B-3D69003DEEBA}">
      <dgm:prSet phldrT="[Texte]" phldr="1"/>
      <dgm:spPr/>
      <dgm:t>
        <a:bodyPr/>
        <a:lstStyle/>
        <a:p>
          <a:endParaRPr lang="fr-FR"/>
        </a:p>
      </dgm:t>
    </dgm:pt>
    <dgm:pt modelId="{55C4BEAC-23E8-446A-847E-D4DA538B4B2A}" type="parTrans" cxnId="{BB3706FB-182D-4484-B23C-786C82D8CCE2}">
      <dgm:prSet/>
      <dgm:spPr/>
      <dgm:t>
        <a:bodyPr/>
        <a:lstStyle/>
        <a:p>
          <a:endParaRPr lang="fr-FR"/>
        </a:p>
      </dgm:t>
    </dgm:pt>
    <dgm:pt modelId="{0475BA6F-6241-43F8-9D1B-1540F3C4705C}" type="sibTrans" cxnId="{BB3706FB-182D-4484-B23C-786C82D8CCE2}">
      <dgm:prSet/>
      <dgm:spPr/>
      <dgm:t>
        <a:bodyPr/>
        <a:lstStyle/>
        <a:p>
          <a:endParaRPr lang="fr-FR"/>
        </a:p>
      </dgm:t>
    </dgm:pt>
    <dgm:pt modelId="{9BD43CDA-422B-4264-BDF2-D92A23C1A98A}">
      <dgm:prSet phldrT="[Texte]" phldr="1"/>
      <dgm:spPr/>
      <dgm:t>
        <a:bodyPr/>
        <a:lstStyle/>
        <a:p>
          <a:endParaRPr lang="fr-FR"/>
        </a:p>
      </dgm:t>
    </dgm:pt>
    <dgm:pt modelId="{437A4308-9FF8-439A-998E-9513E0F51669}" type="parTrans" cxnId="{4DC70D40-61C8-4550-84F4-17B6E666AD74}">
      <dgm:prSet/>
      <dgm:spPr/>
      <dgm:t>
        <a:bodyPr/>
        <a:lstStyle/>
        <a:p>
          <a:endParaRPr lang="fr-FR"/>
        </a:p>
      </dgm:t>
    </dgm:pt>
    <dgm:pt modelId="{0C242DDD-8EEA-42D8-BF6F-49C22C31E1E6}" type="sibTrans" cxnId="{4DC70D40-61C8-4550-84F4-17B6E666AD74}">
      <dgm:prSet/>
      <dgm:spPr/>
      <dgm:t>
        <a:bodyPr/>
        <a:lstStyle/>
        <a:p>
          <a:endParaRPr lang="fr-FR"/>
        </a:p>
      </dgm:t>
    </dgm:pt>
    <dgm:pt modelId="{E2093690-BBEF-48E6-9AA8-5000B5CD71B1}">
      <dgm:prSet phldrT="[Texte]" phldr="1"/>
      <dgm:spPr/>
      <dgm:t>
        <a:bodyPr/>
        <a:lstStyle/>
        <a:p>
          <a:endParaRPr lang="fr-FR"/>
        </a:p>
      </dgm:t>
    </dgm:pt>
    <dgm:pt modelId="{A674C70B-1AF7-4548-8860-B23DF2D0A742}" type="parTrans" cxnId="{599C5F48-897C-44B1-ADAE-DE92A35CB8B3}">
      <dgm:prSet/>
      <dgm:spPr/>
      <dgm:t>
        <a:bodyPr/>
        <a:lstStyle/>
        <a:p>
          <a:endParaRPr lang="fr-FR"/>
        </a:p>
      </dgm:t>
    </dgm:pt>
    <dgm:pt modelId="{A2C9AE81-88C7-4034-834B-3078D98749C3}" type="sibTrans" cxnId="{599C5F48-897C-44B1-ADAE-DE92A35CB8B3}">
      <dgm:prSet/>
      <dgm:spPr/>
      <dgm:t>
        <a:bodyPr/>
        <a:lstStyle/>
        <a:p>
          <a:endParaRPr lang="fr-FR"/>
        </a:p>
      </dgm:t>
    </dgm:pt>
    <dgm:pt modelId="{C52530CD-F658-4AE4-A05E-C8DF0E553BE5}">
      <dgm:prSet phldrT="[Texte]" phldr="1"/>
      <dgm:spPr/>
      <dgm:t>
        <a:bodyPr/>
        <a:lstStyle/>
        <a:p>
          <a:endParaRPr lang="fr-FR"/>
        </a:p>
      </dgm:t>
    </dgm:pt>
    <dgm:pt modelId="{03779EE9-F80F-4144-9A53-850CD983DBA9}" type="parTrans" cxnId="{870B0D3C-D07C-421B-B123-95688AB09380}">
      <dgm:prSet/>
      <dgm:spPr/>
      <dgm:t>
        <a:bodyPr/>
        <a:lstStyle/>
        <a:p>
          <a:endParaRPr lang="fr-FR"/>
        </a:p>
      </dgm:t>
    </dgm:pt>
    <dgm:pt modelId="{E868094F-2E45-4D55-A85A-BA292DD256D2}" type="sibTrans" cxnId="{870B0D3C-D07C-421B-B123-95688AB09380}">
      <dgm:prSet/>
      <dgm:spPr/>
      <dgm:t>
        <a:bodyPr/>
        <a:lstStyle/>
        <a:p>
          <a:endParaRPr lang="fr-FR"/>
        </a:p>
      </dgm:t>
    </dgm:pt>
    <dgm:pt modelId="{70266B18-9F4E-41DE-A6CE-D99454B8FBF0}">
      <dgm:prSet phldrT="[Texte]" phldr="1"/>
      <dgm:spPr/>
      <dgm:t>
        <a:bodyPr/>
        <a:lstStyle/>
        <a:p>
          <a:endParaRPr lang="fr-FR"/>
        </a:p>
      </dgm:t>
    </dgm:pt>
    <dgm:pt modelId="{28EEA123-34A6-436E-B89F-3E2F00D25981}" type="parTrans" cxnId="{C39B43AD-3269-400A-909B-5CB9AB259495}">
      <dgm:prSet/>
      <dgm:spPr/>
      <dgm:t>
        <a:bodyPr/>
        <a:lstStyle/>
        <a:p>
          <a:endParaRPr lang="fr-FR"/>
        </a:p>
      </dgm:t>
    </dgm:pt>
    <dgm:pt modelId="{97AE29FE-528D-406A-B333-894B63E34402}" type="sibTrans" cxnId="{C39B43AD-3269-400A-909B-5CB9AB259495}">
      <dgm:prSet/>
      <dgm:spPr/>
      <dgm:t>
        <a:bodyPr/>
        <a:lstStyle/>
        <a:p>
          <a:endParaRPr lang="fr-FR"/>
        </a:p>
      </dgm:t>
    </dgm:pt>
    <dgm:pt modelId="{795AEBC2-ECAA-4136-8930-FED5E56C663E}">
      <dgm:prSet phldrT="[Texte]" phldr="1"/>
      <dgm:spPr/>
      <dgm:t>
        <a:bodyPr/>
        <a:lstStyle/>
        <a:p>
          <a:endParaRPr lang="fr-FR"/>
        </a:p>
      </dgm:t>
    </dgm:pt>
    <dgm:pt modelId="{0A9A7BF0-15EE-4E20-A2F6-8DFDB8B80E11}" type="parTrans" cxnId="{45CD35B7-40CF-4AA1-8E90-56AA75D59B3B}">
      <dgm:prSet/>
      <dgm:spPr/>
      <dgm:t>
        <a:bodyPr/>
        <a:lstStyle/>
        <a:p>
          <a:endParaRPr lang="fr-FR"/>
        </a:p>
      </dgm:t>
    </dgm:pt>
    <dgm:pt modelId="{6BCB0E97-B153-4B2D-A1FF-2813A931EA2F}" type="sibTrans" cxnId="{45CD35B7-40CF-4AA1-8E90-56AA75D59B3B}">
      <dgm:prSet/>
      <dgm:spPr/>
      <dgm:t>
        <a:bodyPr/>
        <a:lstStyle/>
        <a:p>
          <a:endParaRPr lang="fr-FR"/>
        </a:p>
      </dgm:t>
    </dgm:pt>
    <dgm:pt modelId="{A100D2DE-1AC9-4FD3-8D00-8E8D3CF75404}" type="pres">
      <dgm:prSet presAssocID="{0DEE1624-3C9C-4729-86AB-1A50E1A0A7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90750AA-1AFB-4991-A76D-88A761A4D7C9}" type="pres">
      <dgm:prSet presAssocID="{4634F0F1-F066-4A5D-ACF7-A1A424956F9C}" presName="composite" presStyleCnt="0"/>
      <dgm:spPr/>
    </dgm:pt>
    <dgm:pt modelId="{5077B9F8-10FC-4D83-886A-150BA015D040}" type="pres">
      <dgm:prSet presAssocID="{4634F0F1-F066-4A5D-ACF7-A1A424956F9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283F452-E45F-45E9-BB1D-17CF6C4D03A4}" type="pres">
      <dgm:prSet presAssocID="{4634F0F1-F066-4A5D-ACF7-A1A424956F9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6E4EBA-1982-4BD1-9F78-ED750E767EDA}" type="pres">
      <dgm:prSet presAssocID="{9D20EA5D-69E3-4054-87C9-21642145A84A}" presName="space" presStyleCnt="0"/>
      <dgm:spPr/>
    </dgm:pt>
    <dgm:pt modelId="{57BB0868-7A6E-4D5F-872A-C0BD80A54BA6}" type="pres">
      <dgm:prSet presAssocID="{3385B3C1-37C3-41B5-905B-3D69003DEEBA}" presName="composite" presStyleCnt="0"/>
      <dgm:spPr/>
    </dgm:pt>
    <dgm:pt modelId="{CE0FD8C2-E53E-4048-9851-34D5357C9826}" type="pres">
      <dgm:prSet presAssocID="{3385B3C1-37C3-41B5-905B-3D69003DEEB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E9DC461-4E2F-44BE-A822-9C4B35528EAB}" type="pres">
      <dgm:prSet presAssocID="{3385B3C1-37C3-41B5-905B-3D69003DEEBA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22F531D-15E8-4EB6-92CA-8A1953C898C4}" type="pres">
      <dgm:prSet presAssocID="{0475BA6F-6241-43F8-9D1B-1540F3C4705C}" presName="space" presStyleCnt="0"/>
      <dgm:spPr/>
    </dgm:pt>
    <dgm:pt modelId="{30F898C2-B40E-42AC-8AA8-75F0B277E323}" type="pres">
      <dgm:prSet presAssocID="{C52530CD-F658-4AE4-A05E-C8DF0E553BE5}" presName="composite" presStyleCnt="0"/>
      <dgm:spPr/>
    </dgm:pt>
    <dgm:pt modelId="{9FA70782-069E-4DE2-8834-97263A494DFD}" type="pres">
      <dgm:prSet presAssocID="{C52530CD-F658-4AE4-A05E-C8DF0E553BE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54D67FA-E0C6-4649-B9AF-EAB572B19E02}" type="pres">
      <dgm:prSet presAssocID="{C52530CD-F658-4AE4-A05E-C8DF0E553BE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4091166-85F8-4FA2-AB3A-1EFB39F34736}" type="presOf" srcId="{4634F0F1-F066-4A5D-ACF7-A1A424956F9C}" destId="{5077B9F8-10FC-4D83-886A-150BA015D040}" srcOrd="0" destOrd="0" presId="urn:microsoft.com/office/officeart/2005/8/layout/hList1"/>
    <dgm:cxn modelId="{45CD35B7-40CF-4AA1-8E90-56AA75D59B3B}" srcId="{C52530CD-F658-4AE4-A05E-C8DF0E553BE5}" destId="{795AEBC2-ECAA-4136-8930-FED5E56C663E}" srcOrd="1" destOrd="0" parTransId="{0A9A7BF0-15EE-4E20-A2F6-8DFDB8B80E11}" sibTransId="{6BCB0E97-B153-4B2D-A1FF-2813A931EA2F}"/>
    <dgm:cxn modelId="{C39B43AD-3269-400A-909B-5CB9AB259495}" srcId="{C52530CD-F658-4AE4-A05E-C8DF0E553BE5}" destId="{70266B18-9F4E-41DE-A6CE-D99454B8FBF0}" srcOrd="0" destOrd="0" parTransId="{28EEA123-34A6-436E-B89F-3E2F00D25981}" sibTransId="{97AE29FE-528D-406A-B333-894B63E34402}"/>
    <dgm:cxn modelId="{628BE602-FC59-4B9B-B55F-2F402A62F046}" type="presOf" srcId="{3385B3C1-37C3-41B5-905B-3D69003DEEBA}" destId="{CE0FD8C2-E53E-4048-9851-34D5357C9826}" srcOrd="0" destOrd="0" presId="urn:microsoft.com/office/officeart/2005/8/layout/hList1"/>
    <dgm:cxn modelId="{4DC70D40-61C8-4550-84F4-17B6E666AD74}" srcId="{3385B3C1-37C3-41B5-905B-3D69003DEEBA}" destId="{9BD43CDA-422B-4264-BDF2-D92A23C1A98A}" srcOrd="0" destOrd="0" parTransId="{437A4308-9FF8-439A-998E-9513E0F51669}" sibTransId="{0C242DDD-8EEA-42D8-BF6F-49C22C31E1E6}"/>
    <dgm:cxn modelId="{21350066-622F-4EEB-966B-ED3DCC0B9573}" type="presOf" srcId="{0DEE1624-3C9C-4729-86AB-1A50E1A0A7F3}" destId="{A100D2DE-1AC9-4FD3-8D00-8E8D3CF75404}" srcOrd="0" destOrd="0" presId="urn:microsoft.com/office/officeart/2005/8/layout/hList1"/>
    <dgm:cxn modelId="{599C5F48-897C-44B1-ADAE-DE92A35CB8B3}" srcId="{3385B3C1-37C3-41B5-905B-3D69003DEEBA}" destId="{E2093690-BBEF-48E6-9AA8-5000B5CD71B1}" srcOrd="1" destOrd="0" parTransId="{A674C70B-1AF7-4548-8860-B23DF2D0A742}" sibTransId="{A2C9AE81-88C7-4034-834B-3078D98749C3}"/>
    <dgm:cxn modelId="{6487B2F2-9CA5-4DDE-ACC6-327691565D3C}" type="presOf" srcId="{840341FF-402B-4036-8D05-5C6E4FDAFDE2}" destId="{1283F452-E45F-45E9-BB1D-17CF6C4D03A4}" srcOrd="0" destOrd="0" presId="urn:microsoft.com/office/officeart/2005/8/layout/hList1"/>
    <dgm:cxn modelId="{5049DEA2-0A07-45A6-B0E3-BBEADD2F0A23}" type="presOf" srcId="{E2093690-BBEF-48E6-9AA8-5000B5CD71B1}" destId="{AE9DC461-4E2F-44BE-A822-9C4B35528EAB}" srcOrd="0" destOrd="1" presId="urn:microsoft.com/office/officeart/2005/8/layout/hList1"/>
    <dgm:cxn modelId="{1FE20F28-0032-4EA1-A8BC-FF799363BEFF}" type="presOf" srcId="{C52530CD-F658-4AE4-A05E-C8DF0E553BE5}" destId="{9FA70782-069E-4DE2-8834-97263A494DFD}" srcOrd="0" destOrd="0" presId="urn:microsoft.com/office/officeart/2005/8/layout/hList1"/>
    <dgm:cxn modelId="{9A87215F-EA82-4223-B101-5B0D5C910309}" type="presOf" srcId="{70266B18-9F4E-41DE-A6CE-D99454B8FBF0}" destId="{954D67FA-E0C6-4649-B9AF-EAB572B19E02}" srcOrd="0" destOrd="0" presId="urn:microsoft.com/office/officeart/2005/8/layout/hList1"/>
    <dgm:cxn modelId="{E5F1BFC8-C66D-4724-8F07-AAB0F0E076EA}" srcId="{4634F0F1-F066-4A5D-ACF7-A1A424956F9C}" destId="{840341FF-402B-4036-8D05-5C6E4FDAFDE2}" srcOrd="0" destOrd="0" parTransId="{C3F36C7E-E2B5-4658-8316-4931F550D8DD}" sibTransId="{4D5D03EE-51E6-4D9E-873B-713B75E68A1A}"/>
    <dgm:cxn modelId="{870B0D3C-D07C-421B-B123-95688AB09380}" srcId="{0DEE1624-3C9C-4729-86AB-1A50E1A0A7F3}" destId="{C52530CD-F658-4AE4-A05E-C8DF0E553BE5}" srcOrd="2" destOrd="0" parTransId="{03779EE9-F80F-4144-9A53-850CD983DBA9}" sibTransId="{E868094F-2E45-4D55-A85A-BA292DD256D2}"/>
    <dgm:cxn modelId="{E675E5E5-FCEA-494E-A5C5-9519E2DAB125}" type="presOf" srcId="{9BD43CDA-422B-4264-BDF2-D92A23C1A98A}" destId="{AE9DC461-4E2F-44BE-A822-9C4B35528EAB}" srcOrd="0" destOrd="0" presId="urn:microsoft.com/office/officeart/2005/8/layout/hList1"/>
    <dgm:cxn modelId="{E01F191F-8045-43E9-8B5A-9C14EA09C21D}" srcId="{4634F0F1-F066-4A5D-ACF7-A1A424956F9C}" destId="{F6B4E4AF-EF44-4B4E-BCE1-66D1A1F081D2}" srcOrd="1" destOrd="0" parTransId="{9819D341-2AFF-48D5-B95B-603B6832037D}" sibTransId="{818FFE81-994E-4730-83EE-45F956FB1D19}"/>
    <dgm:cxn modelId="{6A56C31B-77A4-4403-8038-AD2DD83E2D22}" type="presOf" srcId="{795AEBC2-ECAA-4136-8930-FED5E56C663E}" destId="{954D67FA-E0C6-4649-B9AF-EAB572B19E02}" srcOrd="0" destOrd="1" presId="urn:microsoft.com/office/officeart/2005/8/layout/hList1"/>
    <dgm:cxn modelId="{B67930F5-CBBC-4212-8F04-C52B4FEFCAC1}" type="presOf" srcId="{F6B4E4AF-EF44-4B4E-BCE1-66D1A1F081D2}" destId="{1283F452-E45F-45E9-BB1D-17CF6C4D03A4}" srcOrd="0" destOrd="1" presId="urn:microsoft.com/office/officeart/2005/8/layout/hList1"/>
    <dgm:cxn modelId="{301F4A90-AEE4-429D-BF27-D75A93ACBEF9}" srcId="{0DEE1624-3C9C-4729-86AB-1A50E1A0A7F3}" destId="{4634F0F1-F066-4A5D-ACF7-A1A424956F9C}" srcOrd="0" destOrd="0" parTransId="{934288D6-036A-4ED5-BD95-F88DF460E0D5}" sibTransId="{9D20EA5D-69E3-4054-87C9-21642145A84A}"/>
    <dgm:cxn modelId="{BB3706FB-182D-4484-B23C-786C82D8CCE2}" srcId="{0DEE1624-3C9C-4729-86AB-1A50E1A0A7F3}" destId="{3385B3C1-37C3-41B5-905B-3D69003DEEBA}" srcOrd="1" destOrd="0" parTransId="{55C4BEAC-23E8-446A-847E-D4DA538B4B2A}" sibTransId="{0475BA6F-6241-43F8-9D1B-1540F3C4705C}"/>
    <dgm:cxn modelId="{202B7DDE-032A-4341-B6D1-F96904CCD4F3}" type="presParOf" srcId="{A100D2DE-1AC9-4FD3-8D00-8E8D3CF75404}" destId="{A90750AA-1AFB-4991-A76D-88A761A4D7C9}" srcOrd="0" destOrd="0" presId="urn:microsoft.com/office/officeart/2005/8/layout/hList1"/>
    <dgm:cxn modelId="{FD0166A7-2ECE-4847-A832-2C7485B04353}" type="presParOf" srcId="{A90750AA-1AFB-4991-A76D-88A761A4D7C9}" destId="{5077B9F8-10FC-4D83-886A-150BA015D040}" srcOrd="0" destOrd="0" presId="urn:microsoft.com/office/officeart/2005/8/layout/hList1"/>
    <dgm:cxn modelId="{9A8C3DF9-1AAB-4B0A-A1DD-B4C37467A867}" type="presParOf" srcId="{A90750AA-1AFB-4991-A76D-88A761A4D7C9}" destId="{1283F452-E45F-45E9-BB1D-17CF6C4D03A4}" srcOrd="1" destOrd="0" presId="urn:microsoft.com/office/officeart/2005/8/layout/hList1"/>
    <dgm:cxn modelId="{BE0CE0A7-7316-4432-9436-F1E03D4AFFB4}" type="presParOf" srcId="{A100D2DE-1AC9-4FD3-8D00-8E8D3CF75404}" destId="{196E4EBA-1982-4BD1-9F78-ED750E767EDA}" srcOrd="1" destOrd="0" presId="urn:microsoft.com/office/officeart/2005/8/layout/hList1"/>
    <dgm:cxn modelId="{1758C65F-2809-4AF0-83AC-C0A378C9537E}" type="presParOf" srcId="{A100D2DE-1AC9-4FD3-8D00-8E8D3CF75404}" destId="{57BB0868-7A6E-4D5F-872A-C0BD80A54BA6}" srcOrd="2" destOrd="0" presId="urn:microsoft.com/office/officeart/2005/8/layout/hList1"/>
    <dgm:cxn modelId="{50A7D209-50CF-4E94-8666-448476F591A0}" type="presParOf" srcId="{57BB0868-7A6E-4D5F-872A-C0BD80A54BA6}" destId="{CE0FD8C2-E53E-4048-9851-34D5357C9826}" srcOrd="0" destOrd="0" presId="urn:microsoft.com/office/officeart/2005/8/layout/hList1"/>
    <dgm:cxn modelId="{51D08AB0-3C8F-4A8B-A1B0-12B91041F931}" type="presParOf" srcId="{57BB0868-7A6E-4D5F-872A-C0BD80A54BA6}" destId="{AE9DC461-4E2F-44BE-A822-9C4B35528EAB}" srcOrd="1" destOrd="0" presId="urn:microsoft.com/office/officeart/2005/8/layout/hList1"/>
    <dgm:cxn modelId="{49629050-33E8-4AEA-A7B5-6CA62523ABF1}" type="presParOf" srcId="{A100D2DE-1AC9-4FD3-8D00-8E8D3CF75404}" destId="{F22F531D-15E8-4EB6-92CA-8A1953C898C4}" srcOrd="3" destOrd="0" presId="urn:microsoft.com/office/officeart/2005/8/layout/hList1"/>
    <dgm:cxn modelId="{6570FAC2-603D-4940-8BEC-398B9850C0F3}" type="presParOf" srcId="{A100D2DE-1AC9-4FD3-8D00-8E8D3CF75404}" destId="{30F898C2-B40E-42AC-8AA8-75F0B277E323}" srcOrd="4" destOrd="0" presId="urn:microsoft.com/office/officeart/2005/8/layout/hList1"/>
    <dgm:cxn modelId="{A94D625A-B33F-4776-BFF9-82BB08BC86EF}" type="presParOf" srcId="{30F898C2-B40E-42AC-8AA8-75F0B277E323}" destId="{9FA70782-069E-4DE2-8834-97263A494DFD}" srcOrd="0" destOrd="0" presId="urn:microsoft.com/office/officeart/2005/8/layout/hList1"/>
    <dgm:cxn modelId="{C5C8210D-2D3F-4170-89D3-C40DE3224774}" type="presParOf" srcId="{30F898C2-B40E-42AC-8AA8-75F0B277E323}" destId="{954D67FA-E0C6-4649-B9AF-EAB572B19E0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8B82EA-04CA-46BA-978F-3D8E9D9FE2CD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3885248-AAC1-420A-AC0D-9E1BDC351D8B}">
      <dgm:prSet phldrT="[Texte]" custT="1"/>
      <dgm:spPr/>
      <dgm:t>
        <a:bodyPr/>
        <a:lstStyle/>
        <a:p>
          <a:r>
            <a:rPr lang="fr-FR" sz="2400" dirty="0" smtClean="0"/>
            <a:t>Les virus ne possèdent aucune des structures des cellules de MO : </a:t>
          </a:r>
          <a:r>
            <a:rPr lang="fr-FR" sz="2400" b="1" u="sng" dirty="0" smtClean="0"/>
            <a:t>ils sont acellulaires.</a:t>
          </a:r>
          <a:endParaRPr lang="fr-FR" sz="2400" dirty="0"/>
        </a:p>
      </dgm:t>
    </dgm:pt>
    <dgm:pt modelId="{1D7E20AD-2A91-4BD4-98FD-655B614E22D6}" type="parTrans" cxnId="{9D212617-0C5D-47FB-8CAC-BA8B25B73383}">
      <dgm:prSet/>
      <dgm:spPr/>
      <dgm:t>
        <a:bodyPr/>
        <a:lstStyle/>
        <a:p>
          <a:endParaRPr lang="fr-FR"/>
        </a:p>
      </dgm:t>
    </dgm:pt>
    <dgm:pt modelId="{7C2D34CD-6702-4DD9-84BB-8E784FFB2B11}" type="sibTrans" cxnId="{9D212617-0C5D-47FB-8CAC-BA8B25B73383}">
      <dgm:prSet/>
      <dgm:spPr/>
      <dgm:t>
        <a:bodyPr/>
        <a:lstStyle/>
        <a:p>
          <a:endParaRPr lang="fr-FR"/>
        </a:p>
      </dgm:t>
    </dgm:pt>
    <dgm:pt modelId="{D1A6E226-81FF-4FB1-A59D-8CCAE53620F1}">
      <dgm:prSet custT="1"/>
      <dgm:spPr/>
      <dgm:t>
        <a:bodyPr/>
        <a:lstStyle/>
        <a:p>
          <a:r>
            <a:rPr lang="fr-FR" sz="2400" dirty="0" smtClean="0"/>
            <a:t>La structure des virus est composée de 2 ou 3 éléments : </a:t>
          </a:r>
          <a:endParaRPr lang="fr-FR" sz="2400" dirty="0"/>
        </a:p>
      </dgm:t>
    </dgm:pt>
    <dgm:pt modelId="{FDFC517B-30B8-4BFF-AFFE-B2326B7385A9}" type="parTrans" cxnId="{640889DC-7593-43DC-9824-E78FBFF1C0BC}">
      <dgm:prSet/>
      <dgm:spPr/>
      <dgm:t>
        <a:bodyPr/>
        <a:lstStyle/>
        <a:p>
          <a:endParaRPr lang="fr-FR"/>
        </a:p>
      </dgm:t>
    </dgm:pt>
    <dgm:pt modelId="{C1075C67-7D54-4A2C-8884-3AD232C3882A}" type="sibTrans" cxnId="{640889DC-7593-43DC-9824-E78FBFF1C0BC}">
      <dgm:prSet/>
      <dgm:spPr/>
      <dgm:t>
        <a:bodyPr/>
        <a:lstStyle/>
        <a:p>
          <a:endParaRPr lang="fr-FR"/>
        </a:p>
      </dgm:t>
    </dgm:pt>
    <dgm:pt modelId="{BD8D8FF1-B4B5-4082-8684-DA26A3B698CC}">
      <dgm:prSet custT="1"/>
      <dgm:spPr/>
      <dgm:t>
        <a:bodyPr/>
        <a:lstStyle/>
        <a:p>
          <a:r>
            <a:rPr lang="fr-FR" sz="2800" dirty="0" smtClean="0"/>
            <a:t>1- Les gènes du virus : </a:t>
          </a:r>
          <a:r>
            <a:rPr lang="fr-FR" sz="2800" b="1" u="sng" dirty="0" smtClean="0"/>
            <a:t>génome</a:t>
          </a:r>
          <a:r>
            <a:rPr lang="fr-FR" sz="2800" dirty="0" smtClean="0"/>
            <a:t> </a:t>
          </a:r>
          <a:endParaRPr lang="fr-FR" sz="2800" dirty="0"/>
        </a:p>
      </dgm:t>
    </dgm:pt>
    <dgm:pt modelId="{EE3D28B4-6528-4A0C-ACF5-2611101CFA4D}" type="parTrans" cxnId="{2F03452B-A967-430E-8AAA-5AC835419F00}">
      <dgm:prSet/>
      <dgm:spPr/>
      <dgm:t>
        <a:bodyPr/>
        <a:lstStyle/>
        <a:p>
          <a:endParaRPr lang="fr-FR"/>
        </a:p>
      </dgm:t>
    </dgm:pt>
    <dgm:pt modelId="{DC939D90-AC3F-4C88-8996-76793043F955}" type="sibTrans" cxnId="{2F03452B-A967-430E-8AAA-5AC835419F00}">
      <dgm:prSet/>
      <dgm:spPr/>
      <dgm:t>
        <a:bodyPr/>
        <a:lstStyle/>
        <a:p>
          <a:endParaRPr lang="fr-FR"/>
        </a:p>
      </dgm:t>
    </dgm:pt>
    <dgm:pt modelId="{FFE90CD1-E5C7-4C5D-BF19-113895B70A36}">
      <dgm:prSet custT="1"/>
      <dgm:spPr/>
      <dgm:t>
        <a:bodyPr/>
        <a:lstStyle/>
        <a:p>
          <a:r>
            <a:rPr lang="fr-FR" sz="2800" dirty="0" smtClean="0"/>
            <a:t>2- Une coque rigide : la </a:t>
          </a:r>
          <a:r>
            <a:rPr lang="fr-FR" sz="2800" b="1" u="sng" dirty="0" smtClean="0"/>
            <a:t>capside</a:t>
          </a:r>
          <a:r>
            <a:rPr lang="fr-FR" sz="2800" dirty="0" smtClean="0"/>
            <a:t> de forme géométrique (polyèdre ou hélice)</a:t>
          </a:r>
          <a:endParaRPr lang="fr-FR" sz="2800" dirty="0"/>
        </a:p>
      </dgm:t>
    </dgm:pt>
    <dgm:pt modelId="{8D7838E4-0870-481C-B5E1-1A088B3A14B5}" type="parTrans" cxnId="{9910C3D3-B6AD-4667-BFAD-CD4A911D9C75}">
      <dgm:prSet/>
      <dgm:spPr/>
      <dgm:t>
        <a:bodyPr/>
        <a:lstStyle/>
        <a:p>
          <a:endParaRPr lang="fr-FR"/>
        </a:p>
      </dgm:t>
    </dgm:pt>
    <dgm:pt modelId="{74613913-38C8-4982-8366-8B5B077C3991}" type="sibTrans" cxnId="{9910C3D3-B6AD-4667-BFAD-CD4A911D9C75}">
      <dgm:prSet/>
      <dgm:spPr/>
      <dgm:t>
        <a:bodyPr/>
        <a:lstStyle/>
        <a:p>
          <a:endParaRPr lang="fr-FR"/>
        </a:p>
      </dgm:t>
    </dgm:pt>
    <dgm:pt modelId="{F2D076C7-DE78-496F-9459-2981D62E3EB9}">
      <dgm:prSet custT="1"/>
      <dgm:spPr/>
      <dgm:t>
        <a:bodyPr/>
        <a:lstStyle/>
        <a:p>
          <a:r>
            <a:rPr lang="fr-FR" sz="2800" dirty="0" smtClean="0"/>
            <a:t>3- Certains virus possèdent en plus une </a:t>
          </a:r>
          <a:r>
            <a:rPr lang="fr-FR" sz="2800" b="1" u="sng" dirty="0" smtClean="0"/>
            <a:t>enveloppe</a:t>
          </a:r>
          <a:endParaRPr lang="fr-FR" sz="2800" dirty="0"/>
        </a:p>
      </dgm:t>
    </dgm:pt>
    <dgm:pt modelId="{A0F6DA74-F574-4D56-9089-D83875D55BE2}" type="parTrans" cxnId="{4BD40FDF-8862-45F8-96DE-1F1223B27297}">
      <dgm:prSet/>
      <dgm:spPr/>
      <dgm:t>
        <a:bodyPr/>
        <a:lstStyle/>
        <a:p>
          <a:endParaRPr lang="fr-FR"/>
        </a:p>
      </dgm:t>
    </dgm:pt>
    <dgm:pt modelId="{B6231267-FF8A-4A50-8764-0880099CAD0D}" type="sibTrans" cxnId="{4BD40FDF-8862-45F8-96DE-1F1223B27297}">
      <dgm:prSet/>
      <dgm:spPr/>
      <dgm:t>
        <a:bodyPr/>
        <a:lstStyle/>
        <a:p>
          <a:endParaRPr lang="fr-FR"/>
        </a:p>
      </dgm:t>
    </dgm:pt>
    <dgm:pt modelId="{DA830000-1040-4680-98E8-77AB794C1097}" type="pres">
      <dgm:prSet presAssocID="{2F8B82EA-04CA-46BA-978F-3D8E9D9FE2C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3EB0BF3-CDCF-4753-880B-A313DDF5092F}" type="pres">
      <dgm:prSet presAssocID="{C3885248-AAC1-420A-AC0D-9E1BDC351D8B}" presName="parentLin" presStyleCnt="0"/>
      <dgm:spPr/>
    </dgm:pt>
    <dgm:pt modelId="{BA75ABAB-C1E1-45C2-9662-E1F5465B9EBC}" type="pres">
      <dgm:prSet presAssocID="{C3885248-AAC1-420A-AC0D-9E1BDC351D8B}" presName="parentLeftMargin" presStyleLbl="node1" presStyleIdx="0" presStyleCnt="5"/>
      <dgm:spPr/>
      <dgm:t>
        <a:bodyPr/>
        <a:lstStyle/>
        <a:p>
          <a:endParaRPr lang="fr-FR"/>
        </a:p>
      </dgm:t>
    </dgm:pt>
    <dgm:pt modelId="{DF02FD02-A450-4648-9518-C720B2090A43}" type="pres">
      <dgm:prSet presAssocID="{C3885248-AAC1-420A-AC0D-9E1BDC351D8B}" presName="parentText" presStyleLbl="node1" presStyleIdx="0" presStyleCnt="5" custScaleX="142997" custScaleY="405361" custLinFactNeighborX="-100000" custLinFactNeighborY="-4673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3AEDC91-4D02-4C44-9F97-06EAA83F5E08}" type="pres">
      <dgm:prSet presAssocID="{C3885248-AAC1-420A-AC0D-9E1BDC351D8B}" presName="negativeSpace" presStyleCnt="0"/>
      <dgm:spPr/>
    </dgm:pt>
    <dgm:pt modelId="{C7173E43-7055-4B11-8590-8A1AF2846911}" type="pres">
      <dgm:prSet presAssocID="{C3885248-AAC1-420A-AC0D-9E1BDC351D8B}" presName="childText" presStyleLbl="conFgAcc1" presStyleIdx="0" presStyleCnt="5">
        <dgm:presLayoutVars>
          <dgm:bulletEnabled val="1"/>
        </dgm:presLayoutVars>
      </dgm:prSet>
      <dgm:spPr/>
    </dgm:pt>
    <dgm:pt modelId="{301B1399-1607-4940-8E04-7F14AEFFC2AB}" type="pres">
      <dgm:prSet presAssocID="{7C2D34CD-6702-4DD9-84BB-8E784FFB2B11}" presName="spaceBetweenRectangles" presStyleCnt="0"/>
      <dgm:spPr/>
    </dgm:pt>
    <dgm:pt modelId="{63E3E547-76B8-4E4E-A3C0-011FB507C65A}" type="pres">
      <dgm:prSet presAssocID="{D1A6E226-81FF-4FB1-A59D-8CCAE53620F1}" presName="parentLin" presStyleCnt="0"/>
      <dgm:spPr/>
    </dgm:pt>
    <dgm:pt modelId="{921ABB5D-4207-41BD-AC0B-23036450EAB4}" type="pres">
      <dgm:prSet presAssocID="{D1A6E226-81FF-4FB1-A59D-8CCAE53620F1}" presName="parentLeftMargin" presStyleLbl="node1" presStyleIdx="0" presStyleCnt="5"/>
      <dgm:spPr/>
      <dgm:t>
        <a:bodyPr/>
        <a:lstStyle/>
        <a:p>
          <a:endParaRPr lang="fr-FR"/>
        </a:p>
      </dgm:t>
    </dgm:pt>
    <dgm:pt modelId="{82C1A7F9-C082-4F7E-B108-1BB9635929B1}" type="pres">
      <dgm:prSet presAssocID="{D1A6E226-81FF-4FB1-A59D-8CCAE53620F1}" presName="parentText" presStyleLbl="node1" presStyleIdx="1" presStyleCnt="5" custScaleX="142857" custScaleY="292394" custLinFactX="-1282" custLinFactNeighborX="-100000" custLinFactNeighborY="-3039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7D24B6-6EA0-42EB-8C1D-BF3364559763}" type="pres">
      <dgm:prSet presAssocID="{D1A6E226-81FF-4FB1-A59D-8CCAE53620F1}" presName="negativeSpace" presStyleCnt="0"/>
      <dgm:spPr/>
    </dgm:pt>
    <dgm:pt modelId="{B1528B52-612B-4548-B9AE-992544EBDF5A}" type="pres">
      <dgm:prSet presAssocID="{D1A6E226-81FF-4FB1-A59D-8CCAE53620F1}" presName="childText" presStyleLbl="conFgAcc1" presStyleIdx="1" presStyleCnt="5">
        <dgm:presLayoutVars>
          <dgm:bulletEnabled val="1"/>
        </dgm:presLayoutVars>
      </dgm:prSet>
      <dgm:spPr/>
    </dgm:pt>
    <dgm:pt modelId="{14F5CEA5-FCBD-49DD-84AD-FCE4B856EC8D}" type="pres">
      <dgm:prSet presAssocID="{C1075C67-7D54-4A2C-8884-3AD232C3882A}" presName="spaceBetweenRectangles" presStyleCnt="0"/>
      <dgm:spPr/>
    </dgm:pt>
    <dgm:pt modelId="{F6539BA8-CC2D-4234-BFF2-91A89B1ED95A}" type="pres">
      <dgm:prSet presAssocID="{BD8D8FF1-B4B5-4082-8684-DA26A3B698CC}" presName="parentLin" presStyleCnt="0"/>
      <dgm:spPr/>
    </dgm:pt>
    <dgm:pt modelId="{BCF4280A-0122-4987-B684-091D942409CC}" type="pres">
      <dgm:prSet presAssocID="{BD8D8FF1-B4B5-4082-8684-DA26A3B698CC}" presName="parentLeftMargin" presStyleLbl="node1" presStyleIdx="1" presStyleCnt="5"/>
      <dgm:spPr/>
      <dgm:t>
        <a:bodyPr/>
        <a:lstStyle/>
        <a:p>
          <a:endParaRPr lang="fr-FR"/>
        </a:p>
      </dgm:t>
    </dgm:pt>
    <dgm:pt modelId="{262EBE82-DAE2-4337-90F3-F74B17EB371D}" type="pres">
      <dgm:prSet presAssocID="{BD8D8FF1-B4B5-4082-8684-DA26A3B698CC}" presName="parentText" presStyleLbl="node1" presStyleIdx="2" presStyleCnt="5" custScaleX="142857" custScaleY="196963" custLinFactNeighborX="-82047" custLinFactNeighborY="-2497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910562-5818-47CE-8402-93878CF3AF3F}" type="pres">
      <dgm:prSet presAssocID="{BD8D8FF1-B4B5-4082-8684-DA26A3B698CC}" presName="negativeSpace" presStyleCnt="0"/>
      <dgm:spPr/>
    </dgm:pt>
    <dgm:pt modelId="{7F1C68F5-8999-4783-A9D3-09BFF52FC845}" type="pres">
      <dgm:prSet presAssocID="{BD8D8FF1-B4B5-4082-8684-DA26A3B698CC}" presName="childText" presStyleLbl="conFgAcc1" presStyleIdx="2" presStyleCnt="5">
        <dgm:presLayoutVars>
          <dgm:bulletEnabled val="1"/>
        </dgm:presLayoutVars>
      </dgm:prSet>
      <dgm:spPr/>
    </dgm:pt>
    <dgm:pt modelId="{8E1AB99D-DDD6-4108-92DF-F46EF166F23D}" type="pres">
      <dgm:prSet presAssocID="{DC939D90-AC3F-4C88-8996-76793043F955}" presName="spaceBetweenRectangles" presStyleCnt="0"/>
      <dgm:spPr/>
    </dgm:pt>
    <dgm:pt modelId="{8D5A934B-A3C3-4883-8ABD-6A3654863ABA}" type="pres">
      <dgm:prSet presAssocID="{FFE90CD1-E5C7-4C5D-BF19-113895B70A36}" presName="parentLin" presStyleCnt="0"/>
      <dgm:spPr/>
    </dgm:pt>
    <dgm:pt modelId="{D4C0E0F3-02A6-4779-A4EB-912495B247C7}" type="pres">
      <dgm:prSet presAssocID="{FFE90CD1-E5C7-4C5D-BF19-113895B70A36}" presName="parentLeftMargin" presStyleLbl="node1" presStyleIdx="2" presStyleCnt="5"/>
      <dgm:spPr/>
      <dgm:t>
        <a:bodyPr/>
        <a:lstStyle/>
        <a:p>
          <a:endParaRPr lang="fr-FR"/>
        </a:p>
      </dgm:t>
    </dgm:pt>
    <dgm:pt modelId="{CFAC778E-FF42-448A-8CD7-C6CB2AB89F05}" type="pres">
      <dgm:prSet presAssocID="{FFE90CD1-E5C7-4C5D-BF19-113895B70A36}" presName="parentText" presStyleLbl="node1" presStyleIdx="3" presStyleCnt="5" custScaleX="142874" custScaleY="377121" custLinFactNeighborX="-100000" custLinFactNeighborY="-1343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35CE157-0F20-4792-8940-AD5451870965}" type="pres">
      <dgm:prSet presAssocID="{FFE90CD1-E5C7-4C5D-BF19-113895B70A36}" presName="negativeSpace" presStyleCnt="0"/>
      <dgm:spPr/>
    </dgm:pt>
    <dgm:pt modelId="{04178567-A407-4490-AF27-76914411269A}" type="pres">
      <dgm:prSet presAssocID="{FFE90CD1-E5C7-4C5D-BF19-113895B70A36}" presName="childText" presStyleLbl="conFgAcc1" presStyleIdx="3" presStyleCnt="5">
        <dgm:presLayoutVars>
          <dgm:bulletEnabled val="1"/>
        </dgm:presLayoutVars>
      </dgm:prSet>
      <dgm:spPr/>
    </dgm:pt>
    <dgm:pt modelId="{D0702767-88CF-4171-ACDD-2F2653552CDE}" type="pres">
      <dgm:prSet presAssocID="{74613913-38C8-4982-8366-8B5B077C3991}" presName="spaceBetweenRectangles" presStyleCnt="0"/>
      <dgm:spPr/>
    </dgm:pt>
    <dgm:pt modelId="{49B6D6FF-B80F-42C5-900B-10D45830B445}" type="pres">
      <dgm:prSet presAssocID="{F2D076C7-DE78-496F-9459-2981D62E3EB9}" presName="parentLin" presStyleCnt="0"/>
      <dgm:spPr/>
    </dgm:pt>
    <dgm:pt modelId="{0463B023-54C7-47D7-A793-4318D8A87076}" type="pres">
      <dgm:prSet presAssocID="{F2D076C7-DE78-496F-9459-2981D62E3EB9}" presName="parentLeftMargin" presStyleLbl="node1" presStyleIdx="3" presStyleCnt="5"/>
      <dgm:spPr/>
      <dgm:t>
        <a:bodyPr/>
        <a:lstStyle/>
        <a:p>
          <a:endParaRPr lang="fr-FR"/>
        </a:p>
      </dgm:t>
    </dgm:pt>
    <dgm:pt modelId="{9FC34A7C-D1C4-4BF8-8981-5C81BF34C01D}" type="pres">
      <dgm:prSet presAssocID="{F2D076C7-DE78-496F-9459-2981D62E3EB9}" presName="parentText" presStyleLbl="node1" presStyleIdx="4" presStyleCnt="5" custScaleX="142857" custScaleY="320689" custLinFactNeighborX="-100000" custLinFactNeighborY="-8659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8F997A-D442-4CA1-8E67-C9C675AE2A24}" type="pres">
      <dgm:prSet presAssocID="{F2D076C7-DE78-496F-9459-2981D62E3EB9}" presName="negativeSpace" presStyleCnt="0"/>
      <dgm:spPr/>
    </dgm:pt>
    <dgm:pt modelId="{DB0ADA70-2485-4AC0-8B3A-9C61584864CB}" type="pres">
      <dgm:prSet presAssocID="{F2D076C7-DE78-496F-9459-2981D62E3EB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16990FE-DF64-483C-84BB-291062B2EA5B}" type="presOf" srcId="{C3885248-AAC1-420A-AC0D-9E1BDC351D8B}" destId="{BA75ABAB-C1E1-45C2-9662-E1F5465B9EBC}" srcOrd="0" destOrd="0" presId="urn:microsoft.com/office/officeart/2005/8/layout/list1"/>
    <dgm:cxn modelId="{640889DC-7593-43DC-9824-E78FBFF1C0BC}" srcId="{2F8B82EA-04CA-46BA-978F-3D8E9D9FE2CD}" destId="{D1A6E226-81FF-4FB1-A59D-8CCAE53620F1}" srcOrd="1" destOrd="0" parTransId="{FDFC517B-30B8-4BFF-AFFE-B2326B7385A9}" sibTransId="{C1075C67-7D54-4A2C-8884-3AD232C3882A}"/>
    <dgm:cxn modelId="{18D62B6A-B812-487F-A84C-BF758E4B6F1D}" type="presOf" srcId="{D1A6E226-81FF-4FB1-A59D-8CCAE53620F1}" destId="{82C1A7F9-C082-4F7E-B108-1BB9635929B1}" srcOrd="1" destOrd="0" presId="urn:microsoft.com/office/officeart/2005/8/layout/list1"/>
    <dgm:cxn modelId="{F5963BD8-7759-4647-AF70-E7141957AD9D}" type="presOf" srcId="{FFE90CD1-E5C7-4C5D-BF19-113895B70A36}" destId="{CFAC778E-FF42-448A-8CD7-C6CB2AB89F05}" srcOrd="1" destOrd="0" presId="urn:microsoft.com/office/officeart/2005/8/layout/list1"/>
    <dgm:cxn modelId="{07C6C53E-6166-44EB-B67A-7CA25603FEA3}" type="presOf" srcId="{D1A6E226-81FF-4FB1-A59D-8CCAE53620F1}" destId="{921ABB5D-4207-41BD-AC0B-23036450EAB4}" srcOrd="0" destOrd="0" presId="urn:microsoft.com/office/officeart/2005/8/layout/list1"/>
    <dgm:cxn modelId="{4BD40FDF-8862-45F8-96DE-1F1223B27297}" srcId="{2F8B82EA-04CA-46BA-978F-3D8E9D9FE2CD}" destId="{F2D076C7-DE78-496F-9459-2981D62E3EB9}" srcOrd="4" destOrd="0" parTransId="{A0F6DA74-F574-4D56-9089-D83875D55BE2}" sibTransId="{B6231267-FF8A-4A50-8764-0880099CAD0D}"/>
    <dgm:cxn modelId="{1628A9B3-A754-4E06-8EAC-89AAC0CA7435}" type="presOf" srcId="{F2D076C7-DE78-496F-9459-2981D62E3EB9}" destId="{9FC34A7C-D1C4-4BF8-8981-5C81BF34C01D}" srcOrd="1" destOrd="0" presId="urn:microsoft.com/office/officeart/2005/8/layout/list1"/>
    <dgm:cxn modelId="{80C68F49-9B03-4F1E-B3E6-456E4F2926E7}" type="presOf" srcId="{C3885248-AAC1-420A-AC0D-9E1BDC351D8B}" destId="{DF02FD02-A450-4648-9518-C720B2090A43}" srcOrd="1" destOrd="0" presId="urn:microsoft.com/office/officeart/2005/8/layout/list1"/>
    <dgm:cxn modelId="{337882DD-B6DD-4C02-8DBC-B7943D4A2503}" type="presOf" srcId="{BD8D8FF1-B4B5-4082-8684-DA26A3B698CC}" destId="{262EBE82-DAE2-4337-90F3-F74B17EB371D}" srcOrd="1" destOrd="0" presId="urn:microsoft.com/office/officeart/2005/8/layout/list1"/>
    <dgm:cxn modelId="{FFDDC9ED-4D72-4FED-AA30-1177B8FEDA3D}" type="presOf" srcId="{BD8D8FF1-B4B5-4082-8684-DA26A3B698CC}" destId="{BCF4280A-0122-4987-B684-091D942409CC}" srcOrd="0" destOrd="0" presId="urn:microsoft.com/office/officeart/2005/8/layout/list1"/>
    <dgm:cxn modelId="{9910C3D3-B6AD-4667-BFAD-CD4A911D9C75}" srcId="{2F8B82EA-04CA-46BA-978F-3D8E9D9FE2CD}" destId="{FFE90CD1-E5C7-4C5D-BF19-113895B70A36}" srcOrd="3" destOrd="0" parTransId="{8D7838E4-0870-481C-B5E1-1A088B3A14B5}" sibTransId="{74613913-38C8-4982-8366-8B5B077C3991}"/>
    <dgm:cxn modelId="{182E9AD1-AB09-4402-9F8F-0B2C3895D3AC}" type="presOf" srcId="{F2D076C7-DE78-496F-9459-2981D62E3EB9}" destId="{0463B023-54C7-47D7-A793-4318D8A87076}" srcOrd="0" destOrd="0" presId="urn:microsoft.com/office/officeart/2005/8/layout/list1"/>
    <dgm:cxn modelId="{2F03452B-A967-430E-8AAA-5AC835419F00}" srcId="{2F8B82EA-04CA-46BA-978F-3D8E9D9FE2CD}" destId="{BD8D8FF1-B4B5-4082-8684-DA26A3B698CC}" srcOrd="2" destOrd="0" parTransId="{EE3D28B4-6528-4A0C-ACF5-2611101CFA4D}" sibTransId="{DC939D90-AC3F-4C88-8996-76793043F955}"/>
    <dgm:cxn modelId="{F80EE6AF-D750-4132-811B-F123E2EF54B9}" type="presOf" srcId="{FFE90CD1-E5C7-4C5D-BF19-113895B70A36}" destId="{D4C0E0F3-02A6-4779-A4EB-912495B247C7}" srcOrd="0" destOrd="0" presId="urn:microsoft.com/office/officeart/2005/8/layout/list1"/>
    <dgm:cxn modelId="{60EFB159-F7EC-4D3C-A88F-12CC113E53B0}" type="presOf" srcId="{2F8B82EA-04CA-46BA-978F-3D8E9D9FE2CD}" destId="{DA830000-1040-4680-98E8-77AB794C1097}" srcOrd="0" destOrd="0" presId="urn:microsoft.com/office/officeart/2005/8/layout/list1"/>
    <dgm:cxn modelId="{9D212617-0C5D-47FB-8CAC-BA8B25B73383}" srcId="{2F8B82EA-04CA-46BA-978F-3D8E9D9FE2CD}" destId="{C3885248-AAC1-420A-AC0D-9E1BDC351D8B}" srcOrd="0" destOrd="0" parTransId="{1D7E20AD-2A91-4BD4-98FD-655B614E22D6}" sibTransId="{7C2D34CD-6702-4DD9-84BB-8E784FFB2B11}"/>
    <dgm:cxn modelId="{F6B821AF-D8F1-47B4-A5A1-C47214674B13}" type="presParOf" srcId="{DA830000-1040-4680-98E8-77AB794C1097}" destId="{F3EB0BF3-CDCF-4753-880B-A313DDF5092F}" srcOrd="0" destOrd="0" presId="urn:microsoft.com/office/officeart/2005/8/layout/list1"/>
    <dgm:cxn modelId="{29C7AFD5-C2E8-4085-8376-BA9F4EF65B0F}" type="presParOf" srcId="{F3EB0BF3-CDCF-4753-880B-A313DDF5092F}" destId="{BA75ABAB-C1E1-45C2-9662-E1F5465B9EBC}" srcOrd="0" destOrd="0" presId="urn:microsoft.com/office/officeart/2005/8/layout/list1"/>
    <dgm:cxn modelId="{1042D3C1-F73D-4E07-AA83-74E8A8BB4A61}" type="presParOf" srcId="{F3EB0BF3-CDCF-4753-880B-A313DDF5092F}" destId="{DF02FD02-A450-4648-9518-C720B2090A43}" srcOrd="1" destOrd="0" presId="urn:microsoft.com/office/officeart/2005/8/layout/list1"/>
    <dgm:cxn modelId="{B5E1E2D2-295C-48DD-B16C-456436C99E92}" type="presParOf" srcId="{DA830000-1040-4680-98E8-77AB794C1097}" destId="{33AEDC91-4D02-4C44-9F97-06EAA83F5E08}" srcOrd="1" destOrd="0" presId="urn:microsoft.com/office/officeart/2005/8/layout/list1"/>
    <dgm:cxn modelId="{5418D9CA-5AB5-43DD-BD67-1730436B31A9}" type="presParOf" srcId="{DA830000-1040-4680-98E8-77AB794C1097}" destId="{C7173E43-7055-4B11-8590-8A1AF2846911}" srcOrd="2" destOrd="0" presId="urn:microsoft.com/office/officeart/2005/8/layout/list1"/>
    <dgm:cxn modelId="{AD3CB20D-E0EB-48AD-8D8F-40EA4101B9EF}" type="presParOf" srcId="{DA830000-1040-4680-98E8-77AB794C1097}" destId="{301B1399-1607-4940-8E04-7F14AEFFC2AB}" srcOrd="3" destOrd="0" presId="urn:microsoft.com/office/officeart/2005/8/layout/list1"/>
    <dgm:cxn modelId="{6B8CA7D2-0860-4275-A394-78D6B2E8047F}" type="presParOf" srcId="{DA830000-1040-4680-98E8-77AB794C1097}" destId="{63E3E547-76B8-4E4E-A3C0-011FB507C65A}" srcOrd="4" destOrd="0" presId="urn:microsoft.com/office/officeart/2005/8/layout/list1"/>
    <dgm:cxn modelId="{9A876CFD-CABC-471B-8881-FE8975ED2B75}" type="presParOf" srcId="{63E3E547-76B8-4E4E-A3C0-011FB507C65A}" destId="{921ABB5D-4207-41BD-AC0B-23036450EAB4}" srcOrd="0" destOrd="0" presId="urn:microsoft.com/office/officeart/2005/8/layout/list1"/>
    <dgm:cxn modelId="{8F620151-6C59-47A9-B670-4F3655C328CD}" type="presParOf" srcId="{63E3E547-76B8-4E4E-A3C0-011FB507C65A}" destId="{82C1A7F9-C082-4F7E-B108-1BB9635929B1}" srcOrd="1" destOrd="0" presId="urn:microsoft.com/office/officeart/2005/8/layout/list1"/>
    <dgm:cxn modelId="{B721ADE3-CB37-4A51-A8F2-DB480E75E962}" type="presParOf" srcId="{DA830000-1040-4680-98E8-77AB794C1097}" destId="{F97D24B6-6EA0-42EB-8C1D-BF3364559763}" srcOrd="5" destOrd="0" presId="urn:microsoft.com/office/officeart/2005/8/layout/list1"/>
    <dgm:cxn modelId="{64D10E09-4DB8-4F4F-990C-F8BA2047C019}" type="presParOf" srcId="{DA830000-1040-4680-98E8-77AB794C1097}" destId="{B1528B52-612B-4548-B9AE-992544EBDF5A}" srcOrd="6" destOrd="0" presId="urn:microsoft.com/office/officeart/2005/8/layout/list1"/>
    <dgm:cxn modelId="{5FCD32F8-3A40-4D1F-A457-D3636458D6A9}" type="presParOf" srcId="{DA830000-1040-4680-98E8-77AB794C1097}" destId="{14F5CEA5-FCBD-49DD-84AD-FCE4B856EC8D}" srcOrd="7" destOrd="0" presId="urn:microsoft.com/office/officeart/2005/8/layout/list1"/>
    <dgm:cxn modelId="{7CCA6055-659D-43CF-99DC-676ED5F3CE08}" type="presParOf" srcId="{DA830000-1040-4680-98E8-77AB794C1097}" destId="{F6539BA8-CC2D-4234-BFF2-91A89B1ED95A}" srcOrd="8" destOrd="0" presId="urn:microsoft.com/office/officeart/2005/8/layout/list1"/>
    <dgm:cxn modelId="{16D00D49-C272-4369-ADAD-5C27E6C73124}" type="presParOf" srcId="{F6539BA8-CC2D-4234-BFF2-91A89B1ED95A}" destId="{BCF4280A-0122-4987-B684-091D942409CC}" srcOrd="0" destOrd="0" presId="urn:microsoft.com/office/officeart/2005/8/layout/list1"/>
    <dgm:cxn modelId="{27B28194-9A96-4CAF-8750-7A71773D81EB}" type="presParOf" srcId="{F6539BA8-CC2D-4234-BFF2-91A89B1ED95A}" destId="{262EBE82-DAE2-4337-90F3-F74B17EB371D}" srcOrd="1" destOrd="0" presId="urn:microsoft.com/office/officeart/2005/8/layout/list1"/>
    <dgm:cxn modelId="{DF5AFB26-0302-42C9-8220-4DEED48036D4}" type="presParOf" srcId="{DA830000-1040-4680-98E8-77AB794C1097}" destId="{6C910562-5818-47CE-8402-93878CF3AF3F}" srcOrd="9" destOrd="0" presId="urn:microsoft.com/office/officeart/2005/8/layout/list1"/>
    <dgm:cxn modelId="{CE052BFC-057A-4FD4-A1FB-4580E301AB68}" type="presParOf" srcId="{DA830000-1040-4680-98E8-77AB794C1097}" destId="{7F1C68F5-8999-4783-A9D3-09BFF52FC845}" srcOrd="10" destOrd="0" presId="urn:microsoft.com/office/officeart/2005/8/layout/list1"/>
    <dgm:cxn modelId="{2A4D16EF-A556-43D8-82C1-817BCC113E9D}" type="presParOf" srcId="{DA830000-1040-4680-98E8-77AB794C1097}" destId="{8E1AB99D-DDD6-4108-92DF-F46EF166F23D}" srcOrd="11" destOrd="0" presId="urn:microsoft.com/office/officeart/2005/8/layout/list1"/>
    <dgm:cxn modelId="{F251EDC0-BD79-4C80-A473-F6868471E7D6}" type="presParOf" srcId="{DA830000-1040-4680-98E8-77AB794C1097}" destId="{8D5A934B-A3C3-4883-8ABD-6A3654863ABA}" srcOrd="12" destOrd="0" presId="urn:microsoft.com/office/officeart/2005/8/layout/list1"/>
    <dgm:cxn modelId="{489C7800-2238-41B4-9520-12669E1842A8}" type="presParOf" srcId="{8D5A934B-A3C3-4883-8ABD-6A3654863ABA}" destId="{D4C0E0F3-02A6-4779-A4EB-912495B247C7}" srcOrd="0" destOrd="0" presId="urn:microsoft.com/office/officeart/2005/8/layout/list1"/>
    <dgm:cxn modelId="{89D911FF-B4E6-46EB-8DEF-13164F0BB80A}" type="presParOf" srcId="{8D5A934B-A3C3-4883-8ABD-6A3654863ABA}" destId="{CFAC778E-FF42-448A-8CD7-C6CB2AB89F05}" srcOrd="1" destOrd="0" presId="urn:microsoft.com/office/officeart/2005/8/layout/list1"/>
    <dgm:cxn modelId="{E035AC59-35C5-437C-B580-4C101576CA18}" type="presParOf" srcId="{DA830000-1040-4680-98E8-77AB794C1097}" destId="{235CE157-0F20-4792-8940-AD5451870965}" srcOrd="13" destOrd="0" presId="urn:microsoft.com/office/officeart/2005/8/layout/list1"/>
    <dgm:cxn modelId="{BC96BCF4-2E2A-4142-A556-4B7B9ADB4841}" type="presParOf" srcId="{DA830000-1040-4680-98E8-77AB794C1097}" destId="{04178567-A407-4490-AF27-76914411269A}" srcOrd="14" destOrd="0" presId="urn:microsoft.com/office/officeart/2005/8/layout/list1"/>
    <dgm:cxn modelId="{9090B51D-C690-4148-9416-001C4B8FB9E8}" type="presParOf" srcId="{DA830000-1040-4680-98E8-77AB794C1097}" destId="{D0702767-88CF-4171-ACDD-2F2653552CDE}" srcOrd="15" destOrd="0" presId="urn:microsoft.com/office/officeart/2005/8/layout/list1"/>
    <dgm:cxn modelId="{640999E5-62EE-45B6-9F70-5C654B527E74}" type="presParOf" srcId="{DA830000-1040-4680-98E8-77AB794C1097}" destId="{49B6D6FF-B80F-42C5-900B-10D45830B445}" srcOrd="16" destOrd="0" presId="urn:microsoft.com/office/officeart/2005/8/layout/list1"/>
    <dgm:cxn modelId="{DB8D8BF2-EE04-4259-9622-A4CF60B7A4B1}" type="presParOf" srcId="{49B6D6FF-B80F-42C5-900B-10D45830B445}" destId="{0463B023-54C7-47D7-A793-4318D8A87076}" srcOrd="0" destOrd="0" presId="urn:microsoft.com/office/officeart/2005/8/layout/list1"/>
    <dgm:cxn modelId="{27C62DB2-BEBA-4DFB-B500-367A0BB91626}" type="presParOf" srcId="{49B6D6FF-B80F-42C5-900B-10D45830B445}" destId="{9FC34A7C-D1C4-4BF8-8981-5C81BF34C01D}" srcOrd="1" destOrd="0" presId="urn:microsoft.com/office/officeart/2005/8/layout/list1"/>
    <dgm:cxn modelId="{CB2DB981-D4FF-4EB4-B117-6BC01B34E572}" type="presParOf" srcId="{DA830000-1040-4680-98E8-77AB794C1097}" destId="{2A8F997A-D442-4CA1-8E67-C9C675AE2A24}" srcOrd="17" destOrd="0" presId="urn:microsoft.com/office/officeart/2005/8/layout/list1"/>
    <dgm:cxn modelId="{82665C25-0F5F-4246-9C7B-8D7D207A7875}" type="presParOf" srcId="{DA830000-1040-4680-98E8-77AB794C1097}" destId="{DB0ADA70-2485-4AC0-8B3A-9C61584864C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A68101C-B83C-4BA3-842D-24DA3F89CA96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21D2C73-FC93-4172-9885-58432A8D38B2}">
      <dgm:prSet phldrT="[Texte]"/>
      <dgm:spPr/>
      <dgm:t>
        <a:bodyPr/>
        <a:lstStyle/>
        <a:p>
          <a:r>
            <a:rPr lang="fr-FR" dirty="0" smtClean="0"/>
            <a:t>Les virus formés par 1+2 sont appelés </a:t>
          </a:r>
          <a:r>
            <a:rPr lang="fr-FR" b="1" u="sng" dirty="0" smtClean="0"/>
            <a:t>virus nus</a:t>
          </a:r>
          <a:endParaRPr lang="fr-FR" dirty="0"/>
        </a:p>
      </dgm:t>
    </dgm:pt>
    <dgm:pt modelId="{5E8826A0-9311-40FB-B431-C7AE5672C4B0}" type="parTrans" cxnId="{A4794497-A494-48F5-A6FE-03F51F8C47A0}">
      <dgm:prSet/>
      <dgm:spPr/>
      <dgm:t>
        <a:bodyPr/>
        <a:lstStyle/>
        <a:p>
          <a:endParaRPr lang="fr-FR"/>
        </a:p>
      </dgm:t>
    </dgm:pt>
    <dgm:pt modelId="{06265B2A-6FF1-40E4-9CCF-E306AECD3280}" type="sibTrans" cxnId="{A4794497-A494-48F5-A6FE-03F51F8C47A0}">
      <dgm:prSet/>
      <dgm:spPr/>
      <dgm:t>
        <a:bodyPr/>
        <a:lstStyle/>
        <a:p>
          <a:endParaRPr lang="fr-FR"/>
        </a:p>
      </dgm:t>
    </dgm:pt>
    <dgm:pt modelId="{DBF9D852-CC37-4CB1-A6C3-935886491308}">
      <dgm:prSet/>
      <dgm:spPr/>
      <dgm:t>
        <a:bodyPr/>
        <a:lstStyle/>
        <a:p>
          <a:r>
            <a:rPr lang="fr-FR" dirty="0" smtClean="0"/>
            <a:t>Les virus formés par 1+2+3 s’appellent </a:t>
          </a:r>
          <a:r>
            <a:rPr lang="fr-FR" b="1" u="sng" dirty="0" smtClean="0"/>
            <a:t>virus enveloppés</a:t>
          </a:r>
          <a:r>
            <a:rPr lang="fr-FR" dirty="0" smtClean="0"/>
            <a:t>.</a:t>
          </a:r>
          <a:endParaRPr lang="fr-FR" dirty="0"/>
        </a:p>
      </dgm:t>
    </dgm:pt>
    <dgm:pt modelId="{28E5E3F6-47A8-4CBD-B7D4-7C3BE440BD04}" type="parTrans" cxnId="{1BD7CEF7-595F-408F-B4FE-B82B319A773A}">
      <dgm:prSet/>
      <dgm:spPr/>
      <dgm:t>
        <a:bodyPr/>
        <a:lstStyle/>
        <a:p>
          <a:endParaRPr lang="fr-FR"/>
        </a:p>
      </dgm:t>
    </dgm:pt>
    <dgm:pt modelId="{8D3F4795-1ACB-42FA-9199-7C0A7F8A6242}" type="sibTrans" cxnId="{1BD7CEF7-595F-408F-B4FE-B82B319A773A}">
      <dgm:prSet/>
      <dgm:spPr/>
      <dgm:t>
        <a:bodyPr/>
        <a:lstStyle/>
        <a:p>
          <a:endParaRPr lang="fr-FR"/>
        </a:p>
      </dgm:t>
    </dgm:pt>
    <dgm:pt modelId="{569D82E4-2F27-49EE-A085-FFF9AAF3C7F4}" type="pres">
      <dgm:prSet presAssocID="{6A68101C-B83C-4BA3-842D-24DA3F89CA9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A796C3A-87B4-4826-AC40-BA6266B393C7}" type="pres">
      <dgm:prSet presAssocID="{221D2C73-FC93-4172-9885-58432A8D38B2}" presName="comp" presStyleCnt="0"/>
      <dgm:spPr/>
    </dgm:pt>
    <dgm:pt modelId="{A447A858-D5B5-4CED-A2AF-1B505233F9B8}" type="pres">
      <dgm:prSet presAssocID="{221D2C73-FC93-4172-9885-58432A8D38B2}" presName="box" presStyleLbl="node1" presStyleIdx="0" presStyleCnt="2"/>
      <dgm:spPr/>
      <dgm:t>
        <a:bodyPr/>
        <a:lstStyle/>
        <a:p>
          <a:endParaRPr lang="fr-FR"/>
        </a:p>
      </dgm:t>
    </dgm:pt>
    <dgm:pt modelId="{0F85EEB3-71DC-436A-B2B2-666DBEC77581}" type="pres">
      <dgm:prSet presAssocID="{221D2C73-FC93-4172-9885-58432A8D38B2}" presName="img" presStyleLbl="fgImgPlace1" presStyleIdx="0" presStyleCnt="2" custScaleX="113963" custScaleY="121541" custLinFactNeighborX="-8342" custLinFactNeighborY="-172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A6895AA-6EFC-4602-A3D1-03A29FBA8C7F}" type="pres">
      <dgm:prSet presAssocID="{221D2C73-FC93-4172-9885-58432A8D38B2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F1BF25-5E38-434D-9251-1E1E74FAE93C}" type="pres">
      <dgm:prSet presAssocID="{06265B2A-6FF1-40E4-9CCF-E306AECD3280}" presName="spacer" presStyleCnt="0"/>
      <dgm:spPr/>
    </dgm:pt>
    <dgm:pt modelId="{53AD51AF-9D9F-408A-8B8E-C1372C0D3959}" type="pres">
      <dgm:prSet presAssocID="{DBF9D852-CC37-4CB1-A6C3-935886491308}" presName="comp" presStyleCnt="0"/>
      <dgm:spPr/>
    </dgm:pt>
    <dgm:pt modelId="{D70793B5-16E9-4CCE-8C5B-1180CDF4F8F0}" type="pres">
      <dgm:prSet presAssocID="{DBF9D852-CC37-4CB1-A6C3-935886491308}" presName="box" presStyleLbl="node1" presStyleIdx="1" presStyleCnt="2"/>
      <dgm:spPr/>
      <dgm:t>
        <a:bodyPr/>
        <a:lstStyle/>
        <a:p>
          <a:endParaRPr lang="fr-FR"/>
        </a:p>
      </dgm:t>
    </dgm:pt>
    <dgm:pt modelId="{63D3A0C6-4FE5-46B4-A04C-A280501B59C0}" type="pres">
      <dgm:prSet presAssocID="{DBF9D852-CC37-4CB1-A6C3-935886491308}" presName="img" presStyleLbl="fgImgPlace1" presStyleIdx="1" presStyleCnt="2" custScaleX="117288" custScaleY="12307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D899CF9-AA84-490E-BA69-4764BFDE4CB0}" type="pres">
      <dgm:prSet presAssocID="{DBF9D852-CC37-4CB1-A6C3-935886491308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4794497-A494-48F5-A6FE-03F51F8C47A0}" srcId="{6A68101C-B83C-4BA3-842D-24DA3F89CA96}" destId="{221D2C73-FC93-4172-9885-58432A8D38B2}" srcOrd="0" destOrd="0" parTransId="{5E8826A0-9311-40FB-B431-C7AE5672C4B0}" sibTransId="{06265B2A-6FF1-40E4-9CCF-E306AECD3280}"/>
    <dgm:cxn modelId="{1BD7CEF7-595F-408F-B4FE-B82B319A773A}" srcId="{6A68101C-B83C-4BA3-842D-24DA3F89CA96}" destId="{DBF9D852-CC37-4CB1-A6C3-935886491308}" srcOrd="1" destOrd="0" parTransId="{28E5E3F6-47A8-4CBD-B7D4-7C3BE440BD04}" sibTransId="{8D3F4795-1ACB-42FA-9199-7C0A7F8A6242}"/>
    <dgm:cxn modelId="{CEA52582-7655-49C8-9717-FBC0C6E92B02}" type="presOf" srcId="{DBF9D852-CC37-4CB1-A6C3-935886491308}" destId="{D70793B5-16E9-4CCE-8C5B-1180CDF4F8F0}" srcOrd="0" destOrd="0" presId="urn:microsoft.com/office/officeart/2005/8/layout/vList4"/>
    <dgm:cxn modelId="{90042BF9-18FE-4698-9B0A-9F036C4B63EC}" type="presOf" srcId="{DBF9D852-CC37-4CB1-A6C3-935886491308}" destId="{7D899CF9-AA84-490E-BA69-4764BFDE4CB0}" srcOrd="1" destOrd="0" presId="urn:microsoft.com/office/officeart/2005/8/layout/vList4"/>
    <dgm:cxn modelId="{B000FA5C-8FFA-43F1-B1DD-FC7B40606B21}" type="presOf" srcId="{221D2C73-FC93-4172-9885-58432A8D38B2}" destId="{A447A858-D5B5-4CED-A2AF-1B505233F9B8}" srcOrd="0" destOrd="0" presId="urn:microsoft.com/office/officeart/2005/8/layout/vList4"/>
    <dgm:cxn modelId="{26804B3F-4473-4149-A3A6-7EB7D1A9D277}" type="presOf" srcId="{221D2C73-FC93-4172-9885-58432A8D38B2}" destId="{1A6895AA-6EFC-4602-A3D1-03A29FBA8C7F}" srcOrd="1" destOrd="0" presId="urn:microsoft.com/office/officeart/2005/8/layout/vList4"/>
    <dgm:cxn modelId="{D564DC68-89F7-4719-B837-880AC70A1239}" type="presOf" srcId="{6A68101C-B83C-4BA3-842D-24DA3F89CA96}" destId="{569D82E4-2F27-49EE-A085-FFF9AAF3C7F4}" srcOrd="0" destOrd="0" presId="urn:microsoft.com/office/officeart/2005/8/layout/vList4"/>
    <dgm:cxn modelId="{81F60DCE-0604-4D8D-A72E-A8C38AC5988B}" type="presParOf" srcId="{569D82E4-2F27-49EE-A085-FFF9AAF3C7F4}" destId="{9A796C3A-87B4-4826-AC40-BA6266B393C7}" srcOrd="0" destOrd="0" presId="urn:microsoft.com/office/officeart/2005/8/layout/vList4"/>
    <dgm:cxn modelId="{389871C2-ED0F-4194-AFF9-C29DD90DCAD5}" type="presParOf" srcId="{9A796C3A-87B4-4826-AC40-BA6266B393C7}" destId="{A447A858-D5B5-4CED-A2AF-1B505233F9B8}" srcOrd="0" destOrd="0" presId="urn:microsoft.com/office/officeart/2005/8/layout/vList4"/>
    <dgm:cxn modelId="{A5571B20-7527-4068-96E7-FF70CB3629A8}" type="presParOf" srcId="{9A796C3A-87B4-4826-AC40-BA6266B393C7}" destId="{0F85EEB3-71DC-436A-B2B2-666DBEC77581}" srcOrd="1" destOrd="0" presId="urn:microsoft.com/office/officeart/2005/8/layout/vList4"/>
    <dgm:cxn modelId="{E6D41348-E570-4511-AFD9-CFAE295E398C}" type="presParOf" srcId="{9A796C3A-87B4-4826-AC40-BA6266B393C7}" destId="{1A6895AA-6EFC-4602-A3D1-03A29FBA8C7F}" srcOrd="2" destOrd="0" presId="urn:microsoft.com/office/officeart/2005/8/layout/vList4"/>
    <dgm:cxn modelId="{243B860C-D04D-4CD4-B3D3-8F43075D01AB}" type="presParOf" srcId="{569D82E4-2F27-49EE-A085-FFF9AAF3C7F4}" destId="{81F1BF25-5E38-434D-9251-1E1E74FAE93C}" srcOrd="1" destOrd="0" presId="urn:microsoft.com/office/officeart/2005/8/layout/vList4"/>
    <dgm:cxn modelId="{4DB26827-789E-4A14-A60A-6C7ECB01215E}" type="presParOf" srcId="{569D82E4-2F27-49EE-A085-FFF9AAF3C7F4}" destId="{53AD51AF-9D9F-408A-8B8E-C1372C0D3959}" srcOrd="2" destOrd="0" presId="urn:microsoft.com/office/officeart/2005/8/layout/vList4"/>
    <dgm:cxn modelId="{923392CA-FA68-4988-B772-3FCCD3197776}" type="presParOf" srcId="{53AD51AF-9D9F-408A-8B8E-C1372C0D3959}" destId="{D70793B5-16E9-4CCE-8C5B-1180CDF4F8F0}" srcOrd="0" destOrd="0" presId="urn:microsoft.com/office/officeart/2005/8/layout/vList4"/>
    <dgm:cxn modelId="{4406A5A2-AA71-4B93-838A-A1BF860419F1}" type="presParOf" srcId="{53AD51AF-9D9F-408A-8B8E-C1372C0D3959}" destId="{63D3A0C6-4FE5-46B4-A04C-A280501B59C0}" srcOrd="1" destOrd="0" presId="urn:microsoft.com/office/officeart/2005/8/layout/vList4"/>
    <dgm:cxn modelId="{1B52125D-76C0-47AE-A88C-28ABF8524F32}" type="presParOf" srcId="{53AD51AF-9D9F-408A-8B8E-C1372C0D3959}" destId="{7D899CF9-AA84-490E-BA69-4764BFDE4CB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89F02B-EE7A-4EB9-8C69-C16842D54FDF}">
      <dsp:nvSpPr>
        <dsp:cNvPr id="0" name=""/>
        <dsp:cNvSpPr/>
      </dsp:nvSpPr>
      <dsp:spPr>
        <a:xfrm rot="1038919">
          <a:off x="2636974" y="3244296"/>
          <a:ext cx="2519936" cy="68115"/>
        </a:xfrm>
        <a:custGeom>
          <a:avLst/>
          <a:gdLst/>
          <a:ahLst/>
          <a:cxnLst/>
          <a:rect l="0" t="0" r="0" b="0"/>
          <a:pathLst>
            <a:path>
              <a:moveTo>
                <a:pt x="0" y="34057"/>
              </a:moveTo>
              <a:lnTo>
                <a:pt x="2519936" y="340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F3F46-BFF5-4BE3-8FC7-A62891CDDC1B}">
      <dsp:nvSpPr>
        <dsp:cNvPr id="0" name=""/>
        <dsp:cNvSpPr/>
      </dsp:nvSpPr>
      <dsp:spPr>
        <a:xfrm rot="20576342">
          <a:off x="2635380" y="1780250"/>
          <a:ext cx="2667502" cy="68115"/>
        </a:xfrm>
        <a:custGeom>
          <a:avLst/>
          <a:gdLst/>
          <a:ahLst/>
          <a:cxnLst/>
          <a:rect l="0" t="0" r="0" b="0"/>
          <a:pathLst>
            <a:path>
              <a:moveTo>
                <a:pt x="0" y="34057"/>
              </a:moveTo>
              <a:lnTo>
                <a:pt x="2667502" y="340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764E77-5E24-412F-B0BF-FAFBAAF88863}">
      <dsp:nvSpPr>
        <dsp:cNvPr id="0" name=""/>
        <dsp:cNvSpPr/>
      </dsp:nvSpPr>
      <dsp:spPr>
        <a:xfrm>
          <a:off x="-243849" y="215327"/>
          <a:ext cx="5185811" cy="492818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FD5732B-E7E8-4B67-A7C5-92E90DFEDB40}">
      <dsp:nvSpPr>
        <dsp:cNvPr id="0" name=""/>
        <dsp:cNvSpPr/>
      </dsp:nvSpPr>
      <dsp:spPr>
        <a:xfrm>
          <a:off x="5025669" y="-12128"/>
          <a:ext cx="3489682" cy="19334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C’est la plus petite unité capable de manifester les propriétés d’un être vivant : se nourrir, croître et se développer.</a:t>
          </a:r>
          <a:endParaRPr lang="fr-FR" sz="1900" kern="1200" dirty="0"/>
        </a:p>
      </dsp:txBody>
      <dsp:txXfrm>
        <a:off x="5536721" y="271014"/>
        <a:ext cx="2467578" cy="1367133"/>
      </dsp:txXfrm>
    </dsp:sp>
    <dsp:sp modelId="{7A2429D1-8FF3-4F69-B21B-F210D09CF311}">
      <dsp:nvSpPr>
        <dsp:cNvPr id="0" name=""/>
        <dsp:cNvSpPr/>
      </dsp:nvSpPr>
      <dsp:spPr>
        <a:xfrm>
          <a:off x="4863281" y="3142160"/>
          <a:ext cx="3652070" cy="20134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Elle est capable de fonctionner de manière autonome</a:t>
          </a:r>
          <a:endParaRPr lang="fr-FR" sz="1900" kern="1200" dirty="0"/>
        </a:p>
      </dsp:txBody>
      <dsp:txXfrm>
        <a:off x="5398114" y="3437027"/>
        <a:ext cx="2582404" cy="14237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BAD40-A1BF-41EA-A399-906430EF85D0}">
      <dsp:nvSpPr>
        <dsp:cNvPr id="0" name=""/>
        <dsp:cNvSpPr/>
      </dsp:nvSpPr>
      <dsp:spPr>
        <a:xfrm>
          <a:off x="119433" y="386853"/>
          <a:ext cx="3875933" cy="3875933"/>
        </a:xfrm>
        <a:prstGeom prst="circularArrow">
          <a:avLst>
            <a:gd name="adj1" fmla="val 5274"/>
            <a:gd name="adj2" fmla="val 312630"/>
            <a:gd name="adj3" fmla="val 14329672"/>
            <a:gd name="adj4" fmla="val 17067841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E1BBD39-889D-44BB-BD3F-0C7B3495AF2E}">
      <dsp:nvSpPr>
        <dsp:cNvPr id="0" name=""/>
        <dsp:cNvSpPr/>
      </dsp:nvSpPr>
      <dsp:spPr>
        <a:xfrm>
          <a:off x="1363228" y="393521"/>
          <a:ext cx="1388343" cy="6941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PROCARYOTE</a:t>
          </a:r>
          <a:endParaRPr lang="fr-FR" sz="1400" b="1" kern="1200" dirty="0"/>
        </a:p>
      </dsp:txBody>
      <dsp:txXfrm>
        <a:off x="1397115" y="427408"/>
        <a:ext cx="1320569" cy="626397"/>
      </dsp:txXfrm>
    </dsp:sp>
    <dsp:sp modelId="{6D53E564-8332-4C83-BE45-5204D73F5446}">
      <dsp:nvSpPr>
        <dsp:cNvPr id="0" name=""/>
        <dsp:cNvSpPr/>
      </dsp:nvSpPr>
      <dsp:spPr>
        <a:xfrm>
          <a:off x="2724955" y="1179715"/>
          <a:ext cx="1388343" cy="6941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STRUCTURE SIMPLE</a:t>
          </a:r>
          <a:endParaRPr lang="fr-FR" sz="1400" kern="1200" dirty="0"/>
        </a:p>
      </dsp:txBody>
      <dsp:txXfrm>
        <a:off x="2758842" y="1213602"/>
        <a:ext cx="1320569" cy="626397"/>
      </dsp:txXfrm>
    </dsp:sp>
    <dsp:sp modelId="{9ADC197F-C77C-4534-8C3D-5F85C6D3F923}">
      <dsp:nvSpPr>
        <dsp:cNvPr id="0" name=""/>
        <dsp:cNvSpPr/>
      </dsp:nvSpPr>
      <dsp:spPr>
        <a:xfrm>
          <a:off x="2724955" y="2752102"/>
          <a:ext cx="1388343" cy="6941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PAS DE NOYAU</a:t>
          </a:r>
          <a:endParaRPr lang="fr-FR" sz="1400" kern="1200" dirty="0"/>
        </a:p>
      </dsp:txBody>
      <dsp:txXfrm>
        <a:off x="2758842" y="2785989"/>
        <a:ext cx="1320569" cy="626397"/>
      </dsp:txXfrm>
    </dsp:sp>
    <dsp:sp modelId="{11C2D79E-579A-43F6-BB5E-8F779DC4A007}">
      <dsp:nvSpPr>
        <dsp:cNvPr id="0" name=""/>
        <dsp:cNvSpPr/>
      </dsp:nvSpPr>
      <dsp:spPr>
        <a:xfrm>
          <a:off x="1363228" y="3538295"/>
          <a:ext cx="1388343" cy="6941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ADN</a:t>
          </a:r>
          <a:r>
            <a:rPr lang="fr-FR" sz="1400" kern="1200" dirty="0" smtClean="0"/>
            <a:t> </a:t>
          </a:r>
          <a:r>
            <a:rPr lang="fr-FR" sz="1400" b="1" kern="1200" dirty="0" smtClean="0"/>
            <a:t>DIFFUS</a:t>
          </a:r>
          <a:r>
            <a:rPr lang="fr-FR" sz="1400" kern="1200" dirty="0" smtClean="0"/>
            <a:t> </a:t>
          </a:r>
          <a:endParaRPr lang="fr-FR" sz="1400" kern="1200" dirty="0"/>
        </a:p>
      </dsp:txBody>
      <dsp:txXfrm>
        <a:off x="1397115" y="3572182"/>
        <a:ext cx="1320569" cy="626397"/>
      </dsp:txXfrm>
    </dsp:sp>
    <dsp:sp modelId="{CA4FF8CF-63D2-4C33-8292-0F915A832340}">
      <dsp:nvSpPr>
        <dsp:cNvPr id="0" name=""/>
        <dsp:cNvSpPr/>
      </dsp:nvSpPr>
      <dsp:spPr>
        <a:xfrm>
          <a:off x="1501" y="2752102"/>
          <a:ext cx="1388343" cy="6941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smtClean="0"/>
            <a:t>UNICELLULAIRE </a:t>
          </a:r>
          <a:endParaRPr lang="fr-FR" sz="1400" b="1" kern="1200" dirty="0"/>
        </a:p>
      </dsp:txBody>
      <dsp:txXfrm>
        <a:off x="35388" y="2785989"/>
        <a:ext cx="1320569" cy="626397"/>
      </dsp:txXfrm>
    </dsp:sp>
    <dsp:sp modelId="{08D50ABE-5DF9-4F78-A115-00DF3647232D}">
      <dsp:nvSpPr>
        <dsp:cNvPr id="0" name=""/>
        <dsp:cNvSpPr/>
      </dsp:nvSpPr>
      <dsp:spPr>
        <a:xfrm>
          <a:off x="1501" y="1179715"/>
          <a:ext cx="1388343" cy="6941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smtClean="0"/>
            <a:t>PEU</a:t>
          </a:r>
          <a:r>
            <a:rPr lang="fr-FR" sz="1400" kern="1200" smtClean="0"/>
            <a:t> </a:t>
          </a:r>
          <a:r>
            <a:rPr lang="fr-FR" sz="1400" b="1" kern="1200" smtClean="0"/>
            <a:t>ORGANITES</a:t>
          </a:r>
          <a:endParaRPr lang="fr-FR" sz="1400" b="1" kern="1200" dirty="0"/>
        </a:p>
      </dsp:txBody>
      <dsp:txXfrm>
        <a:off x="35388" y="1213602"/>
        <a:ext cx="1320569" cy="6263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BAD40-A1BF-41EA-A399-906430EF85D0}">
      <dsp:nvSpPr>
        <dsp:cNvPr id="0" name=""/>
        <dsp:cNvSpPr/>
      </dsp:nvSpPr>
      <dsp:spPr>
        <a:xfrm>
          <a:off x="135993" y="222423"/>
          <a:ext cx="4200003" cy="4200003"/>
        </a:xfrm>
        <a:prstGeom prst="circularArrow">
          <a:avLst>
            <a:gd name="adj1" fmla="val 5274"/>
            <a:gd name="adj2" fmla="val 312630"/>
            <a:gd name="adj3" fmla="val 14312875"/>
            <a:gd name="adj4" fmla="val 17077598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E1BBD39-889D-44BB-BD3F-0C7B3495AF2E}">
      <dsp:nvSpPr>
        <dsp:cNvPr id="0" name=""/>
        <dsp:cNvSpPr/>
      </dsp:nvSpPr>
      <dsp:spPr>
        <a:xfrm>
          <a:off x="1476106" y="229194"/>
          <a:ext cx="1519777" cy="7598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/>
            <a:t>EUCARYOTE</a:t>
          </a:r>
          <a:endParaRPr lang="fr-FR" sz="1300" b="1" kern="1200" dirty="0"/>
        </a:p>
      </dsp:txBody>
      <dsp:txXfrm>
        <a:off x="1513201" y="266289"/>
        <a:ext cx="1445587" cy="685698"/>
      </dsp:txXfrm>
    </dsp:sp>
    <dsp:sp modelId="{6D53E564-8332-4C83-BE45-5204D73F5446}">
      <dsp:nvSpPr>
        <dsp:cNvPr id="0" name=""/>
        <dsp:cNvSpPr/>
      </dsp:nvSpPr>
      <dsp:spPr>
        <a:xfrm>
          <a:off x="2951688" y="1081122"/>
          <a:ext cx="1519777" cy="7598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/>
            <a:t>STRUCTURE COMPLEXE</a:t>
          </a:r>
          <a:endParaRPr lang="fr-FR" sz="1300" kern="1200" dirty="0"/>
        </a:p>
      </dsp:txBody>
      <dsp:txXfrm>
        <a:off x="2988783" y="1118217"/>
        <a:ext cx="1445587" cy="685698"/>
      </dsp:txXfrm>
    </dsp:sp>
    <dsp:sp modelId="{9ADC197F-C77C-4534-8C3D-5F85C6D3F923}">
      <dsp:nvSpPr>
        <dsp:cNvPr id="0" name=""/>
        <dsp:cNvSpPr/>
      </dsp:nvSpPr>
      <dsp:spPr>
        <a:xfrm>
          <a:off x="2951688" y="2784977"/>
          <a:ext cx="1519777" cy="7598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/>
            <a:t>UN VERITABLE  NOYAU</a:t>
          </a:r>
          <a:endParaRPr lang="fr-FR" sz="1300" kern="1200" dirty="0"/>
        </a:p>
      </dsp:txBody>
      <dsp:txXfrm>
        <a:off x="2988783" y="2822072"/>
        <a:ext cx="1445587" cy="685698"/>
      </dsp:txXfrm>
    </dsp:sp>
    <dsp:sp modelId="{11C2D79E-579A-43F6-BB5E-8F779DC4A007}">
      <dsp:nvSpPr>
        <dsp:cNvPr id="0" name=""/>
        <dsp:cNvSpPr/>
      </dsp:nvSpPr>
      <dsp:spPr>
        <a:xfrm>
          <a:off x="1476106" y="3636905"/>
          <a:ext cx="1519777" cy="7598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/>
            <a:t>ADN DELIMITÉE PAR UNE E. NUCLÉAIRE</a:t>
          </a:r>
          <a:endParaRPr lang="fr-FR" sz="1300" b="1" kern="1200" dirty="0"/>
        </a:p>
      </dsp:txBody>
      <dsp:txXfrm>
        <a:off x="1513201" y="3674000"/>
        <a:ext cx="1445587" cy="685698"/>
      </dsp:txXfrm>
    </dsp:sp>
    <dsp:sp modelId="{CA4FF8CF-63D2-4C33-8292-0F915A832340}">
      <dsp:nvSpPr>
        <dsp:cNvPr id="0" name=""/>
        <dsp:cNvSpPr/>
      </dsp:nvSpPr>
      <dsp:spPr>
        <a:xfrm>
          <a:off x="524" y="2784977"/>
          <a:ext cx="1519777" cy="7598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/>
            <a:t>PLURICELLULAIRE UNICELLULAIRE </a:t>
          </a:r>
          <a:endParaRPr lang="fr-FR" sz="1300" b="1" kern="1200" dirty="0"/>
        </a:p>
      </dsp:txBody>
      <dsp:txXfrm>
        <a:off x="37619" y="2822072"/>
        <a:ext cx="1445587" cy="685698"/>
      </dsp:txXfrm>
    </dsp:sp>
    <dsp:sp modelId="{08D50ABE-5DF9-4F78-A115-00DF3647232D}">
      <dsp:nvSpPr>
        <dsp:cNvPr id="0" name=""/>
        <dsp:cNvSpPr/>
      </dsp:nvSpPr>
      <dsp:spPr>
        <a:xfrm>
          <a:off x="524" y="1081122"/>
          <a:ext cx="1519777" cy="7598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/>
            <a:t>RICHE EN ORGANITES</a:t>
          </a:r>
          <a:endParaRPr lang="fr-FR" sz="1300" b="1" kern="1200" dirty="0"/>
        </a:p>
      </dsp:txBody>
      <dsp:txXfrm>
        <a:off x="37619" y="1118217"/>
        <a:ext cx="1445587" cy="6856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7DDF7-E347-45F0-8FE5-05B204378D40}">
      <dsp:nvSpPr>
        <dsp:cNvPr id="0" name=""/>
        <dsp:cNvSpPr/>
      </dsp:nvSpPr>
      <dsp:spPr>
        <a:xfrm>
          <a:off x="35" y="1759925"/>
          <a:ext cx="1632912" cy="4952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7-Ribosome</a:t>
          </a:r>
          <a:endParaRPr lang="fr-FR" sz="1200" kern="1200" dirty="0"/>
        </a:p>
      </dsp:txBody>
      <dsp:txXfrm>
        <a:off x="24212" y="1784102"/>
        <a:ext cx="1584558" cy="446910"/>
      </dsp:txXfrm>
    </dsp:sp>
    <dsp:sp modelId="{66F23C20-F230-49C9-9B6C-9F8B0D06DB97}">
      <dsp:nvSpPr>
        <dsp:cNvPr id="0" name=""/>
        <dsp:cNvSpPr/>
      </dsp:nvSpPr>
      <dsp:spPr>
        <a:xfrm>
          <a:off x="2651772" y="1152913"/>
          <a:ext cx="1491625" cy="3675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/>
            <a:t>6-Réticulum endoplasmique granuleux</a:t>
          </a:r>
          <a:endParaRPr lang="fr-FR" sz="1000" kern="1200" dirty="0"/>
        </a:p>
      </dsp:txBody>
      <dsp:txXfrm>
        <a:off x="2669716" y="1170857"/>
        <a:ext cx="1455737" cy="331688"/>
      </dsp:txXfrm>
    </dsp:sp>
    <dsp:sp modelId="{51AB1F9E-05BA-41ED-BFE5-96D562DA3045}">
      <dsp:nvSpPr>
        <dsp:cNvPr id="0" name=""/>
        <dsp:cNvSpPr/>
      </dsp:nvSpPr>
      <dsp:spPr>
        <a:xfrm>
          <a:off x="35" y="1213615"/>
          <a:ext cx="1491625" cy="3675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5-Réticulum endoplasmique lisse</a:t>
          </a:r>
          <a:endParaRPr lang="fr-FR" sz="1200" b="1" kern="1200" dirty="0"/>
        </a:p>
      </dsp:txBody>
      <dsp:txXfrm>
        <a:off x="17979" y="1231559"/>
        <a:ext cx="1455737" cy="331688"/>
      </dsp:txXfrm>
    </dsp:sp>
    <dsp:sp modelId="{F315FDA0-FD60-4AA2-88BC-C647EF8A3DCC}">
      <dsp:nvSpPr>
        <dsp:cNvPr id="0" name=""/>
        <dsp:cNvSpPr/>
      </dsp:nvSpPr>
      <dsp:spPr>
        <a:xfrm>
          <a:off x="35" y="606603"/>
          <a:ext cx="1491625" cy="3675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3-Membrane plasmique </a:t>
          </a:r>
          <a:endParaRPr lang="fr-FR" sz="1200" kern="1200" dirty="0"/>
        </a:p>
      </dsp:txBody>
      <dsp:txXfrm>
        <a:off x="17979" y="624547"/>
        <a:ext cx="1455737" cy="331688"/>
      </dsp:txXfrm>
    </dsp:sp>
    <dsp:sp modelId="{09D26AE0-DAFE-407E-9F33-FD9E6BFD1BE7}">
      <dsp:nvSpPr>
        <dsp:cNvPr id="0" name=""/>
        <dsp:cNvSpPr/>
      </dsp:nvSpPr>
      <dsp:spPr>
        <a:xfrm>
          <a:off x="2651772" y="0"/>
          <a:ext cx="1491625" cy="3675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/>
            <a:t>2-Cytoplasme</a:t>
          </a:r>
          <a:endParaRPr lang="fr-FR" sz="1000" kern="1200" dirty="0"/>
        </a:p>
      </dsp:txBody>
      <dsp:txXfrm>
        <a:off x="2669716" y="17944"/>
        <a:ext cx="1455737" cy="331688"/>
      </dsp:txXfrm>
    </dsp:sp>
    <dsp:sp modelId="{A956FB47-FA20-4C00-A855-057752DEEBA5}">
      <dsp:nvSpPr>
        <dsp:cNvPr id="0" name=""/>
        <dsp:cNvSpPr/>
      </dsp:nvSpPr>
      <dsp:spPr>
        <a:xfrm>
          <a:off x="0" y="0"/>
          <a:ext cx="1491625" cy="3675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1-Noyau</a:t>
          </a:r>
          <a:endParaRPr lang="fr-FR" sz="1200" b="1" kern="1200" dirty="0"/>
        </a:p>
      </dsp:txBody>
      <dsp:txXfrm>
        <a:off x="17944" y="17944"/>
        <a:ext cx="1455737" cy="331688"/>
      </dsp:txXfrm>
    </dsp:sp>
    <dsp:sp modelId="{0E21CAE9-1D52-459B-A157-AD98CA92097C}">
      <dsp:nvSpPr>
        <dsp:cNvPr id="0" name=""/>
        <dsp:cNvSpPr/>
      </dsp:nvSpPr>
      <dsp:spPr>
        <a:xfrm>
          <a:off x="35" y="2463686"/>
          <a:ext cx="1491625" cy="3675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10-Appareil de Golgi</a:t>
          </a:r>
          <a:endParaRPr lang="fr-FR" sz="1200" b="1" kern="1200" dirty="0"/>
        </a:p>
      </dsp:txBody>
      <dsp:txXfrm>
        <a:off x="17979" y="2481630"/>
        <a:ext cx="1455737" cy="331688"/>
      </dsp:txXfrm>
    </dsp:sp>
    <dsp:sp modelId="{F03D3595-A506-4E68-B252-F98899CFD1F1}">
      <dsp:nvSpPr>
        <dsp:cNvPr id="0" name=""/>
        <dsp:cNvSpPr/>
      </dsp:nvSpPr>
      <dsp:spPr>
        <a:xfrm>
          <a:off x="2348883" y="2530272"/>
          <a:ext cx="1794514" cy="3675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11-</a:t>
          </a:r>
          <a:r>
            <a:rPr lang="fr-FR" sz="1200" b="1" kern="1200" dirty="0" err="1" smtClean="0"/>
            <a:t>Goutelette</a:t>
          </a:r>
          <a:r>
            <a:rPr lang="fr-FR" sz="1200" b="1" kern="1200" dirty="0" smtClean="0"/>
            <a:t> lipidique</a:t>
          </a:r>
        </a:p>
      </dsp:txBody>
      <dsp:txXfrm>
        <a:off x="2366827" y="2548216"/>
        <a:ext cx="1758626" cy="331688"/>
      </dsp:txXfrm>
    </dsp:sp>
    <dsp:sp modelId="{F6E6D5C2-F9F8-4FAA-93EF-1523392ADE5E}">
      <dsp:nvSpPr>
        <dsp:cNvPr id="0" name=""/>
        <dsp:cNvSpPr/>
      </dsp:nvSpPr>
      <dsp:spPr>
        <a:xfrm>
          <a:off x="1214472" y="3033579"/>
          <a:ext cx="1794529" cy="3675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12-Centrosome</a:t>
          </a:r>
          <a:r>
            <a:rPr lang="fr-FR" sz="1800" b="1" kern="1200" dirty="0" smtClean="0"/>
            <a:t> </a:t>
          </a:r>
          <a:endParaRPr lang="fr-FR" b="1" kern="1200" dirty="0"/>
        </a:p>
      </dsp:txBody>
      <dsp:txXfrm>
        <a:off x="1232416" y="3051523"/>
        <a:ext cx="1758641" cy="331688"/>
      </dsp:txXfrm>
    </dsp:sp>
    <dsp:sp modelId="{BE2EEDD0-C03C-48C7-BC60-23760A27B790}">
      <dsp:nvSpPr>
        <dsp:cNvPr id="0" name=""/>
        <dsp:cNvSpPr/>
      </dsp:nvSpPr>
      <dsp:spPr>
        <a:xfrm>
          <a:off x="2651772" y="606603"/>
          <a:ext cx="1491625" cy="3675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4-vacuole</a:t>
          </a:r>
          <a:endParaRPr lang="fr-FR" sz="1200" b="1" kern="1200" dirty="0"/>
        </a:p>
      </dsp:txBody>
      <dsp:txXfrm>
        <a:off x="2669716" y="624547"/>
        <a:ext cx="1455737" cy="331688"/>
      </dsp:txXfrm>
    </dsp:sp>
    <dsp:sp modelId="{B24A8D22-F0A9-490F-8CAB-F8E52A0FCCE8}">
      <dsp:nvSpPr>
        <dsp:cNvPr id="0" name=""/>
        <dsp:cNvSpPr/>
      </dsp:nvSpPr>
      <dsp:spPr>
        <a:xfrm>
          <a:off x="2651772" y="1864405"/>
          <a:ext cx="1491625" cy="3675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8-mitochondrie</a:t>
          </a:r>
          <a:endParaRPr lang="fr-FR" sz="1200" b="1" kern="1200" dirty="0"/>
        </a:p>
      </dsp:txBody>
      <dsp:txXfrm>
        <a:off x="2669716" y="1882349"/>
        <a:ext cx="1455737" cy="3316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BE76E-A726-4493-8C41-00B14AB392B8}">
      <dsp:nvSpPr>
        <dsp:cNvPr id="0" name=""/>
        <dsp:cNvSpPr/>
      </dsp:nvSpPr>
      <dsp:spPr>
        <a:xfrm>
          <a:off x="476138" y="0"/>
          <a:ext cx="4920119" cy="46724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Les virus sont des micro-organismes de </a:t>
          </a:r>
          <a:r>
            <a:rPr lang="fr-FR" sz="2800" u="sng" kern="1200" dirty="0" smtClean="0"/>
            <a:t>très petite taille</a:t>
          </a:r>
          <a:r>
            <a:rPr lang="fr-FR" sz="2800" kern="1200" dirty="0" smtClean="0"/>
            <a:t> : en général, ils mesurent moins </a:t>
          </a:r>
          <a:r>
            <a:rPr lang="fr-FR" sz="2800" kern="1200" dirty="0" err="1" smtClean="0"/>
            <a:t>deorganismes</a:t>
          </a:r>
          <a:r>
            <a:rPr lang="fr-FR" sz="2800" kern="1200" dirty="0" smtClean="0"/>
            <a:t> de </a:t>
          </a:r>
          <a:r>
            <a:rPr lang="fr-FR" sz="2800" u="sng" kern="1200" dirty="0" smtClean="0"/>
            <a:t>très petite taille</a:t>
          </a:r>
          <a:r>
            <a:rPr lang="fr-FR" sz="2800" kern="1200" dirty="0" smtClean="0"/>
            <a:t> : en général, ils mesurent moins de 1 micromètre</a:t>
          </a:r>
          <a:endParaRPr lang="fr-FR" sz="2800" kern="1200" dirty="0"/>
        </a:p>
      </dsp:txBody>
      <dsp:txXfrm>
        <a:off x="1196673" y="684268"/>
        <a:ext cx="3479049" cy="33039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7B9F8-10FC-4D83-886A-150BA015D040}">
      <dsp:nvSpPr>
        <dsp:cNvPr id="0" name=""/>
        <dsp:cNvSpPr/>
      </dsp:nvSpPr>
      <dsp:spPr>
        <a:xfrm>
          <a:off x="2571" y="773290"/>
          <a:ext cx="2507456" cy="1002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182880" rIns="320040" bIns="18288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500" kern="1200"/>
        </a:p>
      </dsp:txBody>
      <dsp:txXfrm>
        <a:off x="2571" y="773290"/>
        <a:ext cx="2507456" cy="1002982"/>
      </dsp:txXfrm>
    </dsp:sp>
    <dsp:sp modelId="{1283F452-E45F-45E9-BB1D-17CF6C4D03A4}">
      <dsp:nvSpPr>
        <dsp:cNvPr id="0" name=""/>
        <dsp:cNvSpPr/>
      </dsp:nvSpPr>
      <dsp:spPr>
        <a:xfrm>
          <a:off x="2571" y="1776272"/>
          <a:ext cx="2507456" cy="1976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320040" bIns="360045" numCol="1" spcCol="1270" anchor="t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4500" kern="1200"/>
        </a:p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4500" kern="1200"/>
        </a:p>
      </dsp:txBody>
      <dsp:txXfrm>
        <a:off x="2571" y="1776272"/>
        <a:ext cx="2507456" cy="1976400"/>
      </dsp:txXfrm>
    </dsp:sp>
    <dsp:sp modelId="{CE0FD8C2-E53E-4048-9851-34D5357C9826}">
      <dsp:nvSpPr>
        <dsp:cNvPr id="0" name=""/>
        <dsp:cNvSpPr/>
      </dsp:nvSpPr>
      <dsp:spPr>
        <a:xfrm>
          <a:off x="2861071" y="773290"/>
          <a:ext cx="2507456" cy="1002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182880" rIns="320040" bIns="18288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500" kern="1200"/>
        </a:p>
      </dsp:txBody>
      <dsp:txXfrm>
        <a:off x="2861071" y="773290"/>
        <a:ext cx="2507456" cy="1002982"/>
      </dsp:txXfrm>
    </dsp:sp>
    <dsp:sp modelId="{AE9DC461-4E2F-44BE-A822-9C4B35528EAB}">
      <dsp:nvSpPr>
        <dsp:cNvPr id="0" name=""/>
        <dsp:cNvSpPr/>
      </dsp:nvSpPr>
      <dsp:spPr>
        <a:xfrm>
          <a:off x="2861071" y="1776272"/>
          <a:ext cx="2507456" cy="1976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320040" bIns="360045" numCol="1" spcCol="1270" anchor="t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4500" kern="1200"/>
        </a:p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4500" kern="1200"/>
        </a:p>
      </dsp:txBody>
      <dsp:txXfrm>
        <a:off x="2861071" y="1776272"/>
        <a:ext cx="2507456" cy="1976400"/>
      </dsp:txXfrm>
    </dsp:sp>
    <dsp:sp modelId="{9FA70782-069E-4DE2-8834-97263A494DFD}">
      <dsp:nvSpPr>
        <dsp:cNvPr id="0" name=""/>
        <dsp:cNvSpPr/>
      </dsp:nvSpPr>
      <dsp:spPr>
        <a:xfrm>
          <a:off x="5719571" y="773290"/>
          <a:ext cx="2507456" cy="1002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182880" rIns="320040" bIns="18288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500" kern="1200"/>
        </a:p>
      </dsp:txBody>
      <dsp:txXfrm>
        <a:off x="5719571" y="773290"/>
        <a:ext cx="2507456" cy="1002982"/>
      </dsp:txXfrm>
    </dsp:sp>
    <dsp:sp modelId="{954D67FA-E0C6-4649-B9AF-EAB572B19E02}">
      <dsp:nvSpPr>
        <dsp:cNvPr id="0" name=""/>
        <dsp:cNvSpPr/>
      </dsp:nvSpPr>
      <dsp:spPr>
        <a:xfrm>
          <a:off x="5719571" y="1776272"/>
          <a:ext cx="2507456" cy="1976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320040" bIns="360045" numCol="1" spcCol="1270" anchor="t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4500" kern="1200"/>
        </a:p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4500" kern="1200"/>
        </a:p>
      </dsp:txBody>
      <dsp:txXfrm>
        <a:off x="5719571" y="1776272"/>
        <a:ext cx="2507456" cy="19764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73E43-7055-4B11-8590-8A1AF2846911}">
      <dsp:nvSpPr>
        <dsp:cNvPr id="0" name=""/>
        <dsp:cNvSpPr/>
      </dsp:nvSpPr>
      <dsp:spPr>
        <a:xfrm>
          <a:off x="0" y="1495807"/>
          <a:ext cx="835824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02FD02-A450-4648-9518-C720B2090A43}">
      <dsp:nvSpPr>
        <dsp:cNvPr id="0" name=""/>
        <dsp:cNvSpPr/>
      </dsp:nvSpPr>
      <dsp:spPr>
        <a:xfrm>
          <a:off x="0" y="71436"/>
          <a:ext cx="7957911" cy="14359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145" tIns="0" rIns="22114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Les virus ne possèdent aucune des structures des cellules de MO : </a:t>
          </a:r>
          <a:r>
            <a:rPr lang="fr-FR" sz="2400" b="1" u="sng" kern="1200" dirty="0" smtClean="0"/>
            <a:t>ils sont acellulaires.</a:t>
          </a:r>
          <a:endParaRPr lang="fr-FR" sz="2400" kern="1200" dirty="0"/>
        </a:p>
      </dsp:txBody>
      <dsp:txXfrm>
        <a:off x="70097" y="141533"/>
        <a:ext cx="7817717" cy="1295756"/>
      </dsp:txXfrm>
    </dsp:sp>
    <dsp:sp modelId="{B1528B52-612B-4548-B9AE-992544EBDF5A}">
      <dsp:nvSpPr>
        <dsp:cNvPr id="0" name=""/>
        <dsp:cNvSpPr/>
      </dsp:nvSpPr>
      <dsp:spPr>
        <a:xfrm>
          <a:off x="0" y="2721663"/>
          <a:ext cx="835824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1A7F9-C082-4F7E-B108-1BB9635929B1}">
      <dsp:nvSpPr>
        <dsp:cNvPr id="0" name=""/>
        <dsp:cNvSpPr/>
      </dsp:nvSpPr>
      <dsp:spPr>
        <a:xfrm>
          <a:off x="0" y="1755332"/>
          <a:ext cx="7958282" cy="10357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145" tIns="0" rIns="22114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La structure des virus est composée de 2 ou 3 éléments : </a:t>
          </a:r>
          <a:endParaRPr lang="fr-FR" sz="2400" kern="1200" dirty="0"/>
        </a:p>
      </dsp:txBody>
      <dsp:txXfrm>
        <a:off x="50562" y="1805894"/>
        <a:ext cx="7857158" cy="934652"/>
      </dsp:txXfrm>
    </dsp:sp>
    <dsp:sp modelId="{7F1C68F5-8999-4783-A9D3-09BFF52FC845}">
      <dsp:nvSpPr>
        <dsp:cNvPr id="0" name=""/>
        <dsp:cNvSpPr/>
      </dsp:nvSpPr>
      <dsp:spPr>
        <a:xfrm>
          <a:off x="0" y="3609465"/>
          <a:ext cx="835824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2EBE82-DAE2-4337-90F3-F74B17EB371D}">
      <dsp:nvSpPr>
        <dsp:cNvPr id="0" name=""/>
        <dsp:cNvSpPr/>
      </dsp:nvSpPr>
      <dsp:spPr>
        <a:xfrm>
          <a:off x="71437" y="3000395"/>
          <a:ext cx="7958282" cy="6977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145" tIns="0" rIns="22114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1- Les gènes du virus : </a:t>
          </a:r>
          <a:r>
            <a:rPr lang="fr-FR" sz="2800" b="1" u="sng" kern="1200" dirty="0" smtClean="0"/>
            <a:t>génome</a:t>
          </a:r>
          <a:r>
            <a:rPr lang="fr-FR" sz="2800" kern="1200" dirty="0" smtClean="0"/>
            <a:t> </a:t>
          </a:r>
          <a:endParaRPr lang="fr-FR" sz="2800" kern="1200" dirty="0"/>
        </a:p>
      </dsp:txBody>
      <dsp:txXfrm>
        <a:off x="105497" y="3034455"/>
        <a:ext cx="7890162" cy="629601"/>
      </dsp:txXfrm>
    </dsp:sp>
    <dsp:sp modelId="{04178567-A407-4490-AF27-76914411269A}">
      <dsp:nvSpPr>
        <dsp:cNvPr id="0" name=""/>
        <dsp:cNvSpPr/>
      </dsp:nvSpPr>
      <dsp:spPr>
        <a:xfrm>
          <a:off x="0" y="5135458"/>
          <a:ext cx="835824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AC778E-FF42-448A-8CD7-C6CB2AB89F05}">
      <dsp:nvSpPr>
        <dsp:cNvPr id="0" name=""/>
        <dsp:cNvSpPr/>
      </dsp:nvSpPr>
      <dsp:spPr>
        <a:xfrm>
          <a:off x="0" y="3929091"/>
          <a:ext cx="7959229" cy="133591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145" tIns="0" rIns="22114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2- Une coque rigide : la </a:t>
          </a:r>
          <a:r>
            <a:rPr lang="fr-FR" sz="2800" b="1" u="sng" kern="1200" dirty="0" smtClean="0"/>
            <a:t>capside</a:t>
          </a:r>
          <a:r>
            <a:rPr lang="fr-FR" sz="2800" kern="1200" dirty="0" smtClean="0"/>
            <a:t> de forme géométrique (polyèdre ou hélice)</a:t>
          </a:r>
          <a:endParaRPr lang="fr-FR" sz="2800" kern="1200" dirty="0"/>
        </a:p>
      </dsp:txBody>
      <dsp:txXfrm>
        <a:off x="65214" y="3994305"/>
        <a:ext cx="7828801" cy="1205485"/>
      </dsp:txXfrm>
    </dsp:sp>
    <dsp:sp modelId="{DB0ADA70-2485-4AC0-8B3A-9C61584864CB}">
      <dsp:nvSpPr>
        <dsp:cNvPr id="0" name=""/>
        <dsp:cNvSpPr/>
      </dsp:nvSpPr>
      <dsp:spPr>
        <a:xfrm>
          <a:off x="0" y="6461547"/>
          <a:ext cx="835824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C34A7C-D1C4-4BF8-8981-5C81BF34C01D}">
      <dsp:nvSpPr>
        <dsp:cNvPr id="0" name=""/>
        <dsp:cNvSpPr/>
      </dsp:nvSpPr>
      <dsp:spPr>
        <a:xfrm>
          <a:off x="0" y="5471985"/>
          <a:ext cx="7958282" cy="113600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145" tIns="0" rIns="22114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3- Certains virus possèdent en plus une </a:t>
          </a:r>
          <a:r>
            <a:rPr lang="fr-FR" sz="2800" b="1" u="sng" kern="1200" dirty="0" smtClean="0"/>
            <a:t>enveloppe</a:t>
          </a:r>
          <a:endParaRPr lang="fr-FR" sz="2800" kern="1200" dirty="0"/>
        </a:p>
      </dsp:txBody>
      <dsp:txXfrm>
        <a:off x="55455" y="5527440"/>
        <a:ext cx="7847372" cy="10250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7A858-D5B5-4CED-A2AF-1B505233F9B8}">
      <dsp:nvSpPr>
        <dsp:cNvPr id="0" name=""/>
        <dsp:cNvSpPr/>
      </dsp:nvSpPr>
      <dsp:spPr>
        <a:xfrm>
          <a:off x="0" y="0"/>
          <a:ext cx="8215370" cy="19347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kern="1200" dirty="0" smtClean="0"/>
            <a:t>Les virus formés par 1+2 sont appelés </a:t>
          </a:r>
          <a:r>
            <a:rPr lang="fr-FR" sz="4000" b="1" u="sng" kern="1200" dirty="0" smtClean="0"/>
            <a:t>virus nus</a:t>
          </a:r>
          <a:endParaRPr lang="fr-FR" sz="4000" kern="1200" dirty="0"/>
        </a:p>
      </dsp:txBody>
      <dsp:txXfrm>
        <a:off x="1836550" y="0"/>
        <a:ext cx="6378819" cy="1934765"/>
      </dsp:txXfrm>
    </dsp:sp>
    <dsp:sp modelId="{0F85EEB3-71DC-436A-B2B2-666DBEC77581}">
      <dsp:nvSpPr>
        <dsp:cNvPr id="0" name=""/>
        <dsp:cNvSpPr/>
      </dsp:nvSpPr>
      <dsp:spPr>
        <a:xfrm>
          <a:off x="0" y="7"/>
          <a:ext cx="1872496" cy="18812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70793B5-16E9-4CCE-8C5B-1180CDF4F8F0}">
      <dsp:nvSpPr>
        <dsp:cNvPr id="0" name=""/>
        <dsp:cNvSpPr/>
      </dsp:nvSpPr>
      <dsp:spPr>
        <a:xfrm>
          <a:off x="0" y="2128242"/>
          <a:ext cx="8215370" cy="19347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kern="1200" dirty="0" smtClean="0"/>
            <a:t>Les virus formés par 1+2+3 s’appellent </a:t>
          </a:r>
          <a:r>
            <a:rPr lang="fr-FR" sz="4000" b="1" u="sng" kern="1200" dirty="0" smtClean="0"/>
            <a:t>virus enveloppés</a:t>
          </a:r>
          <a:r>
            <a:rPr lang="fr-FR" sz="4000" kern="1200" dirty="0" smtClean="0"/>
            <a:t>.</a:t>
          </a:r>
          <a:endParaRPr lang="fr-FR" sz="4000" kern="1200" dirty="0"/>
        </a:p>
      </dsp:txBody>
      <dsp:txXfrm>
        <a:off x="1836550" y="2128242"/>
        <a:ext cx="6378819" cy="1934765"/>
      </dsp:txXfrm>
    </dsp:sp>
    <dsp:sp modelId="{63D3A0C6-4FE5-46B4-A04C-A280501B59C0}">
      <dsp:nvSpPr>
        <dsp:cNvPr id="0" name=""/>
        <dsp:cNvSpPr/>
      </dsp:nvSpPr>
      <dsp:spPr>
        <a:xfrm>
          <a:off x="51449" y="2143139"/>
          <a:ext cx="1927128" cy="190497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23/09/2022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23/09/2022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23/09/2022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23/09/2022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23/09/2022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23/09/2022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23/09/2022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23/09/2022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23/09/2022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23/09/2022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23/09/2022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23/09/2022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1.jpeg"/><Relationship Id="rId12" Type="http://schemas.microsoft.com/office/2007/relationships/diagramDrawing" Target="../diagrams/drawing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diagramColors" Target="../diagrams/colors7.xml"/><Relationship Id="rId5" Type="http://schemas.openxmlformats.org/officeDocument/2006/relationships/diagramColors" Target="../diagrams/colors6.xml"/><Relationship Id="rId10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6.xml"/><Relationship Id="rId9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9215502" cy="1500198"/>
          </a:xfrm>
          <a:prstGeom prst="rect">
            <a:avLst/>
          </a:prstGeo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3600" b="1" dirty="0" smtClean="0"/>
              <a:t>Cours Biologie cellulaire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b="1" dirty="0" smtClean="0"/>
              <a:t>LMD Biologie 1</a:t>
            </a:r>
            <a:r>
              <a:rPr lang="fr-FR" sz="3600" b="1" baseline="30000" dirty="0" smtClean="0"/>
              <a:t>ère</a:t>
            </a:r>
            <a:r>
              <a:rPr lang="fr-FR" sz="3600" b="1" dirty="0" smtClean="0"/>
              <a:t> année</a:t>
            </a:r>
            <a:br>
              <a:rPr lang="fr-FR" sz="3600" b="1" dirty="0" smtClean="0"/>
            </a:br>
            <a:r>
              <a:rPr lang="fr-FR" sz="3600" b="1" dirty="0" smtClean="0"/>
              <a:t>2020-2021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2143108" y="3071810"/>
            <a:ext cx="5357850" cy="1071570"/>
          </a:xfrm>
        </p:spPr>
        <p:txBody>
          <a:bodyPr>
            <a:normAutofit/>
          </a:bodyPr>
          <a:lstStyle/>
          <a:p>
            <a:pPr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pic>
        <p:nvPicPr>
          <p:cNvPr id="1026" name="Picture 2" descr="C:\Users\Faculté SNV\Downloads\MBGFH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1865841" cy="142876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0" y="3105835"/>
            <a:ext cx="6572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Responsable du module :BENCHERIF. F</a:t>
            </a:r>
          </a:p>
          <a:p>
            <a:r>
              <a:rPr lang="fr-FR" sz="2400" b="1" dirty="0" smtClean="0"/>
              <a:t>Email : f.bencherif@univ-batna2.dz</a:t>
            </a:r>
            <a:endParaRPr lang="fr-FR" sz="2400" dirty="0"/>
          </a:p>
        </p:txBody>
      </p:sp>
    </p:spTree>
  </p:cSld>
  <p:clrMapOvr>
    <a:masterClrMapping/>
  </p:clrMapOvr>
  <p:transition advClick="0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/>
              <a:t>La cellule bactérienne </a:t>
            </a:r>
            <a:endParaRPr lang="fr-FR" sz="4000" b="1" dirty="0"/>
          </a:p>
        </p:txBody>
      </p:sp>
      <p:pic>
        <p:nvPicPr>
          <p:cNvPr id="9" name="Picture 3" descr="C:\Users\Faculté SNV\Desktop\diapositive5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54691" y="1600200"/>
            <a:ext cx="6446333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882158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fr-FR" sz="4000" b="1" dirty="0" smtClean="0"/>
              <a:t>Acellulaire (virus)</a:t>
            </a:r>
            <a:endParaRPr lang="fr-FR" sz="4000" b="1" dirty="0"/>
          </a:p>
        </p:txBody>
      </p:sp>
      <p:graphicFrame>
        <p:nvGraphicFramePr>
          <p:cNvPr id="6" name="Diagramme 5"/>
          <p:cNvGraphicFramePr/>
          <p:nvPr/>
        </p:nvGraphicFramePr>
        <p:xfrm>
          <a:off x="1142976" y="1928802"/>
          <a:ext cx="7119966" cy="467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Espace réservé du contenu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ransition advClick="0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ACELLULAIRE</a:t>
            </a:r>
            <a:r>
              <a:rPr lang="fr-FR" dirty="0" smtClean="0"/>
              <a:t> </a:t>
            </a:r>
            <a:endParaRPr lang="fr-FR" dirty="0"/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882158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Diagramme 9"/>
          <p:cNvGraphicFramePr/>
          <p:nvPr/>
        </p:nvGraphicFramePr>
        <p:xfrm>
          <a:off x="428596" y="214290"/>
          <a:ext cx="8358246" cy="7000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advClick="0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F02FD02-A450-4648-9518-C720B2090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graphicEl>
                                              <a:dgm id="{DF02FD02-A450-4648-9518-C720B2090A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7173E43-7055-4B11-8590-8A1AF2846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graphicEl>
                                              <a:dgm id="{C7173E43-7055-4B11-8590-8A1AF28469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2C1A7F9-C082-4F7E-B108-1BB963592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graphicEl>
                                              <a:dgm id="{82C1A7F9-C082-4F7E-B108-1BB963592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1528B52-612B-4548-B9AE-992544EBD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graphicEl>
                                              <a:dgm id="{B1528B52-612B-4548-B9AE-992544EBDF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62EBE82-DAE2-4337-90F3-F74B17EB3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graphicEl>
                                              <a:dgm id="{262EBE82-DAE2-4337-90F3-F74B17EB37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F1C68F5-8999-4783-A9D3-09BFF52FC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graphicEl>
                                              <a:dgm id="{7F1C68F5-8999-4783-A9D3-09BFF52FC8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FAC778E-FF42-448A-8CD7-C6CB2AB89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>
                                            <p:graphicEl>
                                              <a:dgm id="{CFAC778E-FF42-448A-8CD7-C6CB2AB89F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4178567-A407-4490-AF27-769144112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>
                                            <p:graphicEl>
                                              <a:dgm id="{04178567-A407-4490-AF27-7691441126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FC34A7C-D1C4-4BF8-8981-5C81BF34C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>
                                            <p:graphicEl>
                                              <a:dgm id="{9FC34A7C-D1C4-4BF8-8981-5C81BF34C0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B0ADA70-2485-4AC0-8B3A-9C6158486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>
                                            <p:graphicEl>
                                              <a:dgm id="{DB0ADA70-2485-4AC0-8B3A-9C6158486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0090"/>
            <a:ext cx="9525000" cy="735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10" name="Diagramme 9"/>
          <p:cNvGraphicFramePr/>
          <p:nvPr/>
        </p:nvGraphicFramePr>
        <p:xfrm>
          <a:off x="500034" y="1357298"/>
          <a:ext cx="821537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500034" y="1357299"/>
            <a:ext cx="8229600" cy="4071966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  <p:transition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latin typeface="Times New Roman" pitchFamily="18" charset="0"/>
                <a:cs typeface="Times New Roman" pitchFamily="18" charset="0"/>
              </a:rPr>
              <a:t>Structure de la cellule</a:t>
            </a:r>
            <a:endParaRPr lang="fr-FR" sz="4000" b="1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428596" y="1714488"/>
          <a:ext cx="8515352" cy="514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714348" y="1071546"/>
            <a:ext cx="79296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4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764E77-5E24-412F-B0BF-FAFBAAF88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9F764E77-5E24-412F-B0BF-FAFBAAF888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0F3F46-BFF5-4BE3-8FC7-A62891CDD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dgm id="{EA0F3F46-BFF5-4BE3-8FC7-A62891CDD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D5732B-E7E8-4B67-A7C5-92E90DFED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graphicEl>
                                              <a:dgm id="{3FD5732B-E7E8-4B67-A7C5-92E90DFEDB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19853C-0BD7-4D4A-8C87-1666E8B65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graphicEl>
                                              <a:dgm id="{BF19853C-0BD7-4D4A-8C87-1666E8B656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89F02B-EE7A-4EB9-8C69-C16842D54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graphicEl>
                                              <a:dgm id="{5289F02B-EE7A-4EB9-8C69-C16842D54F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2429D1-8FF3-4F69-B21B-F210D09CF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graphicEl>
                                              <a:dgm id="{7A2429D1-8FF3-4F69-B21B-F210D09CF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193511-7297-4077-BD9F-23CCD8E3B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graphicEl>
                                              <a:dgm id="{31193511-7297-4077-BD9F-23CCD8E3BB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C:\Users\Faculté SNV\Desktop\1573920709theorie-cellulair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85926"/>
            <a:ext cx="8001056" cy="5072074"/>
          </a:xfrm>
          <a:prstGeom prst="rect">
            <a:avLst/>
          </a:prstGeom>
          <a:noFill/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42844" y="142853"/>
            <a:ext cx="9144064" cy="1071570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Bref historique de la biologie cellulaire</a:t>
            </a:r>
            <a:endParaRPr lang="fr-FR" sz="4000" dirty="0"/>
          </a:p>
        </p:txBody>
      </p:sp>
    </p:spTree>
  </p:cSld>
  <p:clrMapOvr>
    <a:masterClrMapping/>
  </p:clrMapOvr>
  <p:transition advClick="0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rmAutofit fontScale="90000"/>
          </a:bodyPr>
          <a:lstStyle/>
          <a:p>
            <a:r>
              <a:rPr lang="fr-FR" sz="3600" smtClean="0"/>
              <a:t/>
            </a:r>
            <a:br>
              <a:rPr lang="fr-FR" sz="3600" smtClean="0"/>
            </a:br>
            <a:endParaRPr lang="fr-FR" sz="3600" dirty="0"/>
          </a:p>
        </p:txBody>
      </p:sp>
      <p:pic>
        <p:nvPicPr>
          <p:cNvPr id="4099" name="Picture 3" descr="C:\Users\Faculté SNV\Desktop\ES1_CH3_p51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71612"/>
            <a:ext cx="8072494" cy="2000265"/>
          </a:xfrm>
          <a:prstGeom prst="rect">
            <a:avLst/>
          </a:prstGeom>
          <a:noFill/>
        </p:spPr>
      </p:pic>
      <p:pic>
        <p:nvPicPr>
          <p:cNvPr id="4103" name="Picture 7" descr="C:\Users\Faculté SNV\Desktop\1-285x300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714752"/>
            <a:ext cx="2428892" cy="235745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714752"/>
            <a:ext cx="242889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3714752"/>
            <a:ext cx="26187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785786" y="6273225"/>
            <a:ext cx="19288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/>
              <a:t>Le microscope de </a:t>
            </a:r>
            <a:r>
              <a:rPr lang="fr-FR" sz="1600" b="1" dirty="0" smtClean="0"/>
              <a:t>Robert Hooke</a:t>
            </a:r>
            <a:endParaRPr lang="fr-FR" sz="1600" b="1" dirty="0"/>
          </a:p>
        </p:txBody>
      </p:sp>
      <p:sp>
        <p:nvSpPr>
          <p:cNvPr id="10" name="Rectangle 9"/>
          <p:cNvSpPr/>
          <p:nvPr/>
        </p:nvSpPr>
        <p:spPr>
          <a:xfrm>
            <a:off x="3571868" y="6261342"/>
            <a:ext cx="2279938" cy="596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/>
              <a:t>Le microscope de </a:t>
            </a:r>
            <a:r>
              <a:rPr lang="fr-FR" sz="1600" b="1" dirty="0" smtClean="0"/>
              <a:t>Van Leeuwenhoek</a:t>
            </a:r>
            <a:endParaRPr lang="fr-FR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6429388" y="6261342"/>
            <a:ext cx="22799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/>
              <a:t>Cellules de liège </a:t>
            </a:r>
            <a:endParaRPr lang="fr-FR" sz="1600" b="1" dirty="0"/>
          </a:p>
        </p:txBody>
      </p:sp>
    </p:spTree>
  </p:cSld>
  <p:clrMapOvr>
    <a:masterClrMapping/>
  </p:clrMapOvr>
  <p:transition advClick="0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6766" cy="35719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La théorie cellulaire </a:t>
            </a:r>
            <a:endParaRPr lang="fr-FR" b="1" dirty="0"/>
          </a:p>
        </p:txBody>
      </p:sp>
      <p:pic>
        <p:nvPicPr>
          <p:cNvPr id="9217" name="Picture 1" descr="C:\Users\Faculté SNV\Desktop\unnamed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71612"/>
            <a:ext cx="7500989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/>
              <a:t>Les cellule au nombre de deux</a:t>
            </a:r>
            <a:endParaRPr lang="fr-FR" sz="4000" b="1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457200" y="1500174"/>
          <a:ext cx="4114800" cy="4625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Espace réservé du contenu 4"/>
          <p:cNvGraphicFramePr>
            <a:graphicFrameLocks/>
          </p:cNvGraphicFramePr>
          <p:nvPr/>
        </p:nvGraphicFramePr>
        <p:xfrm>
          <a:off x="4672010" y="1571612"/>
          <a:ext cx="4471990" cy="4625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advClick="0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1BBD39-889D-44BB-BD3F-0C7B3495A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5E1BBD39-889D-44BB-BD3F-0C7B3495AF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1BAD40-A1BF-41EA-A399-906430EF8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D91BAD40-A1BF-41EA-A399-906430EF85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53E564-8332-4C83-BE45-5204D73F5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6D53E564-8332-4C83-BE45-5204D73F54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DC197F-C77C-4534-8C3D-5F85C6D3F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graphicEl>
                                              <a:dgm id="{9ADC197F-C77C-4534-8C3D-5F85C6D3F9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C2D79E-579A-43F6-BB5E-8F779DC4A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graphicEl>
                                              <a:dgm id="{11C2D79E-579A-43F6-BB5E-8F779DC4A0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4FF8CF-63D2-4C33-8292-0F915A8323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graphicEl>
                                              <a:dgm id="{CA4FF8CF-63D2-4C33-8292-0F915A8323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D50ABE-5DF9-4F78-A115-00DF36472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graphicEl>
                                              <a:dgm id="{08D50ABE-5DF9-4F78-A115-00DF364723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1BBD39-889D-44BB-BD3F-0C7B3495A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>
                                            <p:graphicEl>
                                              <a:dgm id="{5E1BBD39-889D-44BB-BD3F-0C7B3495AF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1BAD40-A1BF-41EA-A399-906430EF8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">
                                            <p:graphicEl>
                                              <a:dgm id="{D91BAD40-A1BF-41EA-A399-906430EF85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53E564-8332-4C83-BE45-5204D73F5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">
                                            <p:graphicEl>
                                              <a:dgm id="{6D53E564-8332-4C83-BE45-5204D73F54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DC197F-C77C-4534-8C3D-5F85C6D3F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">
                                            <p:graphicEl>
                                              <a:dgm id="{9ADC197F-C77C-4534-8C3D-5F85C6D3F9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C2D79E-579A-43F6-BB5E-8F779DC4A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">
                                            <p:graphicEl>
                                              <a:dgm id="{11C2D79E-579A-43F6-BB5E-8F779DC4A0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4FF8CF-63D2-4C33-8292-0F915A8323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7">
                                            <p:graphicEl>
                                              <a:dgm id="{CA4FF8CF-63D2-4C33-8292-0F915A8323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D50ABE-5DF9-4F78-A115-00DF36472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7">
                                            <p:graphicEl>
                                              <a:dgm id="{08D50ABE-5DF9-4F78-A115-00DF364723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  <p:bldGraphic spid="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428596" y="285728"/>
          <a:ext cx="8286807" cy="6215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2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2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2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4630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Comparaison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Procaryotes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Eucaryotes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630">
                <a:tc>
                  <a:txBody>
                    <a:bodyPr/>
                    <a:lstStyle/>
                    <a:p>
                      <a:r>
                        <a:rPr lang="fr-FR" dirty="0" smtClean="0"/>
                        <a:t>TAILLE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1à10µm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 à 100µm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6348">
                <a:tc>
                  <a:txBody>
                    <a:bodyPr/>
                    <a:lstStyle/>
                    <a:p>
                      <a:r>
                        <a:rPr lang="fr-FR" dirty="0" smtClean="0"/>
                        <a:t>ORGANISME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Eubacteries</a:t>
                      </a:r>
                      <a:r>
                        <a:rPr lang="fr-FR" dirty="0" smtClean="0"/>
                        <a:t>/ </a:t>
                      </a:r>
                      <a:r>
                        <a:rPr lang="fr-FR" dirty="0" err="1" smtClean="0"/>
                        <a:t>archeobacterie</a:t>
                      </a:r>
                      <a:r>
                        <a:rPr lang="fr-FR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Protistes –champignon- plantes –animaux……..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630">
                <a:tc>
                  <a:txBody>
                    <a:bodyPr/>
                    <a:lstStyle/>
                    <a:p>
                      <a:r>
                        <a:rPr lang="fr-FR" dirty="0" smtClean="0"/>
                        <a:t>FORME D’ORGANISATION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Unicellulaire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Uni/pluricellulaire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630">
                <a:tc>
                  <a:txBody>
                    <a:bodyPr/>
                    <a:lstStyle/>
                    <a:p>
                      <a:r>
                        <a:rPr lang="fr-FR" dirty="0" smtClean="0"/>
                        <a:t>ORGANITES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Absent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Présent et complexe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630">
                <a:tc>
                  <a:txBody>
                    <a:bodyPr/>
                    <a:lstStyle/>
                    <a:p>
                      <a:r>
                        <a:rPr lang="fr-FR" dirty="0" smtClean="0"/>
                        <a:t>ADN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Petit- circulaire - libre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Grand et dans le noyau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630">
                <a:tc>
                  <a:txBody>
                    <a:bodyPr/>
                    <a:lstStyle/>
                    <a:p>
                      <a:r>
                        <a:rPr lang="fr-FR" dirty="0" smtClean="0"/>
                        <a:t>ARN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Simple dans le cytoplasme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Complexe dans le noyau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26348">
                <a:tc>
                  <a:txBody>
                    <a:bodyPr/>
                    <a:lstStyle/>
                    <a:p>
                      <a:r>
                        <a:rPr lang="fr-FR" dirty="0" smtClean="0"/>
                        <a:t>PROTEINES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Simple couplée a la synthèse ARN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Complexe dans le cytoplasme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4630">
                <a:tc>
                  <a:txBody>
                    <a:bodyPr/>
                    <a:lstStyle/>
                    <a:p>
                      <a:r>
                        <a:rPr lang="fr-FR" dirty="0" smtClean="0"/>
                        <a:t>METABOLISME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Anaerobies</a:t>
                      </a:r>
                      <a:r>
                        <a:rPr lang="fr-FR" dirty="0" smtClean="0"/>
                        <a:t>/aérobie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Surtout aérobie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Click="0" advTm="3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01024" y="2143116"/>
            <a:ext cx="4000528" cy="4143404"/>
          </a:xfrm>
        </p:spPr>
        <p:txBody>
          <a:bodyPr>
            <a:normAutofit fontScale="90000"/>
          </a:bodyPr>
          <a:lstStyle/>
          <a:p>
            <a:pPr algn="l"/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 </a:t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 </a:t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endParaRPr lang="fr-FR" sz="2400" b="1" dirty="0"/>
          </a:p>
        </p:txBody>
      </p:sp>
      <p:pic>
        <p:nvPicPr>
          <p:cNvPr id="10243" name="Picture 3" descr="C:\Users\Faculté SNV\Desktop\6078i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857364"/>
            <a:ext cx="4500594" cy="4377544"/>
          </a:xfrm>
          <a:prstGeom prst="rect">
            <a:avLst/>
          </a:prstGeom>
          <a:noFill/>
        </p:spPr>
      </p:pic>
      <p:graphicFrame>
        <p:nvGraphicFramePr>
          <p:cNvPr id="11" name="Diagramme 10"/>
          <p:cNvGraphicFramePr/>
          <p:nvPr/>
        </p:nvGraphicFramePr>
        <p:xfrm>
          <a:off x="4857752" y="1857364"/>
          <a:ext cx="4143404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Rectangle 17"/>
          <p:cNvSpPr/>
          <p:nvPr/>
        </p:nvSpPr>
        <p:spPr>
          <a:xfrm>
            <a:off x="1714480" y="571480"/>
            <a:ext cx="621510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+mj-lt"/>
              </a:rPr>
              <a:t>La cellule animale</a:t>
            </a:r>
            <a:endParaRPr lang="fr-FR" sz="40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 advClick="0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/>
      <p:bldGraphic spid="11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/>
              <a:t>Cellule végétale</a:t>
            </a:r>
            <a:endParaRPr lang="fr-FR" sz="4000" b="1" dirty="0"/>
          </a:p>
        </p:txBody>
      </p:sp>
      <p:pic>
        <p:nvPicPr>
          <p:cNvPr id="3075" name="Picture 3" descr="C:\Users\Faculté SNV\Downloads\KE363M (1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600200"/>
            <a:ext cx="8215370" cy="5257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261</Words>
  <Application>Microsoft Office PowerPoint</Application>
  <PresentationFormat>Affichage à l'écran (4:3)</PresentationFormat>
  <Paragraphs>78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Thème Office</vt:lpstr>
      <vt:lpstr> Cours Biologie cellulaire LMD Biologie 1ère année 2020-2021 </vt:lpstr>
      <vt:lpstr>Structure de la cellule</vt:lpstr>
      <vt:lpstr>Bref historique de la biologie cellulaire</vt:lpstr>
      <vt:lpstr> </vt:lpstr>
      <vt:lpstr>La théorie cellulaire </vt:lpstr>
      <vt:lpstr>Les cellule au nombre de deux</vt:lpstr>
      <vt:lpstr>Présentation PowerPoint</vt:lpstr>
      <vt:lpstr>                </vt:lpstr>
      <vt:lpstr>Cellule végétale</vt:lpstr>
      <vt:lpstr>La cellule bactérienne </vt:lpstr>
      <vt:lpstr>Acellulaire (virus)</vt:lpstr>
      <vt:lpstr>ACELLULAIRE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Faculté SNV</dc:creator>
  <cp:lastModifiedBy>Faculté SNV</cp:lastModifiedBy>
  <cp:revision>67</cp:revision>
  <dcterms:created xsi:type="dcterms:W3CDTF">2020-12-08T17:58:47Z</dcterms:created>
  <dcterms:modified xsi:type="dcterms:W3CDTF">2022-09-23T16:23:04Z</dcterms:modified>
</cp:coreProperties>
</file>