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362E4-6185-4F5E-86AD-C7C997118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C951C9-060D-43B5-B0EE-BAAA3E0B5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C7EBBA-D6E4-4666-B93E-999E1080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0EE9F-1D5D-421C-AD02-BA3FCD54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D5FF9-6081-431F-BE43-41B25A9C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0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AAF11-E41E-4917-8209-6BE378B3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332129-2BAB-41CF-B013-656BF84CF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7BD31C-B849-454B-912B-DF7A7805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B35345-3831-48ED-8215-F210355B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8707AF-AFD6-4F40-9A59-3E0F1929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68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75BFB5-B094-4374-B580-5E87324DF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D81216-3C2A-4F94-8B57-D54BD88EC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0A289F-803F-47C9-A475-2388BC53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100C20-D367-442F-AA03-E829931D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C416A8-FC49-4EA2-BA08-D3593778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C8D17-F8BD-4DE5-9E6E-F46327E6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CEFF54-24BA-4385-BF53-215668841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A95495-D238-47CA-9F80-669D22E5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E89BCC-B339-40FF-963E-83574164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7B0ADE-D3E9-4B9C-A499-9054DA07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79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B59C0D-304A-4D0C-B5B5-6A52C535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E3C186-7884-4603-8243-AE6A49680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38D0D-EF16-4ED1-BC7E-193CB0DE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5F7229-CE11-4F37-BBF8-B0A401E8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0A09F1-CC57-41D3-8A24-C7A5E29A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03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C1AE1-BEFD-4603-9C6C-EE3768EC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4EC571-8B28-4F5C-8375-01009E018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7A61EB-0042-4595-BD2F-5C03BD98A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35D079-BCAD-4D9A-A31D-C8362F3D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15FC27-7377-4693-A5A0-37E19C44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775775-25FD-4E97-AEA5-C0326D40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48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67EBF-9FC3-4134-9CC0-75F515A8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D6749E-1C38-4E2C-8D7C-5408DCEBB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5599FF-1925-48EB-8794-EA8856ABE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B2566F-185D-481B-A72D-54F1D9AB4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6C810C-BE3C-4F52-B795-D2D092A89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9176D7-552F-4855-B499-878D07D0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FF69E5-3D64-4160-BEBF-2EE79C8E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474717-EFDE-4975-B98F-E19204FA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4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DC592-C2EB-4433-98BC-33F472EB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E8BAFA-39B0-4A23-992F-3EF7A0C7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04D7E4-B3F9-43F2-A9DA-A77E3EF7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97FA77-ABEB-4E07-BEF5-08F1168A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85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9E4D64-D75A-421D-BD2A-16373324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51863F-98D7-4FD0-BD00-99EFFD1F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03A50E-4802-4806-85F7-5902B868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5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A7052-A760-44AC-B486-33E0B45B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93678-A9C1-4E31-9F89-B328FE4AC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3C5BFC-5D7E-4304-8B00-ECD62A55B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D099B8-7E10-4572-A8CE-1233E991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93CBE8-FA70-46B7-9A8A-D51A79A8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E2D5A7-B913-4F7B-8698-6893F283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87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B3F478-CCA4-46B3-A765-25103546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D6129F6-43AA-406A-8FA7-9DA36659E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A7FB6C-B20D-492A-B726-D6F5BA574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60FEA-2338-4537-922E-2CA9ED41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7C9EB5-131D-4BCE-92B1-B500C490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7E669F-5500-4D4B-8766-A1C2E83A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08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23A41F-0022-4C77-81B6-DE477B4AD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1F1CE6-AC39-429F-853A-B94945225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72CC1C-F490-4EDD-A849-FB23637B7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FAA7-715E-46EB-A789-0EE61319C413}" type="datetimeFigureOut">
              <a:rPr lang="fr-FR" smtClean="0"/>
              <a:t>11/12/2019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035BE-AEAC-422A-9DCA-4BDC716C8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909D15-83AA-4D18-88F4-22E255CCB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E84E-324D-41A1-9E2B-601F8D5CEB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1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ésultat de recherche d'images pour &quot;radio bassin face normale&quot;">
            <a:extLst>
              <a:ext uri="{FF2B5EF4-FFF2-40B4-BE49-F238E27FC236}">
                <a16:creationId xmlns:a16="http://schemas.microsoft.com/office/drawing/2014/main" id="{33C368D6-7FE2-4BD8-94B6-82D1D91A0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18" y="166256"/>
            <a:ext cx="10375200" cy="658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radio bassin face normale&quot;">
            <a:extLst>
              <a:ext uri="{FF2B5EF4-FFF2-40B4-BE49-F238E27FC236}">
                <a16:creationId xmlns:a16="http://schemas.microsoft.com/office/drawing/2014/main" id="{9BF84786-F68E-42C0-A8DA-B6374DAE2E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r="340" b="11717"/>
          <a:stretch/>
        </p:blipFill>
        <p:spPr bwMode="auto">
          <a:xfrm>
            <a:off x="3081339" y="914400"/>
            <a:ext cx="6007244" cy="514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0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radio bassin face normale&quot;">
            <a:extLst>
              <a:ext uri="{FF2B5EF4-FFF2-40B4-BE49-F238E27FC236}">
                <a16:creationId xmlns:a16="http://schemas.microsoft.com/office/drawing/2014/main" id="{9D9E730E-C767-4B0E-BB41-F00EC0CCE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5777345" cy="577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985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BEST</dc:creator>
  <cp:lastModifiedBy>BEST</cp:lastModifiedBy>
  <cp:revision>1</cp:revision>
  <dcterms:created xsi:type="dcterms:W3CDTF">2019-12-11T06:26:57Z</dcterms:created>
  <dcterms:modified xsi:type="dcterms:W3CDTF">2019-12-11T06:38:35Z</dcterms:modified>
</cp:coreProperties>
</file>