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59" r:id="rId15"/>
    <p:sldId id="277" r:id="rId16"/>
    <p:sldId id="276" r:id="rId17"/>
    <p:sldId id="261" r:id="rId18"/>
    <p:sldId id="264" r:id="rId19"/>
    <p:sldId id="279" r:id="rId20"/>
    <p:sldId id="281" r:id="rId21"/>
    <p:sldId id="282" r:id="rId22"/>
    <p:sldId id="283" r:id="rId23"/>
    <p:sldId id="280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4" r:id="rId34"/>
    <p:sldId id="295" r:id="rId35"/>
    <p:sldId id="298" r:id="rId36"/>
    <p:sldId id="297" r:id="rId37"/>
    <p:sldId id="300" r:id="rId38"/>
    <p:sldId id="301" r:id="rId39"/>
    <p:sldId id="302" r:id="rId40"/>
    <p:sldId id="303" r:id="rId41"/>
    <p:sldId id="304" r:id="rId4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03CB48-0DE8-4589-B0CA-8D5344678FCA}" type="doc">
      <dgm:prSet loTypeId="urn:microsoft.com/office/officeart/2005/8/layout/hProcess4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C4554112-75A8-41ED-B10B-9AFDCDE35EA5}">
      <dgm:prSet phldrT="[Texte]" custT="1"/>
      <dgm:spPr/>
      <dgm:t>
        <a:bodyPr/>
        <a:lstStyle/>
        <a:p>
          <a:r>
            <a:rPr lang="fr-FR" sz="3600" b="1" dirty="0" smtClean="0"/>
            <a:t>N.O.T</a:t>
          </a:r>
          <a:endParaRPr lang="fr-FR" sz="3600" b="1" dirty="0"/>
        </a:p>
      </dgm:t>
    </dgm:pt>
    <dgm:pt modelId="{512532D9-54F5-4D15-9EA6-48FB5A2B025F}" type="parTrans" cxnId="{433917CB-3B09-4ACF-BBAD-729F5C790DDC}">
      <dgm:prSet/>
      <dgm:spPr/>
      <dgm:t>
        <a:bodyPr/>
        <a:lstStyle/>
        <a:p>
          <a:endParaRPr lang="fr-FR"/>
        </a:p>
      </dgm:t>
    </dgm:pt>
    <dgm:pt modelId="{09F46E96-1FAC-4235-829B-DED6FB3608D4}" type="sibTrans" cxnId="{433917CB-3B09-4ACF-BBAD-729F5C790DDC}">
      <dgm:prSet/>
      <dgm:spPr/>
      <dgm:t>
        <a:bodyPr/>
        <a:lstStyle/>
        <a:p>
          <a:endParaRPr lang="fr-FR"/>
        </a:p>
      </dgm:t>
    </dgm:pt>
    <dgm:pt modelId="{C1001420-DE9F-4786-8CF4-92831500ACDC}">
      <dgm:prSet phldrT="[Texte]"/>
      <dgm:spPr/>
      <dgm:t>
        <a:bodyPr/>
        <a:lstStyle/>
        <a:p>
          <a:r>
            <a:rPr lang="fr-FR" dirty="0" smtClean="0"/>
            <a:t>Contrôle du travail par les NT</a:t>
          </a:r>
          <a:endParaRPr lang="fr-FR" dirty="0"/>
        </a:p>
      </dgm:t>
    </dgm:pt>
    <dgm:pt modelId="{1B1CA918-E59A-46B6-8DB7-76EC7855B412}" type="parTrans" cxnId="{5AE6267A-F544-4A7F-AA5C-F19AA5DFB08A}">
      <dgm:prSet/>
      <dgm:spPr/>
      <dgm:t>
        <a:bodyPr/>
        <a:lstStyle/>
        <a:p>
          <a:endParaRPr lang="fr-FR"/>
        </a:p>
      </dgm:t>
    </dgm:pt>
    <dgm:pt modelId="{E6B55874-E7AC-4C72-B763-CD4D9E7F0887}" type="sibTrans" cxnId="{5AE6267A-F544-4A7F-AA5C-F19AA5DFB08A}">
      <dgm:prSet/>
      <dgm:spPr/>
      <dgm:t>
        <a:bodyPr/>
        <a:lstStyle/>
        <a:p>
          <a:endParaRPr lang="fr-FR"/>
        </a:p>
      </dgm:t>
    </dgm:pt>
    <dgm:pt modelId="{43748B5F-C224-4318-A80D-9584FFCF6F86}">
      <dgm:prSet phldrT="[Texte]"/>
      <dgm:spPr/>
      <dgm:t>
        <a:bodyPr/>
        <a:lstStyle/>
        <a:p>
          <a:r>
            <a:rPr lang="fr-FR" dirty="0" smtClean="0"/>
            <a:t>Évaluation individuelle </a:t>
          </a:r>
          <a:endParaRPr lang="fr-FR" dirty="0"/>
        </a:p>
      </dgm:t>
    </dgm:pt>
    <dgm:pt modelId="{C80237F4-6940-4862-8CBB-293E5FA18227}" type="parTrans" cxnId="{731219FA-4101-4348-8BB8-C34F84C1B684}">
      <dgm:prSet/>
      <dgm:spPr/>
      <dgm:t>
        <a:bodyPr/>
        <a:lstStyle/>
        <a:p>
          <a:endParaRPr lang="fr-FR"/>
        </a:p>
      </dgm:t>
    </dgm:pt>
    <dgm:pt modelId="{57474AEE-55CF-4B9D-9443-FDB14B7BAD8A}" type="sibTrans" cxnId="{731219FA-4101-4348-8BB8-C34F84C1B684}">
      <dgm:prSet/>
      <dgm:spPr/>
      <dgm:t>
        <a:bodyPr/>
        <a:lstStyle/>
        <a:p>
          <a:endParaRPr lang="fr-FR"/>
        </a:p>
      </dgm:t>
    </dgm:pt>
    <dgm:pt modelId="{DCBA20AB-E578-4B13-9621-FC377B6580DA}">
      <dgm:prSet phldrT="[Texte]" custT="1"/>
      <dgm:spPr/>
      <dgm:t>
        <a:bodyPr/>
        <a:lstStyle/>
        <a:p>
          <a:r>
            <a:rPr lang="fr-FR" sz="2400" b="1" dirty="0" smtClean="0"/>
            <a:t>Modification du Comportement </a:t>
          </a:r>
          <a:endParaRPr lang="fr-FR" sz="2400" b="1" dirty="0"/>
        </a:p>
      </dgm:t>
    </dgm:pt>
    <dgm:pt modelId="{A0A3F12B-2AF5-4F87-956A-7AEE7FC9B8E0}" type="parTrans" cxnId="{8A07A6DE-4C48-41CB-8286-CC7A34799A56}">
      <dgm:prSet/>
      <dgm:spPr/>
      <dgm:t>
        <a:bodyPr/>
        <a:lstStyle/>
        <a:p>
          <a:endParaRPr lang="fr-FR"/>
        </a:p>
      </dgm:t>
    </dgm:pt>
    <dgm:pt modelId="{DE25EEA8-517A-4FFB-B98F-06D7DED6DBC9}" type="sibTrans" cxnId="{8A07A6DE-4C48-41CB-8286-CC7A34799A56}">
      <dgm:prSet/>
      <dgm:spPr/>
      <dgm:t>
        <a:bodyPr/>
        <a:lstStyle/>
        <a:p>
          <a:endParaRPr lang="fr-FR"/>
        </a:p>
      </dgm:t>
    </dgm:pt>
    <dgm:pt modelId="{A6332C72-48DA-44DD-95A4-06A5BE2DA7FD}">
      <dgm:prSet phldrT="[Texte]"/>
      <dgm:spPr/>
      <dgm:t>
        <a:bodyPr/>
        <a:lstStyle/>
        <a:p>
          <a:r>
            <a:rPr lang="fr-FR" dirty="0" smtClean="0"/>
            <a:t>Soumission </a:t>
          </a:r>
          <a:endParaRPr lang="fr-FR" dirty="0"/>
        </a:p>
      </dgm:t>
    </dgm:pt>
    <dgm:pt modelId="{0D51AF9E-1412-47CC-B257-F29130E5F7A2}" type="parTrans" cxnId="{E6793312-4A58-4D74-9DE6-82AF5334A44E}">
      <dgm:prSet/>
      <dgm:spPr/>
      <dgm:t>
        <a:bodyPr/>
        <a:lstStyle/>
        <a:p>
          <a:endParaRPr lang="fr-FR"/>
        </a:p>
      </dgm:t>
    </dgm:pt>
    <dgm:pt modelId="{73A460BD-754E-4B7E-9F14-87DD324DCDD0}" type="sibTrans" cxnId="{E6793312-4A58-4D74-9DE6-82AF5334A44E}">
      <dgm:prSet/>
      <dgm:spPr/>
      <dgm:t>
        <a:bodyPr/>
        <a:lstStyle/>
        <a:p>
          <a:endParaRPr lang="fr-FR"/>
        </a:p>
      </dgm:t>
    </dgm:pt>
    <dgm:pt modelId="{800A9C72-60DE-435C-BDD4-BDDA7B8CFEC0}">
      <dgm:prSet phldrT="[Texte]"/>
      <dgm:spPr/>
      <dgm:t>
        <a:bodyPr/>
        <a:lstStyle/>
        <a:p>
          <a:r>
            <a:rPr lang="fr-FR" dirty="0" smtClean="0"/>
            <a:t>Conduites de domination</a:t>
          </a:r>
          <a:endParaRPr lang="fr-FR" dirty="0"/>
        </a:p>
      </dgm:t>
    </dgm:pt>
    <dgm:pt modelId="{DC806926-0EB9-4FFB-81E8-2E26D7AD3FDA}" type="parTrans" cxnId="{45802F8E-9FC9-4E7F-8CA1-D8CEF9724450}">
      <dgm:prSet/>
      <dgm:spPr/>
      <dgm:t>
        <a:bodyPr/>
        <a:lstStyle/>
        <a:p>
          <a:endParaRPr lang="fr-FR"/>
        </a:p>
      </dgm:t>
    </dgm:pt>
    <dgm:pt modelId="{2D4CA1AF-EA56-481E-92D2-23B650FF97E2}" type="sibTrans" cxnId="{45802F8E-9FC9-4E7F-8CA1-D8CEF9724450}">
      <dgm:prSet/>
      <dgm:spPr/>
      <dgm:t>
        <a:bodyPr/>
        <a:lstStyle/>
        <a:p>
          <a:endParaRPr lang="fr-FR"/>
        </a:p>
      </dgm:t>
    </dgm:pt>
    <dgm:pt modelId="{4074CE8B-6638-4026-8E4F-EE931EC72A8E}">
      <dgm:prSet phldrT="[Texte]"/>
      <dgm:spPr/>
      <dgm:t>
        <a:bodyPr/>
        <a:lstStyle/>
        <a:p>
          <a:r>
            <a:rPr lang="fr-FR" dirty="0" smtClean="0"/>
            <a:t>solitude</a:t>
          </a:r>
          <a:endParaRPr lang="fr-FR" dirty="0"/>
        </a:p>
      </dgm:t>
    </dgm:pt>
    <dgm:pt modelId="{667A421E-278F-48E1-A827-AD9EA159B73F}" type="parTrans" cxnId="{B9AB9F93-0917-4DC9-B12A-364B3F7AF04D}">
      <dgm:prSet/>
      <dgm:spPr/>
      <dgm:t>
        <a:bodyPr/>
        <a:lstStyle/>
        <a:p>
          <a:endParaRPr lang="fr-FR"/>
        </a:p>
      </dgm:t>
    </dgm:pt>
    <dgm:pt modelId="{1E9038BC-9D4D-4BB1-8B54-9CEBCB7CCACE}" type="sibTrans" cxnId="{B9AB9F93-0917-4DC9-B12A-364B3F7AF04D}">
      <dgm:prSet/>
      <dgm:spPr/>
      <dgm:t>
        <a:bodyPr/>
        <a:lstStyle/>
        <a:p>
          <a:endParaRPr lang="fr-FR"/>
        </a:p>
      </dgm:t>
    </dgm:pt>
    <dgm:pt modelId="{534E38BE-F365-4E2E-83D0-1462BE0A85C8}">
      <dgm:prSet phldrT="[Texte]"/>
      <dgm:spPr/>
      <dgm:t>
        <a:bodyPr/>
        <a:lstStyle/>
        <a:p>
          <a:r>
            <a:rPr lang="fr-FR" dirty="0" smtClean="0"/>
            <a:t>Destruction du vivre ensemble</a:t>
          </a:r>
          <a:endParaRPr lang="fr-FR" dirty="0"/>
        </a:p>
      </dgm:t>
    </dgm:pt>
    <dgm:pt modelId="{F6182850-17DD-47EB-A509-41538AD58DD1}" type="parTrans" cxnId="{6B5FB99B-E1FB-440E-B10E-E1AFF6B9EB69}">
      <dgm:prSet/>
      <dgm:spPr/>
      <dgm:t>
        <a:bodyPr/>
        <a:lstStyle/>
        <a:p>
          <a:endParaRPr lang="fr-FR"/>
        </a:p>
      </dgm:t>
    </dgm:pt>
    <dgm:pt modelId="{1D550B01-8F60-461B-A9ED-BD0FB0C054FD}" type="sibTrans" cxnId="{6B5FB99B-E1FB-440E-B10E-E1AFF6B9EB69}">
      <dgm:prSet/>
      <dgm:spPr/>
      <dgm:t>
        <a:bodyPr/>
        <a:lstStyle/>
        <a:p>
          <a:endParaRPr lang="fr-FR"/>
        </a:p>
      </dgm:t>
    </dgm:pt>
    <dgm:pt modelId="{F1D97F2B-C170-422A-9C84-79EB10CDF444}">
      <dgm:prSet phldrT="[Texte]"/>
      <dgm:spPr/>
      <dgm:t>
        <a:bodyPr/>
        <a:lstStyle/>
        <a:p>
          <a:r>
            <a:rPr lang="fr-FR" dirty="0" smtClean="0"/>
            <a:t>De la solidarité </a:t>
          </a:r>
          <a:endParaRPr lang="fr-FR" dirty="0"/>
        </a:p>
      </dgm:t>
    </dgm:pt>
    <dgm:pt modelId="{7D130D56-D34D-42DE-B253-2D8C4CF18750}" type="parTrans" cxnId="{CF26AF1D-F4F8-4A97-90C5-E9D5EC1B071D}">
      <dgm:prSet/>
      <dgm:spPr/>
      <dgm:t>
        <a:bodyPr/>
        <a:lstStyle/>
        <a:p>
          <a:endParaRPr lang="fr-FR"/>
        </a:p>
      </dgm:t>
    </dgm:pt>
    <dgm:pt modelId="{6E8AC93F-F117-4881-82AF-4BF0A78B283F}" type="sibTrans" cxnId="{CF26AF1D-F4F8-4A97-90C5-E9D5EC1B071D}">
      <dgm:prSet/>
      <dgm:spPr/>
      <dgm:t>
        <a:bodyPr/>
        <a:lstStyle/>
        <a:p>
          <a:endParaRPr lang="fr-FR"/>
        </a:p>
      </dgm:t>
    </dgm:pt>
    <dgm:pt modelId="{B08AA261-026A-4A32-9CA7-A7C97CE1C707}">
      <dgm:prSet phldrT="[Texte]"/>
      <dgm:spPr/>
      <dgm:t>
        <a:bodyPr/>
        <a:lstStyle/>
        <a:p>
          <a:r>
            <a:rPr lang="fr-FR" dirty="0" smtClean="0"/>
            <a:t>Peur du chômage</a:t>
          </a:r>
          <a:endParaRPr lang="fr-FR" dirty="0"/>
        </a:p>
      </dgm:t>
    </dgm:pt>
    <dgm:pt modelId="{42CD38DB-0592-4E2C-BB22-5F5C13A4847B}" type="parTrans" cxnId="{95E8FEBE-AA78-4C20-A0CD-6B773DF8AB8C}">
      <dgm:prSet/>
      <dgm:spPr/>
      <dgm:t>
        <a:bodyPr/>
        <a:lstStyle/>
        <a:p>
          <a:endParaRPr lang="fr-FR"/>
        </a:p>
      </dgm:t>
    </dgm:pt>
    <dgm:pt modelId="{DD8B33A2-E2C1-4F34-9205-FE836D18D62D}" type="sibTrans" cxnId="{95E8FEBE-AA78-4C20-A0CD-6B773DF8AB8C}">
      <dgm:prSet/>
      <dgm:spPr/>
      <dgm:t>
        <a:bodyPr/>
        <a:lstStyle/>
        <a:p>
          <a:endParaRPr lang="fr-FR"/>
        </a:p>
      </dgm:t>
    </dgm:pt>
    <dgm:pt modelId="{0FEB8DF6-44A3-4034-BF5A-C2BDDA0B7787}" type="pres">
      <dgm:prSet presAssocID="{CF03CB48-0DE8-4589-B0CA-8D5344678F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B8E68D3-575D-4E69-9E8E-9FCF211374D6}" type="pres">
      <dgm:prSet presAssocID="{CF03CB48-0DE8-4589-B0CA-8D5344678FCA}" presName="tSp" presStyleCnt="0"/>
      <dgm:spPr/>
    </dgm:pt>
    <dgm:pt modelId="{8C5C6823-C4FE-4673-9B85-2E8120623C1E}" type="pres">
      <dgm:prSet presAssocID="{CF03CB48-0DE8-4589-B0CA-8D5344678FCA}" presName="bSp" presStyleCnt="0"/>
      <dgm:spPr/>
    </dgm:pt>
    <dgm:pt modelId="{681AA304-499D-4987-969F-E223E4C53C53}" type="pres">
      <dgm:prSet presAssocID="{CF03CB48-0DE8-4589-B0CA-8D5344678FCA}" presName="process" presStyleCnt="0"/>
      <dgm:spPr/>
    </dgm:pt>
    <dgm:pt modelId="{367E8F86-CAB2-4AAF-9999-564CBBFE53B7}" type="pres">
      <dgm:prSet presAssocID="{C4554112-75A8-41ED-B10B-9AFDCDE35EA5}" presName="composite1" presStyleCnt="0"/>
      <dgm:spPr/>
    </dgm:pt>
    <dgm:pt modelId="{2E99BA12-3E7A-4BE8-B171-D9B67EA393F4}" type="pres">
      <dgm:prSet presAssocID="{C4554112-75A8-41ED-B10B-9AFDCDE35EA5}" presName="dummyNode1" presStyleLbl="node1" presStyleIdx="0" presStyleCnt="3"/>
      <dgm:spPr/>
    </dgm:pt>
    <dgm:pt modelId="{A56283FF-86ED-4913-8099-8B30E5821605}" type="pres">
      <dgm:prSet presAssocID="{C4554112-75A8-41ED-B10B-9AFDCDE35EA5}" presName="childNode1" presStyleLbl="bgAcc1" presStyleIdx="0" presStyleCnt="3" custScaleY="19902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47B830-7B5F-461F-9666-F01856366697}" type="pres">
      <dgm:prSet presAssocID="{C4554112-75A8-41ED-B10B-9AFDCDE35EA5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CBFA6E-476F-4A72-BEA2-E2E1A3F54D31}" type="pres">
      <dgm:prSet presAssocID="{C4554112-75A8-41ED-B10B-9AFDCDE35EA5}" presName="parentNode1" presStyleLbl="node1" presStyleIdx="0" presStyleCnt="3" custLinFactY="4197" custLinFactNeighborX="13643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848817-3FDB-4F6E-94B6-0E03B170343A}" type="pres">
      <dgm:prSet presAssocID="{C4554112-75A8-41ED-B10B-9AFDCDE35EA5}" presName="connSite1" presStyleCnt="0"/>
      <dgm:spPr/>
    </dgm:pt>
    <dgm:pt modelId="{3EC354D9-6667-4473-B179-FC1F80EEB30F}" type="pres">
      <dgm:prSet presAssocID="{09F46E96-1FAC-4235-829B-DED6FB3608D4}" presName="Name9" presStyleLbl="sibTrans2D1" presStyleIdx="0" presStyleCnt="2" custLinFactNeighborX="31946" custLinFactNeighborY="-4497"/>
      <dgm:spPr/>
      <dgm:t>
        <a:bodyPr/>
        <a:lstStyle/>
        <a:p>
          <a:endParaRPr lang="fr-FR"/>
        </a:p>
      </dgm:t>
    </dgm:pt>
    <dgm:pt modelId="{A9CAA901-886C-4392-915C-BA387E07FD0A}" type="pres">
      <dgm:prSet presAssocID="{DCBA20AB-E578-4B13-9621-FC377B6580DA}" presName="composite2" presStyleCnt="0"/>
      <dgm:spPr/>
    </dgm:pt>
    <dgm:pt modelId="{6126A266-742C-4CB3-B6BA-0D34CD60F065}" type="pres">
      <dgm:prSet presAssocID="{DCBA20AB-E578-4B13-9621-FC377B6580DA}" presName="dummyNode2" presStyleLbl="node1" presStyleIdx="0" presStyleCnt="3"/>
      <dgm:spPr/>
    </dgm:pt>
    <dgm:pt modelId="{B64B21E6-98D5-4D0F-89C6-290909469905}" type="pres">
      <dgm:prSet presAssocID="{DCBA20AB-E578-4B13-9621-FC377B6580DA}" presName="childNode2" presStyleLbl="bgAcc1" presStyleIdx="1" presStyleCnt="3" custScaleY="1239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41A156-B8A8-4318-BCEE-20640595AE70}" type="pres">
      <dgm:prSet presAssocID="{DCBA20AB-E578-4B13-9621-FC377B6580DA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36F6F9-D530-42F2-8A5F-563F83D0D6A4}" type="pres">
      <dgm:prSet presAssocID="{DCBA20AB-E578-4B13-9621-FC377B6580DA}" presName="parentNode2" presStyleLbl="node1" presStyleIdx="1" presStyleCnt="3" custScaleX="144335" custScaleY="177028" custLinFactNeighborX="482" custLinFactNeighborY="-6375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5AB3DE-188B-4F51-BB20-36A7C2B27435}" type="pres">
      <dgm:prSet presAssocID="{DCBA20AB-E578-4B13-9621-FC377B6580DA}" presName="connSite2" presStyleCnt="0"/>
      <dgm:spPr/>
    </dgm:pt>
    <dgm:pt modelId="{00C78479-240F-41E3-A536-0A8191D76E1E}" type="pres">
      <dgm:prSet presAssocID="{DE25EEA8-517A-4FFB-B98F-06D7DED6DBC9}" presName="Name18" presStyleLbl="sibTrans2D1" presStyleIdx="1" presStyleCnt="2"/>
      <dgm:spPr/>
      <dgm:t>
        <a:bodyPr/>
        <a:lstStyle/>
        <a:p>
          <a:endParaRPr lang="fr-FR"/>
        </a:p>
      </dgm:t>
    </dgm:pt>
    <dgm:pt modelId="{63E1238E-19D2-494C-913A-C97DD35F5AD7}" type="pres">
      <dgm:prSet presAssocID="{4074CE8B-6638-4026-8E4F-EE931EC72A8E}" presName="composite1" presStyleCnt="0"/>
      <dgm:spPr/>
    </dgm:pt>
    <dgm:pt modelId="{C7B53DEC-B1DA-4210-B70A-AF5FE650FAF0}" type="pres">
      <dgm:prSet presAssocID="{4074CE8B-6638-4026-8E4F-EE931EC72A8E}" presName="dummyNode1" presStyleLbl="node1" presStyleIdx="1" presStyleCnt="3"/>
      <dgm:spPr/>
    </dgm:pt>
    <dgm:pt modelId="{8A8C8989-97FD-4CC1-98D0-DCAC50BCA7C2}" type="pres">
      <dgm:prSet presAssocID="{4074CE8B-6638-4026-8E4F-EE931EC72A8E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888E1E-8C23-41AC-8221-6EDBC66E327C}" type="pres">
      <dgm:prSet presAssocID="{4074CE8B-6638-4026-8E4F-EE931EC72A8E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B22636-0A38-4B6B-A5CD-80098F982531}" type="pres">
      <dgm:prSet presAssocID="{4074CE8B-6638-4026-8E4F-EE931EC72A8E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1FBD9B-AC15-40DD-B064-446888211A7B}" type="pres">
      <dgm:prSet presAssocID="{4074CE8B-6638-4026-8E4F-EE931EC72A8E}" presName="connSite1" presStyleCnt="0"/>
      <dgm:spPr/>
    </dgm:pt>
  </dgm:ptLst>
  <dgm:cxnLst>
    <dgm:cxn modelId="{95E8FEBE-AA78-4C20-A0CD-6B773DF8AB8C}" srcId="{C4554112-75A8-41ED-B10B-9AFDCDE35EA5}" destId="{B08AA261-026A-4A32-9CA7-A7C97CE1C707}" srcOrd="2" destOrd="0" parTransId="{42CD38DB-0592-4E2C-BB22-5F5C13A4847B}" sibTransId="{DD8B33A2-E2C1-4F34-9205-FE836D18D62D}"/>
    <dgm:cxn modelId="{CF26AF1D-F4F8-4A97-90C5-E9D5EC1B071D}" srcId="{4074CE8B-6638-4026-8E4F-EE931EC72A8E}" destId="{F1D97F2B-C170-422A-9C84-79EB10CDF444}" srcOrd="1" destOrd="0" parTransId="{7D130D56-D34D-42DE-B253-2D8C4CF18750}" sibTransId="{6E8AC93F-F117-4881-82AF-4BF0A78B283F}"/>
    <dgm:cxn modelId="{6FCDDC6E-5E0C-4537-9A94-40030C8A1713}" type="presOf" srcId="{C1001420-DE9F-4786-8CF4-92831500ACDC}" destId="{A56283FF-86ED-4913-8099-8B30E5821605}" srcOrd="0" destOrd="0" presId="urn:microsoft.com/office/officeart/2005/8/layout/hProcess4"/>
    <dgm:cxn modelId="{E6793312-4A58-4D74-9DE6-82AF5334A44E}" srcId="{DCBA20AB-E578-4B13-9621-FC377B6580DA}" destId="{A6332C72-48DA-44DD-95A4-06A5BE2DA7FD}" srcOrd="0" destOrd="0" parTransId="{0D51AF9E-1412-47CC-B257-F29130E5F7A2}" sibTransId="{73A460BD-754E-4B7E-9F14-87DD324DCDD0}"/>
    <dgm:cxn modelId="{C0EE5BDF-2290-461B-9C1F-78E9F78DE530}" type="presOf" srcId="{F1D97F2B-C170-422A-9C84-79EB10CDF444}" destId="{8A8C8989-97FD-4CC1-98D0-DCAC50BCA7C2}" srcOrd="0" destOrd="1" presId="urn:microsoft.com/office/officeart/2005/8/layout/hProcess4"/>
    <dgm:cxn modelId="{E030470B-1219-468F-AED8-1A07226B7970}" type="presOf" srcId="{A6332C72-48DA-44DD-95A4-06A5BE2DA7FD}" destId="{B64B21E6-98D5-4D0F-89C6-290909469905}" srcOrd="0" destOrd="0" presId="urn:microsoft.com/office/officeart/2005/8/layout/hProcess4"/>
    <dgm:cxn modelId="{45802F8E-9FC9-4E7F-8CA1-D8CEF9724450}" srcId="{DCBA20AB-E578-4B13-9621-FC377B6580DA}" destId="{800A9C72-60DE-435C-BDD4-BDDA7B8CFEC0}" srcOrd="1" destOrd="0" parTransId="{DC806926-0EB9-4FFB-81E8-2E26D7AD3FDA}" sibTransId="{2D4CA1AF-EA56-481E-92D2-23B650FF97E2}"/>
    <dgm:cxn modelId="{2092A4BA-543F-4452-AC3A-748C0F021A6E}" type="presOf" srcId="{F1D97F2B-C170-422A-9C84-79EB10CDF444}" destId="{8D888E1E-8C23-41AC-8221-6EDBC66E327C}" srcOrd="1" destOrd="1" presId="urn:microsoft.com/office/officeart/2005/8/layout/hProcess4"/>
    <dgm:cxn modelId="{2A294DFE-6FBA-497B-A256-EDD871C2AAC9}" type="presOf" srcId="{534E38BE-F365-4E2E-83D0-1462BE0A85C8}" destId="{8A8C8989-97FD-4CC1-98D0-DCAC50BCA7C2}" srcOrd="0" destOrd="0" presId="urn:microsoft.com/office/officeart/2005/8/layout/hProcess4"/>
    <dgm:cxn modelId="{BFD71683-530D-4F08-9091-24D8F4EA8910}" type="presOf" srcId="{09F46E96-1FAC-4235-829B-DED6FB3608D4}" destId="{3EC354D9-6667-4473-B179-FC1F80EEB30F}" srcOrd="0" destOrd="0" presId="urn:microsoft.com/office/officeart/2005/8/layout/hProcess4"/>
    <dgm:cxn modelId="{F9AD5C41-38F3-45F6-BA6A-D274DB77C319}" type="presOf" srcId="{B08AA261-026A-4A32-9CA7-A7C97CE1C707}" destId="{A56283FF-86ED-4913-8099-8B30E5821605}" srcOrd="0" destOrd="2" presId="urn:microsoft.com/office/officeart/2005/8/layout/hProcess4"/>
    <dgm:cxn modelId="{731219FA-4101-4348-8BB8-C34F84C1B684}" srcId="{C4554112-75A8-41ED-B10B-9AFDCDE35EA5}" destId="{43748B5F-C224-4318-A80D-9584FFCF6F86}" srcOrd="1" destOrd="0" parTransId="{C80237F4-6940-4862-8CBB-293E5FA18227}" sibTransId="{57474AEE-55CF-4B9D-9443-FDB14B7BAD8A}"/>
    <dgm:cxn modelId="{49167AD2-5DEF-4472-8B09-CF47AD2FF993}" type="presOf" srcId="{A6332C72-48DA-44DD-95A4-06A5BE2DA7FD}" destId="{ED41A156-B8A8-4318-BCEE-20640595AE70}" srcOrd="1" destOrd="0" presId="urn:microsoft.com/office/officeart/2005/8/layout/hProcess4"/>
    <dgm:cxn modelId="{4DD700FE-C3E6-4022-B780-DA88B6E5BF05}" type="presOf" srcId="{800A9C72-60DE-435C-BDD4-BDDA7B8CFEC0}" destId="{ED41A156-B8A8-4318-BCEE-20640595AE70}" srcOrd="1" destOrd="1" presId="urn:microsoft.com/office/officeart/2005/8/layout/hProcess4"/>
    <dgm:cxn modelId="{9AA0D091-3567-4174-985A-684DF6F239DD}" type="presOf" srcId="{DCBA20AB-E578-4B13-9621-FC377B6580DA}" destId="{E336F6F9-D530-42F2-8A5F-563F83D0D6A4}" srcOrd="0" destOrd="0" presId="urn:microsoft.com/office/officeart/2005/8/layout/hProcess4"/>
    <dgm:cxn modelId="{7DEA8EBB-B746-4DF9-8FDD-425DC4BF0A08}" type="presOf" srcId="{43748B5F-C224-4318-A80D-9584FFCF6F86}" destId="{A56283FF-86ED-4913-8099-8B30E5821605}" srcOrd="0" destOrd="1" presId="urn:microsoft.com/office/officeart/2005/8/layout/hProcess4"/>
    <dgm:cxn modelId="{C7C29574-E95C-4E28-987B-6BF0C81A59FC}" type="presOf" srcId="{800A9C72-60DE-435C-BDD4-BDDA7B8CFEC0}" destId="{B64B21E6-98D5-4D0F-89C6-290909469905}" srcOrd="0" destOrd="1" presId="urn:microsoft.com/office/officeart/2005/8/layout/hProcess4"/>
    <dgm:cxn modelId="{6B5FB99B-E1FB-440E-B10E-E1AFF6B9EB69}" srcId="{4074CE8B-6638-4026-8E4F-EE931EC72A8E}" destId="{534E38BE-F365-4E2E-83D0-1462BE0A85C8}" srcOrd="0" destOrd="0" parTransId="{F6182850-17DD-47EB-A509-41538AD58DD1}" sibTransId="{1D550B01-8F60-461B-A9ED-BD0FB0C054FD}"/>
    <dgm:cxn modelId="{8A07A6DE-4C48-41CB-8286-CC7A34799A56}" srcId="{CF03CB48-0DE8-4589-B0CA-8D5344678FCA}" destId="{DCBA20AB-E578-4B13-9621-FC377B6580DA}" srcOrd="1" destOrd="0" parTransId="{A0A3F12B-2AF5-4F87-956A-7AEE7FC9B8E0}" sibTransId="{DE25EEA8-517A-4FFB-B98F-06D7DED6DBC9}"/>
    <dgm:cxn modelId="{B9AB9F93-0917-4DC9-B12A-364B3F7AF04D}" srcId="{CF03CB48-0DE8-4589-B0CA-8D5344678FCA}" destId="{4074CE8B-6638-4026-8E4F-EE931EC72A8E}" srcOrd="2" destOrd="0" parTransId="{667A421E-278F-48E1-A827-AD9EA159B73F}" sibTransId="{1E9038BC-9D4D-4BB1-8B54-9CEBCB7CCACE}"/>
    <dgm:cxn modelId="{BC943EAA-3E4A-4CFA-9DF9-3DD6171B811F}" type="presOf" srcId="{DE25EEA8-517A-4FFB-B98F-06D7DED6DBC9}" destId="{00C78479-240F-41E3-A536-0A8191D76E1E}" srcOrd="0" destOrd="0" presId="urn:microsoft.com/office/officeart/2005/8/layout/hProcess4"/>
    <dgm:cxn modelId="{769FD721-8F7B-4674-A8F0-20224BE4E32A}" type="presOf" srcId="{C1001420-DE9F-4786-8CF4-92831500ACDC}" destId="{4347B830-7B5F-461F-9666-F01856366697}" srcOrd="1" destOrd="0" presId="urn:microsoft.com/office/officeart/2005/8/layout/hProcess4"/>
    <dgm:cxn modelId="{DEB09EA8-F21A-4C6A-95BF-4B413D445A7E}" type="presOf" srcId="{43748B5F-C224-4318-A80D-9584FFCF6F86}" destId="{4347B830-7B5F-461F-9666-F01856366697}" srcOrd="1" destOrd="1" presId="urn:microsoft.com/office/officeart/2005/8/layout/hProcess4"/>
    <dgm:cxn modelId="{4EBB786E-20BA-4D2E-B7A5-2596443FA53A}" type="presOf" srcId="{C4554112-75A8-41ED-B10B-9AFDCDE35EA5}" destId="{00CBFA6E-476F-4A72-BEA2-E2E1A3F54D31}" srcOrd="0" destOrd="0" presId="urn:microsoft.com/office/officeart/2005/8/layout/hProcess4"/>
    <dgm:cxn modelId="{BC321A1F-2BE1-4252-A5B7-8A089B143973}" type="presOf" srcId="{B08AA261-026A-4A32-9CA7-A7C97CE1C707}" destId="{4347B830-7B5F-461F-9666-F01856366697}" srcOrd="1" destOrd="2" presId="urn:microsoft.com/office/officeart/2005/8/layout/hProcess4"/>
    <dgm:cxn modelId="{FBA4817E-A3F3-4F32-BEB4-73DDB72D6CD6}" type="presOf" srcId="{4074CE8B-6638-4026-8E4F-EE931EC72A8E}" destId="{11B22636-0A38-4B6B-A5CD-80098F982531}" srcOrd="0" destOrd="0" presId="urn:microsoft.com/office/officeart/2005/8/layout/hProcess4"/>
    <dgm:cxn modelId="{35B0B717-147C-4CF0-B4DD-5AC21ECDD63B}" type="presOf" srcId="{534E38BE-F365-4E2E-83D0-1462BE0A85C8}" destId="{8D888E1E-8C23-41AC-8221-6EDBC66E327C}" srcOrd="1" destOrd="0" presId="urn:microsoft.com/office/officeart/2005/8/layout/hProcess4"/>
    <dgm:cxn modelId="{2A2DE9FE-54E0-4CA2-9B95-3449080FBD67}" type="presOf" srcId="{CF03CB48-0DE8-4589-B0CA-8D5344678FCA}" destId="{0FEB8DF6-44A3-4034-BF5A-C2BDDA0B7787}" srcOrd="0" destOrd="0" presId="urn:microsoft.com/office/officeart/2005/8/layout/hProcess4"/>
    <dgm:cxn modelId="{433917CB-3B09-4ACF-BBAD-729F5C790DDC}" srcId="{CF03CB48-0DE8-4589-B0CA-8D5344678FCA}" destId="{C4554112-75A8-41ED-B10B-9AFDCDE35EA5}" srcOrd="0" destOrd="0" parTransId="{512532D9-54F5-4D15-9EA6-48FB5A2B025F}" sibTransId="{09F46E96-1FAC-4235-829B-DED6FB3608D4}"/>
    <dgm:cxn modelId="{5AE6267A-F544-4A7F-AA5C-F19AA5DFB08A}" srcId="{C4554112-75A8-41ED-B10B-9AFDCDE35EA5}" destId="{C1001420-DE9F-4786-8CF4-92831500ACDC}" srcOrd="0" destOrd="0" parTransId="{1B1CA918-E59A-46B6-8DB7-76EC7855B412}" sibTransId="{E6B55874-E7AC-4C72-B763-CD4D9E7F0887}"/>
    <dgm:cxn modelId="{1080E7C6-39A0-4610-974B-5E169C33CC34}" type="presParOf" srcId="{0FEB8DF6-44A3-4034-BF5A-C2BDDA0B7787}" destId="{DB8E68D3-575D-4E69-9E8E-9FCF211374D6}" srcOrd="0" destOrd="0" presId="urn:microsoft.com/office/officeart/2005/8/layout/hProcess4"/>
    <dgm:cxn modelId="{44A5B8A8-7124-43E7-83FA-779A9D07F678}" type="presParOf" srcId="{0FEB8DF6-44A3-4034-BF5A-C2BDDA0B7787}" destId="{8C5C6823-C4FE-4673-9B85-2E8120623C1E}" srcOrd="1" destOrd="0" presId="urn:microsoft.com/office/officeart/2005/8/layout/hProcess4"/>
    <dgm:cxn modelId="{52899EFF-2BA6-477D-98DB-83D412CE00DF}" type="presParOf" srcId="{0FEB8DF6-44A3-4034-BF5A-C2BDDA0B7787}" destId="{681AA304-499D-4987-969F-E223E4C53C53}" srcOrd="2" destOrd="0" presId="urn:microsoft.com/office/officeart/2005/8/layout/hProcess4"/>
    <dgm:cxn modelId="{7B579C25-2E2D-401E-85D4-204F7FC0BE40}" type="presParOf" srcId="{681AA304-499D-4987-969F-E223E4C53C53}" destId="{367E8F86-CAB2-4AAF-9999-564CBBFE53B7}" srcOrd="0" destOrd="0" presId="urn:microsoft.com/office/officeart/2005/8/layout/hProcess4"/>
    <dgm:cxn modelId="{BDF99E15-A51C-4783-B556-2205E2EDDCD2}" type="presParOf" srcId="{367E8F86-CAB2-4AAF-9999-564CBBFE53B7}" destId="{2E99BA12-3E7A-4BE8-B171-D9B67EA393F4}" srcOrd="0" destOrd="0" presId="urn:microsoft.com/office/officeart/2005/8/layout/hProcess4"/>
    <dgm:cxn modelId="{0EC40151-E3AE-449E-BB66-926D87A55402}" type="presParOf" srcId="{367E8F86-CAB2-4AAF-9999-564CBBFE53B7}" destId="{A56283FF-86ED-4913-8099-8B30E5821605}" srcOrd="1" destOrd="0" presId="urn:microsoft.com/office/officeart/2005/8/layout/hProcess4"/>
    <dgm:cxn modelId="{BB0B2AB8-5169-40B9-AD88-EB9403C559DE}" type="presParOf" srcId="{367E8F86-CAB2-4AAF-9999-564CBBFE53B7}" destId="{4347B830-7B5F-461F-9666-F01856366697}" srcOrd="2" destOrd="0" presId="urn:microsoft.com/office/officeart/2005/8/layout/hProcess4"/>
    <dgm:cxn modelId="{981161D9-9AB0-4B2B-9D65-43C0953DCC66}" type="presParOf" srcId="{367E8F86-CAB2-4AAF-9999-564CBBFE53B7}" destId="{00CBFA6E-476F-4A72-BEA2-E2E1A3F54D31}" srcOrd="3" destOrd="0" presId="urn:microsoft.com/office/officeart/2005/8/layout/hProcess4"/>
    <dgm:cxn modelId="{FB276BCB-AB49-462C-9CB6-8802D2D96444}" type="presParOf" srcId="{367E8F86-CAB2-4AAF-9999-564CBBFE53B7}" destId="{0A848817-3FDB-4F6E-94B6-0E03B170343A}" srcOrd="4" destOrd="0" presId="urn:microsoft.com/office/officeart/2005/8/layout/hProcess4"/>
    <dgm:cxn modelId="{D2A218DC-7830-4EDD-9100-0B81A14C8543}" type="presParOf" srcId="{681AA304-499D-4987-969F-E223E4C53C53}" destId="{3EC354D9-6667-4473-B179-FC1F80EEB30F}" srcOrd="1" destOrd="0" presId="urn:microsoft.com/office/officeart/2005/8/layout/hProcess4"/>
    <dgm:cxn modelId="{9679466C-DD06-4996-94E7-A330352DB8D0}" type="presParOf" srcId="{681AA304-499D-4987-969F-E223E4C53C53}" destId="{A9CAA901-886C-4392-915C-BA387E07FD0A}" srcOrd="2" destOrd="0" presId="urn:microsoft.com/office/officeart/2005/8/layout/hProcess4"/>
    <dgm:cxn modelId="{AD9D3CB6-09C2-4780-B643-ED6E1717EDE9}" type="presParOf" srcId="{A9CAA901-886C-4392-915C-BA387E07FD0A}" destId="{6126A266-742C-4CB3-B6BA-0D34CD60F065}" srcOrd="0" destOrd="0" presId="urn:microsoft.com/office/officeart/2005/8/layout/hProcess4"/>
    <dgm:cxn modelId="{D8C4D3B5-4E0B-4EB1-ADFF-E73E8EC0089B}" type="presParOf" srcId="{A9CAA901-886C-4392-915C-BA387E07FD0A}" destId="{B64B21E6-98D5-4D0F-89C6-290909469905}" srcOrd="1" destOrd="0" presId="urn:microsoft.com/office/officeart/2005/8/layout/hProcess4"/>
    <dgm:cxn modelId="{91895D47-7640-4F1F-A897-F2B0302AF74A}" type="presParOf" srcId="{A9CAA901-886C-4392-915C-BA387E07FD0A}" destId="{ED41A156-B8A8-4318-BCEE-20640595AE70}" srcOrd="2" destOrd="0" presId="urn:microsoft.com/office/officeart/2005/8/layout/hProcess4"/>
    <dgm:cxn modelId="{2657595B-5448-42FD-9500-0FD1F7BABD41}" type="presParOf" srcId="{A9CAA901-886C-4392-915C-BA387E07FD0A}" destId="{E336F6F9-D530-42F2-8A5F-563F83D0D6A4}" srcOrd="3" destOrd="0" presId="urn:microsoft.com/office/officeart/2005/8/layout/hProcess4"/>
    <dgm:cxn modelId="{20C37A4D-7A99-47EC-9D9C-1DE18FC23A0D}" type="presParOf" srcId="{A9CAA901-886C-4392-915C-BA387E07FD0A}" destId="{705AB3DE-188B-4F51-BB20-36A7C2B27435}" srcOrd="4" destOrd="0" presId="urn:microsoft.com/office/officeart/2005/8/layout/hProcess4"/>
    <dgm:cxn modelId="{5412D24A-7DA6-4BA1-89FC-FFBD0121D39C}" type="presParOf" srcId="{681AA304-499D-4987-969F-E223E4C53C53}" destId="{00C78479-240F-41E3-A536-0A8191D76E1E}" srcOrd="3" destOrd="0" presId="urn:microsoft.com/office/officeart/2005/8/layout/hProcess4"/>
    <dgm:cxn modelId="{4B020A83-8E2C-4975-8990-5FC5E96EFBC3}" type="presParOf" srcId="{681AA304-499D-4987-969F-E223E4C53C53}" destId="{63E1238E-19D2-494C-913A-C97DD35F5AD7}" srcOrd="4" destOrd="0" presId="urn:microsoft.com/office/officeart/2005/8/layout/hProcess4"/>
    <dgm:cxn modelId="{685DAC35-D926-4C46-ADC6-EFBFC89BA9F5}" type="presParOf" srcId="{63E1238E-19D2-494C-913A-C97DD35F5AD7}" destId="{C7B53DEC-B1DA-4210-B70A-AF5FE650FAF0}" srcOrd="0" destOrd="0" presId="urn:microsoft.com/office/officeart/2005/8/layout/hProcess4"/>
    <dgm:cxn modelId="{73C4BDC3-1B97-4AF7-8824-7031CE8D70B0}" type="presParOf" srcId="{63E1238E-19D2-494C-913A-C97DD35F5AD7}" destId="{8A8C8989-97FD-4CC1-98D0-DCAC50BCA7C2}" srcOrd="1" destOrd="0" presId="urn:microsoft.com/office/officeart/2005/8/layout/hProcess4"/>
    <dgm:cxn modelId="{9B0D71FA-56E4-4FBF-BEA9-BBD49AF99B1B}" type="presParOf" srcId="{63E1238E-19D2-494C-913A-C97DD35F5AD7}" destId="{8D888E1E-8C23-41AC-8221-6EDBC66E327C}" srcOrd="2" destOrd="0" presId="urn:microsoft.com/office/officeart/2005/8/layout/hProcess4"/>
    <dgm:cxn modelId="{A87A24D8-D47F-49C1-A0C7-EC6DF1F12D58}" type="presParOf" srcId="{63E1238E-19D2-494C-913A-C97DD35F5AD7}" destId="{11B22636-0A38-4B6B-A5CD-80098F982531}" srcOrd="3" destOrd="0" presId="urn:microsoft.com/office/officeart/2005/8/layout/hProcess4"/>
    <dgm:cxn modelId="{CD2131EF-4A33-42AB-B198-2FB6C4302E89}" type="presParOf" srcId="{63E1238E-19D2-494C-913A-C97DD35F5AD7}" destId="{B81FBD9B-AC15-40DD-B064-446888211A7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8A3D0B-7AAC-427D-A162-9AE5EDD12B49}" type="doc">
      <dgm:prSet loTypeId="urn:microsoft.com/office/officeart/2005/8/layout/hList1" loCatId="list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fr-FR"/>
        </a:p>
      </dgm:t>
    </dgm:pt>
    <dgm:pt modelId="{80B76F0B-F927-4081-9113-15B24F347181}">
      <dgm:prSet phldrT="[Texte]" custT="1"/>
      <dgm:spPr/>
      <dgm:t>
        <a:bodyPr/>
        <a:lstStyle/>
        <a:p>
          <a:r>
            <a:rPr lang="fr-FR" sz="3600" b="1" dirty="0" smtClean="0"/>
            <a:t>Cognitif</a:t>
          </a:r>
        </a:p>
      </dgm:t>
    </dgm:pt>
    <dgm:pt modelId="{B92B4245-32E6-4A08-AADD-27A106A91384}" type="parTrans" cxnId="{B834E004-B626-4E38-8180-F5CE0F153C00}">
      <dgm:prSet/>
      <dgm:spPr/>
      <dgm:t>
        <a:bodyPr/>
        <a:lstStyle/>
        <a:p>
          <a:endParaRPr lang="fr-FR"/>
        </a:p>
      </dgm:t>
    </dgm:pt>
    <dgm:pt modelId="{3F5BFD46-8472-4F63-BCB4-0DB11B970D19}" type="sibTrans" cxnId="{B834E004-B626-4E38-8180-F5CE0F153C00}">
      <dgm:prSet/>
      <dgm:spPr/>
      <dgm:t>
        <a:bodyPr/>
        <a:lstStyle/>
        <a:p>
          <a:endParaRPr lang="fr-FR"/>
        </a:p>
      </dgm:t>
    </dgm:pt>
    <dgm:pt modelId="{53495A76-AD48-403C-9820-ECCC4D7BB7E2}">
      <dgm:prSet phldrT="[Texte]" custT="1"/>
      <dgm:spPr/>
      <dgm:t>
        <a:bodyPr/>
        <a:lstStyle/>
        <a:p>
          <a:r>
            <a:rPr lang="fr-FR" sz="2400" b="1" dirty="0" smtClean="0"/>
            <a:t>Stress - anxiété</a:t>
          </a:r>
          <a:endParaRPr lang="fr-FR" sz="2400" b="1" dirty="0"/>
        </a:p>
      </dgm:t>
    </dgm:pt>
    <dgm:pt modelId="{02E4C73E-EA43-4947-AC6F-C29010BEBDD2}" type="parTrans" cxnId="{6E289AB5-4728-4D19-80D5-42421102E2D8}">
      <dgm:prSet/>
      <dgm:spPr/>
      <dgm:t>
        <a:bodyPr/>
        <a:lstStyle/>
        <a:p>
          <a:endParaRPr lang="fr-FR"/>
        </a:p>
      </dgm:t>
    </dgm:pt>
    <dgm:pt modelId="{1167E461-5794-4E91-BB40-BDF3650CE563}" type="sibTrans" cxnId="{6E289AB5-4728-4D19-80D5-42421102E2D8}">
      <dgm:prSet/>
      <dgm:spPr/>
      <dgm:t>
        <a:bodyPr/>
        <a:lstStyle/>
        <a:p>
          <a:endParaRPr lang="fr-FR"/>
        </a:p>
      </dgm:t>
    </dgm:pt>
    <dgm:pt modelId="{18EA786B-D937-465C-9A7E-5DF31E160BE8}">
      <dgm:prSet phldrT="[Texte]" custT="1"/>
      <dgm:spPr/>
      <dgm:t>
        <a:bodyPr/>
        <a:lstStyle/>
        <a:p>
          <a:r>
            <a:rPr lang="fr-FR" sz="2400" b="1" dirty="0" smtClean="0"/>
            <a:t>Concentration- logique – mémoire</a:t>
          </a:r>
          <a:endParaRPr lang="fr-FR" sz="2400" b="1" dirty="0"/>
        </a:p>
      </dgm:t>
    </dgm:pt>
    <dgm:pt modelId="{7083A444-2D38-4657-8659-7481DC6FB544}" type="parTrans" cxnId="{ACB84FE1-2E15-416D-9B38-98BEC036B660}">
      <dgm:prSet/>
      <dgm:spPr/>
      <dgm:t>
        <a:bodyPr/>
        <a:lstStyle/>
        <a:p>
          <a:endParaRPr lang="fr-FR"/>
        </a:p>
      </dgm:t>
    </dgm:pt>
    <dgm:pt modelId="{08B711D9-EE03-4E24-BBDE-F69002007AE1}" type="sibTrans" cxnId="{ACB84FE1-2E15-416D-9B38-98BEC036B660}">
      <dgm:prSet/>
      <dgm:spPr/>
      <dgm:t>
        <a:bodyPr/>
        <a:lstStyle/>
        <a:p>
          <a:endParaRPr lang="fr-FR"/>
        </a:p>
      </dgm:t>
    </dgm:pt>
    <dgm:pt modelId="{1352447E-C086-4111-8141-A04B820B93F3}">
      <dgm:prSet phldrT="[Texte]" custT="1"/>
      <dgm:spPr/>
      <dgm:t>
        <a:bodyPr/>
        <a:lstStyle/>
        <a:p>
          <a:r>
            <a:rPr lang="fr-FR" sz="3600" b="1" dirty="0" smtClean="0"/>
            <a:t>Psychique </a:t>
          </a:r>
          <a:endParaRPr lang="fr-FR" sz="3600" b="1" dirty="0"/>
        </a:p>
      </dgm:t>
    </dgm:pt>
    <dgm:pt modelId="{F0FEC251-48FC-4BE5-8277-A6609DAD02CC}" type="parTrans" cxnId="{58C33B7F-026F-4A29-A6C0-AF5B58B3057A}">
      <dgm:prSet/>
      <dgm:spPr/>
      <dgm:t>
        <a:bodyPr/>
        <a:lstStyle/>
        <a:p>
          <a:endParaRPr lang="fr-FR"/>
        </a:p>
      </dgm:t>
    </dgm:pt>
    <dgm:pt modelId="{D80A364C-96A9-4D6B-973A-DB7FD55F74AD}" type="sibTrans" cxnId="{58C33B7F-026F-4A29-A6C0-AF5B58B3057A}">
      <dgm:prSet/>
      <dgm:spPr/>
      <dgm:t>
        <a:bodyPr/>
        <a:lstStyle/>
        <a:p>
          <a:endParaRPr lang="fr-FR"/>
        </a:p>
      </dgm:t>
    </dgm:pt>
    <dgm:pt modelId="{D4227205-5B0E-493F-B331-94850A9A8A3A}">
      <dgm:prSet phldrT="[Texte]" custT="1"/>
      <dgm:spPr/>
      <dgm:t>
        <a:bodyPr/>
        <a:lstStyle/>
        <a:p>
          <a:r>
            <a:rPr lang="fr-FR" sz="2400" b="1" dirty="0" smtClean="0"/>
            <a:t>Violence contre l’autre</a:t>
          </a:r>
          <a:endParaRPr lang="fr-FR" sz="2400" b="1" dirty="0"/>
        </a:p>
      </dgm:t>
    </dgm:pt>
    <dgm:pt modelId="{664F07C9-202C-4A7B-B888-D4848E007FE3}" type="parTrans" cxnId="{66F993F9-40F0-4166-93EC-8293F3345E4A}">
      <dgm:prSet/>
      <dgm:spPr/>
      <dgm:t>
        <a:bodyPr/>
        <a:lstStyle/>
        <a:p>
          <a:endParaRPr lang="fr-FR"/>
        </a:p>
      </dgm:t>
    </dgm:pt>
    <dgm:pt modelId="{03BDA45D-4A0F-496D-ACDA-443FFA17BB77}" type="sibTrans" cxnId="{66F993F9-40F0-4166-93EC-8293F3345E4A}">
      <dgm:prSet/>
      <dgm:spPr/>
      <dgm:t>
        <a:bodyPr/>
        <a:lstStyle/>
        <a:p>
          <a:endParaRPr lang="fr-FR"/>
        </a:p>
      </dgm:t>
    </dgm:pt>
    <dgm:pt modelId="{4A05B535-F74B-4363-8CB0-1170EBEE66D9}">
      <dgm:prSet phldrT="[Texte]" custT="1"/>
      <dgm:spPr/>
      <dgm:t>
        <a:bodyPr/>
        <a:lstStyle/>
        <a:p>
          <a:r>
            <a:rPr lang="fr-FR" sz="2400" b="1" dirty="0" smtClean="0"/>
            <a:t>Contre l’outil de travail (sabotage)</a:t>
          </a:r>
          <a:endParaRPr lang="fr-FR" sz="2400" b="1" dirty="0"/>
        </a:p>
      </dgm:t>
    </dgm:pt>
    <dgm:pt modelId="{0AF5E9CC-12D6-4BC1-B778-AF2559537A6A}" type="parTrans" cxnId="{F41A57FC-E78B-45A6-88D1-62ABEACD226E}">
      <dgm:prSet/>
      <dgm:spPr/>
      <dgm:t>
        <a:bodyPr/>
        <a:lstStyle/>
        <a:p>
          <a:endParaRPr lang="fr-FR"/>
        </a:p>
      </dgm:t>
    </dgm:pt>
    <dgm:pt modelId="{5E280BD1-C6DB-4DD8-B979-3DB739B2545C}" type="sibTrans" cxnId="{F41A57FC-E78B-45A6-88D1-62ABEACD226E}">
      <dgm:prSet/>
      <dgm:spPr/>
      <dgm:t>
        <a:bodyPr/>
        <a:lstStyle/>
        <a:p>
          <a:endParaRPr lang="fr-FR"/>
        </a:p>
      </dgm:t>
    </dgm:pt>
    <dgm:pt modelId="{9ADC48AD-4956-4F84-8D05-6CD23019FC1E}">
      <dgm:prSet phldrT="[Texte]" custT="1"/>
      <dgm:spPr/>
      <dgm:t>
        <a:bodyPr/>
        <a:lstStyle/>
        <a:p>
          <a:r>
            <a:rPr lang="fr-FR" sz="3600" b="1" dirty="0" smtClean="0"/>
            <a:t>Organique </a:t>
          </a:r>
          <a:endParaRPr lang="fr-FR" sz="3600" b="1" dirty="0"/>
        </a:p>
      </dgm:t>
    </dgm:pt>
    <dgm:pt modelId="{8C97FAC5-13CA-498D-A4C3-508202196664}" type="parTrans" cxnId="{BED39B47-7699-4F6B-AF52-4F89B7A259E5}">
      <dgm:prSet/>
      <dgm:spPr/>
      <dgm:t>
        <a:bodyPr/>
        <a:lstStyle/>
        <a:p>
          <a:endParaRPr lang="fr-FR"/>
        </a:p>
      </dgm:t>
    </dgm:pt>
    <dgm:pt modelId="{41D7BDB1-62E6-4250-8C29-23767C4B77B4}" type="sibTrans" cxnId="{BED39B47-7699-4F6B-AF52-4F89B7A259E5}">
      <dgm:prSet/>
      <dgm:spPr/>
      <dgm:t>
        <a:bodyPr/>
        <a:lstStyle/>
        <a:p>
          <a:endParaRPr lang="fr-FR"/>
        </a:p>
      </dgm:t>
    </dgm:pt>
    <dgm:pt modelId="{A475EA6C-75EC-4673-ACE3-7B74F35A12F7}">
      <dgm:prSet phldrT="[Texte]" custT="1"/>
      <dgm:spPr/>
      <dgm:t>
        <a:bodyPr/>
        <a:lstStyle/>
        <a:p>
          <a:r>
            <a:rPr lang="fr-FR" sz="2400" b="1" dirty="0" smtClean="0"/>
            <a:t>Troubles musculo-squelettiques : mal de dos, tendinite, crampes,..</a:t>
          </a:r>
          <a:endParaRPr lang="fr-FR" sz="2400" b="1" dirty="0"/>
        </a:p>
      </dgm:t>
    </dgm:pt>
    <dgm:pt modelId="{189812EC-0E85-4EDC-8EA3-0D3991684A3A}" type="parTrans" cxnId="{E7DEF5A8-74DB-4E85-B2E1-37A768914A3A}">
      <dgm:prSet/>
      <dgm:spPr/>
      <dgm:t>
        <a:bodyPr/>
        <a:lstStyle/>
        <a:p>
          <a:endParaRPr lang="fr-FR"/>
        </a:p>
      </dgm:t>
    </dgm:pt>
    <dgm:pt modelId="{E2962E1B-0B68-4B9F-8003-902D5105519D}" type="sibTrans" cxnId="{E7DEF5A8-74DB-4E85-B2E1-37A768914A3A}">
      <dgm:prSet/>
      <dgm:spPr/>
      <dgm:t>
        <a:bodyPr/>
        <a:lstStyle/>
        <a:p>
          <a:endParaRPr lang="fr-FR"/>
        </a:p>
      </dgm:t>
    </dgm:pt>
    <dgm:pt modelId="{74647DA1-9D02-4570-A80C-258B51CB4A3B}">
      <dgm:prSet phldrT="[Texte]" custT="1"/>
      <dgm:spPr/>
      <dgm:t>
        <a:bodyPr/>
        <a:lstStyle/>
        <a:p>
          <a:r>
            <a:rPr lang="fr-FR" sz="2400" b="1" dirty="0" smtClean="0"/>
            <a:t>Cardiovasculaires : HTA, AVC, IDM, mort subite, </a:t>
          </a:r>
          <a:r>
            <a:rPr lang="fr-FR" sz="2400" b="1" dirty="0" err="1" smtClean="0"/>
            <a:t>Karoshi</a:t>
          </a:r>
          <a:r>
            <a:rPr lang="fr-FR" sz="2400" b="1" dirty="0" smtClean="0"/>
            <a:t> (</a:t>
          </a:r>
          <a:r>
            <a:rPr lang="fr-FR" sz="2400" b="1" dirty="0" err="1" smtClean="0"/>
            <a:t>occupationnal</a:t>
          </a:r>
          <a:r>
            <a:rPr lang="fr-FR" sz="2400" b="1" dirty="0" smtClean="0"/>
            <a:t> </a:t>
          </a:r>
          <a:r>
            <a:rPr lang="fr-FR" sz="2400" b="1" dirty="0" err="1" smtClean="0"/>
            <a:t>sudden</a:t>
          </a:r>
          <a:r>
            <a:rPr lang="fr-FR" sz="2400" b="1" dirty="0" smtClean="0"/>
            <a:t> </a:t>
          </a:r>
          <a:r>
            <a:rPr lang="fr-FR" sz="2400" b="1" dirty="0" err="1" smtClean="0"/>
            <a:t>mortality</a:t>
          </a:r>
          <a:r>
            <a:rPr lang="fr-FR" sz="2400" b="1" dirty="0" smtClean="0"/>
            <a:t>)</a:t>
          </a:r>
          <a:endParaRPr lang="fr-FR" sz="2400" b="1" dirty="0"/>
        </a:p>
      </dgm:t>
    </dgm:pt>
    <dgm:pt modelId="{4796BFB8-24BF-43D2-9347-B609B714FC4A}" type="parTrans" cxnId="{4BB14BB5-03CF-4D98-88C6-0001757E1E85}">
      <dgm:prSet/>
      <dgm:spPr/>
      <dgm:t>
        <a:bodyPr/>
        <a:lstStyle/>
        <a:p>
          <a:endParaRPr lang="fr-FR"/>
        </a:p>
      </dgm:t>
    </dgm:pt>
    <dgm:pt modelId="{5586115A-FB42-48C9-8463-96AE33A85752}" type="sibTrans" cxnId="{4BB14BB5-03CF-4D98-88C6-0001757E1E85}">
      <dgm:prSet/>
      <dgm:spPr/>
      <dgm:t>
        <a:bodyPr/>
        <a:lstStyle/>
        <a:p>
          <a:endParaRPr lang="fr-FR"/>
        </a:p>
      </dgm:t>
    </dgm:pt>
    <dgm:pt modelId="{1112CDEC-1F49-4E78-A14F-0DE9C00052D0}">
      <dgm:prSet phldrT="[Texte]" custT="1"/>
      <dgm:spPr/>
      <dgm:t>
        <a:bodyPr/>
        <a:lstStyle/>
        <a:p>
          <a:r>
            <a:rPr lang="fr-FR" sz="2400" b="1" dirty="0" smtClean="0"/>
            <a:t>État de stress Aigu ESA</a:t>
          </a:r>
          <a:endParaRPr lang="fr-FR" sz="2400" b="1" dirty="0"/>
        </a:p>
      </dgm:t>
    </dgm:pt>
    <dgm:pt modelId="{44F36FA9-81D7-4C62-8282-F16F59BABD14}" type="parTrans" cxnId="{3C83787E-322F-43E4-8B5C-B2AC4800A9DB}">
      <dgm:prSet/>
      <dgm:spPr/>
      <dgm:t>
        <a:bodyPr/>
        <a:lstStyle/>
        <a:p>
          <a:endParaRPr lang="fr-FR"/>
        </a:p>
      </dgm:t>
    </dgm:pt>
    <dgm:pt modelId="{CE4D403B-0DC6-4108-9434-D565EF8A00D6}" type="sibTrans" cxnId="{3C83787E-322F-43E4-8B5C-B2AC4800A9DB}">
      <dgm:prSet/>
      <dgm:spPr/>
      <dgm:t>
        <a:bodyPr/>
        <a:lstStyle/>
        <a:p>
          <a:endParaRPr lang="fr-FR"/>
        </a:p>
      </dgm:t>
    </dgm:pt>
    <dgm:pt modelId="{516C3005-A634-44CD-BE7F-4F33CC9168D0}">
      <dgm:prSet phldrT="[Texte]" custT="1"/>
      <dgm:spPr/>
      <dgm:t>
        <a:bodyPr/>
        <a:lstStyle/>
        <a:p>
          <a:r>
            <a:rPr lang="fr-FR" sz="2800" b="1" dirty="0" err="1" smtClean="0">
              <a:solidFill>
                <a:srgbClr val="FF0000"/>
              </a:solidFill>
            </a:rPr>
            <a:t>Burn</a:t>
          </a:r>
          <a:r>
            <a:rPr lang="fr-FR" sz="2800" b="1" dirty="0" smtClean="0">
              <a:solidFill>
                <a:srgbClr val="FF0000"/>
              </a:solidFill>
            </a:rPr>
            <a:t> Out</a:t>
          </a:r>
          <a:endParaRPr lang="fr-FR" sz="2800" b="1" dirty="0">
            <a:solidFill>
              <a:srgbClr val="FF0000"/>
            </a:solidFill>
          </a:endParaRPr>
        </a:p>
      </dgm:t>
    </dgm:pt>
    <dgm:pt modelId="{C63DDDCE-9DAF-4BB7-A4A7-FBD03216AE3B}" type="parTrans" cxnId="{C95A2169-D182-456B-826C-7A6969704282}">
      <dgm:prSet/>
      <dgm:spPr/>
      <dgm:t>
        <a:bodyPr/>
        <a:lstStyle/>
        <a:p>
          <a:endParaRPr lang="fr-FR"/>
        </a:p>
      </dgm:t>
    </dgm:pt>
    <dgm:pt modelId="{E29853EF-7948-4CCD-A811-E46A5ED9BCAF}" type="sibTrans" cxnId="{C95A2169-D182-456B-826C-7A6969704282}">
      <dgm:prSet/>
      <dgm:spPr/>
      <dgm:t>
        <a:bodyPr/>
        <a:lstStyle/>
        <a:p>
          <a:endParaRPr lang="fr-FR"/>
        </a:p>
      </dgm:t>
    </dgm:pt>
    <dgm:pt modelId="{A6501649-CF57-4BD8-99FA-22ECCF1C7947}">
      <dgm:prSet phldrT="[Texte]" custT="1"/>
      <dgm:spPr/>
      <dgm:t>
        <a:bodyPr/>
        <a:lstStyle/>
        <a:p>
          <a:r>
            <a:rPr lang="fr-FR" sz="2400" b="1" dirty="0" smtClean="0"/>
            <a:t>Effondrement </a:t>
          </a:r>
          <a:r>
            <a:rPr lang="fr-FR" sz="2400" b="1" dirty="0" err="1" smtClean="0"/>
            <a:t>anxio</a:t>
          </a:r>
          <a:r>
            <a:rPr lang="fr-FR" sz="2400" b="1" dirty="0" smtClean="0"/>
            <a:t>-dépressif majeur</a:t>
          </a:r>
          <a:endParaRPr lang="fr-FR" sz="2400" b="1" dirty="0"/>
        </a:p>
      </dgm:t>
    </dgm:pt>
    <dgm:pt modelId="{C3B73A9D-3666-4231-ABDC-6DA1B5CBCB12}" type="parTrans" cxnId="{C7794F6C-9026-4499-A3B3-309A78AADFD1}">
      <dgm:prSet/>
      <dgm:spPr/>
      <dgm:t>
        <a:bodyPr/>
        <a:lstStyle/>
        <a:p>
          <a:endParaRPr lang="fr-FR"/>
        </a:p>
      </dgm:t>
    </dgm:pt>
    <dgm:pt modelId="{D9EA20DB-2E10-4CB1-9B33-5B372738C3DB}" type="sibTrans" cxnId="{C7794F6C-9026-4499-A3B3-309A78AADFD1}">
      <dgm:prSet/>
      <dgm:spPr/>
      <dgm:t>
        <a:bodyPr/>
        <a:lstStyle/>
        <a:p>
          <a:endParaRPr lang="fr-FR"/>
        </a:p>
      </dgm:t>
    </dgm:pt>
    <dgm:pt modelId="{F9F698C0-2557-4EC1-A408-3A19AB064FC9}">
      <dgm:prSet phldrT="[Texte]" custT="1"/>
      <dgm:spPr/>
      <dgm:t>
        <a:bodyPr/>
        <a:lstStyle/>
        <a:p>
          <a:r>
            <a:rPr lang="fr-FR" sz="2400" b="1" dirty="0" smtClean="0"/>
            <a:t>Contre la hiérarchie</a:t>
          </a:r>
          <a:endParaRPr lang="fr-FR" sz="2400" b="1" dirty="0"/>
        </a:p>
      </dgm:t>
    </dgm:pt>
    <dgm:pt modelId="{F349EAA6-CD64-486C-9BA1-CB58DB632D5D}" type="parTrans" cxnId="{A04D56DC-D913-46F7-9D36-C3420718E5D0}">
      <dgm:prSet/>
      <dgm:spPr/>
      <dgm:t>
        <a:bodyPr/>
        <a:lstStyle/>
        <a:p>
          <a:endParaRPr lang="fr-FR"/>
        </a:p>
      </dgm:t>
    </dgm:pt>
    <dgm:pt modelId="{E192376D-BCBA-49FC-833F-DBF0E921C90B}" type="sibTrans" cxnId="{A04D56DC-D913-46F7-9D36-C3420718E5D0}">
      <dgm:prSet/>
      <dgm:spPr/>
      <dgm:t>
        <a:bodyPr/>
        <a:lstStyle/>
        <a:p>
          <a:endParaRPr lang="fr-FR"/>
        </a:p>
      </dgm:t>
    </dgm:pt>
    <dgm:pt modelId="{D6A16A03-F078-413C-BACB-4A0ACF10173B}">
      <dgm:prSet phldrT="[Texte]" custT="1"/>
      <dgm:spPr/>
      <dgm:t>
        <a:bodyPr/>
        <a:lstStyle/>
        <a:p>
          <a:r>
            <a:rPr lang="fr-FR" sz="2400" b="1" dirty="0" smtClean="0"/>
            <a:t>Management radicalisé (</a:t>
          </a:r>
          <a:r>
            <a:rPr lang="fr-FR" sz="2400" b="1" dirty="0" err="1" smtClean="0"/>
            <a:t>harcélement</a:t>
          </a:r>
          <a:r>
            <a:rPr lang="fr-FR" sz="2400" b="1" dirty="0" smtClean="0"/>
            <a:t> des subordonnés)</a:t>
          </a:r>
          <a:endParaRPr lang="fr-FR" sz="2400" b="1" dirty="0"/>
        </a:p>
      </dgm:t>
    </dgm:pt>
    <dgm:pt modelId="{DF4E3770-6051-4CFC-88E8-3E5B02CC4FCF}" type="parTrans" cxnId="{C4F45987-C729-4B6A-A6E5-E9C7B9376C77}">
      <dgm:prSet/>
      <dgm:spPr/>
      <dgm:t>
        <a:bodyPr/>
        <a:lstStyle/>
        <a:p>
          <a:endParaRPr lang="fr-FR"/>
        </a:p>
      </dgm:t>
    </dgm:pt>
    <dgm:pt modelId="{883F08C0-9352-4E8D-B877-43DEF76F7C13}" type="sibTrans" cxnId="{C4F45987-C729-4B6A-A6E5-E9C7B9376C77}">
      <dgm:prSet/>
      <dgm:spPr/>
      <dgm:t>
        <a:bodyPr/>
        <a:lstStyle/>
        <a:p>
          <a:endParaRPr lang="fr-FR"/>
        </a:p>
      </dgm:t>
    </dgm:pt>
    <dgm:pt modelId="{FBF37156-B675-4D66-AA22-B76C5AD41B26}" type="pres">
      <dgm:prSet presAssocID="{C68A3D0B-7AAC-427D-A162-9AE5EDD12B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97F49B0-54FC-4D24-8587-D602807ECD76}" type="pres">
      <dgm:prSet presAssocID="{80B76F0B-F927-4081-9113-15B24F347181}" presName="composite" presStyleCnt="0"/>
      <dgm:spPr/>
    </dgm:pt>
    <dgm:pt modelId="{2C6325CC-71DD-488A-8485-1710EE4770DE}" type="pres">
      <dgm:prSet presAssocID="{80B76F0B-F927-4081-9113-15B24F34718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7D568D-1219-43CF-A592-B88C841AB87B}" type="pres">
      <dgm:prSet presAssocID="{80B76F0B-F927-4081-9113-15B24F34718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4F42CE-BA10-4D06-9AF7-61DDB44376A7}" type="pres">
      <dgm:prSet presAssocID="{3F5BFD46-8472-4F63-BCB4-0DB11B970D19}" presName="space" presStyleCnt="0"/>
      <dgm:spPr/>
    </dgm:pt>
    <dgm:pt modelId="{FE30C99F-D0F9-4695-8D68-01B677F0D2B4}" type="pres">
      <dgm:prSet presAssocID="{1352447E-C086-4111-8141-A04B820B93F3}" presName="composite" presStyleCnt="0"/>
      <dgm:spPr/>
    </dgm:pt>
    <dgm:pt modelId="{AC5F3DCD-3E74-4AD9-8747-EBA0126A6B8B}" type="pres">
      <dgm:prSet presAssocID="{1352447E-C086-4111-8141-A04B820B93F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DC2010-676C-457E-83D1-49BFD99353FD}" type="pres">
      <dgm:prSet presAssocID="{1352447E-C086-4111-8141-A04B820B93F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C67537-CFF0-4F4F-987E-7EA94CEFEFF2}" type="pres">
      <dgm:prSet presAssocID="{D80A364C-96A9-4D6B-973A-DB7FD55F74AD}" presName="space" presStyleCnt="0"/>
      <dgm:spPr/>
    </dgm:pt>
    <dgm:pt modelId="{4783F09E-FDB1-4FF5-A25A-21D157D93A67}" type="pres">
      <dgm:prSet presAssocID="{9ADC48AD-4956-4F84-8D05-6CD23019FC1E}" presName="composite" presStyleCnt="0"/>
      <dgm:spPr/>
    </dgm:pt>
    <dgm:pt modelId="{48887423-71CA-4638-80E7-554730C2E0FD}" type="pres">
      <dgm:prSet presAssocID="{9ADC48AD-4956-4F84-8D05-6CD23019FC1E}" presName="parTx" presStyleLbl="alignNode1" presStyleIdx="2" presStyleCnt="3" custScaleX="1158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2EA307-10F5-45E3-8A35-CD3375210B15}" type="pres">
      <dgm:prSet presAssocID="{9ADC48AD-4956-4F84-8D05-6CD23019FC1E}" presName="desTx" presStyleLbl="alignAccFollowNode1" presStyleIdx="2" presStyleCnt="3" custScaleX="11523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31775-716A-414B-BAE2-72284E7B343F}" type="presOf" srcId="{4A05B535-F74B-4363-8CB0-1170EBEE66D9}" destId="{7DDC2010-676C-457E-83D1-49BFD99353FD}" srcOrd="0" destOrd="1" presId="urn:microsoft.com/office/officeart/2005/8/layout/hList1"/>
    <dgm:cxn modelId="{C7794F6C-9026-4499-A3B3-309A78AADFD1}" srcId="{80B76F0B-F927-4081-9113-15B24F347181}" destId="{A6501649-CF57-4BD8-99FA-22ECCF1C7947}" srcOrd="4" destOrd="0" parTransId="{C3B73A9D-3666-4231-ABDC-6DA1B5CBCB12}" sibTransId="{D9EA20DB-2E10-4CB1-9B33-5B372738C3DB}"/>
    <dgm:cxn modelId="{2FBA85F5-242E-4689-AF26-BA75D34EE631}" type="presOf" srcId="{9ADC48AD-4956-4F84-8D05-6CD23019FC1E}" destId="{48887423-71CA-4638-80E7-554730C2E0FD}" srcOrd="0" destOrd="0" presId="urn:microsoft.com/office/officeart/2005/8/layout/hList1"/>
    <dgm:cxn modelId="{E6666E40-EA29-4906-92C3-E95F77682CD1}" type="presOf" srcId="{1112CDEC-1F49-4E78-A14F-0DE9C00052D0}" destId="{E87D568D-1219-43CF-A592-B88C841AB87B}" srcOrd="0" destOrd="2" presId="urn:microsoft.com/office/officeart/2005/8/layout/hList1"/>
    <dgm:cxn modelId="{66F993F9-40F0-4166-93EC-8293F3345E4A}" srcId="{1352447E-C086-4111-8141-A04B820B93F3}" destId="{D4227205-5B0E-493F-B331-94850A9A8A3A}" srcOrd="0" destOrd="0" parTransId="{664F07C9-202C-4A7B-B888-D4848E007FE3}" sibTransId="{03BDA45D-4A0F-496D-ACDA-443FFA17BB77}"/>
    <dgm:cxn modelId="{D021941D-54DB-43E5-ACDE-2FD49FFB22E8}" type="presOf" srcId="{74647DA1-9D02-4570-A80C-258B51CB4A3B}" destId="{1C2EA307-10F5-45E3-8A35-CD3375210B15}" srcOrd="0" destOrd="1" presId="urn:microsoft.com/office/officeart/2005/8/layout/hList1"/>
    <dgm:cxn modelId="{E7DEF5A8-74DB-4E85-B2E1-37A768914A3A}" srcId="{9ADC48AD-4956-4F84-8D05-6CD23019FC1E}" destId="{A475EA6C-75EC-4673-ACE3-7B74F35A12F7}" srcOrd="0" destOrd="0" parTransId="{189812EC-0E85-4EDC-8EA3-0D3991684A3A}" sibTransId="{E2962E1B-0B68-4B9F-8003-902D5105519D}"/>
    <dgm:cxn modelId="{AB11C6F3-485D-4CC1-AC2D-AEF520D4D6F2}" type="presOf" srcId="{A475EA6C-75EC-4673-ACE3-7B74F35A12F7}" destId="{1C2EA307-10F5-45E3-8A35-CD3375210B15}" srcOrd="0" destOrd="0" presId="urn:microsoft.com/office/officeart/2005/8/layout/hList1"/>
    <dgm:cxn modelId="{C4F45987-C729-4B6A-A6E5-E9C7B9376C77}" srcId="{1352447E-C086-4111-8141-A04B820B93F3}" destId="{D6A16A03-F078-413C-BACB-4A0ACF10173B}" srcOrd="3" destOrd="0" parTransId="{DF4E3770-6051-4CFC-88E8-3E5B02CC4FCF}" sibTransId="{883F08C0-9352-4E8D-B877-43DEF76F7C13}"/>
    <dgm:cxn modelId="{4BB14BB5-03CF-4D98-88C6-0001757E1E85}" srcId="{9ADC48AD-4956-4F84-8D05-6CD23019FC1E}" destId="{74647DA1-9D02-4570-A80C-258B51CB4A3B}" srcOrd="1" destOrd="0" parTransId="{4796BFB8-24BF-43D2-9347-B609B714FC4A}" sibTransId="{5586115A-FB42-48C9-8463-96AE33A85752}"/>
    <dgm:cxn modelId="{B834E004-B626-4E38-8180-F5CE0F153C00}" srcId="{C68A3D0B-7AAC-427D-A162-9AE5EDD12B49}" destId="{80B76F0B-F927-4081-9113-15B24F347181}" srcOrd="0" destOrd="0" parTransId="{B92B4245-32E6-4A08-AADD-27A106A91384}" sibTransId="{3F5BFD46-8472-4F63-BCB4-0DB11B970D19}"/>
    <dgm:cxn modelId="{6E289AB5-4728-4D19-80D5-42421102E2D8}" srcId="{80B76F0B-F927-4081-9113-15B24F347181}" destId="{53495A76-AD48-403C-9820-ECCC4D7BB7E2}" srcOrd="0" destOrd="0" parTransId="{02E4C73E-EA43-4947-AC6F-C29010BEBDD2}" sibTransId="{1167E461-5794-4E91-BB40-BDF3650CE563}"/>
    <dgm:cxn modelId="{3C83787E-322F-43E4-8B5C-B2AC4800A9DB}" srcId="{80B76F0B-F927-4081-9113-15B24F347181}" destId="{1112CDEC-1F49-4E78-A14F-0DE9C00052D0}" srcOrd="2" destOrd="0" parTransId="{44F36FA9-81D7-4C62-8282-F16F59BABD14}" sibTransId="{CE4D403B-0DC6-4108-9434-D565EF8A00D6}"/>
    <dgm:cxn modelId="{768E3418-6ABF-4431-84A8-E497116B6084}" type="presOf" srcId="{53495A76-AD48-403C-9820-ECCC4D7BB7E2}" destId="{E87D568D-1219-43CF-A592-B88C841AB87B}" srcOrd="0" destOrd="0" presId="urn:microsoft.com/office/officeart/2005/8/layout/hList1"/>
    <dgm:cxn modelId="{861828D9-5CC6-4EE6-AD77-C547A6EA949B}" type="presOf" srcId="{C68A3D0B-7AAC-427D-A162-9AE5EDD12B49}" destId="{FBF37156-B675-4D66-AA22-B76C5AD41B26}" srcOrd="0" destOrd="0" presId="urn:microsoft.com/office/officeart/2005/8/layout/hList1"/>
    <dgm:cxn modelId="{92ADCAD5-895E-42A2-BCE5-5A5C168DC0A8}" type="presOf" srcId="{D4227205-5B0E-493F-B331-94850A9A8A3A}" destId="{7DDC2010-676C-457E-83D1-49BFD99353FD}" srcOrd="0" destOrd="0" presId="urn:microsoft.com/office/officeart/2005/8/layout/hList1"/>
    <dgm:cxn modelId="{04F84A70-507B-49A5-A3F6-2DBEB6F49410}" type="presOf" srcId="{A6501649-CF57-4BD8-99FA-22ECCF1C7947}" destId="{E87D568D-1219-43CF-A592-B88C841AB87B}" srcOrd="0" destOrd="4" presId="urn:microsoft.com/office/officeart/2005/8/layout/hList1"/>
    <dgm:cxn modelId="{A04D56DC-D913-46F7-9D36-C3420718E5D0}" srcId="{1352447E-C086-4111-8141-A04B820B93F3}" destId="{F9F698C0-2557-4EC1-A408-3A19AB064FC9}" srcOrd="2" destOrd="0" parTransId="{F349EAA6-CD64-486C-9BA1-CB58DB632D5D}" sibTransId="{E192376D-BCBA-49FC-833F-DBF0E921C90B}"/>
    <dgm:cxn modelId="{907600BC-C6DA-4AE5-A210-9F54BCF4E1EE}" type="presOf" srcId="{18EA786B-D937-465C-9A7E-5DF31E160BE8}" destId="{E87D568D-1219-43CF-A592-B88C841AB87B}" srcOrd="0" destOrd="1" presId="urn:microsoft.com/office/officeart/2005/8/layout/hList1"/>
    <dgm:cxn modelId="{ACB84FE1-2E15-416D-9B38-98BEC036B660}" srcId="{80B76F0B-F927-4081-9113-15B24F347181}" destId="{18EA786B-D937-465C-9A7E-5DF31E160BE8}" srcOrd="1" destOrd="0" parTransId="{7083A444-2D38-4657-8659-7481DC6FB544}" sibTransId="{08B711D9-EE03-4E24-BBDE-F69002007AE1}"/>
    <dgm:cxn modelId="{F24AC657-E6B7-47A6-A9E0-68F7CC0AA5BB}" type="presOf" srcId="{D6A16A03-F078-413C-BACB-4A0ACF10173B}" destId="{7DDC2010-676C-457E-83D1-49BFD99353FD}" srcOrd="0" destOrd="3" presId="urn:microsoft.com/office/officeart/2005/8/layout/hList1"/>
    <dgm:cxn modelId="{BED39B47-7699-4F6B-AF52-4F89B7A259E5}" srcId="{C68A3D0B-7AAC-427D-A162-9AE5EDD12B49}" destId="{9ADC48AD-4956-4F84-8D05-6CD23019FC1E}" srcOrd="2" destOrd="0" parTransId="{8C97FAC5-13CA-498D-A4C3-508202196664}" sibTransId="{41D7BDB1-62E6-4250-8C29-23767C4B77B4}"/>
    <dgm:cxn modelId="{E1949576-968D-4B5F-88B1-6B3E0BA18195}" type="presOf" srcId="{1352447E-C086-4111-8141-A04B820B93F3}" destId="{AC5F3DCD-3E74-4AD9-8747-EBA0126A6B8B}" srcOrd="0" destOrd="0" presId="urn:microsoft.com/office/officeart/2005/8/layout/hList1"/>
    <dgm:cxn modelId="{DA8ABD90-2BE0-4EFB-9869-E71D09F10338}" type="presOf" srcId="{F9F698C0-2557-4EC1-A408-3A19AB064FC9}" destId="{7DDC2010-676C-457E-83D1-49BFD99353FD}" srcOrd="0" destOrd="2" presId="urn:microsoft.com/office/officeart/2005/8/layout/hList1"/>
    <dgm:cxn modelId="{F41A57FC-E78B-45A6-88D1-62ABEACD226E}" srcId="{1352447E-C086-4111-8141-A04B820B93F3}" destId="{4A05B535-F74B-4363-8CB0-1170EBEE66D9}" srcOrd="1" destOrd="0" parTransId="{0AF5E9CC-12D6-4BC1-B778-AF2559537A6A}" sibTransId="{5E280BD1-C6DB-4DD8-B979-3DB739B2545C}"/>
    <dgm:cxn modelId="{C95A2169-D182-456B-826C-7A6969704282}" srcId="{80B76F0B-F927-4081-9113-15B24F347181}" destId="{516C3005-A634-44CD-BE7F-4F33CC9168D0}" srcOrd="3" destOrd="0" parTransId="{C63DDDCE-9DAF-4BB7-A4A7-FBD03216AE3B}" sibTransId="{E29853EF-7948-4CCD-A811-E46A5ED9BCAF}"/>
    <dgm:cxn modelId="{B744BAB8-DF92-4F90-8241-D8FF7B1F5F01}" type="presOf" srcId="{80B76F0B-F927-4081-9113-15B24F347181}" destId="{2C6325CC-71DD-488A-8485-1710EE4770DE}" srcOrd="0" destOrd="0" presId="urn:microsoft.com/office/officeart/2005/8/layout/hList1"/>
    <dgm:cxn modelId="{58C33B7F-026F-4A29-A6C0-AF5B58B3057A}" srcId="{C68A3D0B-7AAC-427D-A162-9AE5EDD12B49}" destId="{1352447E-C086-4111-8141-A04B820B93F3}" srcOrd="1" destOrd="0" parTransId="{F0FEC251-48FC-4BE5-8277-A6609DAD02CC}" sibTransId="{D80A364C-96A9-4D6B-973A-DB7FD55F74AD}"/>
    <dgm:cxn modelId="{75C00F19-CDE7-47DD-805C-A694F0A4D739}" type="presOf" srcId="{516C3005-A634-44CD-BE7F-4F33CC9168D0}" destId="{E87D568D-1219-43CF-A592-B88C841AB87B}" srcOrd="0" destOrd="3" presId="urn:microsoft.com/office/officeart/2005/8/layout/hList1"/>
    <dgm:cxn modelId="{14A23846-0AD8-4259-837E-BEC019DCA3B1}" type="presParOf" srcId="{FBF37156-B675-4D66-AA22-B76C5AD41B26}" destId="{C97F49B0-54FC-4D24-8587-D602807ECD76}" srcOrd="0" destOrd="0" presId="urn:microsoft.com/office/officeart/2005/8/layout/hList1"/>
    <dgm:cxn modelId="{7B639664-6264-41AA-B9C4-7E2438C82628}" type="presParOf" srcId="{C97F49B0-54FC-4D24-8587-D602807ECD76}" destId="{2C6325CC-71DD-488A-8485-1710EE4770DE}" srcOrd="0" destOrd="0" presId="urn:microsoft.com/office/officeart/2005/8/layout/hList1"/>
    <dgm:cxn modelId="{38532E17-5F9A-4EC5-A5B9-9A66C5674B16}" type="presParOf" srcId="{C97F49B0-54FC-4D24-8587-D602807ECD76}" destId="{E87D568D-1219-43CF-A592-B88C841AB87B}" srcOrd="1" destOrd="0" presId="urn:microsoft.com/office/officeart/2005/8/layout/hList1"/>
    <dgm:cxn modelId="{50D9BD9D-D8C3-44BC-AE5B-18BA2F0A0183}" type="presParOf" srcId="{FBF37156-B675-4D66-AA22-B76C5AD41B26}" destId="{E44F42CE-BA10-4D06-9AF7-61DDB44376A7}" srcOrd="1" destOrd="0" presId="urn:microsoft.com/office/officeart/2005/8/layout/hList1"/>
    <dgm:cxn modelId="{CD56A851-28BE-4B40-81DC-563E2479A44F}" type="presParOf" srcId="{FBF37156-B675-4D66-AA22-B76C5AD41B26}" destId="{FE30C99F-D0F9-4695-8D68-01B677F0D2B4}" srcOrd="2" destOrd="0" presId="urn:microsoft.com/office/officeart/2005/8/layout/hList1"/>
    <dgm:cxn modelId="{119405A9-91D6-4897-8566-EFBF43A11EAE}" type="presParOf" srcId="{FE30C99F-D0F9-4695-8D68-01B677F0D2B4}" destId="{AC5F3DCD-3E74-4AD9-8747-EBA0126A6B8B}" srcOrd="0" destOrd="0" presId="urn:microsoft.com/office/officeart/2005/8/layout/hList1"/>
    <dgm:cxn modelId="{8F840DE7-6D7A-41FA-9CED-372682C2A25F}" type="presParOf" srcId="{FE30C99F-D0F9-4695-8D68-01B677F0D2B4}" destId="{7DDC2010-676C-457E-83D1-49BFD99353FD}" srcOrd="1" destOrd="0" presId="urn:microsoft.com/office/officeart/2005/8/layout/hList1"/>
    <dgm:cxn modelId="{F7DFBE6C-E674-4139-AF6D-4B20B9542FC2}" type="presParOf" srcId="{FBF37156-B675-4D66-AA22-B76C5AD41B26}" destId="{82C67537-CFF0-4F4F-987E-7EA94CEFEFF2}" srcOrd="3" destOrd="0" presId="urn:microsoft.com/office/officeart/2005/8/layout/hList1"/>
    <dgm:cxn modelId="{AE024EBF-D005-4083-951E-CE4BD228F579}" type="presParOf" srcId="{FBF37156-B675-4D66-AA22-B76C5AD41B26}" destId="{4783F09E-FDB1-4FF5-A25A-21D157D93A67}" srcOrd="4" destOrd="0" presId="urn:microsoft.com/office/officeart/2005/8/layout/hList1"/>
    <dgm:cxn modelId="{9B023384-0B2B-4994-8F79-01EFE90FA707}" type="presParOf" srcId="{4783F09E-FDB1-4FF5-A25A-21D157D93A67}" destId="{48887423-71CA-4638-80E7-554730C2E0FD}" srcOrd="0" destOrd="0" presId="urn:microsoft.com/office/officeart/2005/8/layout/hList1"/>
    <dgm:cxn modelId="{28FEBA19-81E4-4B4F-B911-0464367DAD89}" type="presParOf" srcId="{4783F09E-FDB1-4FF5-A25A-21D157D93A67}" destId="{1C2EA307-10F5-45E3-8A35-CD3375210B1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685676-05F1-45EA-A738-DB152806927E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28C84108-D598-4D97-BC86-14A3F76A75FF}">
      <dgm:prSet phldrT="[Texte]" custT="1"/>
      <dgm:spPr/>
      <dgm:t>
        <a:bodyPr/>
        <a:lstStyle/>
        <a:p>
          <a:r>
            <a:rPr lang="fr-FR" sz="3200" b="1" noProof="0" dirty="0" smtClean="0"/>
            <a:t>Epuisement émotionnel </a:t>
          </a:r>
          <a:endParaRPr lang="fr-FR" sz="3200" b="1" noProof="0" dirty="0"/>
        </a:p>
      </dgm:t>
    </dgm:pt>
    <dgm:pt modelId="{FDF395CC-5561-40DD-ACCB-AB3662EF873D}" type="parTrans" cxnId="{F3923A30-DEA4-4C14-8DC5-C6FA491AB6D3}">
      <dgm:prSet/>
      <dgm:spPr/>
      <dgm:t>
        <a:bodyPr/>
        <a:lstStyle/>
        <a:p>
          <a:endParaRPr lang="fr-FR"/>
        </a:p>
      </dgm:t>
    </dgm:pt>
    <dgm:pt modelId="{7A647CED-747C-4610-A63C-68B0494D6307}" type="sibTrans" cxnId="{F3923A30-DEA4-4C14-8DC5-C6FA491AB6D3}">
      <dgm:prSet/>
      <dgm:spPr/>
      <dgm:t>
        <a:bodyPr/>
        <a:lstStyle/>
        <a:p>
          <a:endParaRPr lang="fr-FR"/>
        </a:p>
      </dgm:t>
    </dgm:pt>
    <dgm:pt modelId="{D7AF3B30-CD33-4439-86BD-3617129DCDDE}">
      <dgm:prSet phldrT="[Texte]" custT="1"/>
      <dgm:spPr/>
      <dgm:t>
        <a:bodyPr/>
        <a:lstStyle/>
        <a:p>
          <a:r>
            <a:rPr lang="fr-FR" sz="2800" b="1" noProof="0" smtClean="0"/>
            <a:t>Diminution de l’accomplissement</a:t>
          </a:r>
          <a:endParaRPr lang="fr-FR" sz="2800" b="1" noProof="0" dirty="0"/>
        </a:p>
      </dgm:t>
    </dgm:pt>
    <dgm:pt modelId="{F23F1FE6-1A9A-4336-B711-D38D6AC98F94}" type="parTrans" cxnId="{E15F1CF5-D672-410E-9EE8-B69297234836}">
      <dgm:prSet/>
      <dgm:spPr/>
      <dgm:t>
        <a:bodyPr/>
        <a:lstStyle/>
        <a:p>
          <a:endParaRPr lang="fr-FR"/>
        </a:p>
      </dgm:t>
    </dgm:pt>
    <dgm:pt modelId="{101E5235-1606-43F0-B4DA-B6F0C26E5172}" type="sibTrans" cxnId="{E15F1CF5-D672-410E-9EE8-B69297234836}">
      <dgm:prSet/>
      <dgm:spPr/>
      <dgm:t>
        <a:bodyPr/>
        <a:lstStyle/>
        <a:p>
          <a:endParaRPr lang="fr-FR"/>
        </a:p>
      </dgm:t>
    </dgm:pt>
    <dgm:pt modelId="{31898856-7FD9-4626-B50C-6EB3C339FD20}">
      <dgm:prSet phldrT="[Texte]" custT="1"/>
      <dgm:spPr/>
      <dgm:t>
        <a:bodyPr/>
        <a:lstStyle/>
        <a:p>
          <a:r>
            <a:rPr lang="fr-FR" sz="2800" b="1" noProof="0" smtClean="0"/>
            <a:t>Deshumanisation</a:t>
          </a:r>
          <a:endParaRPr lang="fr-FR" sz="2800" b="1" noProof="0" dirty="0"/>
        </a:p>
      </dgm:t>
    </dgm:pt>
    <dgm:pt modelId="{03FF4016-693C-49BC-95C1-2F452FAA491F}" type="parTrans" cxnId="{DB41118F-B433-44E2-A088-E5A1ECF76090}">
      <dgm:prSet/>
      <dgm:spPr/>
      <dgm:t>
        <a:bodyPr/>
        <a:lstStyle/>
        <a:p>
          <a:endParaRPr lang="fr-FR"/>
        </a:p>
      </dgm:t>
    </dgm:pt>
    <dgm:pt modelId="{80D5CF53-EC61-40CF-957F-638334284E1E}" type="sibTrans" cxnId="{DB41118F-B433-44E2-A088-E5A1ECF76090}">
      <dgm:prSet/>
      <dgm:spPr/>
      <dgm:t>
        <a:bodyPr/>
        <a:lstStyle/>
        <a:p>
          <a:endParaRPr lang="fr-FR"/>
        </a:p>
      </dgm:t>
    </dgm:pt>
    <dgm:pt modelId="{565BE4F8-920D-45FC-A716-6C424EE86ECD}" type="pres">
      <dgm:prSet presAssocID="{61685676-05F1-45EA-A738-DB152806927E}" presName="compositeShape" presStyleCnt="0">
        <dgm:presLayoutVars>
          <dgm:chMax val="7"/>
          <dgm:dir/>
          <dgm:resizeHandles val="exact"/>
        </dgm:presLayoutVars>
      </dgm:prSet>
      <dgm:spPr/>
    </dgm:pt>
    <dgm:pt modelId="{8DCA61B5-2696-46BF-B5BA-FC636A463FE4}" type="pres">
      <dgm:prSet presAssocID="{28C84108-D598-4D97-BC86-14A3F76A75FF}" presName="circ1" presStyleLbl="vennNode1" presStyleIdx="0" presStyleCnt="3" custScaleX="129356"/>
      <dgm:spPr/>
      <dgm:t>
        <a:bodyPr/>
        <a:lstStyle/>
        <a:p>
          <a:endParaRPr lang="fr-FR"/>
        </a:p>
      </dgm:t>
    </dgm:pt>
    <dgm:pt modelId="{770A9DAF-7F9B-4D43-BC84-D32515053412}" type="pres">
      <dgm:prSet presAssocID="{28C84108-D598-4D97-BC86-14A3F76A75F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40BE72-4C9C-4AAF-BA11-F450A7042B88}" type="pres">
      <dgm:prSet presAssocID="{D7AF3B30-CD33-4439-86BD-3617129DCDDE}" presName="circ2" presStyleLbl="vennNode1" presStyleIdx="1" presStyleCnt="3" custScaleX="179643"/>
      <dgm:spPr/>
      <dgm:t>
        <a:bodyPr/>
        <a:lstStyle/>
        <a:p>
          <a:endParaRPr lang="fr-FR"/>
        </a:p>
      </dgm:t>
    </dgm:pt>
    <dgm:pt modelId="{0B4F6367-3370-4711-AED4-B35A0112E71A}" type="pres">
      <dgm:prSet presAssocID="{D7AF3B30-CD33-4439-86BD-3617129DCDD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A3475A0-A20F-4468-92E2-0E3E8970C8DE}" type="pres">
      <dgm:prSet presAssocID="{31898856-7FD9-4626-B50C-6EB3C339FD20}" presName="circ3" presStyleLbl="vennNode1" presStyleIdx="2" presStyleCnt="3" custScaleX="164439"/>
      <dgm:spPr/>
      <dgm:t>
        <a:bodyPr/>
        <a:lstStyle/>
        <a:p>
          <a:endParaRPr lang="fr-FR"/>
        </a:p>
      </dgm:t>
    </dgm:pt>
    <dgm:pt modelId="{FDD4F222-5BD6-468F-BEAD-DCB348F78ED2}" type="pres">
      <dgm:prSet presAssocID="{31898856-7FD9-4626-B50C-6EB3C339FD2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B41118F-B433-44E2-A088-E5A1ECF76090}" srcId="{61685676-05F1-45EA-A738-DB152806927E}" destId="{31898856-7FD9-4626-B50C-6EB3C339FD20}" srcOrd="2" destOrd="0" parTransId="{03FF4016-693C-49BC-95C1-2F452FAA491F}" sibTransId="{80D5CF53-EC61-40CF-957F-638334284E1E}"/>
    <dgm:cxn modelId="{F3923A30-DEA4-4C14-8DC5-C6FA491AB6D3}" srcId="{61685676-05F1-45EA-A738-DB152806927E}" destId="{28C84108-D598-4D97-BC86-14A3F76A75FF}" srcOrd="0" destOrd="0" parTransId="{FDF395CC-5561-40DD-ACCB-AB3662EF873D}" sibTransId="{7A647CED-747C-4610-A63C-68B0494D6307}"/>
    <dgm:cxn modelId="{07127FFE-3D9D-42A0-A7D3-2E23E2FEB781}" type="presOf" srcId="{28C84108-D598-4D97-BC86-14A3F76A75FF}" destId="{8DCA61B5-2696-46BF-B5BA-FC636A463FE4}" srcOrd="0" destOrd="0" presId="urn:microsoft.com/office/officeart/2005/8/layout/venn1"/>
    <dgm:cxn modelId="{D3FBF15F-D0A0-40BD-AB2C-C8C33C2ECF91}" type="presOf" srcId="{31898856-7FD9-4626-B50C-6EB3C339FD20}" destId="{3A3475A0-A20F-4468-92E2-0E3E8970C8DE}" srcOrd="0" destOrd="0" presId="urn:microsoft.com/office/officeart/2005/8/layout/venn1"/>
    <dgm:cxn modelId="{6A5A8E64-2A90-4202-92F5-AEFA2406A8F4}" type="presOf" srcId="{28C84108-D598-4D97-BC86-14A3F76A75FF}" destId="{770A9DAF-7F9B-4D43-BC84-D32515053412}" srcOrd="1" destOrd="0" presId="urn:microsoft.com/office/officeart/2005/8/layout/venn1"/>
    <dgm:cxn modelId="{E15F1CF5-D672-410E-9EE8-B69297234836}" srcId="{61685676-05F1-45EA-A738-DB152806927E}" destId="{D7AF3B30-CD33-4439-86BD-3617129DCDDE}" srcOrd="1" destOrd="0" parTransId="{F23F1FE6-1A9A-4336-B711-D38D6AC98F94}" sibTransId="{101E5235-1606-43F0-B4DA-B6F0C26E5172}"/>
    <dgm:cxn modelId="{FDDE7866-AC7B-4C38-B4C4-184708B9101D}" type="presOf" srcId="{D7AF3B30-CD33-4439-86BD-3617129DCDDE}" destId="{0B4F6367-3370-4711-AED4-B35A0112E71A}" srcOrd="1" destOrd="0" presId="urn:microsoft.com/office/officeart/2005/8/layout/venn1"/>
    <dgm:cxn modelId="{0EEB29A0-F5A8-4085-9A5E-628D5AD5871C}" type="presOf" srcId="{D7AF3B30-CD33-4439-86BD-3617129DCDDE}" destId="{C640BE72-4C9C-4AAF-BA11-F450A7042B88}" srcOrd="0" destOrd="0" presId="urn:microsoft.com/office/officeart/2005/8/layout/venn1"/>
    <dgm:cxn modelId="{2C28A440-960E-4F08-9E25-17E39B5DAEE6}" type="presOf" srcId="{31898856-7FD9-4626-B50C-6EB3C339FD20}" destId="{FDD4F222-5BD6-468F-BEAD-DCB348F78ED2}" srcOrd="1" destOrd="0" presId="urn:microsoft.com/office/officeart/2005/8/layout/venn1"/>
    <dgm:cxn modelId="{AA6BAAFE-8863-4DFF-9672-3F9D520BE219}" type="presOf" srcId="{61685676-05F1-45EA-A738-DB152806927E}" destId="{565BE4F8-920D-45FC-A716-6C424EE86ECD}" srcOrd="0" destOrd="0" presId="urn:microsoft.com/office/officeart/2005/8/layout/venn1"/>
    <dgm:cxn modelId="{2BA72BC4-478B-43CC-9AD8-407B735D867C}" type="presParOf" srcId="{565BE4F8-920D-45FC-A716-6C424EE86ECD}" destId="{8DCA61B5-2696-46BF-B5BA-FC636A463FE4}" srcOrd="0" destOrd="0" presId="urn:microsoft.com/office/officeart/2005/8/layout/venn1"/>
    <dgm:cxn modelId="{4CCAE01B-C317-432A-B07A-9EC18C74C64F}" type="presParOf" srcId="{565BE4F8-920D-45FC-A716-6C424EE86ECD}" destId="{770A9DAF-7F9B-4D43-BC84-D32515053412}" srcOrd="1" destOrd="0" presId="urn:microsoft.com/office/officeart/2005/8/layout/venn1"/>
    <dgm:cxn modelId="{1912ECEE-5E87-4E19-A503-AB9562934BCD}" type="presParOf" srcId="{565BE4F8-920D-45FC-A716-6C424EE86ECD}" destId="{C640BE72-4C9C-4AAF-BA11-F450A7042B88}" srcOrd="2" destOrd="0" presId="urn:microsoft.com/office/officeart/2005/8/layout/venn1"/>
    <dgm:cxn modelId="{99569963-F08D-4D22-84A7-279FA36261E0}" type="presParOf" srcId="{565BE4F8-920D-45FC-A716-6C424EE86ECD}" destId="{0B4F6367-3370-4711-AED4-B35A0112E71A}" srcOrd="3" destOrd="0" presId="urn:microsoft.com/office/officeart/2005/8/layout/venn1"/>
    <dgm:cxn modelId="{86516424-EB25-4810-831E-6E9EA2DD30F6}" type="presParOf" srcId="{565BE4F8-920D-45FC-A716-6C424EE86ECD}" destId="{3A3475A0-A20F-4468-92E2-0E3E8970C8DE}" srcOrd="4" destOrd="0" presId="urn:microsoft.com/office/officeart/2005/8/layout/venn1"/>
    <dgm:cxn modelId="{43EE863B-C0C0-4117-9139-554EEC089ED7}" type="presParOf" srcId="{565BE4F8-920D-45FC-A716-6C424EE86ECD}" destId="{FDD4F222-5BD6-468F-BEAD-DCB348F78ED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A295AD-C32C-4935-A644-9538E5AE30F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0F38018-973A-4B8E-9412-0C2B84BD2BE3}">
      <dgm:prSet phldrT="[Texte]"/>
      <dgm:spPr/>
      <dgm:t>
        <a:bodyPr/>
        <a:lstStyle/>
        <a:p>
          <a:r>
            <a:rPr lang="fr-FR" dirty="0" smtClean="0"/>
            <a:t>Comportement </a:t>
          </a:r>
          <a:endParaRPr lang="fr-FR" dirty="0"/>
        </a:p>
      </dgm:t>
    </dgm:pt>
    <dgm:pt modelId="{8D0C2775-CD86-4AD4-A544-0AF7A78AF4AE}" type="parTrans" cxnId="{5E189BDD-337F-47BD-8579-5C13EDD0FF62}">
      <dgm:prSet/>
      <dgm:spPr/>
      <dgm:t>
        <a:bodyPr/>
        <a:lstStyle/>
        <a:p>
          <a:endParaRPr lang="fr-FR"/>
        </a:p>
      </dgm:t>
    </dgm:pt>
    <dgm:pt modelId="{57974366-AA46-401F-814C-19BAE74120BC}" type="sibTrans" cxnId="{5E189BDD-337F-47BD-8579-5C13EDD0FF62}">
      <dgm:prSet/>
      <dgm:spPr/>
      <dgm:t>
        <a:bodyPr/>
        <a:lstStyle/>
        <a:p>
          <a:endParaRPr lang="fr-FR"/>
        </a:p>
      </dgm:t>
    </dgm:pt>
    <dgm:pt modelId="{1F48BD79-EE32-4950-B999-0AC0B957D7F8}">
      <dgm:prSet phldrT="[Texte]"/>
      <dgm:spPr/>
      <dgm:t>
        <a:bodyPr/>
        <a:lstStyle/>
        <a:p>
          <a:r>
            <a:rPr lang="fr-FR" dirty="0" smtClean="0"/>
            <a:t>Un désintérêt pour son travail</a:t>
          </a:r>
          <a:endParaRPr lang="fr-FR" dirty="0"/>
        </a:p>
      </dgm:t>
    </dgm:pt>
    <dgm:pt modelId="{B940AE64-26E3-43B3-B87C-37866E0C1C2A}" type="parTrans" cxnId="{AD7C0C0A-E53A-4E77-8B01-AED4BD534EB0}">
      <dgm:prSet/>
      <dgm:spPr/>
      <dgm:t>
        <a:bodyPr/>
        <a:lstStyle/>
        <a:p>
          <a:endParaRPr lang="fr-FR"/>
        </a:p>
      </dgm:t>
    </dgm:pt>
    <dgm:pt modelId="{5450D211-DA1C-4778-BCF5-62608FB575D0}" type="sibTrans" cxnId="{AD7C0C0A-E53A-4E77-8B01-AED4BD534EB0}">
      <dgm:prSet/>
      <dgm:spPr/>
      <dgm:t>
        <a:bodyPr/>
        <a:lstStyle/>
        <a:p>
          <a:endParaRPr lang="fr-FR"/>
        </a:p>
      </dgm:t>
    </dgm:pt>
    <dgm:pt modelId="{1EA70EF1-2BBD-497D-B16D-DDB58FF36857}">
      <dgm:prSet phldrT="[Texte]"/>
      <dgm:spPr/>
      <dgm:t>
        <a:bodyPr/>
        <a:lstStyle/>
        <a:p>
          <a:r>
            <a:rPr lang="fr-FR" dirty="0" smtClean="0"/>
            <a:t>Signes somatiques</a:t>
          </a:r>
          <a:endParaRPr lang="fr-FR" dirty="0"/>
        </a:p>
      </dgm:t>
    </dgm:pt>
    <dgm:pt modelId="{E4AF0BD4-A34C-496A-BD5F-DFDD498E48A2}" type="parTrans" cxnId="{42BED116-E333-4D5C-AA7F-4C604FB752A8}">
      <dgm:prSet/>
      <dgm:spPr/>
      <dgm:t>
        <a:bodyPr/>
        <a:lstStyle/>
        <a:p>
          <a:endParaRPr lang="fr-FR"/>
        </a:p>
      </dgm:t>
    </dgm:pt>
    <dgm:pt modelId="{EBDC8FAA-E74C-4FA4-B8BE-0BAF15B042D8}" type="sibTrans" cxnId="{42BED116-E333-4D5C-AA7F-4C604FB752A8}">
      <dgm:prSet/>
      <dgm:spPr/>
      <dgm:t>
        <a:bodyPr/>
        <a:lstStyle/>
        <a:p>
          <a:endParaRPr lang="fr-FR"/>
        </a:p>
      </dgm:t>
    </dgm:pt>
    <dgm:pt modelId="{BC4DDB3C-D453-414D-AAEE-AEA08699A08C}">
      <dgm:prSet phldrT="[Texte]"/>
      <dgm:spPr/>
      <dgm:t>
        <a:bodyPr/>
        <a:lstStyle/>
        <a:p>
          <a:r>
            <a:rPr lang="fr-FR" dirty="0" smtClean="0"/>
            <a:t>Signes généraux :</a:t>
          </a:r>
          <a:endParaRPr lang="fr-FR" dirty="0"/>
        </a:p>
      </dgm:t>
    </dgm:pt>
    <dgm:pt modelId="{0D2857C6-FEBD-43A3-8C89-21912B9F565A}" type="parTrans" cxnId="{209AC8E8-BB2C-4AB7-85F2-FBDB353EA471}">
      <dgm:prSet/>
      <dgm:spPr/>
      <dgm:t>
        <a:bodyPr/>
        <a:lstStyle/>
        <a:p>
          <a:endParaRPr lang="fr-FR"/>
        </a:p>
      </dgm:t>
    </dgm:pt>
    <dgm:pt modelId="{38948F43-255B-4023-861E-F898A9DF9E51}" type="sibTrans" cxnId="{209AC8E8-BB2C-4AB7-85F2-FBDB353EA471}">
      <dgm:prSet/>
      <dgm:spPr/>
      <dgm:t>
        <a:bodyPr/>
        <a:lstStyle/>
        <a:p>
          <a:endParaRPr lang="fr-FR"/>
        </a:p>
      </dgm:t>
    </dgm:pt>
    <dgm:pt modelId="{AEAF6921-2EAD-431A-8EB2-B7C17E247AEE}">
      <dgm:prSet phldrT="[Texte]"/>
      <dgm:spPr/>
      <dgm:t>
        <a:bodyPr/>
        <a:lstStyle/>
        <a:p>
          <a:r>
            <a:rPr lang="fr-FR" dirty="0" smtClean="0"/>
            <a:t>Émotionnels et affectifs</a:t>
          </a:r>
          <a:endParaRPr lang="fr-FR" dirty="0"/>
        </a:p>
      </dgm:t>
    </dgm:pt>
    <dgm:pt modelId="{2749EA61-26FE-495B-B64A-26B179180654}" type="parTrans" cxnId="{BB582A9F-4AF3-4ED1-9ADA-9EAB47D91D98}">
      <dgm:prSet/>
      <dgm:spPr/>
      <dgm:t>
        <a:bodyPr/>
        <a:lstStyle/>
        <a:p>
          <a:endParaRPr lang="fr-FR"/>
        </a:p>
      </dgm:t>
    </dgm:pt>
    <dgm:pt modelId="{66E18C6E-6D4A-40E6-AC9B-7E62B0D87692}" type="sibTrans" cxnId="{BB582A9F-4AF3-4ED1-9ADA-9EAB47D91D98}">
      <dgm:prSet/>
      <dgm:spPr/>
      <dgm:t>
        <a:bodyPr/>
        <a:lstStyle/>
        <a:p>
          <a:endParaRPr lang="fr-FR"/>
        </a:p>
      </dgm:t>
    </dgm:pt>
    <dgm:pt modelId="{FECDCDDF-033E-4260-8B35-F954F67E144E}">
      <dgm:prSet phldrT="[Texte]"/>
      <dgm:spPr/>
      <dgm:t>
        <a:bodyPr/>
        <a:lstStyle/>
        <a:p>
          <a:r>
            <a:rPr lang="fr-FR" dirty="0" smtClean="0"/>
            <a:t>l'irritabilité ;</a:t>
          </a:r>
          <a:endParaRPr lang="fr-FR" dirty="0"/>
        </a:p>
      </dgm:t>
    </dgm:pt>
    <dgm:pt modelId="{22C64236-EECE-4E17-B9A7-5444154E5E8A}" type="parTrans" cxnId="{6640874E-EB64-459E-8520-E727280F26A0}">
      <dgm:prSet/>
      <dgm:spPr/>
      <dgm:t>
        <a:bodyPr/>
        <a:lstStyle/>
        <a:p>
          <a:endParaRPr lang="fr-FR"/>
        </a:p>
      </dgm:t>
    </dgm:pt>
    <dgm:pt modelId="{59F6E9E2-FF25-4CEF-81FA-67C7C32A2E03}" type="sibTrans" cxnId="{6640874E-EB64-459E-8520-E727280F26A0}">
      <dgm:prSet/>
      <dgm:spPr/>
      <dgm:t>
        <a:bodyPr/>
        <a:lstStyle/>
        <a:p>
          <a:endParaRPr lang="fr-FR"/>
        </a:p>
      </dgm:t>
    </dgm:pt>
    <dgm:pt modelId="{46E45965-2513-4643-BAB3-90FA018B5293}">
      <dgm:prSet/>
      <dgm:spPr/>
      <dgm:t>
        <a:bodyPr/>
        <a:lstStyle/>
        <a:p>
          <a:r>
            <a:rPr lang="fr-FR" dirty="0" smtClean="0"/>
            <a:t>Signes cognitifs</a:t>
          </a:r>
          <a:endParaRPr lang="fr-FR" dirty="0"/>
        </a:p>
      </dgm:t>
    </dgm:pt>
    <dgm:pt modelId="{0D708915-74A8-4039-84EE-8238A802F0A4}" type="parTrans" cxnId="{B914FBC9-070A-4528-8B6E-C39E829C8EA5}">
      <dgm:prSet/>
      <dgm:spPr/>
      <dgm:t>
        <a:bodyPr/>
        <a:lstStyle/>
        <a:p>
          <a:endParaRPr lang="fr-FR"/>
        </a:p>
      </dgm:t>
    </dgm:pt>
    <dgm:pt modelId="{17E69073-BFEF-49FF-A5A7-A10D94B1831D}" type="sibTrans" cxnId="{B914FBC9-070A-4528-8B6E-C39E829C8EA5}">
      <dgm:prSet/>
      <dgm:spPr/>
      <dgm:t>
        <a:bodyPr/>
        <a:lstStyle/>
        <a:p>
          <a:endParaRPr lang="fr-FR"/>
        </a:p>
      </dgm:t>
    </dgm:pt>
    <dgm:pt modelId="{3CA26599-E39E-42B5-8501-E916058D6E5A}">
      <dgm:prSet/>
      <dgm:spPr/>
      <dgm:t>
        <a:bodyPr/>
        <a:lstStyle/>
        <a:p>
          <a:r>
            <a:rPr lang="fr-FR" dirty="0" smtClean="0"/>
            <a:t>Peur des responsabilités professionnelles</a:t>
          </a:r>
          <a:endParaRPr lang="fr-FR" dirty="0"/>
        </a:p>
      </dgm:t>
    </dgm:pt>
    <dgm:pt modelId="{9F3A098A-FCA0-4853-8F31-432558E17A88}" type="parTrans" cxnId="{F48048E2-8D01-465D-A599-E39D897D0EB9}">
      <dgm:prSet/>
      <dgm:spPr/>
      <dgm:t>
        <a:bodyPr/>
        <a:lstStyle/>
        <a:p>
          <a:endParaRPr lang="fr-FR"/>
        </a:p>
      </dgm:t>
    </dgm:pt>
    <dgm:pt modelId="{14A4B311-93F3-456E-88BB-24FDC2B6E2E7}" type="sibTrans" cxnId="{F48048E2-8D01-465D-A599-E39D897D0EB9}">
      <dgm:prSet/>
      <dgm:spPr/>
      <dgm:t>
        <a:bodyPr/>
        <a:lstStyle/>
        <a:p>
          <a:endParaRPr lang="fr-FR"/>
        </a:p>
      </dgm:t>
    </dgm:pt>
    <dgm:pt modelId="{24A934DC-223B-447F-A572-AF503D715677}">
      <dgm:prSet/>
      <dgm:spPr/>
      <dgm:t>
        <a:bodyPr/>
        <a:lstStyle/>
        <a:p>
          <a:r>
            <a:rPr lang="fr-FR" dirty="0" smtClean="0"/>
            <a:t>Stratégie d’évitement</a:t>
          </a:r>
          <a:endParaRPr lang="fr-FR" dirty="0"/>
        </a:p>
      </dgm:t>
    </dgm:pt>
    <dgm:pt modelId="{8498FB6B-06AF-41F1-AF89-5AE05CD4780B}" type="parTrans" cxnId="{167F8397-AF39-4EAB-B15B-1002AC92FEE3}">
      <dgm:prSet/>
      <dgm:spPr/>
      <dgm:t>
        <a:bodyPr/>
        <a:lstStyle/>
        <a:p>
          <a:endParaRPr lang="fr-FR"/>
        </a:p>
      </dgm:t>
    </dgm:pt>
    <dgm:pt modelId="{ACA52603-7790-408A-BAEE-C35417995428}" type="sibTrans" cxnId="{167F8397-AF39-4EAB-B15B-1002AC92FEE3}">
      <dgm:prSet/>
      <dgm:spPr/>
      <dgm:t>
        <a:bodyPr/>
        <a:lstStyle/>
        <a:p>
          <a:endParaRPr lang="fr-FR"/>
        </a:p>
      </dgm:t>
    </dgm:pt>
    <dgm:pt modelId="{C826DD5C-31EE-4A92-A064-0354445DA32E}">
      <dgm:prSet/>
      <dgm:spPr/>
      <dgm:t>
        <a:bodyPr/>
        <a:lstStyle/>
        <a:p>
          <a:r>
            <a:rPr lang="fr-FR" dirty="0" smtClean="0"/>
            <a:t>Relâchement  vestimentaire et hygiénique,</a:t>
          </a:r>
          <a:endParaRPr lang="fr-FR" dirty="0"/>
        </a:p>
      </dgm:t>
    </dgm:pt>
    <dgm:pt modelId="{4A519A1E-3D0F-4B81-909D-AC84781CE3A2}" type="parTrans" cxnId="{11AC476F-4A0B-4D21-8D8E-2BEF669248D8}">
      <dgm:prSet/>
      <dgm:spPr/>
      <dgm:t>
        <a:bodyPr/>
        <a:lstStyle/>
        <a:p>
          <a:endParaRPr lang="fr-FR"/>
        </a:p>
      </dgm:t>
    </dgm:pt>
    <dgm:pt modelId="{F9CD6ECE-A02D-4B48-9B55-77EFD3E26830}" type="sibTrans" cxnId="{11AC476F-4A0B-4D21-8D8E-2BEF669248D8}">
      <dgm:prSet/>
      <dgm:spPr/>
      <dgm:t>
        <a:bodyPr/>
        <a:lstStyle/>
        <a:p>
          <a:endParaRPr lang="fr-FR"/>
        </a:p>
      </dgm:t>
    </dgm:pt>
    <dgm:pt modelId="{2D9C4AD0-1637-49E6-B6E5-82A23B95A8F8}">
      <dgm:prSet/>
      <dgm:spPr/>
      <dgm:t>
        <a:bodyPr/>
        <a:lstStyle/>
        <a:p>
          <a:r>
            <a:rPr lang="fr-FR" dirty="0" smtClean="0"/>
            <a:t>Manque de professionnalisme </a:t>
          </a:r>
          <a:endParaRPr lang="fr-FR" dirty="0"/>
        </a:p>
      </dgm:t>
    </dgm:pt>
    <dgm:pt modelId="{4F7614E3-D3B4-4ED6-9BD3-C4783156D417}" type="parTrans" cxnId="{CDDD2922-438D-42B2-853C-1F135B5A0309}">
      <dgm:prSet/>
      <dgm:spPr/>
      <dgm:t>
        <a:bodyPr/>
        <a:lstStyle/>
        <a:p>
          <a:endParaRPr lang="fr-FR"/>
        </a:p>
      </dgm:t>
    </dgm:pt>
    <dgm:pt modelId="{A514EF1F-15D7-4438-9E33-CFF39692BBEF}" type="sibTrans" cxnId="{CDDD2922-438D-42B2-853C-1F135B5A0309}">
      <dgm:prSet/>
      <dgm:spPr/>
      <dgm:t>
        <a:bodyPr/>
        <a:lstStyle/>
        <a:p>
          <a:endParaRPr lang="fr-FR"/>
        </a:p>
      </dgm:t>
    </dgm:pt>
    <dgm:pt modelId="{6BF045A7-A1D0-4FB8-B4D4-97968CDFCFBF}">
      <dgm:prSet/>
      <dgm:spPr/>
      <dgm:t>
        <a:bodyPr/>
        <a:lstStyle/>
        <a:p>
          <a:r>
            <a:rPr lang="fr-FR" dirty="0" smtClean="0"/>
            <a:t> TMS</a:t>
          </a:r>
          <a:endParaRPr lang="fr-FR" dirty="0"/>
        </a:p>
      </dgm:t>
    </dgm:pt>
    <dgm:pt modelId="{6D633535-6A5E-416A-BBB3-84637653E4CE}" type="parTrans" cxnId="{BABCCB90-62F7-48DE-A5FA-87C03C91863B}">
      <dgm:prSet/>
      <dgm:spPr/>
      <dgm:t>
        <a:bodyPr/>
        <a:lstStyle/>
        <a:p>
          <a:endParaRPr lang="fr-FR"/>
        </a:p>
      </dgm:t>
    </dgm:pt>
    <dgm:pt modelId="{38DF1848-7365-4539-8C94-C04F551FC009}" type="sibTrans" cxnId="{BABCCB90-62F7-48DE-A5FA-87C03C91863B}">
      <dgm:prSet/>
      <dgm:spPr/>
      <dgm:t>
        <a:bodyPr/>
        <a:lstStyle/>
        <a:p>
          <a:endParaRPr lang="fr-FR"/>
        </a:p>
      </dgm:t>
    </dgm:pt>
    <dgm:pt modelId="{E0DC7D5C-5C92-49D9-A2C9-3E5D67A2665E}">
      <dgm:prSet/>
      <dgm:spPr/>
      <dgm:t>
        <a:bodyPr/>
        <a:lstStyle/>
        <a:p>
          <a:r>
            <a:rPr lang="fr-FR" dirty="0" smtClean="0"/>
            <a:t>•	atteinte de la sphère ORL</a:t>
          </a:r>
          <a:endParaRPr lang="fr-FR" dirty="0"/>
        </a:p>
      </dgm:t>
    </dgm:pt>
    <dgm:pt modelId="{984912E2-0843-453D-870F-DF754121A8D9}" type="parTrans" cxnId="{E48CEFA2-ADE1-4A06-B8B7-25BD0B62D2B7}">
      <dgm:prSet/>
      <dgm:spPr/>
      <dgm:t>
        <a:bodyPr/>
        <a:lstStyle/>
        <a:p>
          <a:endParaRPr lang="fr-FR"/>
        </a:p>
      </dgm:t>
    </dgm:pt>
    <dgm:pt modelId="{E6E69394-9505-419F-B1AC-407B7C58F1FA}" type="sibTrans" cxnId="{E48CEFA2-ADE1-4A06-B8B7-25BD0B62D2B7}">
      <dgm:prSet/>
      <dgm:spPr/>
      <dgm:t>
        <a:bodyPr/>
        <a:lstStyle/>
        <a:p>
          <a:endParaRPr lang="fr-FR"/>
        </a:p>
      </dgm:t>
    </dgm:pt>
    <dgm:pt modelId="{43074110-8D8C-4230-A52E-922A7C1C19D2}">
      <dgm:prSet/>
      <dgm:spPr/>
      <dgm:t>
        <a:bodyPr/>
        <a:lstStyle/>
        <a:p>
          <a:r>
            <a:rPr lang="fr-FR" dirty="0" smtClean="0"/>
            <a:t> signes  digestifs </a:t>
          </a:r>
          <a:endParaRPr lang="fr-FR" dirty="0"/>
        </a:p>
      </dgm:t>
    </dgm:pt>
    <dgm:pt modelId="{D632B60C-C88C-42F3-8B4A-39E166AF7C70}" type="parTrans" cxnId="{39CA36E6-C7B7-4E53-8E69-8D274B63BAAE}">
      <dgm:prSet/>
      <dgm:spPr/>
      <dgm:t>
        <a:bodyPr/>
        <a:lstStyle/>
        <a:p>
          <a:endParaRPr lang="fr-FR"/>
        </a:p>
      </dgm:t>
    </dgm:pt>
    <dgm:pt modelId="{FE23C1F3-D177-4241-9DD2-1859A8416B4B}" type="sibTrans" cxnId="{39CA36E6-C7B7-4E53-8E69-8D274B63BAAE}">
      <dgm:prSet/>
      <dgm:spPr/>
      <dgm:t>
        <a:bodyPr/>
        <a:lstStyle/>
        <a:p>
          <a:endParaRPr lang="fr-FR"/>
        </a:p>
      </dgm:t>
    </dgm:pt>
    <dgm:pt modelId="{54F57A0F-14D1-4283-8546-29ACE96EFB74}">
      <dgm:prSet/>
      <dgm:spPr/>
      <dgm:t>
        <a:bodyPr/>
        <a:lstStyle/>
        <a:p>
          <a:r>
            <a:rPr lang="fr-FR" dirty="0" smtClean="0"/>
            <a:t>Troubles uro-génitaux</a:t>
          </a:r>
          <a:endParaRPr lang="fr-FR" dirty="0"/>
        </a:p>
      </dgm:t>
    </dgm:pt>
    <dgm:pt modelId="{A52BCF4A-B9D1-44AD-8F48-BD166D9C3F25}" type="parTrans" cxnId="{687A92FC-FB36-463A-8E0D-061AE2C5D768}">
      <dgm:prSet/>
      <dgm:spPr/>
      <dgm:t>
        <a:bodyPr/>
        <a:lstStyle/>
        <a:p>
          <a:endParaRPr lang="fr-FR"/>
        </a:p>
      </dgm:t>
    </dgm:pt>
    <dgm:pt modelId="{B163550A-B5CB-4EC5-B6AD-83126754C12C}" type="sibTrans" cxnId="{687A92FC-FB36-463A-8E0D-061AE2C5D768}">
      <dgm:prSet/>
      <dgm:spPr/>
      <dgm:t>
        <a:bodyPr/>
        <a:lstStyle/>
        <a:p>
          <a:endParaRPr lang="fr-FR"/>
        </a:p>
      </dgm:t>
    </dgm:pt>
    <dgm:pt modelId="{9B156071-1E9C-48B4-84EF-C27548710924}">
      <dgm:prSet/>
      <dgm:spPr/>
      <dgm:t>
        <a:bodyPr/>
        <a:lstStyle/>
        <a:p>
          <a:r>
            <a:rPr lang="fr-FR" dirty="0" smtClean="0"/>
            <a:t>Signes neurovégétatifs</a:t>
          </a:r>
          <a:endParaRPr lang="fr-FR" dirty="0"/>
        </a:p>
      </dgm:t>
    </dgm:pt>
    <dgm:pt modelId="{79955066-EBBF-47C7-9D13-68C75A495D64}" type="parTrans" cxnId="{F67B0589-7E23-4DBD-891E-A130153DEC33}">
      <dgm:prSet/>
      <dgm:spPr/>
      <dgm:t>
        <a:bodyPr/>
        <a:lstStyle/>
        <a:p>
          <a:endParaRPr lang="fr-FR"/>
        </a:p>
      </dgm:t>
    </dgm:pt>
    <dgm:pt modelId="{CE6D4045-A468-4F5B-A411-DBBB9E604C76}" type="sibTrans" cxnId="{F67B0589-7E23-4DBD-891E-A130153DEC33}">
      <dgm:prSet/>
      <dgm:spPr/>
      <dgm:t>
        <a:bodyPr/>
        <a:lstStyle/>
        <a:p>
          <a:endParaRPr lang="fr-FR"/>
        </a:p>
      </dgm:t>
    </dgm:pt>
    <dgm:pt modelId="{DEEBA51D-527E-4C89-BE51-C51BEC0E94E6}">
      <dgm:prSet/>
      <dgm:spPr/>
      <dgm:t>
        <a:bodyPr/>
        <a:lstStyle/>
        <a:p>
          <a:r>
            <a:rPr lang="fr-FR" dirty="0" smtClean="0"/>
            <a:t> Sautes d'humeur ;</a:t>
          </a:r>
          <a:endParaRPr lang="fr-FR" dirty="0"/>
        </a:p>
      </dgm:t>
    </dgm:pt>
    <dgm:pt modelId="{F3CB3E88-068A-4523-8F5B-5F9A2EC052C9}" type="parTrans" cxnId="{1268E973-A17D-4D70-A36D-C6A145820853}">
      <dgm:prSet/>
      <dgm:spPr/>
      <dgm:t>
        <a:bodyPr/>
        <a:lstStyle/>
        <a:p>
          <a:endParaRPr lang="fr-FR"/>
        </a:p>
      </dgm:t>
    </dgm:pt>
    <dgm:pt modelId="{FFDCA796-A31A-402D-862A-317D5ACE39D4}" type="sibTrans" cxnId="{1268E973-A17D-4D70-A36D-C6A145820853}">
      <dgm:prSet/>
      <dgm:spPr/>
      <dgm:t>
        <a:bodyPr/>
        <a:lstStyle/>
        <a:p>
          <a:endParaRPr lang="fr-FR"/>
        </a:p>
      </dgm:t>
    </dgm:pt>
    <dgm:pt modelId="{74BA1170-C29A-4D9A-B383-12E902E78444}">
      <dgm:prSet/>
      <dgm:spPr/>
      <dgm:t>
        <a:bodyPr/>
        <a:lstStyle/>
        <a:p>
          <a:r>
            <a:rPr lang="fr-FR" dirty="0" smtClean="0"/>
            <a:t>Tristesse</a:t>
          </a:r>
          <a:endParaRPr lang="fr-FR" dirty="0"/>
        </a:p>
      </dgm:t>
    </dgm:pt>
    <dgm:pt modelId="{10636F22-3A4C-41BF-BA0C-87F55FC1EB3B}" type="parTrans" cxnId="{486B5110-DF16-4DDA-8135-5567DF32C6B3}">
      <dgm:prSet/>
      <dgm:spPr/>
      <dgm:t>
        <a:bodyPr/>
        <a:lstStyle/>
        <a:p>
          <a:endParaRPr lang="fr-FR"/>
        </a:p>
      </dgm:t>
    </dgm:pt>
    <dgm:pt modelId="{C9B3EA53-80B1-46B8-A384-DDBE04434019}" type="sibTrans" cxnId="{486B5110-DF16-4DDA-8135-5567DF32C6B3}">
      <dgm:prSet/>
      <dgm:spPr/>
      <dgm:t>
        <a:bodyPr/>
        <a:lstStyle/>
        <a:p>
          <a:endParaRPr lang="fr-FR"/>
        </a:p>
      </dgm:t>
    </dgm:pt>
    <dgm:pt modelId="{09B13E35-7C7D-4437-8350-CE267D5E3DE3}">
      <dgm:prSet/>
      <dgm:spPr/>
      <dgm:t>
        <a:bodyPr/>
        <a:lstStyle/>
        <a:p>
          <a:r>
            <a:rPr lang="fr-FR" dirty="0" smtClean="0"/>
            <a:t>Apathie</a:t>
          </a:r>
          <a:endParaRPr lang="fr-FR" dirty="0"/>
        </a:p>
      </dgm:t>
    </dgm:pt>
    <dgm:pt modelId="{BC8DC590-9CAD-43BA-BB79-C1B226593EB0}" type="sibTrans" cxnId="{8D2044E0-68FB-418B-B110-D5EC1E4CF3FA}">
      <dgm:prSet/>
      <dgm:spPr/>
      <dgm:t>
        <a:bodyPr/>
        <a:lstStyle/>
        <a:p>
          <a:endParaRPr lang="fr-FR"/>
        </a:p>
      </dgm:t>
    </dgm:pt>
    <dgm:pt modelId="{BE22B5E9-0F90-4DF0-8406-452C5AB05C47}" type="parTrans" cxnId="{8D2044E0-68FB-418B-B110-D5EC1E4CF3FA}">
      <dgm:prSet/>
      <dgm:spPr/>
      <dgm:t>
        <a:bodyPr/>
        <a:lstStyle/>
        <a:p>
          <a:endParaRPr lang="fr-FR"/>
        </a:p>
      </dgm:t>
    </dgm:pt>
    <dgm:pt modelId="{EB8E36DE-2BB5-4D7E-95E3-6F63057E44E9}">
      <dgm:prSet/>
      <dgm:spPr/>
      <dgm:t>
        <a:bodyPr/>
        <a:lstStyle/>
        <a:p>
          <a:r>
            <a:rPr lang="fr-FR" dirty="0" smtClean="0"/>
            <a:t>Mauvaise gestion de L'affect</a:t>
          </a:r>
          <a:endParaRPr lang="fr-FR" dirty="0"/>
        </a:p>
      </dgm:t>
    </dgm:pt>
    <dgm:pt modelId="{8BC277DE-89A9-46E1-989A-9C3E4D93FCE5}" type="parTrans" cxnId="{4EE63AC0-AD1C-458F-A852-A67EC948FC4B}">
      <dgm:prSet/>
      <dgm:spPr/>
      <dgm:t>
        <a:bodyPr/>
        <a:lstStyle/>
        <a:p>
          <a:endParaRPr lang="fr-FR"/>
        </a:p>
      </dgm:t>
    </dgm:pt>
    <dgm:pt modelId="{C97C2635-F413-4867-A16A-5E4AA920366F}" type="sibTrans" cxnId="{4EE63AC0-AD1C-458F-A852-A67EC948FC4B}">
      <dgm:prSet/>
      <dgm:spPr/>
      <dgm:t>
        <a:bodyPr/>
        <a:lstStyle/>
        <a:p>
          <a:endParaRPr lang="fr-FR"/>
        </a:p>
      </dgm:t>
    </dgm:pt>
    <dgm:pt modelId="{418F77E0-97C9-429E-BB3F-160ED426153A}">
      <dgm:prSet/>
      <dgm:spPr/>
      <dgm:t>
        <a:bodyPr/>
        <a:lstStyle/>
        <a:p>
          <a:r>
            <a:rPr lang="fr-FR" dirty="0" smtClean="0"/>
            <a:t>Relations conflictuelles  avec le conjoint</a:t>
          </a:r>
          <a:endParaRPr lang="fr-FR" dirty="0"/>
        </a:p>
      </dgm:t>
    </dgm:pt>
    <dgm:pt modelId="{3BA00F15-1426-4279-BD37-4C6D109AE734}" type="parTrans" cxnId="{D144B3C4-8F64-4576-9184-28BDBA446480}">
      <dgm:prSet/>
      <dgm:spPr/>
      <dgm:t>
        <a:bodyPr/>
        <a:lstStyle/>
        <a:p>
          <a:endParaRPr lang="fr-FR"/>
        </a:p>
      </dgm:t>
    </dgm:pt>
    <dgm:pt modelId="{DF8307F2-0800-4317-86A4-DBCB46A0218F}" type="sibTrans" cxnId="{D144B3C4-8F64-4576-9184-28BDBA446480}">
      <dgm:prSet/>
      <dgm:spPr/>
      <dgm:t>
        <a:bodyPr/>
        <a:lstStyle/>
        <a:p>
          <a:endParaRPr lang="fr-FR"/>
        </a:p>
      </dgm:t>
    </dgm:pt>
    <dgm:pt modelId="{F2AD363D-5570-4D8C-BE3C-DAFC75BF2509}">
      <dgm:prSet/>
      <dgm:spPr/>
      <dgm:t>
        <a:bodyPr/>
        <a:lstStyle/>
        <a:p>
          <a:r>
            <a:rPr lang="fr-FR" smtClean="0"/>
            <a:t>Des troubles d’attention.</a:t>
          </a:r>
          <a:endParaRPr lang="fr-FR"/>
        </a:p>
      </dgm:t>
    </dgm:pt>
    <dgm:pt modelId="{021FC2D9-FE73-42BD-88E9-C80319E733B7}" type="parTrans" cxnId="{0E04474D-E4AB-4F73-99C4-ED8F3A46073E}">
      <dgm:prSet/>
      <dgm:spPr/>
      <dgm:t>
        <a:bodyPr/>
        <a:lstStyle/>
        <a:p>
          <a:endParaRPr lang="fr-FR"/>
        </a:p>
      </dgm:t>
    </dgm:pt>
    <dgm:pt modelId="{21112464-F05C-4FD1-9A22-E6840160B6C3}" type="sibTrans" cxnId="{0E04474D-E4AB-4F73-99C4-ED8F3A46073E}">
      <dgm:prSet/>
      <dgm:spPr/>
      <dgm:t>
        <a:bodyPr/>
        <a:lstStyle/>
        <a:p>
          <a:endParaRPr lang="fr-FR"/>
        </a:p>
      </dgm:t>
    </dgm:pt>
    <dgm:pt modelId="{D3AA7F15-3AD0-42E4-9009-79BB81825332}">
      <dgm:prSet/>
      <dgm:spPr/>
      <dgm:t>
        <a:bodyPr/>
        <a:lstStyle/>
        <a:p>
          <a:r>
            <a:rPr lang="fr-FR" dirty="0" smtClean="0"/>
            <a:t>De concentration.</a:t>
          </a:r>
          <a:endParaRPr lang="fr-FR" dirty="0"/>
        </a:p>
      </dgm:t>
    </dgm:pt>
    <dgm:pt modelId="{35D20ACB-7772-4C57-B64B-0155A24D853D}" type="parTrans" cxnId="{8F3814FE-FD33-4C0E-865D-A3DC2207AA6C}">
      <dgm:prSet/>
      <dgm:spPr/>
      <dgm:t>
        <a:bodyPr/>
        <a:lstStyle/>
        <a:p>
          <a:endParaRPr lang="fr-FR"/>
        </a:p>
      </dgm:t>
    </dgm:pt>
    <dgm:pt modelId="{CB9E6800-5613-4E33-B73B-7F6921B11261}" type="sibTrans" cxnId="{8F3814FE-FD33-4C0E-865D-A3DC2207AA6C}">
      <dgm:prSet/>
      <dgm:spPr/>
      <dgm:t>
        <a:bodyPr/>
        <a:lstStyle/>
        <a:p>
          <a:endParaRPr lang="fr-FR"/>
        </a:p>
      </dgm:t>
    </dgm:pt>
    <dgm:pt modelId="{DC54A190-2782-411F-A4BE-49910DD381FE}">
      <dgm:prSet/>
      <dgm:spPr/>
      <dgm:t>
        <a:bodyPr/>
        <a:lstStyle/>
        <a:p>
          <a:r>
            <a:rPr lang="fr-FR" dirty="0" smtClean="0"/>
            <a:t>De mémoire.</a:t>
          </a:r>
          <a:endParaRPr lang="fr-FR" dirty="0"/>
        </a:p>
      </dgm:t>
    </dgm:pt>
    <dgm:pt modelId="{86EEDD08-B0F1-4258-9A5A-196D7C55B246}" type="parTrans" cxnId="{928063F5-9B33-40BE-86D1-7DABD72D9C1B}">
      <dgm:prSet/>
      <dgm:spPr/>
      <dgm:t>
        <a:bodyPr/>
        <a:lstStyle/>
        <a:p>
          <a:endParaRPr lang="fr-FR"/>
        </a:p>
      </dgm:t>
    </dgm:pt>
    <dgm:pt modelId="{63CFB4C6-1403-4E86-A830-9C6D321860D0}" type="sibTrans" cxnId="{928063F5-9B33-40BE-86D1-7DABD72D9C1B}">
      <dgm:prSet/>
      <dgm:spPr/>
      <dgm:t>
        <a:bodyPr/>
        <a:lstStyle/>
        <a:p>
          <a:endParaRPr lang="fr-FR"/>
        </a:p>
      </dgm:t>
    </dgm:pt>
    <dgm:pt modelId="{B21410FA-9AF4-4A2F-9DDC-45065CF70A8B}">
      <dgm:prSet/>
      <dgm:spPr/>
      <dgm:t>
        <a:bodyPr/>
        <a:lstStyle/>
        <a:p>
          <a:r>
            <a:rPr lang="fr-FR" dirty="0" smtClean="0"/>
            <a:t>De jugement</a:t>
          </a:r>
          <a:endParaRPr lang="fr-FR" dirty="0"/>
        </a:p>
      </dgm:t>
    </dgm:pt>
    <dgm:pt modelId="{AA48C53D-EBE5-4A93-B3DC-FB827753D3E5}" type="parTrans" cxnId="{976FC796-5F3A-44FC-BC08-395F8E8C0EFF}">
      <dgm:prSet/>
      <dgm:spPr/>
      <dgm:t>
        <a:bodyPr/>
        <a:lstStyle/>
        <a:p>
          <a:endParaRPr lang="fr-FR"/>
        </a:p>
      </dgm:t>
    </dgm:pt>
    <dgm:pt modelId="{B2D6BCDD-01D4-4976-BD94-2721712A0A3E}" type="sibTrans" cxnId="{976FC796-5F3A-44FC-BC08-395F8E8C0EFF}">
      <dgm:prSet/>
      <dgm:spPr/>
      <dgm:t>
        <a:bodyPr/>
        <a:lstStyle/>
        <a:p>
          <a:endParaRPr lang="fr-FR"/>
        </a:p>
      </dgm:t>
    </dgm:pt>
    <dgm:pt modelId="{14C75044-B6FD-457B-B1B2-C090AD0C4566}">
      <dgm:prSet/>
      <dgm:spPr/>
      <dgm:t>
        <a:bodyPr/>
        <a:lstStyle/>
        <a:p>
          <a:r>
            <a:rPr lang="fr-FR" dirty="0" smtClean="0"/>
            <a:t>Dévalorisation de soi-même au point</a:t>
          </a:r>
          <a:endParaRPr lang="fr-FR" dirty="0"/>
        </a:p>
      </dgm:t>
    </dgm:pt>
    <dgm:pt modelId="{8D7E75C7-3DD8-4DFB-97B9-154150777EDA}" type="parTrans" cxnId="{FA2B6ED7-8BB5-4978-9D89-0E597C7E23B0}">
      <dgm:prSet/>
      <dgm:spPr/>
      <dgm:t>
        <a:bodyPr/>
        <a:lstStyle/>
        <a:p>
          <a:endParaRPr lang="fr-FR"/>
        </a:p>
      </dgm:t>
    </dgm:pt>
    <dgm:pt modelId="{226ADF05-CF0A-4D71-8E6F-E6094C56BD7B}" type="sibTrans" cxnId="{FA2B6ED7-8BB5-4978-9D89-0E597C7E23B0}">
      <dgm:prSet/>
      <dgm:spPr/>
      <dgm:t>
        <a:bodyPr/>
        <a:lstStyle/>
        <a:p>
          <a:endParaRPr lang="fr-FR"/>
        </a:p>
      </dgm:t>
    </dgm:pt>
    <dgm:pt modelId="{31D6497B-A67B-42E4-BC02-BF06AA0351F7}" type="pres">
      <dgm:prSet presAssocID="{84A295AD-C32C-4935-A644-9538E5AE30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FC67B0F-49AE-4018-9B6A-C674A1DBC6B0}" type="pres">
      <dgm:prSet presAssocID="{F0F38018-973A-4B8E-9412-0C2B84BD2BE3}" presName="composite" presStyleCnt="0"/>
      <dgm:spPr/>
    </dgm:pt>
    <dgm:pt modelId="{7AE57C37-B929-4477-8CA3-02F2B1E215F9}" type="pres">
      <dgm:prSet presAssocID="{F0F38018-973A-4B8E-9412-0C2B84BD2BE3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1057BC-96DE-4B63-8D02-72852DC62830}" type="pres">
      <dgm:prSet presAssocID="{F0F38018-973A-4B8E-9412-0C2B84BD2BE3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CE6A53-1423-4470-9306-AF14A8EB085D}" type="pres">
      <dgm:prSet presAssocID="{57974366-AA46-401F-814C-19BAE74120BC}" presName="space" presStyleCnt="0"/>
      <dgm:spPr/>
    </dgm:pt>
    <dgm:pt modelId="{9B849EEA-A898-455B-AC0B-D426FA1016B3}" type="pres">
      <dgm:prSet presAssocID="{1EA70EF1-2BBD-497D-B16D-DDB58FF36857}" presName="composite" presStyleCnt="0"/>
      <dgm:spPr/>
    </dgm:pt>
    <dgm:pt modelId="{5713E7C9-A0DC-40E6-A0CE-A785A4F73858}" type="pres">
      <dgm:prSet presAssocID="{1EA70EF1-2BBD-497D-B16D-DDB58FF36857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2DE3B1-65EA-4D3D-981B-FA2D9B38AD40}" type="pres">
      <dgm:prSet presAssocID="{1EA70EF1-2BBD-497D-B16D-DDB58FF36857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99253D-5145-4CDE-8E09-A009DE3CA9B8}" type="pres">
      <dgm:prSet presAssocID="{EBDC8FAA-E74C-4FA4-B8BE-0BAF15B042D8}" presName="space" presStyleCnt="0"/>
      <dgm:spPr/>
    </dgm:pt>
    <dgm:pt modelId="{03FA45D0-8CC8-49E6-8256-85757866B54E}" type="pres">
      <dgm:prSet presAssocID="{AEAF6921-2EAD-431A-8EB2-B7C17E247AEE}" presName="composite" presStyleCnt="0"/>
      <dgm:spPr/>
    </dgm:pt>
    <dgm:pt modelId="{C78EC562-1D5D-445A-BF78-1648DE339DA3}" type="pres">
      <dgm:prSet presAssocID="{AEAF6921-2EAD-431A-8EB2-B7C17E247AEE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CFF4D1-057E-476F-83D5-B49A16889902}" type="pres">
      <dgm:prSet presAssocID="{AEAF6921-2EAD-431A-8EB2-B7C17E247AEE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2DD35A-5BB4-4DF6-8562-188A3F7E64D0}" type="pres">
      <dgm:prSet presAssocID="{66E18C6E-6D4A-40E6-AC9B-7E62B0D87692}" presName="space" presStyleCnt="0"/>
      <dgm:spPr/>
    </dgm:pt>
    <dgm:pt modelId="{2623ABCC-DEBF-49BB-A679-DDA3C2B9A2BE}" type="pres">
      <dgm:prSet presAssocID="{46E45965-2513-4643-BAB3-90FA018B5293}" presName="composite" presStyleCnt="0"/>
      <dgm:spPr/>
    </dgm:pt>
    <dgm:pt modelId="{14D9D881-ECE2-4CBF-A094-CA82E08B9A7C}" type="pres">
      <dgm:prSet presAssocID="{46E45965-2513-4643-BAB3-90FA018B5293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70DD48-7A2A-469C-B3FD-68288AAB5AC7}" type="pres">
      <dgm:prSet presAssocID="{46E45965-2513-4643-BAB3-90FA018B5293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144B3C4-8F64-4576-9184-28BDBA446480}" srcId="{AEAF6921-2EAD-431A-8EB2-B7C17E247AEE}" destId="{418F77E0-97C9-429E-BB3F-160ED426153A}" srcOrd="5" destOrd="0" parTransId="{3BA00F15-1426-4279-BD37-4C6D109AE734}" sibTransId="{DF8307F2-0800-4317-86A4-DBCB46A0218F}"/>
    <dgm:cxn modelId="{F03C7AFE-6DBE-40A9-B652-2ADB0DA6F7A7}" type="presOf" srcId="{BC4DDB3C-D453-414D-AAEE-AEA08699A08C}" destId="{D92DE3B1-65EA-4D3D-981B-FA2D9B38AD40}" srcOrd="0" destOrd="0" presId="urn:microsoft.com/office/officeart/2005/8/layout/hList1"/>
    <dgm:cxn modelId="{CDDD2922-438D-42B2-853C-1F135B5A0309}" srcId="{F0F38018-973A-4B8E-9412-0C2B84BD2BE3}" destId="{2D9C4AD0-1637-49E6-B6E5-82A23B95A8F8}" srcOrd="4" destOrd="0" parTransId="{4F7614E3-D3B4-4ED6-9BD3-C4783156D417}" sibTransId="{A514EF1F-15D7-4438-9E33-CFF39692BBEF}"/>
    <dgm:cxn modelId="{E48CEFA2-ADE1-4A06-B8B7-25BD0B62D2B7}" srcId="{1EA70EF1-2BBD-497D-B16D-DDB58FF36857}" destId="{E0DC7D5C-5C92-49D9-A2C9-3E5D67A2665E}" srcOrd="3" destOrd="0" parTransId="{984912E2-0843-453D-870F-DF754121A8D9}" sibTransId="{E6E69394-9505-419F-B1AC-407B7C58F1FA}"/>
    <dgm:cxn modelId="{E22FE09B-4643-4A1B-A6F8-A7030A6A02F2}" type="presOf" srcId="{74BA1170-C29A-4D9A-B383-12E902E78444}" destId="{E4CFF4D1-057E-476F-83D5-B49A16889902}" srcOrd="0" destOrd="2" presId="urn:microsoft.com/office/officeart/2005/8/layout/hList1"/>
    <dgm:cxn modelId="{F67B0589-7E23-4DBD-891E-A130153DEC33}" srcId="{1EA70EF1-2BBD-497D-B16D-DDB58FF36857}" destId="{9B156071-1E9C-48B4-84EF-C27548710924}" srcOrd="5" destOrd="0" parTransId="{79955066-EBBF-47C7-9D13-68C75A495D64}" sibTransId="{CE6D4045-A468-4F5B-A411-DBBB9E604C76}"/>
    <dgm:cxn modelId="{E2DD99BF-5234-4646-978A-E58F709D5D49}" type="presOf" srcId="{F0F38018-973A-4B8E-9412-0C2B84BD2BE3}" destId="{7AE57C37-B929-4477-8CA3-02F2B1E215F9}" srcOrd="0" destOrd="0" presId="urn:microsoft.com/office/officeart/2005/8/layout/hList1"/>
    <dgm:cxn modelId="{A770E3D4-96DE-445B-A88A-841DE7E8450D}" type="presOf" srcId="{418F77E0-97C9-429E-BB3F-160ED426153A}" destId="{E4CFF4D1-057E-476F-83D5-B49A16889902}" srcOrd="0" destOrd="5" presId="urn:microsoft.com/office/officeart/2005/8/layout/hList1"/>
    <dgm:cxn modelId="{B914FBC9-070A-4528-8B6E-C39E829C8EA5}" srcId="{84A295AD-C32C-4935-A644-9538E5AE30FF}" destId="{46E45965-2513-4643-BAB3-90FA018B5293}" srcOrd="3" destOrd="0" parTransId="{0D708915-74A8-4039-84EE-8238A802F0A4}" sibTransId="{17E69073-BFEF-49FF-A5A7-A10D94B1831D}"/>
    <dgm:cxn modelId="{AD7C0C0A-E53A-4E77-8B01-AED4BD534EB0}" srcId="{F0F38018-973A-4B8E-9412-0C2B84BD2BE3}" destId="{1F48BD79-EE32-4950-B999-0AC0B957D7F8}" srcOrd="0" destOrd="0" parTransId="{B940AE64-26E3-43B3-B87C-37866E0C1C2A}" sibTransId="{5450D211-DA1C-4778-BCF5-62608FB575D0}"/>
    <dgm:cxn modelId="{57217A37-C36A-4914-B67A-DFA4A63CC097}" type="presOf" srcId="{DC54A190-2782-411F-A4BE-49910DD381FE}" destId="{B470DD48-7A2A-469C-B3FD-68288AAB5AC7}" srcOrd="0" destOrd="2" presId="urn:microsoft.com/office/officeart/2005/8/layout/hList1"/>
    <dgm:cxn modelId="{57F39E23-A8C5-4316-A79D-51982559DACF}" type="presOf" srcId="{54F57A0F-14D1-4283-8546-29ACE96EFB74}" destId="{D92DE3B1-65EA-4D3D-981B-FA2D9B38AD40}" srcOrd="0" destOrd="4" presId="urn:microsoft.com/office/officeart/2005/8/layout/hList1"/>
    <dgm:cxn modelId="{5E189BDD-337F-47BD-8579-5C13EDD0FF62}" srcId="{84A295AD-C32C-4935-A644-9538E5AE30FF}" destId="{F0F38018-973A-4B8E-9412-0C2B84BD2BE3}" srcOrd="0" destOrd="0" parTransId="{8D0C2775-CD86-4AD4-A544-0AF7A78AF4AE}" sibTransId="{57974366-AA46-401F-814C-19BAE74120BC}"/>
    <dgm:cxn modelId="{8F3814FE-FD33-4C0E-865D-A3DC2207AA6C}" srcId="{46E45965-2513-4643-BAB3-90FA018B5293}" destId="{D3AA7F15-3AD0-42E4-9009-79BB81825332}" srcOrd="1" destOrd="0" parTransId="{35D20ACB-7772-4C57-B64B-0155A24D853D}" sibTransId="{CB9E6800-5613-4E33-B73B-7F6921B11261}"/>
    <dgm:cxn modelId="{0E04474D-E4AB-4F73-99C4-ED8F3A46073E}" srcId="{46E45965-2513-4643-BAB3-90FA018B5293}" destId="{F2AD363D-5570-4D8C-BE3C-DAFC75BF2509}" srcOrd="0" destOrd="0" parTransId="{021FC2D9-FE73-42BD-88E9-C80319E733B7}" sibTransId="{21112464-F05C-4FD1-9A22-E6840160B6C3}"/>
    <dgm:cxn modelId="{FD559BE4-6489-46DB-8759-276E1BED9A27}" type="presOf" srcId="{6BF045A7-A1D0-4FB8-B4D4-97968CDFCFBF}" destId="{D92DE3B1-65EA-4D3D-981B-FA2D9B38AD40}" srcOrd="0" destOrd="1" presId="urn:microsoft.com/office/officeart/2005/8/layout/hList1"/>
    <dgm:cxn modelId="{8D2044E0-68FB-418B-B110-D5EC1E4CF3FA}" srcId="{AEAF6921-2EAD-431A-8EB2-B7C17E247AEE}" destId="{09B13E35-7C7D-4437-8350-CE267D5E3DE3}" srcOrd="3" destOrd="0" parTransId="{BE22B5E9-0F90-4DF0-8406-452C5AB05C47}" sibTransId="{BC8DC590-9CAD-43BA-BB79-C1B226593EB0}"/>
    <dgm:cxn modelId="{803F55BC-182E-4D0B-AD09-0419E2FE2A2A}" type="presOf" srcId="{9B156071-1E9C-48B4-84EF-C27548710924}" destId="{D92DE3B1-65EA-4D3D-981B-FA2D9B38AD40}" srcOrd="0" destOrd="5" presId="urn:microsoft.com/office/officeart/2005/8/layout/hList1"/>
    <dgm:cxn modelId="{A0812A96-5558-4321-AF75-FB2B68ABF8DC}" type="presOf" srcId="{09B13E35-7C7D-4437-8350-CE267D5E3DE3}" destId="{E4CFF4D1-057E-476F-83D5-B49A16889902}" srcOrd="0" destOrd="3" presId="urn:microsoft.com/office/officeart/2005/8/layout/hList1"/>
    <dgm:cxn modelId="{25D17406-BB3B-493D-B685-F4E6DC422CDB}" type="presOf" srcId="{43074110-8D8C-4230-A52E-922A7C1C19D2}" destId="{D92DE3B1-65EA-4D3D-981B-FA2D9B38AD40}" srcOrd="0" destOrd="2" presId="urn:microsoft.com/office/officeart/2005/8/layout/hList1"/>
    <dgm:cxn modelId="{928063F5-9B33-40BE-86D1-7DABD72D9C1B}" srcId="{46E45965-2513-4643-BAB3-90FA018B5293}" destId="{DC54A190-2782-411F-A4BE-49910DD381FE}" srcOrd="2" destOrd="0" parTransId="{86EEDD08-B0F1-4258-9A5A-196D7C55B246}" sibTransId="{63CFB4C6-1403-4E86-A830-9C6D321860D0}"/>
    <dgm:cxn modelId="{4EE63AC0-AD1C-458F-A852-A67EC948FC4B}" srcId="{AEAF6921-2EAD-431A-8EB2-B7C17E247AEE}" destId="{EB8E36DE-2BB5-4D7E-95E3-6F63057E44E9}" srcOrd="4" destOrd="0" parTransId="{8BC277DE-89A9-46E1-989A-9C3E4D93FCE5}" sibTransId="{C97C2635-F413-4867-A16A-5E4AA920366F}"/>
    <dgm:cxn modelId="{70977BBB-D9A5-4931-927A-132BB10358F7}" type="presOf" srcId="{DEEBA51D-527E-4C89-BE51-C51BEC0E94E6}" destId="{E4CFF4D1-057E-476F-83D5-B49A16889902}" srcOrd="0" destOrd="1" presId="urn:microsoft.com/office/officeart/2005/8/layout/hList1"/>
    <dgm:cxn modelId="{DE8BB110-6D83-4232-9EC2-2FD7C056ABE2}" type="presOf" srcId="{14C75044-B6FD-457B-B1B2-C090AD0C4566}" destId="{B470DD48-7A2A-469C-B3FD-68288AAB5AC7}" srcOrd="0" destOrd="4" presId="urn:microsoft.com/office/officeart/2005/8/layout/hList1"/>
    <dgm:cxn modelId="{1268E973-A17D-4D70-A36D-C6A145820853}" srcId="{AEAF6921-2EAD-431A-8EB2-B7C17E247AEE}" destId="{DEEBA51D-527E-4C89-BE51-C51BEC0E94E6}" srcOrd="1" destOrd="0" parTransId="{F3CB3E88-068A-4523-8F5B-5F9A2EC052C9}" sibTransId="{FFDCA796-A31A-402D-862A-317D5ACE39D4}"/>
    <dgm:cxn modelId="{087F6201-BB3B-4094-8EB5-97E8ACF3B323}" type="presOf" srcId="{46E45965-2513-4643-BAB3-90FA018B5293}" destId="{14D9D881-ECE2-4CBF-A094-CA82E08B9A7C}" srcOrd="0" destOrd="0" presId="urn:microsoft.com/office/officeart/2005/8/layout/hList1"/>
    <dgm:cxn modelId="{B8E1136D-3C38-4D33-BA90-F7E16C4F92D1}" type="presOf" srcId="{24A934DC-223B-447F-A572-AF503D715677}" destId="{2A1057BC-96DE-4B63-8D02-72852DC62830}" srcOrd="0" destOrd="2" presId="urn:microsoft.com/office/officeart/2005/8/layout/hList1"/>
    <dgm:cxn modelId="{11AC476F-4A0B-4D21-8D8E-2BEF669248D8}" srcId="{F0F38018-973A-4B8E-9412-0C2B84BD2BE3}" destId="{C826DD5C-31EE-4A92-A064-0354445DA32E}" srcOrd="3" destOrd="0" parTransId="{4A519A1E-3D0F-4B81-909D-AC84781CE3A2}" sibTransId="{F9CD6ECE-A02D-4B48-9B55-77EFD3E26830}"/>
    <dgm:cxn modelId="{486B5110-DF16-4DDA-8135-5567DF32C6B3}" srcId="{AEAF6921-2EAD-431A-8EB2-B7C17E247AEE}" destId="{74BA1170-C29A-4D9A-B383-12E902E78444}" srcOrd="2" destOrd="0" parTransId="{10636F22-3A4C-41BF-BA0C-87F55FC1EB3B}" sibTransId="{C9B3EA53-80B1-46B8-A384-DDBE04434019}"/>
    <dgm:cxn modelId="{976FC796-5F3A-44FC-BC08-395F8E8C0EFF}" srcId="{46E45965-2513-4643-BAB3-90FA018B5293}" destId="{B21410FA-9AF4-4A2F-9DDC-45065CF70A8B}" srcOrd="3" destOrd="0" parTransId="{AA48C53D-EBE5-4A93-B3DC-FB827753D3E5}" sibTransId="{B2D6BCDD-01D4-4976-BD94-2721712A0A3E}"/>
    <dgm:cxn modelId="{9CE75844-2394-4B87-87F5-E04955A659C0}" type="presOf" srcId="{B21410FA-9AF4-4A2F-9DDC-45065CF70A8B}" destId="{B470DD48-7A2A-469C-B3FD-68288AAB5AC7}" srcOrd="0" destOrd="3" presId="urn:microsoft.com/office/officeart/2005/8/layout/hList1"/>
    <dgm:cxn modelId="{167F8397-AF39-4EAB-B15B-1002AC92FEE3}" srcId="{F0F38018-973A-4B8E-9412-0C2B84BD2BE3}" destId="{24A934DC-223B-447F-A572-AF503D715677}" srcOrd="2" destOrd="0" parTransId="{8498FB6B-06AF-41F1-AF89-5AE05CD4780B}" sibTransId="{ACA52603-7790-408A-BAEE-C35417995428}"/>
    <dgm:cxn modelId="{BB582A9F-4AF3-4ED1-9ADA-9EAB47D91D98}" srcId="{84A295AD-C32C-4935-A644-9538E5AE30FF}" destId="{AEAF6921-2EAD-431A-8EB2-B7C17E247AEE}" srcOrd="2" destOrd="0" parTransId="{2749EA61-26FE-495B-B64A-26B179180654}" sibTransId="{66E18C6E-6D4A-40E6-AC9B-7E62B0D87692}"/>
    <dgm:cxn modelId="{1B5EEC18-F2EE-4728-9C73-A478D2A9ACF6}" type="presOf" srcId="{1EA70EF1-2BBD-497D-B16D-DDB58FF36857}" destId="{5713E7C9-A0DC-40E6-A0CE-A785A4F73858}" srcOrd="0" destOrd="0" presId="urn:microsoft.com/office/officeart/2005/8/layout/hList1"/>
    <dgm:cxn modelId="{4B826781-A154-400F-BBC1-26BDC1532D45}" type="presOf" srcId="{FECDCDDF-033E-4260-8B35-F954F67E144E}" destId="{E4CFF4D1-057E-476F-83D5-B49A16889902}" srcOrd="0" destOrd="0" presId="urn:microsoft.com/office/officeart/2005/8/layout/hList1"/>
    <dgm:cxn modelId="{209AC8E8-BB2C-4AB7-85F2-FBDB353EA471}" srcId="{1EA70EF1-2BBD-497D-B16D-DDB58FF36857}" destId="{BC4DDB3C-D453-414D-AAEE-AEA08699A08C}" srcOrd="0" destOrd="0" parTransId="{0D2857C6-FEBD-43A3-8C89-21912B9F565A}" sibTransId="{38948F43-255B-4023-861E-F898A9DF9E51}"/>
    <dgm:cxn modelId="{2E2D1B8B-C516-40DF-A68F-5A05075BBA15}" type="presOf" srcId="{AEAF6921-2EAD-431A-8EB2-B7C17E247AEE}" destId="{C78EC562-1D5D-445A-BF78-1648DE339DA3}" srcOrd="0" destOrd="0" presId="urn:microsoft.com/office/officeart/2005/8/layout/hList1"/>
    <dgm:cxn modelId="{687A92FC-FB36-463A-8E0D-061AE2C5D768}" srcId="{1EA70EF1-2BBD-497D-B16D-DDB58FF36857}" destId="{54F57A0F-14D1-4283-8546-29ACE96EFB74}" srcOrd="4" destOrd="0" parTransId="{A52BCF4A-B9D1-44AD-8F48-BD166D9C3F25}" sibTransId="{B163550A-B5CB-4EC5-B6AD-83126754C12C}"/>
    <dgm:cxn modelId="{FDABD6A9-3403-4A40-91D2-B6CE82C2B7F6}" type="presOf" srcId="{C826DD5C-31EE-4A92-A064-0354445DA32E}" destId="{2A1057BC-96DE-4B63-8D02-72852DC62830}" srcOrd="0" destOrd="3" presId="urn:microsoft.com/office/officeart/2005/8/layout/hList1"/>
    <dgm:cxn modelId="{42BED116-E333-4D5C-AA7F-4C604FB752A8}" srcId="{84A295AD-C32C-4935-A644-9538E5AE30FF}" destId="{1EA70EF1-2BBD-497D-B16D-DDB58FF36857}" srcOrd="1" destOrd="0" parTransId="{E4AF0BD4-A34C-496A-BD5F-DFDD498E48A2}" sibTransId="{EBDC8FAA-E74C-4FA4-B8BE-0BAF15B042D8}"/>
    <dgm:cxn modelId="{5F6E8858-6126-444A-8472-8A30CF662E70}" type="presOf" srcId="{1F48BD79-EE32-4950-B999-0AC0B957D7F8}" destId="{2A1057BC-96DE-4B63-8D02-72852DC62830}" srcOrd="0" destOrd="0" presId="urn:microsoft.com/office/officeart/2005/8/layout/hList1"/>
    <dgm:cxn modelId="{027FD617-4714-498F-BFBD-2CF53361D60F}" type="presOf" srcId="{F2AD363D-5570-4D8C-BE3C-DAFC75BF2509}" destId="{B470DD48-7A2A-469C-B3FD-68288AAB5AC7}" srcOrd="0" destOrd="0" presId="urn:microsoft.com/office/officeart/2005/8/layout/hList1"/>
    <dgm:cxn modelId="{6640874E-EB64-459E-8520-E727280F26A0}" srcId="{AEAF6921-2EAD-431A-8EB2-B7C17E247AEE}" destId="{FECDCDDF-033E-4260-8B35-F954F67E144E}" srcOrd="0" destOrd="0" parTransId="{22C64236-EECE-4E17-B9A7-5444154E5E8A}" sibTransId="{59F6E9E2-FF25-4CEF-81FA-67C7C32A2E03}"/>
    <dgm:cxn modelId="{F7A0FFFF-87DC-42E6-8284-42C7228C182F}" type="presOf" srcId="{D3AA7F15-3AD0-42E4-9009-79BB81825332}" destId="{B470DD48-7A2A-469C-B3FD-68288AAB5AC7}" srcOrd="0" destOrd="1" presId="urn:microsoft.com/office/officeart/2005/8/layout/hList1"/>
    <dgm:cxn modelId="{3CB50012-918A-41E2-967E-3E14C01E3320}" type="presOf" srcId="{EB8E36DE-2BB5-4D7E-95E3-6F63057E44E9}" destId="{E4CFF4D1-057E-476F-83D5-B49A16889902}" srcOrd="0" destOrd="4" presId="urn:microsoft.com/office/officeart/2005/8/layout/hList1"/>
    <dgm:cxn modelId="{40AD88DA-E5DE-434D-BE85-C41E0710A551}" type="presOf" srcId="{2D9C4AD0-1637-49E6-B6E5-82A23B95A8F8}" destId="{2A1057BC-96DE-4B63-8D02-72852DC62830}" srcOrd="0" destOrd="4" presId="urn:microsoft.com/office/officeart/2005/8/layout/hList1"/>
    <dgm:cxn modelId="{BABCCB90-62F7-48DE-A5FA-87C03C91863B}" srcId="{1EA70EF1-2BBD-497D-B16D-DDB58FF36857}" destId="{6BF045A7-A1D0-4FB8-B4D4-97968CDFCFBF}" srcOrd="1" destOrd="0" parTransId="{6D633535-6A5E-416A-BBB3-84637653E4CE}" sibTransId="{38DF1848-7365-4539-8C94-C04F551FC009}"/>
    <dgm:cxn modelId="{FA2B6ED7-8BB5-4978-9D89-0E597C7E23B0}" srcId="{46E45965-2513-4643-BAB3-90FA018B5293}" destId="{14C75044-B6FD-457B-B1B2-C090AD0C4566}" srcOrd="4" destOrd="0" parTransId="{8D7E75C7-3DD8-4DFB-97B9-154150777EDA}" sibTransId="{226ADF05-CF0A-4D71-8E6F-E6094C56BD7B}"/>
    <dgm:cxn modelId="{F48048E2-8D01-465D-A599-E39D897D0EB9}" srcId="{F0F38018-973A-4B8E-9412-0C2B84BD2BE3}" destId="{3CA26599-E39E-42B5-8501-E916058D6E5A}" srcOrd="1" destOrd="0" parTransId="{9F3A098A-FCA0-4853-8F31-432558E17A88}" sibTransId="{14A4B311-93F3-456E-88BB-24FDC2B6E2E7}"/>
    <dgm:cxn modelId="{39CA36E6-C7B7-4E53-8E69-8D274B63BAAE}" srcId="{1EA70EF1-2BBD-497D-B16D-DDB58FF36857}" destId="{43074110-8D8C-4230-A52E-922A7C1C19D2}" srcOrd="2" destOrd="0" parTransId="{D632B60C-C88C-42F3-8B4A-39E166AF7C70}" sibTransId="{FE23C1F3-D177-4241-9DD2-1859A8416B4B}"/>
    <dgm:cxn modelId="{DD164AFA-E4CB-45B6-AE40-A8DDA4C79304}" type="presOf" srcId="{84A295AD-C32C-4935-A644-9538E5AE30FF}" destId="{31D6497B-A67B-42E4-BC02-BF06AA0351F7}" srcOrd="0" destOrd="0" presId="urn:microsoft.com/office/officeart/2005/8/layout/hList1"/>
    <dgm:cxn modelId="{24821ABF-40EC-417C-8578-24309ACED118}" type="presOf" srcId="{E0DC7D5C-5C92-49D9-A2C9-3E5D67A2665E}" destId="{D92DE3B1-65EA-4D3D-981B-FA2D9B38AD40}" srcOrd="0" destOrd="3" presId="urn:microsoft.com/office/officeart/2005/8/layout/hList1"/>
    <dgm:cxn modelId="{1F412866-C7BC-47C0-8F4C-9019BAC7C2B5}" type="presOf" srcId="{3CA26599-E39E-42B5-8501-E916058D6E5A}" destId="{2A1057BC-96DE-4B63-8D02-72852DC62830}" srcOrd="0" destOrd="1" presId="urn:microsoft.com/office/officeart/2005/8/layout/hList1"/>
    <dgm:cxn modelId="{5326F050-0CBA-42B3-B000-8591E54444ED}" type="presParOf" srcId="{31D6497B-A67B-42E4-BC02-BF06AA0351F7}" destId="{7FC67B0F-49AE-4018-9B6A-C674A1DBC6B0}" srcOrd="0" destOrd="0" presId="urn:microsoft.com/office/officeart/2005/8/layout/hList1"/>
    <dgm:cxn modelId="{B93D093F-4B36-4192-8AA0-4EFD0548285D}" type="presParOf" srcId="{7FC67B0F-49AE-4018-9B6A-C674A1DBC6B0}" destId="{7AE57C37-B929-4477-8CA3-02F2B1E215F9}" srcOrd="0" destOrd="0" presId="urn:microsoft.com/office/officeart/2005/8/layout/hList1"/>
    <dgm:cxn modelId="{38FE877D-033E-4EE3-8F0F-BE3BE964518B}" type="presParOf" srcId="{7FC67B0F-49AE-4018-9B6A-C674A1DBC6B0}" destId="{2A1057BC-96DE-4B63-8D02-72852DC62830}" srcOrd="1" destOrd="0" presId="urn:microsoft.com/office/officeart/2005/8/layout/hList1"/>
    <dgm:cxn modelId="{F36EC300-5226-4DDF-A9ED-345D6B28FF61}" type="presParOf" srcId="{31D6497B-A67B-42E4-BC02-BF06AA0351F7}" destId="{EACE6A53-1423-4470-9306-AF14A8EB085D}" srcOrd="1" destOrd="0" presId="urn:microsoft.com/office/officeart/2005/8/layout/hList1"/>
    <dgm:cxn modelId="{17A8ABEA-3C89-4E88-9328-D41174D368E4}" type="presParOf" srcId="{31D6497B-A67B-42E4-BC02-BF06AA0351F7}" destId="{9B849EEA-A898-455B-AC0B-D426FA1016B3}" srcOrd="2" destOrd="0" presId="urn:microsoft.com/office/officeart/2005/8/layout/hList1"/>
    <dgm:cxn modelId="{719C032C-5FC7-4325-91FE-52FFDC22A05E}" type="presParOf" srcId="{9B849EEA-A898-455B-AC0B-D426FA1016B3}" destId="{5713E7C9-A0DC-40E6-A0CE-A785A4F73858}" srcOrd="0" destOrd="0" presId="urn:microsoft.com/office/officeart/2005/8/layout/hList1"/>
    <dgm:cxn modelId="{034952AA-68AE-4C47-9FDD-4E78CFFDDBC4}" type="presParOf" srcId="{9B849EEA-A898-455B-AC0B-D426FA1016B3}" destId="{D92DE3B1-65EA-4D3D-981B-FA2D9B38AD40}" srcOrd="1" destOrd="0" presId="urn:microsoft.com/office/officeart/2005/8/layout/hList1"/>
    <dgm:cxn modelId="{F1A9988B-F840-4C33-8AB2-8D053D8A5C69}" type="presParOf" srcId="{31D6497B-A67B-42E4-BC02-BF06AA0351F7}" destId="{F799253D-5145-4CDE-8E09-A009DE3CA9B8}" srcOrd="3" destOrd="0" presId="urn:microsoft.com/office/officeart/2005/8/layout/hList1"/>
    <dgm:cxn modelId="{5B84F9AE-4EC6-4DF0-9750-570B24E02228}" type="presParOf" srcId="{31D6497B-A67B-42E4-BC02-BF06AA0351F7}" destId="{03FA45D0-8CC8-49E6-8256-85757866B54E}" srcOrd="4" destOrd="0" presId="urn:microsoft.com/office/officeart/2005/8/layout/hList1"/>
    <dgm:cxn modelId="{F3783F0B-0482-45D7-A2FA-F545D6793089}" type="presParOf" srcId="{03FA45D0-8CC8-49E6-8256-85757866B54E}" destId="{C78EC562-1D5D-445A-BF78-1648DE339DA3}" srcOrd="0" destOrd="0" presId="urn:microsoft.com/office/officeart/2005/8/layout/hList1"/>
    <dgm:cxn modelId="{8F03ED3B-E6E1-48CD-BDC6-6203512C742A}" type="presParOf" srcId="{03FA45D0-8CC8-49E6-8256-85757866B54E}" destId="{E4CFF4D1-057E-476F-83D5-B49A16889902}" srcOrd="1" destOrd="0" presId="urn:microsoft.com/office/officeart/2005/8/layout/hList1"/>
    <dgm:cxn modelId="{55EEDCB3-B5DF-44AC-A7AE-65E7DC2DA247}" type="presParOf" srcId="{31D6497B-A67B-42E4-BC02-BF06AA0351F7}" destId="{A22DD35A-5BB4-4DF6-8562-188A3F7E64D0}" srcOrd="5" destOrd="0" presId="urn:microsoft.com/office/officeart/2005/8/layout/hList1"/>
    <dgm:cxn modelId="{0E1746DA-27DA-4939-BDAB-9CAEA18A7910}" type="presParOf" srcId="{31D6497B-A67B-42E4-BC02-BF06AA0351F7}" destId="{2623ABCC-DEBF-49BB-A679-DDA3C2B9A2BE}" srcOrd="6" destOrd="0" presId="urn:microsoft.com/office/officeart/2005/8/layout/hList1"/>
    <dgm:cxn modelId="{A269614F-8036-40D6-80AF-BAD48D5038E6}" type="presParOf" srcId="{2623ABCC-DEBF-49BB-A679-DDA3C2B9A2BE}" destId="{14D9D881-ECE2-4CBF-A094-CA82E08B9A7C}" srcOrd="0" destOrd="0" presId="urn:microsoft.com/office/officeart/2005/8/layout/hList1"/>
    <dgm:cxn modelId="{9945D956-E0EE-4093-92FA-30B05E2432A7}" type="presParOf" srcId="{2623ABCC-DEBF-49BB-A679-DDA3C2B9A2BE}" destId="{B470DD48-7A2A-469C-B3FD-68288AAB5AC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6FA2B6-84FE-456C-A8D0-6180BCCD101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A559387-5776-4DA2-8F0E-4B22D5C15838}">
      <dgm:prSet phldrT="[Texte]"/>
      <dgm:spPr/>
      <dgm:t>
        <a:bodyPr/>
        <a:lstStyle/>
        <a:p>
          <a:r>
            <a:rPr lang="fr-FR" dirty="0" smtClean="0"/>
            <a:t>Alarme </a:t>
          </a:r>
          <a:endParaRPr lang="fr-FR" dirty="0"/>
        </a:p>
      </dgm:t>
    </dgm:pt>
    <dgm:pt modelId="{4F40693C-1A21-4338-BA8E-398D597D4670}" type="parTrans" cxnId="{BAB5D672-A041-4887-840A-1C39C1DA5625}">
      <dgm:prSet/>
      <dgm:spPr/>
      <dgm:t>
        <a:bodyPr/>
        <a:lstStyle/>
        <a:p>
          <a:endParaRPr lang="fr-FR"/>
        </a:p>
      </dgm:t>
    </dgm:pt>
    <dgm:pt modelId="{D5C8EEC1-2CB7-4E8C-9891-CD003D5B6BC0}" type="sibTrans" cxnId="{BAB5D672-A041-4887-840A-1C39C1DA5625}">
      <dgm:prSet/>
      <dgm:spPr/>
      <dgm:t>
        <a:bodyPr/>
        <a:lstStyle/>
        <a:p>
          <a:endParaRPr lang="fr-FR"/>
        </a:p>
      </dgm:t>
    </dgm:pt>
    <dgm:pt modelId="{8FD85E69-76B4-49F2-8307-BC675D80A74C}">
      <dgm:prSet phldrT="[Texte]"/>
      <dgm:spPr/>
      <dgm:t>
        <a:bodyPr/>
        <a:lstStyle/>
        <a:p>
          <a:r>
            <a:rPr lang="fr-FR" dirty="0" smtClean="0"/>
            <a:t>Signes sont transitoires </a:t>
          </a:r>
          <a:endParaRPr lang="fr-FR" dirty="0"/>
        </a:p>
      </dgm:t>
    </dgm:pt>
    <dgm:pt modelId="{95542077-9DD7-470D-9678-6A2C7127F650}" type="parTrans" cxnId="{E2186811-3F93-4EC4-ACD5-58D8B24B22A0}">
      <dgm:prSet/>
      <dgm:spPr/>
      <dgm:t>
        <a:bodyPr/>
        <a:lstStyle/>
        <a:p>
          <a:endParaRPr lang="fr-FR"/>
        </a:p>
      </dgm:t>
    </dgm:pt>
    <dgm:pt modelId="{94CA6082-243E-4687-AB98-02ADD2C8C1DC}" type="sibTrans" cxnId="{E2186811-3F93-4EC4-ACD5-58D8B24B22A0}">
      <dgm:prSet/>
      <dgm:spPr/>
      <dgm:t>
        <a:bodyPr/>
        <a:lstStyle/>
        <a:p>
          <a:endParaRPr lang="fr-FR"/>
        </a:p>
      </dgm:t>
    </dgm:pt>
    <dgm:pt modelId="{D0A0D5BC-3B4E-4D2D-8024-E93B89939FF2}">
      <dgm:prSet phldrT="[Texte]"/>
      <dgm:spPr/>
      <dgm:t>
        <a:bodyPr/>
        <a:lstStyle/>
        <a:p>
          <a:r>
            <a:rPr lang="fr-FR" dirty="0" smtClean="0"/>
            <a:t>Résistance </a:t>
          </a:r>
          <a:endParaRPr lang="fr-FR" dirty="0"/>
        </a:p>
      </dgm:t>
    </dgm:pt>
    <dgm:pt modelId="{538D1961-1612-45AD-8923-EEE4010FCE64}" type="parTrans" cxnId="{0118292C-210E-4F68-99F3-95C1EAE81545}">
      <dgm:prSet/>
      <dgm:spPr/>
      <dgm:t>
        <a:bodyPr/>
        <a:lstStyle/>
        <a:p>
          <a:endParaRPr lang="fr-FR"/>
        </a:p>
      </dgm:t>
    </dgm:pt>
    <dgm:pt modelId="{DAB1ADFA-119E-48FF-BFC6-7857CB9CCAF6}" type="sibTrans" cxnId="{0118292C-210E-4F68-99F3-95C1EAE81545}">
      <dgm:prSet/>
      <dgm:spPr/>
      <dgm:t>
        <a:bodyPr/>
        <a:lstStyle/>
        <a:p>
          <a:endParaRPr lang="fr-FR"/>
        </a:p>
      </dgm:t>
    </dgm:pt>
    <dgm:pt modelId="{2D781B8D-E020-4AA3-B8E4-66DFC6971142}">
      <dgm:prSet phldrT="[Texte]"/>
      <dgm:spPr/>
      <dgm:t>
        <a:bodyPr/>
        <a:lstStyle/>
        <a:p>
          <a:r>
            <a:rPr lang="fr-FR" dirty="0" smtClean="0"/>
            <a:t>Rôle des proches pour faire prendre conscience du mal qui ronge la personne</a:t>
          </a:r>
          <a:endParaRPr lang="fr-FR" dirty="0"/>
        </a:p>
      </dgm:t>
    </dgm:pt>
    <dgm:pt modelId="{2773DBD4-2B29-42B4-A4F1-BEE95A723753}" type="parTrans" cxnId="{C000B7C1-3790-49BE-8D8C-75A471AE4109}">
      <dgm:prSet/>
      <dgm:spPr/>
      <dgm:t>
        <a:bodyPr/>
        <a:lstStyle/>
        <a:p>
          <a:endParaRPr lang="fr-FR"/>
        </a:p>
      </dgm:t>
    </dgm:pt>
    <dgm:pt modelId="{CBD779CB-78CF-49EF-A17C-C7497A83E767}" type="sibTrans" cxnId="{C000B7C1-3790-49BE-8D8C-75A471AE4109}">
      <dgm:prSet/>
      <dgm:spPr/>
      <dgm:t>
        <a:bodyPr/>
        <a:lstStyle/>
        <a:p>
          <a:endParaRPr lang="fr-FR"/>
        </a:p>
      </dgm:t>
    </dgm:pt>
    <dgm:pt modelId="{13806300-DBB6-4F14-9752-8E8FD797F5B1}">
      <dgm:prSet phldrT="[Texte]"/>
      <dgm:spPr/>
      <dgm:t>
        <a:bodyPr/>
        <a:lstStyle/>
        <a:p>
          <a:r>
            <a:rPr lang="fr-FR" dirty="0" smtClean="0"/>
            <a:t>Rupture </a:t>
          </a:r>
          <a:endParaRPr lang="fr-FR" dirty="0"/>
        </a:p>
      </dgm:t>
    </dgm:pt>
    <dgm:pt modelId="{60A80D29-5B2B-4B78-A385-EBB9B9C2137F}" type="parTrans" cxnId="{7AEB148C-B886-4C3F-A157-B60CB5A59149}">
      <dgm:prSet/>
      <dgm:spPr/>
      <dgm:t>
        <a:bodyPr/>
        <a:lstStyle/>
        <a:p>
          <a:endParaRPr lang="fr-FR"/>
        </a:p>
      </dgm:t>
    </dgm:pt>
    <dgm:pt modelId="{DFA399BA-FC65-4A39-832D-211A33A61883}" type="sibTrans" cxnId="{7AEB148C-B886-4C3F-A157-B60CB5A59149}">
      <dgm:prSet/>
      <dgm:spPr/>
      <dgm:t>
        <a:bodyPr/>
        <a:lstStyle/>
        <a:p>
          <a:endParaRPr lang="fr-FR"/>
        </a:p>
      </dgm:t>
    </dgm:pt>
    <dgm:pt modelId="{536054CF-E897-46B3-AB47-53E13FE36142}">
      <dgm:prSet phldrT="[Texte]"/>
      <dgm:spPr/>
      <dgm:t>
        <a:bodyPr/>
        <a:lstStyle/>
        <a:p>
          <a:r>
            <a:rPr lang="fr-FR" dirty="0" smtClean="0"/>
            <a:t>Les signes sont irréversibles</a:t>
          </a:r>
          <a:endParaRPr lang="fr-FR" dirty="0"/>
        </a:p>
      </dgm:t>
    </dgm:pt>
    <dgm:pt modelId="{124A09C4-07F9-4C7C-8913-B36B76940F2D}" type="parTrans" cxnId="{953307EF-5E11-4D5F-822A-2A080E4A6593}">
      <dgm:prSet/>
      <dgm:spPr/>
      <dgm:t>
        <a:bodyPr/>
        <a:lstStyle/>
        <a:p>
          <a:endParaRPr lang="fr-FR"/>
        </a:p>
      </dgm:t>
    </dgm:pt>
    <dgm:pt modelId="{2E8DE74B-234E-4A63-9A6F-8EC7C96FE28E}" type="sibTrans" cxnId="{953307EF-5E11-4D5F-822A-2A080E4A6593}">
      <dgm:prSet/>
      <dgm:spPr/>
      <dgm:t>
        <a:bodyPr/>
        <a:lstStyle/>
        <a:p>
          <a:endParaRPr lang="fr-FR"/>
        </a:p>
      </dgm:t>
    </dgm:pt>
    <dgm:pt modelId="{CA38B7BF-27EA-43EF-99E8-693A3B59918F}">
      <dgm:prSet/>
      <dgm:spPr/>
      <dgm:t>
        <a:bodyPr/>
        <a:lstStyle/>
        <a:p>
          <a:r>
            <a:rPr lang="fr-FR" dirty="0" err="1" smtClean="0"/>
            <a:t>Burn</a:t>
          </a:r>
          <a:r>
            <a:rPr lang="fr-FR" dirty="0" smtClean="0"/>
            <a:t> out grave</a:t>
          </a:r>
          <a:endParaRPr lang="fr-FR" dirty="0"/>
        </a:p>
      </dgm:t>
    </dgm:pt>
    <dgm:pt modelId="{76E9F958-A493-4BC4-A273-9DB9ED8BC875}" type="parTrans" cxnId="{9B577024-3205-4611-8387-DB2BB61C8323}">
      <dgm:prSet/>
      <dgm:spPr/>
    </dgm:pt>
    <dgm:pt modelId="{211D9EF6-BE7A-4E7B-8558-C79485364752}" type="sibTrans" cxnId="{9B577024-3205-4611-8387-DB2BB61C8323}">
      <dgm:prSet/>
      <dgm:spPr/>
    </dgm:pt>
    <dgm:pt modelId="{DB78F860-71E0-4B6A-810D-7AE0714392B1}">
      <dgm:prSet phldrT="[Texte]"/>
      <dgm:spPr/>
      <dgm:t>
        <a:bodyPr/>
        <a:lstStyle/>
        <a:p>
          <a:r>
            <a:rPr lang="fr-FR" dirty="0" smtClean="0"/>
            <a:t>Donc possibilités de récupération si éviction du stress chronique , repos, vitamines ; </a:t>
          </a:r>
          <a:endParaRPr lang="fr-FR" dirty="0"/>
        </a:p>
      </dgm:t>
    </dgm:pt>
    <dgm:pt modelId="{1D32B36F-B795-4C41-9024-334488B1D226}" type="parTrans" cxnId="{5D5A8322-B2D4-40D1-8210-41E0CBB35B73}">
      <dgm:prSet/>
      <dgm:spPr/>
    </dgm:pt>
    <dgm:pt modelId="{1893A034-74AB-4147-B400-1C1896F2756D}" type="sibTrans" cxnId="{5D5A8322-B2D4-40D1-8210-41E0CBB35B73}">
      <dgm:prSet/>
      <dgm:spPr/>
    </dgm:pt>
    <dgm:pt modelId="{025AC243-15D0-4090-8E6F-C867D9C5D3AB}">
      <dgm:prSet phldrT="[Texte]"/>
      <dgm:spPr/>
      <dgm:t>
        <a:bodyPr/>
        <a:lstStyle/>
        <a:p>
          <a:r>
            <a:rPr lang="fr-FR" dirty="0" smtClean="0"/>
            <a:t>Stratégie de  réduction/ suppression de la source du stress en entreprise</a:t>
          </a:r>
          <a:endParaRPr lang="fr-FR" dirty="0"/>
        </a:p>
      </dgm:t>
    </dgm:pt>
    <dgm:pt modelId="{A0985DDA-4084-420C-B412-4B3937BE7361}" type="parTrans" cxnId="{0072D5AC-BF48-47AB-A821-3B4B30000F76}">
      <dgm:prSet/>
      <dgm:spPr/>
    </dgm:pt>
    <dgm:pt modelId="{058FE2D3-46F7-404C-B160-25E2FE386870}" type="sibTrans" cxnId="{0072D5AC-BF48-47AB-A821-3B4B30000F76}">
      <dgm:prSet/>
      <dgm:spPr/>
    </dgm:pt>
    <dgm:pt modelId="{07679217-4AA0-4C8A-B5E9-2ADFCABBE471}">
      <dgm:prSet phldrT="[Texte]"/>
      <dgm:spPr/>
      <dgm:t>
        <a:bodyPr/>
        <a:lstStyle/>
        <a:p>
          <a:r>
            <a:rPr lang="fr-FR" dirty="0" err="1" smtClean="0"/>
            <a:t>Role</a:t>
          </a:r>
          <a:r>
            <a:rPr lang="fr-FR" dirty="0" smtClean="0"/>
            <a:t> de la psychothérapie pour utiliser les mots convaincants</a:t>
          </a:r>
          <a:endParaRPr lang="fr-FR" dirty="0"/>
        </a:p>
      </dgm:t>
    </dgm:pt>
    <dgm:pt modelId="{D10FAF96-3A3D-4EE7-BDA4-5B7E938E47B9}" type="parTrans" cxnId="{DA263D94-C05E-4E00-A08B-7FC2C0BCB4AC}">
      <dgm:prSet/>
      <dgm:spPr/>
    </dgm:pt>
    <dgm:pt modelId="{7FDC0B4B-AC62-4EA9-88E1-765F02588941}" type="sibTrans" cxnId="{DA263D94-C05E-4E00-A08B-7FC2C0BCB4AC}">
      <dgm:prSet/>
      <dgm:spPr/>
    </dgm:pt>
    <dgm:pt modelId="{5C1A7066-B885-4E64-8A9F-A68E7F2AE350}">
      <dgm:prSet phldrT="[Texte]"/>
      <dgm:spPr/>
      <dgm:t>
        <a:bodyPr/>
        <a:lstStyle/>
        <a:p>
          <a:r>
            <a:rPr lang="fr-FR" dirty="0" smtClean="0"/>
            <a:t>Convaincre la personne de se faire traiter</a:t>
          </a:r>
          <a:endParaRPr lang="fr-FR" dirty="0"/>
        </a:p>
      </dgm:t>
    </dgm:pt>
    <dgm:pt modelId="{954C13C4-E9C0-4494-8176-0AB37E4F5641}" type="parTrans" cxnId="{7110CBA8-04FB-458F-9E38-AB1AEEA26784}">
      <dgm:prSet/>
      <dgm:spPr/>
    </dgm:pt>
    <dgm:pt modelId="{A8197BAC-4F52-4727-91E0-307026E1AAAB}" type="sibTrans" cxnId="{7110CBA8-04FB-458F-9E38-AB1AEEA26784}">
      <dgm:prSet/>
      <dgm:spPr/>
    </dgm:pt>
    <dgm:pt modelId="{C6CBA96B-4432-4CB8-854B-B5FE8BFE66C3}">
      <dgm:prSet phldrT="[Texte]"/>
      <dgm:spPr/>
      <dgm:t>
        <a:bodyPr/>
        <a:lstStyle/>
        <a:p>
          <a:r>
            <a:rPr lang="fr-FR" dirty="0" smtClean="0"/>
            <a:t>La personne ne se repose plus après une bonne nuit de sommeil ou  des vacances ou un arrêt de travail prolongé</a:t>
          </a:r>
          <a:endParaRPr lang="fr-FR" dirty="0"/>
        </a:p>
      </dgm:t>
    </dgm:pt>
    <dgm:pt modelId="{B1C2B4B6-EE70-43AA-A86E-0425CD5A225E}" type="parTrans" cxnId="{835A5BC7-C136-411C-B9C7-7F6581983198}">
      <dgm:prSet/>
      <dgm:spPr/>
    </dgm:pt>
    <dgm:pt modelId="{A48819D4-DF41-43F4-8723-50FA0ADFE9C4}" type="sibTrans" cxnId="{835A5BC7-C136-411C-B9C7-7F6581983198}">
      <dgm:prSet/>
      <dgm:spPr/>
    </dgm:pt>
    <dgm:pt modelId="{C0B43FE8-65E3-457B-926E-CCE12E9B4D2F}">
      <dgm:prSet phldrT="[Texte]"/>
      <dgm:spPr/>
      <dgm:t>
        <a:bodyPr/>
        <a:lstStyle/>
        <a:p>
          <a:r>
            <a:rPr lang="fr-FR" dirty="0" smtClean="0"/>
            <a:t>Prise en charge par psychiatre</a:t>
          </a:r>
          <a:endParaRPr lang="fr-FR" dirty="0"/>
        </a:p>
      </dgm:t>
    </dgm:pt>
    <dgm:pt modelId="{0F1ECC62-CC49-4A9F-AB50-39EABB8C0174}" type="parTrans" cxnId="{E86FED5B-D676-4E87-A943-51E37F27D36F}">
      <dgm:prSet/>
      <dgm:spPr/>
    </dgm:pt>
    <dgm:pt modelId="{10C95EFB-96C0-4F77-81EC-2110ADB11D3F}" type="sibTrans" cxnId="{E86FED5B-D676-4E87-A943-51E37F27D36F}">
      <dgm:prSet/>
      <dgm:spPr/>
    </dgm:pt>
    <dgm:pt modelId="{1A5D8DA1-1B29-462E-92D1-B0972C0BDD27}">
      <dgm:prSet/>
      <dgm:spPr/>
      <dgm:t>
        <a:bodyPr/>
        <a:lstStyle/>
        <a:p>
          <a:r>
            <a:rPr lang="fr-FR" dirty="0" err="1" smtClean="0"/>
            <a:t>Psychothrapie</a:t>
          </a:r>
          <a:r>
            <a:rPr lang="fr-FR" dirty="0" smtClean="0"/>
            <a:t> de longue haleine</a:t>
          </a:r>
          <a:endParaRPr lang="fr-FR" dirty="0"/>
        </a:p>
      </dgm:t>
    </dgm:pt>
    <dgm:pt modelId="{F4DDA959-349E-4549-A729-9C28DC87A838}" type="parTrans" cxnId="{B0AABF60-3545-4C2B-933C-8D5385595C90}">
      <dgm:prSet/>
      <dgm:spPr/>
    </dgm:pt>
    <dgm:pt modelId="{F6E2E1E2-A041-4933-945E-AFA5BDDF8D40}" type="sibTrans" cxnId="{B0AABF60-3545-4C2B-933C-8D5385595C90}">
      <dgm:prSet/>
      <dgm:spPr/>
    </dgm:pt>
    <dgm:pt modelId="{BE5A702B-8A99-48B8-BC39-244665A96FE1}">
      <dgm:prSet/>
      <dgm:spPr/>
      <dgm:t>
        <a:bodyPr/>
        <a:lstStyle/>
        <a:p>
          <a:r>
            <a:rPr lang="fr-FR" dirty="0" smtClean="0"/>
            <a:t>Traitement psychiatrique</a:t>
          </a:r>
          <a:endParaRPr lang="fr-FR" dirty="0"/>
        </a:p>
      </dgm:t>
    </dgm:pt>
    <dgm:pt modelId="{A16B78D9-415E-4256-AA26-6A154F1D4FA0}" type="parTrans" cxnId="{6DE7CF6F-7DD1-4CB2-915D-C68A6B0EA234}">
      <dgm:prSet/>
      <dgm:spPr/>
    </dgm:pt>
    <dgm:pt modelId="{83994C76-F461-4D39-88C4-1E8DB44A7602}" type="sibTrans" cxnId="{6DE7CF6F-7DD1-4CB2-915D-C68A6B0EA234}">
      <dgm:prSet/>
      <dgm:spPr/>
    </dgm:pt>
    <dgm:pt modelId="{C6F102AD-C7BF-4F22-B7FE-9B8A70962B5C}">
      <dgm:prSet/>
      <dgm:spPr/>
      <dgm:t>
        <a:bodyPr/>
        <a:lstStyle/>
        <a:p>
          <a:r>
            <a:rPr lang="fr-FR" dirty="0" smtClean="0"/>
            <a:t>Arrêt de travail de longue durée elle pourra</a:t>
          </a:r>
          <a:endParaRPr lang="fr-FR" dirty="0"/>
        </a:p>
      </dgm:t>
    </dgm:pt>
    <dgm:pt modelId="{9653B55A-F5FD-4341-810C-0FB2DE442C6D}" type="parTrans" cxnId="{80292A44-F4D4-4D26-BFD4-176F153D5756}">
      <dgm:prSet/>
      <dgm:spPr/>
    </dgm:pt>
    <dgm:pt modelId="{E24470C8-3947-4F10-921D-14649A31E8BA}" type="sibTrans" cxnId="{80292A44-F4D4-4D26-BFD4-176F153D5756}">
      <dgm:prSet/>
      <dgm:spPr/>
    </dgm:pt>
    <dgm:pt modelId="{C92B5034-58F7-47A7-913D-54A75712033C}">
      <dgm:prSet/>
      <dgm:spPr/>
      <dgm:t>
        <a:bodyPr/>
        <a:lstStyle/>
        <a:p>
          <a:r>
            <a:rPr lang="fr-FR" dirty="0" smtClean="0"/>
            <a:t>La personne pourra progressivement retrouver un équilibre de vie, mais elle restera toujours un peu fragilisée face au stress</a:t>
          </a:r>
          <a:endParaRPr lang="fr-FR" dirty="0"/>
        </a:p>
      </dgm:t>
    </dgm:pt>
    <dgm:pt modelId="{B069860D-BB4D-4801-9216-018501EA3030}" type="parTrans" cxnId="{FEFEEC98-2C93-4725-A60E-ED0DF5781FE9}">
      <dgm:prSet/>
      <dgm:spPr/>
    </dgm:pt>
    <dgm:pt modelId="{DEAF187F-2235-4987-AEDA-A6F4081A748B}" type="sibTrans" cxnId="{FEFEEC98-2C93-4725-A60E-ED0DF5781FE9}">
      <dgm:prSet/>
      <dgm:spPr/>
    </dgm:pt>
    <dgm:pt modelId="{FD8A716C-544A-497F-BDD6-20EABAFBF51E}">
      <dgm:prSet/>
      <dgm:spPr/>
      <dgm:t>
        <a:bodyPr/>
        <a:lstStyle/>
        <a:p>
          <a:r>
            <a:rPr lang="fr-FR" dirty="0" smtClean="0"/>
            <a:t>Suicide et paranoïa situationnelle ++++</a:t>
          </a:r>
          <a:endParaRPr lang="fr-FR" dirty="0"/>
        </a:p>
      </dgm:t>
    </dgm:pt>
    <dgm:pt modelId="{B696224B-C277-41FD-9F73-456014FD1756}" type="parTrans" cxnId="{CEFFD570-EB26-4421-9F21-EC67F357D95F}">
      <dgm:prSet/>
      <dgm:spPr/>
    </dgm:pt>
    <dgm:pt modelId="{0E69CBE1-41A5-473E-B1E8-004581A5D98E}" type="sibTrans" cxnId="{CEFFD570-EB26-4421-9F21-EC67F357D95F}">
      <dgm:prSet/>
      <dgm:spPr/>
    </dgm:pt>
    <dgm:pt modelId="{2B446B5A-8703-4746-9DAD-73AD624DC35D}" type="pres">
      <dgm:prSet presAssocID="{D46FA2B6-84FE-456C-A8D0-6180BCCD10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7D97A90-9F56-422F-8310-23B3A7B4C7D4}" type="pres">
      <dgm:prSet presAssocID="{1A559387-5776-4DA2-8F0E-4B22D5C15838}" presName="composite" presStyleCnt="0"/>
      <dgm:spPr/>
    </dgm:pt>
    <dgm:pt modelId="{5A46A703-342F-49DE-BF1F-578F73D062FA}" type="pres">
      <dgm:prSet presAssocID="{1A559387-5776-4DA2-8F0E-4B22D5C15838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EDCBAB-B3D9-4F83-9D2F-F426E17DF313}" type="pres">
      <dgm:prSet presAssocID="{1A559387-5776-4DA2-8F0E-4B22D5C15838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9E63C8-12F4-4199-894B-4F0E5296C6DC}" type="pres">
      <dgm:prSet presAssocID="{D5C8EEC1-2CB7-4E8C-9891-CD003D5B6BC0}" presName="space" presStyleCnt="0"/>
      <dgm:spPr/>
    </dgm:pt>
    <dgm:pt modelId="{36AEA12A-6A24-48CB-8F28-0AC4C880D043}" type="pres">
      <dgm:prSet presAssocID="{D0A0D5BC-3B4E-4D2D-8024-E93B89939FF2}" presName="composite" presStyleCnt="0"/>
      <dgm:spPr/>
    </dgm:pt>
    <dgm:pt modelId="{EE272B5F-D0E1-4474-AD19-FA27577EA5CC}" type="pres">
      <dgm:prSet presAssocID="{D0A0D5BC-3B4E-4D2D-8024-E93B89939FF2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E7ABC8-E35E-412A-9D55-9733DBB414DA}" type="pres">
      <dgm:prSet presAssocID="{D0A0D5BC-3B4E-4D2D-8024-E93B89939FF2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2A70C3-A9F6-444E-A189-33E469C01E7C}" type="pres">
      <dgm:prSet presAssocID="{DAB1ADFA-119E-48FF-BFC6-7857CB9CCAF6}" presName="space" presStyleCnt="0"/>
      <dgm:spPr/>
    </dgm:pt>
    <dgm:pt modelId="{21C7A600-EAB8-40CB-A89F-6D48423908D0}" type="pres">
      <dgm:prSet presAssocID="{13806300-DBB6-4F14-9752-8E8FD797F5B1}" presName="composite" presStyleCnt="0"/>
      <dgm:spPr/>
    </dgm:pt>
    <dgm:pt modelId="{4F46BBD9-01E2-4227-8828-F9D0D0BB2B7F}" type="pres">
      <dgm:prSet presAssocID="{13806300-DBB6-4F14-9752-8E8FD797F5B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C7460E-C1D2-46C8-9447-E595DE4CBC7A}" type="pres">
      <dgm:prSet presAssocID="{13806300-DBB6-4F14-9752-8E8FD797F5B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39E7E6-43E4-4EE8-8C84-DD0FC0BFA249}" type="pres">
      <dgm:prSet presAssocID="{DFA399BA-FC65-4A39-832D-211A33A61883}" presName="space" presStyleCnt="0"/>
      <dgm:spPr/>
    </dgm:pt>
    <dgm:pt modelId="{F45FB6E9-D443-4F88-A5DC-EE1712C81DB9}" type="pres">
      <dgm:prSet presAssocID="{CA38B7BF-27EA-43EF-99E8-693A3B59918F}" presName="composite" presStyleCnt="0"/>
      <dgm:spPr/>
    </dgm:pt>
    <dgm:pt modelId="{3543045D-6513-434D-8930-C3312953BBE4}" type="pres">
      <dgm:prSet presAssocID="{CA38B7BF-27EA-43EF-99E8-693A3B59918F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DCF4CC-5D03-4CBE-9948-7FF3C0ACDFEF}" type="pres">
      <dgm:prSet presAssocID="{CA38B7BF-27EA-43EF-99E8-693A3B59918F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86FED5B-D676-4E87-A943-51E37F27D36F}" srcId="{13806300-DBB6-4F14-9752-8E8FD797F5B1}" destId="{C0B43FE8-65E3-457B-926E-CCE12E9B4D2F}" srcOrd="2" destOrd="0" parTransId="{0F1ECC62-CC49-4A9F-AB50-39EABB8C0174}" sibTransId="{10C95EFB-96C0-4F77-81EC-2110ADB11D3F}"/>
    <dgm:cxn modelId="{C423F5DA-9D88-4C83-BAF3-7FB785FE00B4}" type="presOf" srcId="{C92B5034-58F7-47A7-913D-54A75712033C}" destId="{A3DCF4CC-5D03-4CBE-9948-7FF3C0ACDFEF}" srcOrd="0" destOrd="3" presId="urn:microsoft.com/office/officeart/2005/8/layout/hList1"/>
    <dgm:cxn modelId="{45FF57E5-2D04-4044-9489-74863C0EA3DC}" type="presOf" srcId="{D46FA2B6-84FE-456C-A8D0-6180BCCD1014}" destId="{2B446B5A-8703-4746-9DAD-73AD624DC35D}" srcOrd="0" destOrd="0" presId="urn:microsoft.com/office/officeart/2005/8/layout/hList1"/>
    <dgm:cxn modelId="{8217E93D-086E-4891-8A53-FB9455E3BB57}" type="presOf" srcId="{BE5A702B-8A99-48B8-BC39-244665A96FE1}" destId="{A3DCF4CC-5D03-4CBE-9948-7FF3C0ACDFEF}" srcOrd="0" destOrd="1" presId="urn:microsoft.com/office/officeart/2005/8/layout/hList1"/>
    <dgm:cxn modelId="{C55E7829-B9F9-4D82-8E5C-A707DE6F4293}" type="presOf" srcId="{5C1A7066-B885-4E64-8A9F-A68E7F2AE350}" destId="{4FE7ABC8-E35E-412A-9D55-9733DBB414DA}" srcOrd="0" destOrd="1" presId="urn:microsoft.com/office/officeart/2005/8/layout/hList1"/>
    <dgm:cxn modelId="{94EB73C4-51A2-4140-82C3-CD45CD40156B}" type="presOf" srcId="{1A559387-5776-4DA2-8F0E-4B22D5C15838}" destId="{5A46A703-342F-49DE-BF1F-578F73D062FA}" srcOrd="0" destOrd="0" presId="urn:microsoft.com/office/officeart/2005/8/layout/hList1"/>
    <dgm:cxn modelId="{0072D5AC-BF48-47AB-A821-3B4B30000F76}" srcId="{1A559387-5776-4DA2-8F0E-4B22D5C15838}" destId="{025AC243-15D0-4090-8E6F-C867D9C5D3AB}" srcOrd="2" destOrd="0" parTransId="{A0985DDA-4084-420C-B412-4B3937BE7361}" sibTransId="{058FE2D3-46F7-404C-B160-25E2FE386870}"/>
    <dgm:cxn modelId="{DF5ED0DF-5261-4974-BDA4-399DDBAC7D42}" type="presOf" srcId="{FD8A716C-544A-497F-BDD6-20EABAFBF51E}" destId="{A3DCF4CC-5D03-4CBE-9948-7FF3C0ACDFEF}" srcOrd="0" destOrd="4" presId="urn:microsoft.com/office/officeart/2005/8/layout/hList1"/>
    <dgm:cxn modelId="{0118292C-210E-4F68-99F3-95C1EAE81545}" srcId="{D46FA2B6-84FE-456C-A8D0-6180BCCD1014}" destId="{D0A0D5BC-3B4E-4D2D-8024-E93B89939FF2}" srcOrd="1" destOrd="0" parTransId="{538D1961-1612-45AD-8923-EEE4010FCE64}" sibTransId="{DAB1ADFA-119E-48FF-BFC6-7857CB9CCAF6}"/>
    <dgm:cxn modelId="{7110CBA8-04FB-458F-9E38-AB1AEEA26784}" srcId="{D0A0D5BC-3B4E-4D2D-8024-E93B89939FF2}" destId="{5C1A7066-B885-4E64-8A9F-A68E7F2AE350}" srcOrd="1" destOrd="0" parTransId="{954C13C4-E9C0-4494-8176-0AB37E4F5641}" sibTransId="{A8197BAC-4F52-4727-91E0-307026E1AAAB}"/>
    <dgm:cxn modelId="{FEFEEC98-2C93-4725-A60E-ED0DF5781FE9}" srcId="{CA38B7BF-27EA-43EF-99E8-693A3B59918F}" destId="{C92B5034-58F7-47A7-913D-54A75712033C}" srcOrd="3" destOrd="0" parTransId="{B069860D-BB4D-4801-9216-018501EA3030}" sibTransId="{DEAF187F-2235-4987-AEDA-A6F4081A748B}"/>
    <dgm:cxn modelId="{94637E42-0C54-4336-A74F-3495BB3F3DA0}" type="presOf" srcId="{DB78F860-71E0-4B6A-810D-7AE0714392B1}" destId="{CAEDCBAB-B3D9-4F83-9D2F-F426E17DF313}" srcOrd="0" destOrd="1" presId="urn:microsoft.com/office/officeart/2005/8/layout/hList1"/>
    <dgm:cxn modelId="{E2B2AE3B-C51D-4FA2-BA74-DE1B8B6AD66D}" type="presOf" srcId="{CA38B7BF-27EA-43EF-99E8-693A3B59918F}" destId="{3543045D-6513-434D-8930-C3312953BBE4}" srcOrd="0" destOrd="0" presId="urn:microsoft.com/office/officeart/2005/8/layout/hList1"/>
    <dgm:cxn modelId="{1746E3DE-A5B9-4D81-84E3-E26CD3A53373}" type="presOf" srcId="{8FD85E69-76B4-49F2-8307-BC675D80A74C}" destId="{CAEDCBAB-B3D9-4F83-9D2F-F426E17DF313}" srcOrd="0" destOrd="0" presId="urn:microsoft.com/office/officeart/2005/8/layout/hList1"/>
    <dgm:cxn modelId="{3A7AC950-5D8A-48D6-9ED9-ADC071727E42}" type="presOf" srcId="{C0B43FE8-65E3-457B-926E-CCE12E9B4D2F}" destId="{04C7460E-C1D2-46C8-9447-E595DE4CBC7A}" srcOrd="0" destOrd="2" presId="urn:microsoft.com/office/officeart/2005/8/layout/hList1"/>
    <dgm:cxn modelId="{C000B7C1-3790-49BE-8D8C-75A471AE4109}" srcId="{D0A0D5BC-3B4E-4D2D-8024-E93B89939FF2}" destId="{2D781B8D-E020-4AA3-B8E4-66DFC6971142}" srcOrd="0" destOrd="0" parTransId="{2773DBD4-2B29-42B4-A4F1-BEE95A723753}" sibTransId="{CBD779CB-78CF-49EF-A17C-C7497A83E767}"/>
    <dgm:cxn modelId="{C870BA2E-29C7-4701-9714-64D609339F59}" type="presOf" srcId="{025AC243-15D0-4090-8E6F-C867D9C5D3AB}" destId="{CAEDCBAB-B3D9-4F83-9D2F-F426E17DF313}" srcOrd="0" destOrd="2" presId="urn:microsoft.com/office/officeart/2005/8/layout/hList1"/>
    <dgm:cxn modelId="{953307EF-5E11-4D5F-822A-2A080E4A6593}" srcId="{13806300-DBB6-4F14-9752-8E8FD797F5B1}" destId="{536054CF-E897-46B3-AB47-53E13FE36142}" srcOrd="0" destOrd="0" parTransId="{124A09C4-07F9-4C7C-8913-B36B76940F2D}" sibTransId="{2E8DE74B-234E-4A63-9A6F-8EC7C96FE28E}"/>
    <dgm:cxn modelId="{2ED76576-280F-43BA-BA50-FF0E20607F84}" type="presOf" srcId="{13806300-DBB6-4F14-9752-8E8FD797F5B1}" destId="{4F46BBD9-01E2-4227-8828-F9D0D0BB2B7F}" srcOrd="0" destOrd="0" presId="urn:microsoft.com/office/officeart/2005/8/layout/hList1"/>
    <dgm:cxn modelId="{CBC26E3C-946E-499C-BB00-4DE0BDDA32A9}" type="presOf" srcId="{536054CF-E897-46B3-AB47-53E13FE36142}" destId="{04C7460E-C1D2-46C8-9447-E595DE4CBC7A}" srcOrd="0" destOrd="0" presId="urn:microsoft.com/office/officeart/2005/8/layout/hList1"/>
    <dgm:cxn modelId="{4E00CC5D-EEA7-4365-ACAE-A119CB8DEC54}" type="presOf" srcId="{1A5D8DA1-1B29-462E-92D1-B0972C0BDD27}" destId="{A3DCF4CC-5D03-4CBE-9948-7FF3C0ACDFEF}" srcOrd="0" destOrd="0" presId="urn:microsoft.com/office/officeart/2005/8/layout/hList1"/>
    <dgm:cxn modelId="{5D5A8322-B2D4-40D1-8210-41E0CBB35B73}" srcId="{1A559387-5776-4DA2-8F0E-4B22D5C15838}" destId="{DB78F860-71E0-4B6A-810D-7AE0714392B1}" srcOrd="1" destOrd="0" parTransId="{1D32B36F-B795-4C41-9024-334488B1D226}" sibTransId="{1893A034-74AB-4147-B400-1C1896F2756D}"/>
    <dgm:cxn modelId="{411D6ADC-71B0-4B8E-ABB5-41FAF11282F5}" type="presOf" srcId="{C6CBA96B-4432-4CB8-854B-B5FE8BFE66C3}" destId="{04C7460E-C1D2-46C8-9447-E595DE4CBC7A}" srcOrd="0" destOrd="1" presId="urn:microsoft.com/office/officeart/2005/8/layout/hList1"/>
    <dgm:cxn modelId="{CEFFD570-EB26-4421-9F21-EC67F357D95F}" srcId="{CA38B7BF-27EA-43EF-99E8-693A3B59918F}" destId="{FD8A716C-544A-497F-BDD6-20EABAFBF51E}" srcOrd="4" destOrd="0" parTransId="{B696224B-C277-41FD-9F73-456014FD1756}" sibTransId="{0E69CBE1-41A5-473E-B1E8-004581A5D98E}"/>
    <dgm:cxn modelId="{9B577024-3205-4611-8387-DB2BB61C8323}" srcId="{D46FA2B6-84FE-456C-A8D0-6180BCCD1014}" destId="{CA38B7BF-27EA-43EF-99E8-693A3B59918F}" srcOrd="3" destOrd="0" parTransId="{76E9F958-A493-4BC4-A273-9DB9ED8BC875}" sibTransId="{211D9EF6-BE7A-4E7B-8558-C79485364752}"/>
    <dgm:cxn modelId="{55E27D45-8E52-4D96-A25C-E6D85FDEE608}" type="presOf" srcId="{07679217-4AA0-4C8A-B5E9-2ADFCABBE471}" destId="{4FE7ABC8-E35E-412A-9D55-9733DBB414DA}" srcOrd="0" destOrd="2" presId="urn:microsoft.com/office/officeart/2005/8/layout/hList1"/>
    <dgm:cxn modelId="{627D3557-5C77-42E1-BB76-07824A8ED3CD}" type="presOf" srcId="{D0A0D5BC-3B4E-4D2D-8024-E93B89939FF2}" destId="{EE272B5F-D0E1-4474-AD19-FA27577EA5CC}" srcOrd="0" destOrd="0" presId="urn:microsoft.com/office/officeart/2005/8/layout/hList1"/>
    <dgm:cxn modelId="{7AEB148C-B886-4C3F-A157-B60CB5A59149}" srcId="{D46FA2B6-84FE-456C-A8D0-6180BCCD1014}" destId="{13806300-DBB6-4F14-9752-8E8FD797F5B1}" srcOrd="2" destOrd="0" parTransId="{60A80D29-5B2B-4B78-A385-EBB9B9C2137F}" sibTransId="{DFA399BA-FC65-4A39-832D-211A33A61883}"/>
    <dgm:cxn modelId="{BC4178BE-13F7-4398-8CA9-1745B2E72369}" type="presOf" srcId="{2D781B8D-E020-4AA3-B8E4-66DFC6971142}" destId="{4FE7ABC8-E35E-412A-9D55-9733DBB414DA}" srcOrd="0" destOrd="0" presId="urn:microsoft.com/office/officeart/2005/8/layout/hList1"/>
    <dgm:cxn modelId="{80292A44-F4D4-4D26-BFD4-176F153D5756}" srcId="{CA38B7BF-27EA-43EF-99E8-693A3B59918F}" destId="{C6F102AD-C7BF-4F22-B7FE-9B8A70962B5C}" srcOrd="2" destOrd="0" parTransId="{9653B55A-F5FD-4341-810C-0FB2DE442C6D}" sibTransId="{E24470C8-3947-4F10-921D-14649A31E8BA}"/>
    <dgm:cxn modelId="{DA263D94-C05E-4E00-A08B-7FC2C0BCB4AC}" srcId="{D0A0D5BC-3B4E-4D2D-8024-E93B89939FF2}" destId="{07679217-4AA0-4C8A-B5E9-2ADFCABBE471}" srcOrd="2" destOrd="0" parTransId="{D10FAF96-3A3D-4EE7-BDA4-5B7E938E47B9}" sibTransId="{7FDC0B4B-AC62-4EA9-88E1-765F02588941}"/>
    <dgm:cxn modelId="{6DE7CF6F-7DD1-4CB2-915D-C68A6B0EA234}" srcId="{CA38B7BF-27EA-43EF-99E8-693A3B59918F}" destId="{BE5A702B-8A99-48B8-BC39-244665A96FE1}" srcOrd="1" destOrd="0" parTransId="{A16B78D9-415E-4256-AA26-6A154F1D4FA0}" sibTransId="{83994C76-F461-4D39-88C4-1E8DB44A7602}"/>
    <dgm:cxn modelId="{835A5BC7-C136-411C-B9C7-7F6581983198}" srcId="{13806300-DBB6-4F14-9752-8E8FD797F5B1}" destId="{C6CBA96B-4432-4CB8-854B-B5FE8BFE66C3}" srcOrd="1" destOrd="0" parTransId="{B1C2B4B6-EE70-43AA-A86E-0425CD5A225E}" sibTransId="{A48819D4-DF41-43F4-8723-50FA0ADFE9C4}"/>
    <dgm:cxn modelId="{BAB5D672-A041-4887-840A-1C39C1DA5625}" srcId="{D46FA2B6-84FE-456C-A8D0-6180BCCD1014}" destId="{1A559387-5776-4DA2-8F0E-4B22D5C15838}" srcOrd="0" destOrd="0" parTransId="{4F40693C-1A21-4338-BA8E-398D597D4670}" sibTransId="{D5C8EEC1-2CB7-4E8C-9891-CD003D5B6BC0}"/>
    <dgm:cxn modelId="{42338DA8-9221-48B1-A924-D65185AEF519}" type="presOf" srcId="{C6F102AD-C7BF-4F22-B7FE-9B8A70962B5C}" destId="{A3DCF4CC-5D03-4CBE-9948-7FF3C0ACDFEF}" srcOrd="0" destOrd="2" presId="urn:microsoft.com/office/officeart/2005/8/layout/hList1"/>
    <dgm:cxn modelId="{E2186811-3F93-4EC4-ACD5-58D8B24B22A0}" srcId="{1A559387-5776-4DA2-8F0E-4B22D5C15838}" destId="{8FD85E69-76B4-49F2-8307-BC675D80A74C}" srcOrd="0" destOrd="0" parTransId="{95542077-9DD7-470D-9678-6A2C7127F650}" sibTransId="{94CA6082-243E-4687-AB98-02ADD2C8C1DC}"/>
    <dgm:cxn modelId="{B0AABF60-3545-4C2B-933C-8D5385595C90}" srcId="{CA38B7BF-27EA-43EF-99E8-693A3B59918F}" destId="{1A5D8DA1-1B29-462E-92D1-B0972C0BDD27}" srcOrd="0" destOrd="0" parTransId="{F4DDA959-349E-4549-A729-9C28DC87A838}" sibTransId="{F6E2E1E2-A041-4933-945E-AFA5BDDF8D40}"/>
    <dgm:cxn modelId="{DC61B038-B215-475F-9B9A-D1A03056CB07}" type="presParOf" srcId="{2B446B5A-8703-4746-9DAD-73AD624DC35D}" destId="{F7D97A90-9F56-422F-8310-23B3A7B4C7D4}" srcOrd="0" destOrd="0" presId="urn:microsoft.com/office/officeart/2005/8/layout/hList1"/>
    <dgm:cxn modelId="{EC7437C5-A53E-4F64-914B-8931613BE9B4}" type="presParOf" srcId="{F7D97A90-9F56-422F-8310-23B3A7B4C7D4}" destId="{5A46A703-342F-49DE-BF1F-578F73D062FA}" srcOrd="0" destOrd="0" presId="urn:microsoft.com/office/officeart/2005/8/layout/hList1"/>
    <dgm:cxn modelId="{618FBEA2-6CC7-4BBF-8C16-36E9E02A5752}" type="presParOf" srcId="{F7D97A90-9F56-422F-8310-23B3A7B4C7D4}" destId="{CAEDCBAB-B3D9-4F83-9D2F-F426E17DF313}" srcOrd="1" destOrd="0" presId="urn:microsoft.com/office/officeart/2005/8/layout/hList1"/>
    <dgm:cxn modelId="{3CE20DC7-FEBC-4903-8BD0-D1C756F2865C}" type="presParOf" srcId="{2B446B5A-8703-4746-9DAD-73AD624DC35D}" destId="{5A9E63C8-12F4-4199-894B-4F0E5296C6DC}" srcOrd="1" destOrd="0" presId="urn:microsoft.com/office/officeart/2005/8/layout/hList1"/>
    <dgm:cxn modelId="{209379C4-F21B-4680-9441-8101FC5869C5}" type="presParOf" srcId="{2B446B5A-8703-4746-9DAD-73AD624DC35D}" destId="{36AEA12A-6A24-48CB-8F28-0AC4C880D043}" srcOrd="2" destOrd="0" presId="urn:microsoft.com/office/officeart/2005/8/layout/hList1"/>
    <dgm:cxn modelId="{D262810A-780E-41F5-8C52-FD455CE8AC17}" type="presParOf" srcId="{36AEA12A-6A24-48CB-8F28-0AC4C880D043}" destId="{EE272B5F-D0E1-4474-AD19-FA27577EA5CC}" srcOrd="0" destOrd="0" presId="urn:microsoft.com/office/officeart/2005/8/layout/hList1"/>
    <dgm:cxn modelId="{694EF072-AB48-4AA5-93C3-54603E2D6B0A}" type="presParOf" srcId="{36AEA12A-6A24-48CB-8F28-0AC4C880D043}" destId="{4FE7ABC8-E35E-412A-9D55-9733DBB414DA}" srcOrd="1" destOrd="0" presId="urn:microsoft.com/office/officeart/2005/8/layout/hList1"/>
    <dgm:cxn modelId="{D762C91F-53DD-4A9F-AD85-BC77A7298358}" type="presParOf" srcId="{2B446B5A-8703-4746-9DAD-73AD624DC35D}" destId="{5D2A70C3-A9F6-444E-A189-33E469C01E7C}" srcOrd="3" destOrd="0" presId="urn:microsoft.com/office/officeart/2005/8/layout/hList1"/>
    <dgm:cxn modelId="{40D37990-BC5A-4847-8263-03A715B889CB}" type="presParOf" srcId="{2B446B5A-8703-4746-9DAD-73AD624DC35D}" destId="{21C7A600-EAB8-40CB-A89F-6D48423908D0}" srcOrd="4" destOrd="0" presId="urn:microsoft.com/office/officeart/2005/8/layout/hList1"/>
    <dgm:cxn modelId="{777A6FD9-26B3-4F91-A98B-B5C68EBACCBF}" type="presParOf" srcId="{21C7A600-EAB8-40CB-A89F-6D48423908D0}" destId="{4F46BBD9-01E2-4227-8828-F9D0D0BB2B7F}" srcOrd="0" destOrd="0" presId="urn:microsoft.com/office/officeart/2005/8/layout/hList1"/>
    <dgm:cxn modelId="{77265557-5903-44C2-B57E-71AFF4C9BFE3}" type="presParOf" srcId="{21C7A600-EAB8-40CB-A89F-6D48423908D0}" destId="{04C7460E-C1D2-46C8-9447-E595DE4CBC7A}" srcOrd="1" destOrd="0" presId="urn:microsoft.com/office/officeart/2005/8/layout/hList1"/>
    <dgm:cxn modelId="{AE59A4A8-D5A9-4B23-B8B4-A1E72CE0FD53}" type="presParOf" srcId="{2B446B5A-8703-4746-9DAD-73AD624DC35D}" destId="{E339E7E6-43E4-4EE8-8C84-DD0FC0BFA249}" srcOrd="5" destOrd="0" presId="urn:microsoft.com/office/officeart/2005/8/layout/hList1"/>
    <dgm:cxn modelId="{7ECD2B9E-FD04-4F7A-9CB4-B9DC970BDD0B}" type="presParOf" srcId="{2B446B5A-8703-4746-9DAD-73AD624DC35D}" destId="{F45FB6E9-D443-4F88-A5DC-EE1712C81DB9}" srcOrd="6" destOrd="0" presId="urn:microsoft.com/office/officeart/2005/8/layout/hList1"/>
    <dgm:cxn modelId="{6594B555-6604-405D-9CFC-EAC80DA28EB9}" type="presParOf" srcId="{F45FB6E9-D443-4F88-A5DC-EE1712C81DB9}" destId="{3543045D-6513-434D-8930-C3312953BBE4}" srcOrd="0" destOrd="0" presId="urn:microsoft.com/office/officeart/2005/8/layout/hList1"/>
    <dgm:cxn modelId="{88546AEC-CE2C-481A-9528-B436C9269D8F}" type="presParOf" srcId="{F45FB6E9-D443-4F88-A5DC-EE1712C81DB9}" destId="{A3DCF4CC-5D03-4CBE-9948-7FF3C0ACDFE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6283FF-86ED-4913-8099-8B30E5821605}">
      <dsp:nvSpPr>
        <dsp:cNvPr id="0" name=""/>
        <dsp:cNvSpPr/>
      </dsp:nvSpPr>
      <dsp:spPr>
        <a:xfrm>
          <a:off x="3825" y="720081"/>
          <a:ext cx="2193271" cy="3600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smtClean="0"/>
            <a:t>Contrôle du travail par les NT</a:t>
          </a:r>
          <a:endParaRPr lang="fr-F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smtClean="0"/>
            <a:t>Évaluation individuelle </a:t>
          </a:r>
          <a:endParaRPr lang="fr-F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smtClean="0"/>
            <a:t>Peur du chômage</a:t>
          </a:r>
          <a:endParaRPr lang="fr-FR" sz="2200" kern="1200" dirty="0"/>
        </a:p>
      </dsp:txBody>
      <dsp:txXfrm>
        <a:off x="68064" y="784320"/>
        <a:ext cx="2064793" cy="2700405"/>
      </dsp:txXfrm>
    </dsp:sp>
    <dsp:sp modelId="{3EC354D9-6667-4473-B179-FC1F80EEB30F}">
      <dsp:nvSpPr>
        <dsp:cNvPr id="0" name=""/>
        <dsp:cNvSpPr/>
      </dsp:nvSpPr>
      <dsp:spPr>
        <a:xfrm>
          <a:off x="1972404" y="2645940"/>
          <a:ext cx="2167326" cy="2167326"/>
        </a:xfrm>
        <a:prstGeom prst="leftCircularArrow">
          <a:avLst>
            <a:gd name="adj1" fmla="val 2968"/>
            <a:gd name="adj2" fmla="val 363597"/>
            <a:gd name="adj3" fmla="val 826722"/>
            <a:gd name="adj4" fmla="val 7712104"/>
            <a:gd name="adj5" fmla="val 346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CBFA6E-476F-4A72-BEA2-E2E1A3F54D31}">
      <dsp:nvSpPr>
        <dsp:cNvPr id="0" name=""/>
        <dsp:cNvSpPr/>
      </dsp:nvSpPr>
      <dsp:spPr>
        <a:xfrm>
          <a:off x="757199" y="3844954"/>
          <a:ext cx="1949574" cy="775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b="1" kern="1200" dirty="0" smtClean="0"/>
            <a:t>N.O.T</a:t>
          </a:r>
          <a:endParaRPr lang="fr-FR" sz="3600" b="1" kern="1200" dirty="0"/>
        </a:p>
      </dsp:txBody>
      <dsp:txXfrm>
        <a:off x="779906" y="3867661"/>
        <a:ext cx="1904160" cy="729867"/>
      </dsp:txXfrm>
    </dsp:sp>
    <dsp:sp modelId="{B64B21E6-98D5-4D0F-89C6-290909469905}">
      <dsp:nvSpPr>
        <dsp:cNvPr id="0" name=""/>
        <dsp:cNvSpPr/>
      </dsp:nvSpPr>
      <dsp:spPr>
        <a:xfrm>
          <a:off x="2747066" y="1547152"/>
          <a:ext cx="2193271" cy="2241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smtClean="0"/>
            <a:t>Soumission </a:t>
          </a:r>
          <a:endParaRPr lang="fr-F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smtClean="0"/>
            <a:t>Conduites de domination</a:t>
          </a:r>
          <a:endParaRPr lang="fr-FR" sz="2200" kern="1200" dirty="0"/>
        </a:p>
      </dsp:txBody>
      <dsp:txXfrm>
        <a:off x="2798655" y="2079118"/>
        <a:ext cx="2090093" cy="1658200"/>
      </dsp:txXfrm>
    </dsp:sp>
    <dsp:sp modelId="{00C78479-240F-41E3-A536-0A8191D76E1E}">
      <dsp:nvSpPr>
        <dsp:cNvPr id="0" name=""/>
        <dsp:cNvSpPr/>
      </dsp:nvSpPr>
      <dsp:spPr>
        <a:xfrm>
          <a:off x="3727247" y="42330"/>
          <a:ext cx="3185386" cy="3185386"/>
        </a:xfrm>
        <a:prstGeom prst="circularArrow">
          <a:avLst>
            <a:gd name="adj1" fmla="val 2019"/>
            <a:gd name="adj2" fmla="val 242011"/>
            <a:gd name="adj3" fmla="val 20428293"/>
            <a:gd name="adj4" fmla="val 13421325"/>
            <a:gd name="adj5" fmla="val 2356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36F6F9-D530-42F2-8A5F-563F83D0D6A4}">
      <dsp:nvSpPr>
        <dsp:cNvPr id="0" name=""/>
        <dsp:cNvSpPr/>
      </dsp:nvSpPr>
      <dsp:spPr>
        <a:xfrm>
          <a:off x="2811684" y="583014"/>
          <a:ext cx="2813918" cy="13724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Modification du Comportement </a:t>
          </a:r>
          <a:endParaRPr lang="fr-FR" sz="2400" b="1" kern="1200" dirty="0"/>
        </a:p>
      </dsp:txBody>
      <dsp:txXfrm>
        <a:off x="2851882" y="623212"/>
        <a:ext cx="2733522" cy="1292069"/>
      </dsp:txXfrm>
    </dsp:sp>
    <dsp:sp modelId="{8A8C8989-97FD-4CC1-98D0-DCAC50BCA7C2}">
      <dsp:nvSpPr>
        <dsp:cNvPr id="0" name=""/>
        <dsp:cNvSpPr/>
      </dsp:nvSpPr>
      <dsp:spPr>
        <a:xfrm>
          <a:off x="5922478" y="1615784"/>
          <a:ext cx="2193271" cy="18089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smtClean="0"/>
            <a:t>Destruction du vivre ensemble</a:t>
          </a:r>
          <a:endParaRPr lang="fr-F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smtClean="0"/>
            <a:t>De la solidarité </a:t>
          </a:r>
          <a:endParaRPr lang="fr-FR" sz="2200" kern="1200" dirty="0"/>
        </a:p>
      </dsp:txBody>
      <dsp:txXfrm>
        <a:off x="5964108" y="1657414"/>
        <a:ext cx="2110011" cy="1338089"/>
      </dsp:txXfrm>
    </dsp:sp>
    <dsp:sp modelId="{11B22636-0A38-4B6B-A5CD-80098F982531}">
      <dsp:nvSpPr>
        <dsp:cNvPr id="0" name=""/>
        <dsp:cNvSpPr/>
      </dsp:nvSpPr>
      <dsp:spPr>
        <a:xfrm>
          <a:off x="6409871" y="3037134"/>
          <a:ext cx="1949574" cy="775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200" kern="1200" dirty="0" smtClean="0"/>
            <a:t>solitude</a:t>
          </a:r>
          <a:endParaRPr lang="fr-FR" sz="4200" kern="1200" dirty="0"/>
        </a:p>
      </dsp:txBody>
      <dsp:txXfrm>
        <a:off x="6432578" y="3059841"/>
        <a:ext cx="1904160" cy="7298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6325CC-71DD-488A-8485-1710EE4770DE}">
      <dsp:nvSpPr>
        <dsp:cNvPr id="0" name=""/>
        <dsp:cNvSpPr/>
      </dsp:nvSpPr>
      <dsp:spPr>
        <a:xfrm>
          <a:off x="8891" y="35024"/>
          <a:ext cx="2490085" cy="816243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b="1" kern="1200" dirty="0" smtClean="0"/>
            <a:t>Cognitif</a:t>
          </a:r>
        </a:p>
      </dsp:txBody>
      <dsp:txXfrm>
        <a:off x="8891" y="35024"/>
        <a:ext cx="2490085" cy="816243"/>
      </dsp:txXfrm>
    </dsp:sp>
    <dsp:sp modelId="{E87D568D-1219-43CF-A592-B88C841AB87B}">
      <dsp:nvSpPr>
        <dsp:cNvPr id="0" name=""/>
        <dsp:cNvSpPr/>
      </dsp:nvSpPr>
      <dsp:spPr>
        <a:xfrm>
          <a:off x="8891" y="851268"/>
          <a:ext cx="2490085" cy="4730331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 smtClean="0"/>
            <a:t>Stress - anxiété</a:t>
          </a:r>
          <a:endParaRPr lang="fr-FR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 smtClean="0"/>
            <a:t>Concentration- logique – mémoire</a:t>
          </a:r>
          <a:endParaRPr lang="fr-FR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 smtClean="0"/>
            <a:t>État de stress Aigu ESA</a:t>
          </a:r>
          <a:endParaRPr lang="fr-FR" sz="24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 err="1" smtClean="0">
              <a:solidFill>
                <a:srgbClr val="FF0000"/>
              </a:solidFill>
            </a:rPr>
            <a:t>Burn</a:t>
          </a:r>
          <a:r>
            <a:rPr lang="fr-FR" sz="2800" b="1" kern="1200" dirty="0" smtClean="0">
              <a:solidFill>
                <a:srgbClr val="FF0000"/>
              </a:solidFill>
            </a:rPr>
            <a:t> Out</a:t>
          </a:r>
          <a:endParaRPr lang="fr-FR" sz="2800" b="1" kern="1200" dirty="0">
            <a:solidFill>
              <a:srgbClr val="FF000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 smtClean="0"/>
            <a:t>Effondrement </a:t>
          </a:r>
          <a:r>
            <a:rPr lang="fr-FR" sz="2400" b="1" kern="1200" dirty="0" err="1" smtClean="0"/>
            <a:t>anxio</a:t>
          </a:r>
          <a:r>
            <a:rPr lang="fr-FR" sz="2400" b="1" kern="1200" dirty="0" smtClean="0"/>
            <a:t>-dépressif majeur</a:t>
          </a:r>
          <a:endParaRPr lang="fr-FR" sz="2400" b="1" kern="1200" dirty="0"/>
        </a:p>
      </dsp:txBody>
      <dsp:txXfrm>
        <a:off x="8891" y="851268"/>
        <a:ext cx="2490085" cy="4730331"/>
      </dsp:txXfrm>
    </dsp:sp>
    <dsp:sp modelId="{AC5F3DCD-3E74-4AD9-8747-EBA0126A6B8B}">
      <dsp:nvSpPr>
        <dsp:cNvPr id="0" name=""/>
        <dsp:cNvSpPr/>
      </dsp:nvSpPr>
      <dsp:spPr>
        <a:xfrm>
          <a:off x="2847589" y="35024"/>
          <a:ext cx="2490085" cy="816243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-27656"/>
              <a:satOff val="-5606"/>
              <a:lumOff val="3083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b="1" kern="1200" dirty="0" smtClean="0"/>
            <a:t>Psychique </a:t>
          </a:r>
          <a:endParaRPr lang="fr-FR" sz="3600" b="1" kern="1200" dirty="0"/>
        </a:p>
      </dsp:txBody>
      <dsp:txXfrm>
        <a:off x="2847589" y="35024"/>
        <a:ext cx="2490085" cy="816243"/>
      </dsp:txXfrm>
    </dsp:sp>
    <dsp:sp modelId="{7DDC2010-676C-457E-83D1-49BFD99353FD}">
      <dsp:nvSpPr>
        <dsp:cNvPr id="0" name=""/>
        <dsp:cNvSpPr/>
      </dsp:nvSpPr>
      <dsp:spPr>
        <a:xfrm>
          <a:off x="2847589" y="851268"/>
          <a:ext cx="2490085" cy="4730331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 smtClean="0"/>
            <a:t>Violence contre l’autre</a:t>
          </a:r>
          <a:endParaRPr lang="fr-FR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 smtClean="0"/>
            <a:t>Contre l’outil de travail (sabotage)</a:t>
          </a:r>
          <a:endParaRPr lang="fr-FR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 smtClean="0"/>
            <a:t>Contre la hiérarchie</a:t>
          </a:r>
          <a:endParaRPr lang="fr-FR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 smtClean="0"/>
            <a:t>Management radicalisé (</a:t>
          </a:r>
          <a:r>
            <a:rPr lang="fr-FR" sz="2400" b="1" kern="1200" dirty="0" err="1" smtClean="0"/>
            <a:t>harcélement</a:t>
          </a:r>
          <a:r>
            <a:rPr lang="fr-FR" sz="2400" b="1" kern="1200" dirty="0" smtClean="0"/>
            <a:t> des subordonnés)</a:t>
          </a:r>
          <a:endParaRPr lang="fr-FR" sz="2400" b="1" kern="1200" dirty="0"/>
        </a:p>
      </dsp:txBody>
      <dsp:txXfrm>
        <a:off x="2847589" y="851268"/>
        <a:ext cx="2490085" cy="4730331"/>
      </dsp:txXfrm>
    </dsp:sp>
    <dsp:sp modelId="{48887423-71CA-4638-80E7-554730C2E0FD}">
      <dsp:nvSpPr>
        <dsp:cNvPr id="0" name=""/>
        <dsp:cNvSpPr/>
      </dsp:nvSpPr>
      <dsp:spPr>
        <a:xfrm>
          <a:off x="5686287" y="35024"/>
          <a:ext cx="2884117" cy="816243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-27656"/>
              <a:satOff val="-5606"/>
              <a:lumOff val="3083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b="1" kern="1200" dirty="0" smtClean="0"/>
            <a:t>Organique </a:t>
          </a:r>
          <a:endParaRPr lang="fr-FR" sz="3600" b="1" kern="1200" dirty="0"/>
        </a:p>
      </dsp:txBody>
      <dsp:txXfrm>
        <a:off x="5686287" y="35024"/>
        <a:ext cx="2884117" cy="816243"/>
      </dsp:txXfrm>
    </dsp:sp>
    <dsp:sp modelId="{1C2EA307-10F5-45E3-8A35-CD3375210B15}">
      <dsp:nvSpPr>
        <dsp:cNvPr id="0" name=""/>
        <dsp:cNvSpPr/>
      </dsp:nvSpPr>
      <dsp:spPr>
        <a:xfrm>
          <a:off x="5693645" y="851268"/>
          <a:ext cx="2869400" cy="4730331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 smtClean="0"/>
            <a:t>Troubles musculo-squelettiques : mal de dos, tendinite, crampes,..</a:t>
          </a:r>
          <a:endParaRPr lang="fr-FR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 smtClean="0"/>
            <a:t>Cardiovasculaires : HTA, AVC, IDM, mort subite, </a:t>
          </a:r>
          <a:r>
            <a:rPr lang="fr-FR" sz="2400" b="1" kern="1200" dirty="0" err="1" smtClean="0"/>
            <a:t>Karoshi</a:t>
          </a:r>
          <a:r>
            <a:rPr lang="fr-FR" sz="2400" b="1" kern="1200" dirty="0" smtClean="0"/>
            <a:t> (</a:t>
          </a:r>
          <a:r>
            <a:rPr lang="fr-FR" sz="2400" b="1" kern="1200" dirty="0" err="1" smtClean="0"/>
            <a:t>occupationnal</a:t>
          </a:r>
          <a:r>
            <a:rPr lang="fr-FR" sz="2400" b="1" kern="1200" dirty="0" smtClean="0"/>
            <a:t> </a:t>
          </a:r>
          <a:r>
            <a:rPr lang="fr-FR" sz="2400" b="1" kern="1200" dirty="0" err="1" smtClean="0"/>
            <a:t>sudden</a:t>
          </a:r>
          <a:r>
            <a:rPr lang="fr-FR" sz="2400" b="1" kern="1200" dirty="0" smtClean="0"/>
            <a:t> </a:t>
          </a:r>
          <a:r>
            <a:rPr lang="fr-FR" sz="2400" b="1" kern="1200" dirty="0" err="1" smtClean="0"/>
            <a:t>mortality</a:t>
          </a:r>
          <a:r>
            <a:rPr lang="fr-FR" sz="2400" b="1" kern="1200" dirty="0" smtClean="0"/>
            <a:t>)</a:t>
          </a:r>
          <a:endParaRPr lang="fr-FR" sz="2400" b="1" kern="1200" dirty="0"/>
        </a:p>
      </dsp:txBody>
      <dsp:txXfrm>
        <a:off x="5693645" y="851268"/>
        <a:ext cx="2869400" cy="47303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A61B5-2696-46BF-B5BA-FC636A463FE4}">
      <dsp:nvSpPr>
        <dsp:cNvPr id="0" name=""/>
        <dsp:cNvSpPr/>
      </dsp:nvSpPr>
      <dsp:spPr>
        <a:xfrm>
          <a:off x="2314605" y="127059"/>
          <a:ext cx="3400544" cy="262882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noProof="0" dirty="0" smtClean="0"/>
            <a:t>Epuisement émotionnel </a:t>
          </a:r>
          <a:endParaRPr lang="fr-FR" sz="3200" b="1" kern="1200" noProof="0" dirty="0"/>
        </a:p>
      </dsp:txBody>
      <dsp:txXfrm>
        <a:off x="2768011" y="587104"/>
        <a:ext cx="2493732" cy="1182971"/>
      </dsp:txXfrm>
    </dsp:sp>
    <dsp:sp modelId="{C640BE72-4C9C-4AAF-BA11-F450A7042B88}">
      <dsp:nvSpPr>
        <dsp:cNvPr id="0" name=""/>
        <dsp:cNvSpPr/>
      </dsp:nvSpPr>
      <dsp:spPr>
        <a:xfrm>
          <a:off x="2602195" y="1770076"/>
          <a:ext cx="4722502" cy="2628826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noProof="0" smtClean="0"/>
            <a:t>Diminution de l’accomplissement</a:t>
          </a:r>
          <a:endParaRPr lang="fr-FR" sz="2800" b="1" kern="1200" noProof="0" dirty="0"/>
        </a:p>
      </dsp:txBody>
      <dsp:txXfrm>
        <a:off x="4046493" y="2449190"/>
        <a:ext cx="2833501" cy="1445854"/>
      </dsp:txXfrm>
    </dsp:sp>
    <dsp:sp modelId="{3A3475A0-A20F-4468-92E2-0E3E8970C8DE}">
      <dsp:nvSpPr>
        <dsp:cNvPr id="0" name=""/>
        <dsp:cNvSpPr/>
      </dsp:nvSpPr>
      <dsp:spPr>
        <a:xfrm>
          <a:off x="904902" y="1770076"/>
          <a:ext cx="4322816" cy="2628826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noProof="0" smtClean="0"/>
            <a:t>Deshumanisation</a:t>
          </a:r>
          <a:endParaRPr lang="fr-FR" sz="2800" b="1" kern="1200" noProof="0" dirty="0"/>
        </a:p>
      </dsp:txBody>
      <dsp:txXfrm>
        <a:off x="1311967" y="2449190"/>
        <a:ext cx="2593689" cy="14458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57C37-B929-4477-8CA3-02F2B1E215F9}">
      <dsp:nvSpPr>
        <dsp:cNvPr id="0" name=""/>
        <dsp:cNvSpPr/>
      </dsp:nvSpPr>
      <dsp:spPr>
        <a:xfrm>
          <a:off x="3094" y="782913"/>
          <a:ext cx="1860500" cy="5490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Comportement </a:t>
          </a:r>
          <a:endParaRPr lang="fr-FR" sz="1500" kern="1200" dirty="0"/>
        </a:p>
      </dsp:txBody>
      <dsp:txXfrm>
        <a:off x="3094" y="782913"/>
        <a:ext cx="1860500" cy="549075"/>
      </dsp:txXfrm>
    </dsp:sp>
    <dsp:sp modelId="{2A1057BC-96DE-4B63-8D02-72852DC62830}">
      <dsp:nvSpPr>
        <dsp:cNvPr id="0" name=""/>
        <dsp:cNvSpPr/>
      </dsp:nvSpPr>
      <dsp:spPr>
        <a:xfrm>
          <a:off x="3094" y="1331988"/>
          <a:ext cx="1860500" cy="2882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Un désintérêt pour son travail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Peur des responsabilités professionnelles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Stratégie d’évitement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Relâchement  vestimentaire et hygiénique,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Manque de professionnalisme </a:t>
          </a:r>
          <a:endParaRPr lang="fr-FR" sz="1500" kern="1200" dirty="0"/>
        </a:p>
      </dsp:txBody>
      <dsp:txXfrm>
        <a:off x="3094" y="1331988"/>
        <a:ext cx="1860500" cy="2882250"/>
      </dsp:txXfrm>
    </dsp:sp>
    <dsp:sp modelId="{5713E7C9-A0DC-40E6-A0CE-A785A4F73858}">
      <dsp:nvSpPr>
        <dsp:cNvPr id="0" name=""/>
        <dsp:cNvSpPr/>
      </dsp:nvSpPr>
      <dsp:spPr>
        <a:xfrm>
          <a:off x="2124064" y="782913"/>
          <a:ext cx="1860500" cy="5490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Signes somatiques</a:t>
          </a:r>
          <a:endParaRPr lang="fr-FR" sz="1500" kern="1200" dirty="0"/>
        </a:p>
      </dsp:txBody>
      <dsp:txXfrm>
        <a:off x="2124064" y="782913"/>
        <a:ext cx="1860500" cy="549075"/>
      </dsp:txXfrm>
    </dsp:sp>
    <dsp:sp modelId="{D92DE3B1-65EA-4D3D-981B-FA2D9B38AD40}">
      <dsp:nvSpPr>
        <dsp:cNvPr id="0" name=""/>
        <dsp:cNvSpPr/>
      </dsp:nvSpPr>
      <dsp:spPr>
        <a:xfrm>
          <a:off x="2124064" y="1331988"/>
          <a:ext cx="1860500" cy="2882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Signes généraux :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 TMS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 signes  digestifs 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•	atteinte de la sphère ORL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Troubles uro-génitaux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Signes neurovégétatifs</a:t>
          </a:r>
          <a:endParaRPr lang="fr-FR" sz="1500" kern="1200" dirty="0"/>
        </a:p>
      </dsp:txBody>
      <dsp:txXfrm>
        <a:off x="2124064" y="1331988"/>
        <a:ext cx="1860500" cy="2882250"/>
      </dsp:txXfrm>
    </dsp:sp>
    <dsp:sp modelId="{C78EC562-1D5D-445A-BF78-1648DE339DA3}">
      <dsp:nvSpPr>
        <dsp:cNvPr id="0" name=""/>
        <dsp:cNvSpPr/>
      </dsp:nvSpPr>
      <dsp:spPr>
        <a:xfrm>
          <a:off x="4245035" y="782913"/>
          <a:ext cx="1860500" cy="5490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Émotionnels et affectifs</a:t>
          </a:r>
          <a:endParaRPr lang="fr-FR" sz="1500" kern="1200" dirty="0"/>
        </a:p>
      </dsp:txBody>
      <dsp:txXfrm>
        <a:off x="4245035" y="782913"/>
        <a:ext cx="1860500" cy="549075"/>
      </dsp:txXfrm>
    </dsp:sp>
    <dsp:sp modelId="{E4CFF4D1-057E-476F-83D5-B49A16889902}">
      <dsp:nvSpPr>
        <dsp:cNvPr id="0" name=""/>
        <dsp:cNvSpPr/>
      </dsp:nvSpPr>
      <dsp:spPr>
        <a:xfrm>
          <a:off x="4245035" y="1331988"/>
          <a:ext cx="1860500" cy="2882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l'irritabilité ;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 Sautes d'humeur ;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Tristesse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Apathie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Mauvaise gestion de L'affect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Relations conflictuelles  avec le conjoint</a:t>
          </a:r>
          <a:endParaRPr lang="fr-FR" sz="1500" kern="1200" dirty="0"/>
        </a:p>
      </dsp:txBody>
      <dsp:txXfrm>
        <a:off x="4245035" y="1331988"/>
        <a:ext cx="1860500" cy="2882250"/>
      </dsp:txXfrm>
    </dsp:sp>
    <dsp:sp modelId="{14D9D881-ECE2-4CBF-A094-CA82E08B9A7C}">
      <dsp:nvSpPr>
        <dsp:cNvPr id="0" name=""/>
        <dsp:cNvSpPr/>
      </dsp:nvSpPr>
      <dsp:spPr>
        <a:xfrm>
          <a:off x="6366005" y="782913"/>
          <a:ext cx="1860500" cy="5490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Signes cognitifs</a:t>
          </a:r>
          <a:endParaRPr lang="fr-FR" sz="1500" kern="1200" dirty="0"/>
        </a:p>
      </dsp:txBody>
      <dsp:txXfrm>
        <a:off x="6366005" y="782913"/>
        <a:ext cx="1860500" cy="549075"/>
      </dsp:txXfrm>
    </dsp:sp>
    <dsp:sp modelId="{B470DD48-7A2A-469C-B3FD-68288AAB5AC7}">
      <dsp:nvSpPr>
        <dsp:cNvPr id="0" name=""/>
        <dsp:cNvSpPr/>
      </dsp:nvSpPr>
      <dsp:spPr>
        <a:xfrm>
          <a:off x="6366005" y="1331988"/>
          <a:ext cx="1860500" cy="2882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smtClean="0"/>
            <a:t>Des troubles d’attention.</a:t>
          </a:r>
          <a:endParaRPr lang="fr-FR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De concentration.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De mémoire.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De jugement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Dévalorisation de soi-même au point</a:t>
          </a:r>
          <a:endParaRPr lang="fr-FR" sz="1500" kern="1200" dirty="0"/>
        </a:p>
      </dsp:txBody>
      <dsp:txXfrm>
        <a:off x="6366005" y="1331988"/>
        <a:ext cx="1860500" cy="28822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46A703-342F-49DE-BF1F-578F73D062FA}">
      <dsp:nvSpPr>
        <dsp:cNvPr id="0" name=""/>
        <dsp:cNvSpPr/>
      </dsp:nvSpPr>
      <dsp:spPr>
        <a:xfrm>
          <a:off x="3094" y="78301"/>
          <a:ext cx="1860500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Alarme </a:t>
          </a:r>
          <a:endParaRPr lang="fr-FR" sz="1500" kern="1200" dirty="0"/>
        </a:p>
      </dsp:txBody>
      <dsp:txXfrm>
        <a:off x="3094" y="78301"/>
        <a:ext cx="1860500" cy="432000"/>
      </dsp:txXfrm>
    </dsp:sp>
    <dsp:sp modelId="{CAEDCBAB-B3D9-4F83-9D2F-F426E17DF313}">
      <dsp:nvSpPr>
        <dsp:cNvPr id="0" name=""/>
        <dsp:cNvSpPr/>
      </dsp:nvSpPr>
      <dsp:spPr>
        <a:xfrm>
          <a:off x="3094" y="510301"/>
          <a:ext cx="1860500" cy="39373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Signes sont transitoires 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Donc possibilités de récupération si éviction du stress chronique , repos, vitamines ; 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Stratégie de  réduction/ suppression de la source du stress en entreprise</a:t>
          </a:r>
          <a:endParaRPr lang="fr-FR" sz="1500" kern="1200" dirty="0"/>
        </a:p>
      </dsp:txBody>
      <dsp:txXfrm>
        <a:off x="3094" y="510301"/>
        <a:ext cx="1860500" cy="3937359"/>
      </dsp:txXfrm>
    </dsp:sp>
    <dsp:sp modelId="{EE272B5F-D0E1-4474-AD19-FA27577EA5CC}">
      <dsp:nvSpPr>
        <dsp:cNvPr id="0" name=""/>
        <dsp:cNvSpPr/>
      </dsp:nvSpPr>
      <dsp:spPr>
        <a:xfrm>
          <a:off x="2124064" y="78301"/>
          <a:ext cx="1860500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Résistance </a:t>
          </a:r>
          <a:endParaRPr lang="fr-FR" sz="1500" kern="1200" dirty="0"/>
        </a:p>
      </dsp:txBody>
      <dsp:txXfrm>
        <a:off x="2124064" y="78301"/>
        <a:ext cx="1860500" cy="432000"/>
      </dsp:txXfrm>
    </dsp:sp>
    <dsp:sp modelId="{4FE7ABC8-E35E-412A-9D55-9733DBB414DA}">
      <dsp:nvSpPr>
        <dsp:cNvPr id="0" name=""/>
        <dsp:cNvSpPr/>
      </dsp:nvSpPr>
      <dsp:spPr>
        <a:xfrm>
          <a:off x="2124064" y="510301"/>
          <a:ext cx="1860500" cy="39373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Rôle des proches pour faire prendre conscience du mal qui ronge la personne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Convaincre la personne de se faire traiter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err="1" smtClean="0"/>
            <a:t>Role</a:t>
          </a:r>
          <a:r>
            <a:rPr lang="fr-FR" sz="1500" kern="1200" dirty="0" smtClean="0"/>
            <a:t> de la psychothérapie pour utiliser les mots convaincants</a:t>
          </a:r>
          <a:endParaRPr lang="fr-FR" sz="1500" kern="1200" dirty="0"/>
        </a:p>
      </dsp:txBody>
      <dsp:txXfrm>
        <a:off x="2124064" y="510301"/>
        <a:ext cx="1860500" cy="3937359"/>
      </dsp:txXfrm>
    </dsp:sp>
    <dsp:sp modelId="{4F46BBD9-01E2-4227-8828-F9D0D0BB2B7F}">
      <dsp:nvSpPr>
        <dsp:cNvPr id="0" name=""/>
        <dsp:cNvSpPr/>
      </dsp:nvSpPr>
      <dsp:spPr>
        <a:xfrm>
          <a:off x="4245035" y="78301"/>
          <a:ext cx="1860500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Rupture </a:t>
          </a:r>
          <a:endParaRPr lang="fr-FR" sz="1500" kern="1200" dirty="0"/>
        </a:p>
      </dsp:txBody>
      <dsp:txXfrm>
        <a:off x="4245035" y="78301"/>
        <a:ext cx="1860500" cy="432000"/>
      </dsp:txXfrm>
    </dsp:sp>
    <dsp:sp modelId="{04C7460E-C1D2-46C8-9447-E595DE4CBC7A}">
      <dsp:nvSpPr>
        <dsp:cNvPr id="0" name=""/>
        <dsp:cNvSpPr/>
      </dsp:nvSpPr>
      <dsp:spPr>
        <a:xfrm>
          <a:off x="4245035" y="510301"/>
          <a:ext cx="1860500" cy="39373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Les signes sont irréversibles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La personne ne se repose plus après une bonne nuit de sommeil ou  des vacances ou un arrêt de travail prolongé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Prise en charge par psychiatre</a:t>
          </a:r>
          <a:endParaRPr lang="fr-FR" sz="1500" kern="1200" dirty="0"/>
        </a:p>
      </dsp:txBody>
      <dsp:txXfrm>
        <a:off x="4245035" y="510301"/>
        <a:ext cx="1860500" cy="3937359"/>
      </dsp:txXfrm>
    </dsp:sp>
    <dsp:sp modelId="{3543045D-6513-434D-8930-C3312953BBE4}">
      <dsp:nvSpPr>
        <dsp:cNvPr id="0" name=""/>
        <dsp:cNvSpPr/>
      </dsp:nvSpPr>
      <dsp:spPr>
        <a:xfrm>
          <a:off x="6366005" y="78301"/>
          <a:ext cx="1860500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err="1" smtClean="0"/>
            <a:t>Burn</a:t>
          </a:r>
          <a:r>
            <a:rPr lang="fr-FR" sz="1500" kern="1200" dirty="0" smtClean="0"/>
            <a:t> out grave</a:t>
          </a:r>
          <a:endParaRPr lang="fr-FR" sz="1500" kern="1200" dirty="0"/>
        </a:p>
      </dsp:txBody>
      <dsp:txXfrm>
        <a:off x="6366005" y="78301"/>
        <a:ext cx="1860500" cy="432000"/>
      </dsp:txXfrm>
    </dsp:sp>
    <dsp:sp modelId="{A3DCF4CC-5D03-4CBE-9948-7FF3C0ACDFEF}">
      <dsp:nvSpPr>
        <dsp:cNvPr id="0" name=""/>
        <dsp:cNvSpPr/>
      </dsp:nvSpPr>
      <dsp:spPr>
        <a:xfrm>
          <a:off x="6366005" y="510301"/>
          <a:ext cx="1860500" cy="39373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err="1" smtClean="0"/>
            <a:t>Psychothrapie</a:t>
          </a:r>
          <a:r>
            <a:rPr lang="fr-FR" sz="1500" kern="1200" dirty="0" smtClean="0"/>
            <a:t> de longue haleine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Traitement psychiatrique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Arrêt de travail de longue durée elle pourra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La personne pourra progressivement retrouver un équilibre de vie, mais elle restera toujours un peu fragilisée face au stress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Suicide et paranoïa situationnelle ++++</a:t>
          </a:r>
          <a:endParaRPr lang="fr-FR" sz="1500" kern="1200" dirty="0"/>
        </a:p>
      </dsp:txBody>
      <dsp:txXfrm>
        <a:off x="6366005" y="510301"/>
        <a:ext cx="1860500" cy="3937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96B8-8126-49C0-9D3A-D2FEB49166F7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016E-CDBA-42C0-A947-5B6CA7CF34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04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96B8-8126-49C0-9D3A-D2FEB49166F7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016E-CDBA-42C0-A947-5B6CA7CF34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00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96B8-8126-49C0-9D3A-D2FEB49166F7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016E-CDBA-42C0-A947-5B6CA7CF34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28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96B8-8126-49C0-9D3A-D2FEB49166F7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016E-CDBA-42C0-A947-5B6CA7CF34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10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96B8-8126-49C0-9D3A-D2FEB49166F7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016E-CDBA-42C0-A947-5B6CA7CF34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00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96B8-8126-49C0-9D3A-D2FEB49166F7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016E-CDBA-42C0-A947-5B6CA7CF34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06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96B8-8126-49C0-9D3A-D2FEB49166F7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016E-CDBA-42C0-A947-5B6CA7CF34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4609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96B8-8126-49C0-9D3A-D2FEB49166F7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016E-CDBA-42C0-A947-5B6CA7CF34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8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96B8-8126-49C0-9D3A-D2FEB49166F7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016E-CDBA-42C0-A947-5B6CA7CF34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24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96B8-8126-49C0-9D3A-D2FEB49166F7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016E-CDBA-42C0-A947-5B6CA7CF34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5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96B8-8126-49C0-9D3A-D2FEB49166F7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016E-CDBA-42C0-A947-5B6CA7CF34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06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E96B8-8126-49C0-9D3A-D2FEB49166F7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6016E-CDBA-42C0-A947-5B6CA7CF34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</a:t>
            </a:r>
            <a:r>
              <a:rPr lang="fr-FR" dirty="0" err="1" smtClean="0"/>
              <a:t>Burn</a:t>
            </a:r>
            <a:r>
              <a:rPr lang="fr-FR" dirty="0" smtClean="0"/>
              <a:t>-Out : </a:t>
            </a:r>
            <a:br>
              <a:rPr lang="fr-FR" dirty="0" smtClean="0"/>
            </a:br>
            <a:r>
              <a:rPr lang="fr-FR" dirty="0" smtClean="0"/>
              <a:t>diagnostic et prise en charge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w. </a:t>
            </a:r>
            <a:r>
              <a:rPr lang="fr-FR" dirty="0" err="1" smtClean="0"/>
              <a:t>Benhassine</a:t>
            </a:r>
            <a:r>
              <a:rPr lang="fr-FR" dirty="0" smtClean="0"/>
              <a:t> </a:t>
            </a:r>
          </a:p>
          <a:p>
            <a:r>
              <a:rPr lang="fr-FR" dirty="0" smtClean="0"/>
              <a:t>Consultation de santé mentale au travail</a:t>
            </a:r>
          </a:p>
          <a:p>
            <a:r>
              <a:rPr lang="fr-FR" dirty="0" smtClean="0"/>
              <a:t>Unité de pathologie professionnelle</a:t>
            </a:r>
          </a:p>
          <a:p>
            <a:r>
              <a:rPr lang="fr-FR" dirty="0" smtClean="0"/>
              <a:t>Service de Médecine du travail</a:t>
            </a:r>
          </a:p>
          <a:p>
            <a:r>
              <a:rPr lang="fr-FR" dirty="0" smtClean="0"/>
              <a:t>CHU de Batna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443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OMS : 2013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Propose un plan d’action 2013-2030  </a:t>
            </a:r>
            <a:r>
              <a:rPr lang="fr-FR" dirty="0" err="1" smtClean="0"/>
              <a:t>mhGAP</a:t>
            </a:r>
            <a:r>
              <a:rPr lang="fr-FR" dirty="0" smtClean="0"/>
              <a:t> qui comble les lacunes en santé mentale : </a:t>
            </a:r>
          </a:p>
          <a:p>
            <a:pPr marL="0" indent="0">
              <a:buNone/>
            </a:pPr>
            <a:r>
              <a:rPr lang="fr-FR" sz="3600" dirty="0" smtClean="0"/>
              <a:t>des </a:t>
            </a:r>
            <a:r>
              <a:rPr lang="fr-FR" sz="3600" b="1" dirty="0" smtClean="0">
                <a:solidFill>
                  <a:srgbClr val="FF0000"/>
                </a:solidFill>
              </a:rPr>
              <a:t>outils</a:t>
            </a:r>
            <a:r>
              <a:rPr lang="fr-FR" sz="3600" dirty="0" smtClean="0"/>
              <a:t> scientifiquement fondés et des </a:t>
            </a:r>
            <a:r>
              <a:rPr lang="fr-FR" sz="3600" b="1" dirty="0" smtClean="0">
                <a:solidFill>
                  <a:srgbClr val="FF0000"/>
                </a:solidFill>
              </a:rPr>
              <a:t>instruments</a:t>
            </a:r>
            <a:r>
              <a:rPr lang="fr-FR" sz="3600" dirty="0" smtClean="0"/>
              <a:t> techniques pour l’identification </a:t>
            </a:r>
            <a:r>
              <a:rPr lang="fr-FR" sz="3600" b="1" dirty="0" smtClean="0">
                <a:solidFill>
                  <a:srgbClr val="FF0000"/>
                </a:solidFill>
              </a:rPr>
              <a:t>précoce</a:t>
            </a:r>
            <a:r>
              <a:rPr lang="fr-FR" sz="3600" dirty="0" smtClean="0"/>
              <a:t> et la prise en charge de certains troubles liés à la consommation d’alcool, de drogues et la prévention du suicide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90225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OMS : 2013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3600" dirty="0" smtClean="0"/>
              <a:t>Met à disposition un centre de ressources factuelles comportant des documents téléchargeable en free </a:t>
            </a:r>
            <a:r>
              <a:rPr lang="fr-FR" sz="3600" dirty="0" err="1" smtClean="0"/>
              <a:t>download</a:t>
            </a:r>
            <a:r>
              <a:rPr lang="fr-FR" sz="3600" dirty="0" smtClean="0"/>
              <a:t> :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Guide d’intervention pour les troubles mentaux </a:t>
            </a:r>
            <a:r>
              <a:rPr lang="fr-FR" dirty="0" smtClean="0"/>
              <a:t>et neurologiques avec une liste de des pathologie prioritaires</a:t>
            </a:r>
          </a:p>
          <a:p>
            <a:pPr lvl="1"/>
            <a:r>
              <a:rPr lang="fr-FR" dirty="0" smtClean="0"/>
              <a:t>Pour </a:t>
            </a:r>
            <a:r>
              <a:rPr lang="fr-FR" b="1" dirty="0" smtClean="0">
                <a:solidFill>
                  <a:srgbClr val="FF0000"/>
                </a:solidFill>
              </a:rPr>
              <a:t>chaque pathologie, des recommandations </a:t>
            </a:r>
            <a:r>
              <a:rPr lang="fr-FR" dirty="0" smtClean="0"/>
              <a:t>de traitements, durée de traitements, traitement psychologique, activation comportementale, apprentissage à la relaxation, activité physique.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323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OIT : 28 avril 2016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A publié à l’occasion de la Journée mondiale de la santé au travail </a:t>
            </a:r>
            <a:r>
              <a:rPr lang="fr-FR" dirty="0" smtClean="0">
                <a:latin typeface="Times New Roman"/>
                <a:cs typeface="Times New Roman"/>
              </a:rPr>
              <a:t>→ 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  <a:cs typeface="Times New Roman"/>
              </a:rPr>
              <a:t>Stress au travail : un défi collectif</a:t>
            </a:r>
            <a:endParaRPr lang="fr-FR" dirty="0" smtClean="0"/>
          </a:p>
          <a:p>
            <a:r>
              <a:rPr lang="fr-FR" dirty="0" smtClean="0"/>
              <a:t>Propose d’adopter une</a:t>
            </a:r>
            <a:r>
              <a:rPr lang="fr-FR" b="1" dirty="0" smtClean="0">
                <a:solidFill>
                  <a:srgbClr val="FF0000"/>
                </a:solidFill>
              </a:rPr>
              <a:t> approche collective </a:t>
            </a:r>
            <a:r>
              <a:rPr lang="fr-FR" dirty="0" smtClean="0"/>
              <a:t>pour prévenir et contrôler les causes du stress au travail.</a:t>
            </a:r>
          </a:p>
          <a:p>
            <a:r>
              <a:rPr lang="fr-FR" dirty="0" smtClean="0"/>
              <a:t>Mesures collectives à prendre sur le lieu de travail pour prévenir le stress lié au travail : ensemble de mesures regroupés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en</a:t>
            </a:r>
            <a:r>
              <a:rPr lang="fr-FR" b="1" dirty="0" smtClean="0">
                <a:solidFill>
                  <a:srgbClr val="FF0000"/>
                </a:solidFill>
              </a:rPr>
              <a:t> 7 items </a:t>
            </a:r>
            <a:r>
              <a:rPr lang="fr-FR" dirty="0" smtClean="0"/>
              <a:t>représentant les principaux facteurs de risque</a:t>
            </a:r>
          </a:p>
        </p:txBody>
      </p:sp>
    </p:spTree>
    <p:extLst>
      <p:ext uri="{BB962C8B-B14F-4D97-AF65-F5344CB8AC3E}">
        <p14:creationId xmlns:p14="http://schemas.microsoft.com/office/powerpoint/2010/main" val="627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Introduction &amp; généralités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Définitions du </a:t>
            </a:r>
            <a:r>
              <a:rPr lang="fr-FR" dirty="0" err="1" smtClean="0"/>
              <a:t>Burn</a:t>
            </a:r>
            <a:r>
              <a:rPr lang="fr-FR" dirty="0" smtClean="0"/>
              <a:t> Out</a:t>
            </a:r>
            <a:endParaRPr lang="fr-FR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Causes du </a:t>
            </a:r>
            <a:r>
              <a:rPr lang="fr-FR" dirty="0" err="1">
                <a:solidFill>
                  <a:schemeClr val="bg1">
                    <a:lumMod val="65000"/>
                  </a:schemeClr>
                </a:solidFill>
              </a:rPr>
              <a:t>B</a:t>
            </a:r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</a:rPr>
              <a:t>urn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 Out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Signes cliniques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Évolution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Prévention</a:t>
            </a:r>
          </a:p>
          <a:p>
            <a:pPr marL="914400" lvl="1" indent="-514350">
              <a:buFont typeface="+mj-lt"/>
              <a:buAutoNum type="alphaUcPeriod"/>
            </a:pPr>
            <a:endParaRPr lang="fr-FR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440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fr-FR" dirty="0" smtClean="0"/>
              <a:t>Il existe plusieurs types de maladies liées au travail</a:t>
            </a:r>
          </a:p>
          <a:p>
            <a:r>
              <a:rPr lang="fr-FR" dirty="0" smtClean="0"/>
              <a:t>Les maladies spécifiques liées à l’exercice du métier sont de 2 types :</a:t>
            </a:r>
          </a:p>
          <a:p>
            <a:pPr lvl="1"/>
            <a:r>
              <a:rPr lang="fr-FR" dirty="0" smtClean="0"/>
              <a:t>Les maladies de </a:t>
            </a:r>
            <a:r>
              <a:rPr lang="fr-FR" b="1" dirty="0" smtClean="0">
                <a:solidFill>
                  <a:srgbClr val="FF0000"/>
                </a:solidFill>
              </a:rPr>
              <a:t>surcharge</a:t>
            </a:r>
          </a:p>
          <a:p>
            <a:pPr lvl="1"/>
            <a:r>
              <a:rPr lang="fr-FR" dirty="0" smtClean="0"/>
              <a:t>les maladies de </a:t>
            </a:r>
            <a:r>
              <a:rPr lang="fr-FR" b="1" dirty="0" smtClean="0">
                <a:solidFill>
                  <a:srgbClr val="FF0000"/>
                </a:solidFill>
              </a:rPr>
              <a:t>solitude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591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fr-FR" sz="2800" dirty="0" smtClean="0"/>
              <a:t>Les maladies de la solitude</a:t>
            </a:r>
            <a:endParaRPr lang="fr-FR" sz="2800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596806"/>
              </p:ext>
            </p:extLst>
          </p:nvPr>
        </p:nvGraphicFramePr>
        <p:xfrm>
          <a:off x="457200" y="1052736"/>
          <a:ext cx="836327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3923928" y="5959344"/>
            <a:ext cx="3899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NT : nouvelles technologies</a:t>
            </a:r>
          </a:p>
          <a:p>
            <a:r>
              <a:rPr lang="fr-FR" dirty="0" smtClean="0"/>
              <a:t>NOT : nouvelles organisations du travail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384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Les </a:t>
            </a:r>
            <a:r>
              <a:rPr lang="fr-FR" b="1" dirty="0">
                <a:solidFill>
                  <a:srgbClr val="FF0000"/>
                </a:solidFill>
              </a:rPr>
              <a:t>maladies de surcharge</a:t>
            </a:r>
          </a:p>
          <a:p>
            <a:pPr marL="514350" indent="-457200">
              <a:buFontTx/>
              <a:buChar char="-"/>
            </a:pPr>
            <a:r>
              <a:rPr lang="fr-FR" dirty="0"/>
              <a:t>Le travail dépasse toutes les limites neurophysiologiques et biomécaniques et entraine ce qu’on appelle le </a:t>
            </a:r>
            <a:r>
              <a:rPr lang="fr-FR" b="1" dirty="0">
                <a:solidFill>
                  <a:schemeClr val="accent1"/>
                </a:solidFill>
              </a:rPr>
              <a:t>SURTRAVAIL.</a:t>
            </a:r>
          </a:p>
          <a:p>
            <a:pPr marL="514350" indent="-457200">
              <a:buFontTx/>
              <a:buChar char="-"/>
            </a:pPr>
            <a:r>
              <a:rPr lang="fr-FR" dirty="0"/>
              <a:t>Il existe 3 groupes :</a:t>
            </a:r>
          </a:p>
          <a:p>
            <a:pPr marL="914400" lvl="1" indent="-457200">
              <a:buFontTx/>
              <a:buChar char="-"/>
            </a:pPr>
            <a:r>
              <a:rPr lang="fr-FR" dirty="0"/>
              <a:t>Surcharge du fonctionnement </a:t>
            </a:r>
            <a:r>
              <a:rPr lang="fr-FR" b="1" dirty="0">
                <a:solidFill>
                  <a:schemeClr val="accent1"/>
                </a:solidFill>
              </a:rPr>
              <a:t>cognitif </a:t>
            </a:r>
          </a:p>
          <a:p>
            <a:pPr marL="914400" lvl="1" indent="-457200">
              <a:buFontTx/>
              <a:buChar char="-"/>
            </a:pPr>
            <a:r>
              <a:rPr lang="fr-FR" dirty="0"/>
              <a:t>Surcharge du fonctionnement </a:t>
            </a:r>
            <a:r>
              <a:rPr lang="fr-FR" b="1" dirty="0">
                <a:solidFill>
                  <a:srgbClr val="00B050"/>
                </a:solidFill>
              </a:rPr>
              <a:t>psychique</a:t>
            </a:r>
          </a:p>
          <a:p>
            <a:pPr marL="914400" lvl="1" indent="-457200">
              <a:buFontTx/>
              <a:buChar char="-"/>
            </a:pPr>
            <a:r>
              <a:rPr lang="fr-FR" dirty="0"/>
              <a:t>Surcharge du fonctionnement </a:t>
            </a:r>
            <a:r>
              <a:rPr lang="fr-FR" b="1" dirty="0">
                <a:solidFill>
                  <a:srgbClr val="C00000"/>
                </a:solidFill>
              </a:rPr>
              <a:t>organique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505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Pathologie de surcharge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44660146"/>
              </p:ext>
            </p:extLst>
          </p:nvPr>
        </p:nvGraphicFramePr>
        <p:xfrm>
          <a:off x="323528" y="908720"/>
          <a:ext cx="857929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257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>
            <a:normAutofit lnSpcReduction="10000"/>
          </a:bodyPr>
          <a:lstStyle/>
          <a:p>
            <a:r>
              <a:rPr lang="fr-FR" sz="3200" dirty="0" smtClean="0"/>
              <a:t>Le </a:t>
            </a:r>
            <a:r>
              <a:rPr lang="fr-FR" sz="3200" dirty="0" err="1"/>
              <a:t>B</a:t>
            </a:r>
            <a:r>
              <a:rPr lang="fr-FR" sz="3200" dirty="0" err="1" smtClean="0"/>
              <a:t>urn</a:t>
            </a:r>
            <a:r>
              <a:rPr lang="fr-FR" sz="3200" dirty="0" smtClean="0"/>
              <a:t> Out est une </a:t>
            </a:r>
            <a:r>
              <a:rPr lang="fr-FR" sz="3200" b="1" dirty="0" smtClean="0">
                <a:solidFill>
                  <a:srgbClr val="FF0000"/>
                </a:solidFill>
              </a:rPr>
              <a:t>pathologie de surcharge </a:t>
            </a:r>
            <a:r>
              <a:rPr lang="fr-FR" sz="3200" dirty="0" smtClean="0"/>
              <a:t>secondaire à l’exposition chronique à un stress extrême</a:t>
            </a:r>
          </a:p>
          <a:p>
            <a:r>
              <a:rPr lang="fr-FR" sz="3200" dirty="0" smtClean="0"/>
              <a:t>Il traduit une </a:t>
            </a:r>
            <a:r>
              <a:rPr lang="fr-FR" sz="3200" b="1" dirty="0" smtClean="0">
                <a:solidFill>
                  <a:srgbClr val="FF0000"/>
                </a:solidFill>
              </a:rPr>
              <a:t>dissociation</a:t>
            </a:r>
            <a:r>
              <a:rPr lang="fr-FR" sz="3200" dirty="0" smtClean="0"/>
              <a:t> entre le mental et le physique</a:t>
            </a:r>
            <a:endParaRPr lang="fr-FR" sz="32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68052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Le mot « </a:t>
            </a:r>
            <a:r>
              <a:rPr lang="fr-FR" dirty="0" err="1" smtClean="0"/>
              <a:t>Burn</a:t>
            </a:r>
            <a:r>
              <a:rPr lang="fr-FR" dirty="0" smtClean="0"/>
              <a:t> Out » n’a pas d’équivalent en français</a:t>
            </a:r>
          </a:p>
          <a:p>
            <a:r>
              <a:rPr lang="fr-FR" dirty="0" smtClean="0"/>
              <a:t>Il veut dire : « </a:t>
            </a:r>
            <a:r>
              <a:rPr lang="fr-FR" b="1" dirty="0" smtClean="0">
                <a:solidFill>
                  <a:srgbClr val="FF0000"/>
                </a:solidFill>
              </a:rPr>
              <a:t>bruler jusqu’à s’éteindre »</a:t>
            </a:r>
          </a:p>
          <a:p>
            <a:r>
              <a:rPr lang="fr-FR" dirty="0" smtClean="0"/>
              <a:t>La traduction en arabe </a:t>
            </a:r>
            <a:r>
              <a:rPr lang="fr-FR" b="1" dirty="0" smtClean="0">
                <a:solidFill>
                  <a:srgbClr val="FF0000"/>
                </a:solidFill>
              </a:rPr>
              <a:t>«  </a:t>
            </a:r>
            <a:r>
              <a:rPr lang="ar-DZ" b="1" dirty="0">
                <a:solidFill>
                  <a:srgbClr val="FF0000"/>
                </a:solidFill>
              </a:rPr>
              <a:t>الاحتراق الداخلي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» ne me semble pas appropriée  car la signification est plutôt : </a:t>
            </a:r>
            <a:r>
              <a:rPr lang="ar-DZ" b="1" dirty="0">
                <a:solidFill>
                  <a:srgbClr val="FF0000"/>
                </a:solidFill>
                <a:latin typeface="Times New Roman"/>
                <a:cs typeface="Times New Roman"/>
              </a:rPr>
              <a:t>يحترق حتى </a:t>
            </a:r>
            <a:r>
              <a:rPr lang="ar-DZ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ينطفئ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9565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834880" cy="5577483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1070’s</a:t>
            </a:r>
            <a:r>
              <a:rPr lang="fr-FR" dirty="0" smtClean="0"/>
              <a:t> : Décrit pour la </a:t>
            </a:r>
            <a:r>
              <a:rPr lang="fr-FR" b="1" dirty="0" smtClean="0">
                <a:solidFill>
                  <a:srgbClr val="0070C0"/>
                </a:solidFill>
              </a:rPr>
              <a:t>1ere fois</a:t>
            </a:r>
            <a:r>
              <a:rPr lang="fr-FR" dirty="0" smtClean="0"/>
              <a:t> chez des médecins idéalistes qui traitaient des toxicomanes dans des centres de désintoxication bénévoles (gratuits)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1980’s</a:t>
            </a:r>
            <a:r>
              <a:rPr lang="fr-FR" dirty="0" smtClean="0"/>
              <a:t> ; décrit chez certains salariés qui ont une certaine représentation d’eux-mêmes :</a:t>
            </a:r>
          </a:p>
          <a:p>
            <a:pPr lvl="1"/>
            <a:r>
              <a:rPr lang="fr-FR" dirty="0"/>
              <a:t>Personnalité </a:t>
            </a:r>
            <a:r>
              <a:rPr lang="fr-FR" b="1" dirty="0">
                <a:solidFill>
                  <a:srgbClr val="0070C0"/>
                </a:solidFill>
              </a:rPr>
              <a:t>attractive</a:t>
            </a:r>
            <a:r>
              <a:rPr lang="fr-FR" dirty="0"/>
              <a:t>, </a:t>
            </a:r>
            <a:endParaRPr lang="fr-FR" dirty="0" smtClean="0"/>
          </a:p>
          <a:p>
            <a:pPr lvl="1"/>
            <a:r>
              <a:rPr lang="fr-FR" b="1" dirty="0" smtClean="0">
                <a:solidFill>
                  <a:srgbClr val="0070C0"/>
                </a:solidFill>
              </a:rPr>
              <a:t>compétente</a:t>
            </a:r>
            <a:r>
              <a:rPr lang="fr-FR" dirty="0" smtClean="0"/>
              <a:t> </a:t>
            </a:r>
            <a:r>
              <a:rPr lang="fr-FR" dirty="0"/>
              <a:t>et </a:t>
            </a:r>
            <a:endParaRPr lang="fr-FR" dirty="0" smtClean="0"/>
          </a:p>
          <a:p>
            <a:pPr lvl="1"/>
            <a:r>
              <a:rPr lang="fr-FR" b="1" dirty="0" smtClean="0">
                <a:solidFill>
                  <a:srgbClr val="0070C0"/>
                </a:solidFill>
              </a:rPr>
              <a:t>dynamique </a:t>
            </a:r>
          </a:p>
          <a:p>
            <a:pPr marL="0" indent="0">
              <a:buNone/>
            </a:pPr>
            <a:r>
              <a:rPr lang="fr-FR" dirty="0" smtClean="0"/>
              <a:t>Exemple</a:t>
            </a:r>
            <a:r>
              <a:rPr lang="en-US" dirty="0" smtClean="0"/>
              <a:t> : </a:t>
            </a:r>
            <a:r>
              <a:rPr lang="fr-FR" dirty="0" smtClean="0"/>
              <a:t>métier de TRADER </a:t>
            </a:r>
          </a:p>
          <a:p>
            <a:pPr marL="0" indent="0">
              <a:buNone/>
            </a:pPr>
            <a:r>
              <a:rPr lang="fr-FR" dirty="0" smtClean="0"/>
              <a:t>(Bourse)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2000’s</a:t>
            </a:r>
            <a:r>
              <a:rPr lang="en-US" dirty="0" smtClean="0"/>
              <a:t> </a:t>
            </a:r>
            <a:r>
              <a:rPr lang="fr-FR" dirty="0" smtClean="0"/>
              <a:t>généralisation</a:t>
            </a:r>
            <a:r>
              <a:rPr lang="en-US" dirty="0" smtClean="0"/>
              <a:t>  </a:t>
            </a:r>
            <a:r>
              <a:rPr lang="fr-FR" dirty="0" smtClean="0"/>
              <a:t>tous</a:t>
            </a:r>
            <a:r>
              <a:rPr lang="en-US" dirty="0" smtClean="0"/>
              <a:t> les métiers</a:t>
            </a:r>
            <a:endParaRPr lang="fr-FR" dirty="0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908720"/>
            <a:ext cx="3826768" cy="2664296"/>
          </a:xfrm>
        </p:spPr>
      </p:pic>
    </p:spTree>
    <p:extLst>
      <p:ext uri="{BB962C8B-B14F-4D97-AF65-F5344CB8AC3E}">
        <p14:creationId xmlns:p14="http://schemas.microsoft.com/office/powerpoint/2010/main" val="291648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Introduction &amp; généralités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Définitions du </a:t>
            </a:r>
            <a:r>
              <a:rPr lang="fr-FR" dirty="0" err="1" smtClean="0"/>
              <a:t>Burn</a:t>
            </a:r>
            <a:r>
              <a:rPr lang="fr-FR" dirty="0" smtClean="0"/>
              <a:t> Out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Causes du </a:t>
            </a:r>
            <a:r>
              <a:rPr lang="fr-FR" dirty="0" err="1"/>
              <a:t>B</a:t>
            </a:r>
            <a:r>
              <a:rPr lang="fr-FR" dirty="0" err="1" smtClean="0"/>
              <a:t>urn</a:t>
            </a:r>
            <a:r>
              <a:rPr lang="fr-FR" dirty="0" smtClean="0"/>
              <a:t> Out</a:t>
            </a:r>
          </a:p>
          <a:p>
            <a:pPr marL="914400" lvl="1" indent="-514350">
              <a:buFont typeface="+mj-lt"/>
              <a:buAutoNum type="alphaUcPeriod"/>
            </a:pPr>
            <a:r>
              <a:rPr lang="fr-FR" dirty="0" smtClean="0"/>
              <a:t>Organisation du travail</a:t>
            </a:r>
          </a:p>
          <a:p>
            <a:pPr marL="914400" lvl="1" indent="-514350">
              <a:buFont typeface="+mj-lt"/>
              <a:buAutoNum type="alphaUcPeriod"/>
            </a:pPr>
            <a:r>
              <a:rPr lang="fr-FR" dirty="0" smtClean="0"/>
              <a:t>Personnalité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Signes cliniques</a:t>
            </a:r>
          </a:p>
          <a:p>
            <a:pPr marL="914400" lvl="1" indent="-514350">
              <a:buFont typeface="+mj-lt"/>
              <a:buAutoNum type="alphaUcPeriod"/>
            </a:pPr>
            <a:r>
              <a:rPr lang="fr-FR" dirty="0" smtClean="0"/>
              <a:t>Signes d’alerte</a:t>
            </a:r>
          </a:p>
          <a:p>
            <a:pPr marL="914400" lvl="1" indent="-514350">
              <a:buFont typeface="+mj-lt"/>
              <a:buAutoNum type="alphaUcPeriod"/>
            </a:pPr>
            <a:r>
              <a:rPr lang="fr-FR" dirty="0" smtClean="0"/>
              <a:t>Signes de gravité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Évolution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Prévention</a:t>
            </a:r>
          </a:p>
          <a:p>
            <a:pPr marL="914400" lvl="1" indent="-514350">
              <a:buFont typeface="+mj-lt"/>
              <a:buAutoNum type="alphaU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839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L’OMS, le 27 </a:t>
            </a:r>
            <a:r>
              <a:rPr lang="en-US" dirty="0" err="1" smtClean="0"/>
              <a:t>mai</a:t>
            </a:r>
            <a:r>
              <a:rPr lang="en-US" dirty="0" smtClean="0"/>
              <a:t> 2019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C'est un état de </a:t>
            </a:r>
            <a:r>
              <a:rPr lang="fr-FR" b="1" dirty="0">
                <a:solidFill>
                  <a:srgbClr val="FF0000"/>
                </a:solidFill>
              </a:rPr>
              <a:t>fatigue</a:t>
            </a:r>
            <a:r>
              <a:rPr lang="fr-FR" dirty="0"/>
              <a:t> </a:t>
            </a:r>
            <a:r>
              <a:rPr lang="fr-FR" b="1" dirty="0">
                <a:solidFill>
                  <a:schemeClr val="accent1"/>
                </a:solidFill>
              </a:rPr>
              <a:t>physique</a:t>
            </a:r>
            <a:r>
              <a:rPr lang="fr-FR" dirty="0"/>
              <a:t>, </a:t>
            </a:r>
            <a:r>
              <a:rPr lang="fr-FR" b="1" dirty="0">
                <a:solidFill>
                  <a:schemeClr val="accent1"/>
                </a:solidFill>
              </a:rPr>
              <a:t>mentale</a:t>
            </a:r>
            <a:r>
              <a:rPr lang="fr-FR" dirty="0"/>
              <a:t> et </a:t>
            </a:r>
            <a:r>
              <a:rPr lang="fr-FR" b="1" dirty="0">
                <a:solidFill>
                  <a:schemeClr val="accent1"/>
                </a:solidFill>
              </a:rPr>
              <a:t>psychologique</a:t>
            </a:r>
            <a:r>
              <a:rPr lang="fr-FR" dirty="0"/>
              <a:t> 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Ce </a:t>
            </a:r>
            <a:r>
              <a:rPr lang="fr-FR" dirty="0"/>
              <a:t>n'est pas une </a:t>
            </a:r>
            <a:r>
              <a:rPr lang="fr-FR" b="1" dirty="0">
                <a:solidFill>
                  <a:srgbClr val="FF0000"/>
                </a:solidFill>
              </a:rPr>
              <a:t>maladie</a:t>
            </a:r>
            <a:r>
              <a:rPr lang="fr-FR" dirty="0"/>
              <a:t>, c</a:t>
            </a:r>
            <a:r>
              <a:rPr lang="fr-FR" dirty="0" smtClean="0"/>
              <a:t>'est </a:t>
            </a:r>
            <a:r>
              <a:rPr lang="fr-FR" dirty="0"/>
              <a:t>un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phénomène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Trois  (3) </a:t>
            </a:r>
            <a:r>
              <a:rPr lang="fr-FR" dirty="0"/>
              <a:t>éléments peuvent le décrire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Se </a:t>
            </a:r>
            <a:r>
              <a:rPr lang="fr-FR" dirty="0"/>
              <a:t>sentir épuisé </a:t>
            </a:r>
            <a:endParaRPr lang="fr-FR" dirty="0" smtClean="0"/>
          </a:p>
          <a:p>
            <a:pPr lvl="1"/>
            <a:r>
              <a:rPr lang="fr-FR" dirty="0" smtClean="0"/>
              <a:t>Une représentation </a:t>
            </a:r>
            <a:r>
              <a:rPr lang="fr-FR" dirty="0"/>
              <a:t>négative aux autres et au </a:t>
            </a:r>
            <a:r>
              <a:rPr lang="fr-FR" dirty="0" smtClean="0"/>
              <a:t>travail</a:t>
            </a:r>
          </a:p>
          <a:p>
            <a:pPr lvl="1"/>
            <a:r>
              <a:rPr lang="fr-FR" dirty="0" smtClean="0"/>
              <a:t>Se </a:t>
            </a:r>
            <a:r>
              <a:rPr lang="fr-FR" dirty="0"/>
              <a:t>sentir incapable de répondre aux attentes de ses collègues et </a:t>
            </a:r>
            <a:r>
              <a:rPr lang="fr-FR" dirty="0" smtClean="0"/>
              <a:t>ses supérieurs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 </a:t>
            </a:r>
            <a:r>
              <a:rPr lang="fr-FR" dirty="0" smtClean="0"/>
              <a:t>peut être utilise que dans les relations de travail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Il fait référence au contexte professionnel et concerne tous les métiers</a:t>
            </a:r>
            <a:endParaRPr lang="fr-FR" dirty="0" smtClean="0"/>
          </a:p>
          <a:p>
            <a:pPr marL="571500" indent="-51435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091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Burn Out </a:t>
            </a:r>
            <a:r>
              <a:rPr lang="en-US" dirty="0" smtClean="0">
                <a:latin typeface="Times New Roman"/>
                <a:cs typeface="Times New Roman"/>
              </a:rPr>
              <a:t>≠ </a:t>
            </a:r>
            <a:r>
              <a:rPr lang="en-US" dirty="0" smtClean="0"/>
              <a:t>fatigue</a:t>
            </a:r>
          </a:p>
          <a:p>
            <a:pPr algn="ctr"/>
            <a:r>
              <a:rPr lang="en-US" dirty="0" smtClean="0"/>
              <a:t>Burn Out </a:t>
            </a:r>
            <a:r>
              <a:rPr lang="en-US" dirty="0" smtClean="0">
                <a:latin typeface="Times New Roman"/>
                <a:cs typeface="Times New Roman"/>
              </a:rPr>
              <a:t>≠</a:t>
            </a:r>
            <a:r>
              <a:rPr lang="en-US" dirty="0" smtClean="0"/>
              <a:t> depression </a:t>
            </a:r>
          </a:p>
          <a:p>
            <a:r>
              <a:rPr lang="fr-FR" dirty="0"/>
              <a:t>Le dépassement du seuil de fatigue habituel n'est pas pris en compte 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dirty="0" err="1"/>
              <a:t>Burn</a:t>
            </a:r>
            <a:r>
              <a:rPr lang="fr-FR" dirty="0"/>
              <a:t> Out est uniquement lié au travail, ou à une tâche au travail, la personne peut continuer à faire d'autres activités sans se </a:t>
            </a:r>
            <a:r>
              <a:rPr lang="fr-FR" dirty="0" smtClean="0"/>
              <a:t>fatiguer</a:t>
            </a:r>
          </a:p>
          <a:p>
            <a:r>
              <a:rPr lang="fr-FR" dirty="0" smtClean="0"/>
              <a:t>Le </a:t>
            </a:r>
            <a:r>
              <a:rPr lang="fr-FR" dirty="0" err="1"/>
              <a:t>burn</a:t>
            </a:r>
            <a:r>
              <a:rPr lang="fr-FR" dirty="0"/>
              <a:t> out n’est pas amélioré par le repos</a:t>
            </a:r>
          </a:p>
        </p:txBody>
      </p:sp>
    </p:spTree>
    <p:extLst>
      <p:ext uri="{BB962C8B-B14F-4D97-AF65-F5344CB8AC3E}">
        <p14:creationId xmlns:p14="http://schemas.microsoft.com/office/powerpoint/2010/main" val="201921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Introduction &amp; généralités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Définitions du </a:t>
            </a:r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</a:rPr>
              <a:t>Burn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 Out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Causes du </a:t>
            </a:r>
            <a:r>
              <a:rPr lang="fr-FR" dirty="0" err="1"/>
              <a:t>B</a:t>
            </a:r>
            <a:r>
              <a:rPr lang="fr-FR" dirty="0" err="1" smtClean="0"/>
              <a:t>urn</a:t>
            </a:r>
            <a:r>
              <a:rPr lang="fr-FR" dirty="0" smtClean="0"/>
              <a:t> Out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Signes cliniques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Évolution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Prévention</a:t>
            </a:r>
          </a:p>
          <a:p>
            <a:pPr marL="914400" lvl="1" indent="-514350">
              <a:buFont typeface="+mj-lt"/>
              <a:buAutoNum type="alphaU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73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Burn Out </a:t>
            </a:r>
            <a:r>
              <a:rPr lang="en-US" dirty="0" err="1" smtClean="0"/>
              <a:t>est</a:t>
            </a:r>
            <a:r>
              <a:rPr lang="en-US" dirty="0" smtClean="0"/>
              <a:t> un syndrome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Groupe </a:t>
            </a:r>
            <a:r>
              <a:rPr lang="fr-FR" dirty="0"/>
              <a:t>de symptômes que l'on retrouve dans de nombreuses autres maladies et </a:t>
            </a:r>
            <a:r>
              <a:rPr lang="fr-FR" dirty="0" smtClean="0"/>
              <a:t>différentes </a:t>
            </a:r>
            <a:r>
              <a:rPr lang="fr-FR" dirty="0"/>
              <a:t>conditions, comme la 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fatigue</a:t>
            </a:r>
            <a:r>
              <a:rPr lang="fr-FR" dirty="0"/>
              <a:t> ou l'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épuisement</a:t>
            </a:r>
            <a:r>
              <a:rPr lang="fr-FR" dirty="0"/>
              <a:t>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Il se </a:t>
            </a:r>
            <a:r>
              <a:rPr lang="fr-FR" dirty="0"/>
              <a:t>propage </a:t>
            </a:r>
            <a:r>
              <a:rPr lang="fr-FR" b="1" dirty="0">
                <a:solidFill>
                  <a:schemeClr val="accent1"/>
                </a:solidFill>
              </a:rPr>
              <a:t>progressivement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/>
              <a:t>chez le travailleur 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acharné</a:t>
            </a:r>
            <a:r>
              <a:rPr lang="fr-FR" dirty="0"/>
              <a:t> qui aime son travail, agit toujours par </a:t>
            </a:r>
            <a:r>
              <a:rPr lang="fr-FR" b="1" dirty="0">
                <a:solidFill>
                  <a:srgbClr val="0070C0"/>
                </a:solidFill>
              </a:rPr>
              <a:t>conscience</a:t>
            </a:r>
            <a:r>
              <a:rPr lang="fr-FR" dirty="0"/>
              <a:t> et veut toujours faire aussi bien ou </a:t>
            </a:r>
            <a:r>
              <a:rPr lang="fr-FR" b="1" dirty="0">
                <a:solidFill>
                  <a:srgbClr val="0070C0"/>
                </a:solidFill>
              </a:rPr>
              <a:t>mieux</a:t>
            </a:r>
            <a:r>
              <a:rPr lang="fr-FR" dirty="0"/>
              <a:t>, guidé par son </a:t>
            </a:r>
            <a:r>
              <a:rPr lang="fr-FR" b="1" dirty="0">
                <a:solidFill>
                  <a:srgbClr val="0070C0"/>
                </a:solidFill>
              </a:rPr>
              <a:t>esprit</a:t>
            </a:r>
            <a:r>
              <a:rPr lang="fr-FR" dirty="0"/>
              <a:t> qui s'efforce toujours de </a:t>
            </a:r>
            <a:r>
              <a:rPr lang="fr-FR" b="1" dirty="0">
                <a:solidFill>
                  <a:srgbClr val="FF0000"/>
                </a:solidFill>
              </a:rPr>
              <a:t>réaliser l'impossible</a:t>
            </a:r>
            <a:r>
              <a:rPr lang="fr-FR" dirty="0"/>
              <a:t> jusqu'à ce que le corps </a:t>
            </a:r>
            <a:r>
              <a:rPr lang="fr-FR" dirty="0" smtClean="0"/>
              <a:t>dise : </a:t>
            </a:r>
            <a:r>
              <a:rPr lang="fr-FR" sz="5400" b="1" dirty="0" smtClean="0">
                <a:solidFill>
                  <a:srgbClr val="FF0000"/>
                </a:solidFill>
              </a:rPr>
              <a:t>STOP</a:t>
            </a:r>
            <a:endParaRPr lang="fr-FR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Facteurs de risque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Surcharge de travail 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Le manque de contrôle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Recompenses </a:t>
            </a:r>
            <a:r>
              <a:rPr lang="fr-FR" dirty="0" smtClean="0"/>
              <a:t>insuffisantes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Absence </a:t>
            </a:r>
            <a:r>
              <a:rPr lang="fr-FR" dirty="0" smtClean="0"/>
              <a:t>d’</a:t>
            </a:r>
            <a:r>
              <a:rPr lang="fr-FR" dirty="0" err="1" smtClean="0"/>
              <a:t>equite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Soutien</a:t>
            </a:r>
            <a:r>
              <a:rPr lang="en-US" dirty="0" smtClean="0"/>
              <a:t> social </a:t>
            </a:r>
            <a:r>
              <a:rPr lang="fr-FR" dirty="0" smtClean="0"/>
              <a:t>faible</a:t>
            </a:r>
            <a:r>
              <a:rPr lang="en-US" dirty="0" smtClean="0"/>
              <a:t> (</a:t>
            </a:r>
            <a:r>
              <a:rPr lang="fr-FR" dirty="0" smtClean="0"/>
              <a:t>collègues</a:t>
            </a:r>
            <a:r>
              <a:rPr lang="en-US" dirty="0" smtClean="0"/>
              <a:t> et </a:t>
            </a:r>
            <a:r>
              <a:rPr lang="fr-FR" dirty="0" smtClean="0"/>
              <a:t>hiérarchie</a:t>
            </a:r>
            <a:r>
              <a:rPr lang="en-US" dirty="0" smtClean="0"/>
              <a:t>)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Conflits</a:t>
            </a:r>
            <a:r>
              <a:rPr lang="en-US" dirty="0" smtClean="0"/>
              <a:t> de </a:t>
            </a:r>
            <a:r>
              <a:rPr lang="fr-FR" dirty="0" smtClean="0"/>
              <a:t>valeurs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396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métiers </a:t>
            </a:r>
            <a:r>
              <a:rPr lang="fr-FR" dirty="0"/>
              <a:t>à risque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F</a:t>
            </a:r>
            <a:r>
              <a:rPr lang="fr-FR" dirty="0" smtClean="0"/>
              <a:t>ortes demandes </a:t>
            </a:r>
            <a:r>
              <a:rPr lang="fr-FR" dirty="0"/>
              <a:t>mentales, émotionnelles et affectives,</a:t>
            </a:r>
          </a:p>
          <a:p>
            <a:r>
              <a:rPr lang="fr-FR" dirty="0"/>
              <a:t>F</a:t>
            </a:r>
            <a:r>
              <a:rPr lang="fr-FR" dirty="0" smtClean="0"/>
              <a:t>orte </a:t>
            </a:r>
            <a:r>
              <a:rPr lang="fr-FR" dirty="0"/>
              <a:t>responsabilité notamment vis-à-vis d’autres personnes,</a:t>
            </a:r>
          </a:p>
          <a:p>
            <a:r>
              <a:rPr lang="fr-FR" dirty="0"/>
              <a:t> A</a:t>
            </a:r>
            <a:r>
              <a:rPr lang="fr-FR" dirty="0" smtClean="0"/>
              <a:t>vec des </a:t>
            </a:r>
            <a:r>
              <a:rPr lang="fr-FR" dirty="0"/>
              <a:t>objectifs </a:t>
            </a:r>
            <a:r>
              <a:rPr lang="fr-FR" dirty="0" smtClean="0"/>
              <a:t>difficiles a atteindre, </a:t>
            </a:r>
            <a:r>
              <a:rPr lang="fr-FR" dirty="0"/>
              <a:t>voire </a:t>
            </a:r>
            <a:r>
              <a:rPr lang="fr-FR" dirty="0" smtClean="0"/>
              <a:t>impossibles</a:t>
            </a:r>
          </a:p>
          <a:p>
            <a:r>
              <a:rPr lang="fr-FR" dirty="0" smtClean="0"/>
              <a:t>Fort </a:t>
            </a:r>
            <a:r>
              <a:rPr lang="fr-FR" dirty="0"/>
              <a:t>déséquilibre entre les tâches à accomplir et les moyens mis en œuvre,</a:t>
            </a:r>
          </a:p>
          <a:p>
            <a:r>
              <a:rPr lang="fr-FR" dirty="0"/>
              <a:t> Q</a:t>
            </a:r>
            <a:r>
              <a:rPr lang="fr-FR" dirty="0" smtClean="0"/>
              <a:t>uand il </a:t>
            </a:r>
            <a:r>
              <a:rPr lang="fr-FR" dirty="0"/>
              <a:t>existe une ambiguïté ou </a:t>
            </a:r>
            <a:r>
              <a:rPr lang="fr-FR" dirty="0" smtClean="0"/>
              <a:t>bien un </a:t>
            </a:r>
            <a:r>
              <a:rPr lang="fr-FR" dirty="0"/>
              <a:t>conflit de </a:t>
            </a:r>
            <a:r>
              <a:rPr lang="fr-FR" dirty="0" smtClean="0"/>
              <a:t>rôles.</a:t>
            </a:r>
            <a:endParaRPr lang="fr-FR" dirty="0"/>
          </a:p>
          <a:p>
            <a:r>
              <a:rPr lang="fr-FR" dirty="0"/>
              <a:t>P</a:t>
            </a:r>
            <a:r>
              <a:rPr lang="fr-FR" dirty="0" smtClean="0"/>
              <a:t>rofessions </a:t>
            </a:r>
            <a:r>
              <a:rPr lang="fr-FR" dirty="0"/>
              <a:t>de relations d’aide </a:t>
            </a:r>
            <a:r>
              <a:rPr lang="fr-FR" dirty="0" smtClean="0"/>
              <a:t>ou de </a:t>
            </a:r>
            <a:r>
              <a:rPr lang="fr-FR" dirty="0" err="1" smtClean="0"/>
              <a:t>dependance</a:t>
            </a:r>
            <a:r>
              <a:rPr lang="fr-FR" dirty="0" smtClean="0"/>
              <a:t> (infirmières</a:t>
            </a:r>
            <a:r>
              <a:rPr lang="fr-FR" dirty="0"/>
              <a:t>, médecins, travailleurs sociaux, enseignants,…), </a:t>
            </a:r>
          </a:p>
        </p:txBody>
      </p:sp>
    </p:spTree>
    <p:extLst>
      <p:ext uri="{BB962C8B-B14F-4D97-AF65-F5344CB8AC3E}">
        <p14:creationId xmlns:p14="http://schemas.microsoft.com/office/powerpoint/2010/main" val="241168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de </a:t>
            </a:r>
            <a:r>
              <a:rPr lang="fr-FR" dirty="0" smtClean="0"/>
              <a:t>personnalité</a:t>
            </a:r>
            <a:r>
              <a:rPr lang="en-US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</a:t>
            </a:r>
            <a:r>
              <a:rPr lang="fr-FR" dirty="0" smtClean="0"/>
              <a:t>ersonnes </a:t>
            </a:r>
            <a:r>
              <a:rPr lang="fr-FR" dirty="0"/>
              <a:t>ayant des idéaux de performance et de réussite, </a:t>
            </a:r>
          </a:p>
          <a:p>
            <a:r>
              <a:rPr lang="fr-FR" dirty="0" smtClean="0"/>
              <a:t>Personnes </a:t>
            </a:r>
            <a:r>
              <a:rPr lang="fr-FR" dirty="0"/>
              <a:t>liant l’estime de soi à leurs performances professionnelles, </a:t>
            </a:r>
          </a:p>
          <a:p>
            <a:r>
              <a:rPr lang="fr-FR" dirty="0" smtClean="0"/>
              <a:t>Personnes </a:t>
            </a:r>
            <a:r>
              <a:rPr lang="fr-FR" dirty="0"/>
              <a:t>sans autre centre d’intérêt que leur travail, </a:t>
            </a:r>
          </a:p>
          <a:p>
            <a:r>
              <a:rPr lang="fr-FR" dirty="0"/>
              <a:t>P</a:t>
            </a:r>
            <a:r>
              <a:rPr lang="fr-FR" dirty="0" smtClean="0"/>
              <a:t>ersonnes </a:t>
            </a:r>
            <a:r>
              <a:rPr lang="fr-FR" dirty="0"/>
              <a:t>se réfugiant dans leur travail et fuyant les autres aspects de leur vie </a:t>
            </a:r>
          </a:p>
        </p:txBody>
      </p:sp>
    </p:spTree>
    <p:extLst>
      <p:ext uri="{BB962C8B-B14F-4D97-AF65-F5344CB8AC3E}">
        <p14:creationId xmlns:p14="http://schemas.microsoft.com/office/powerpoint/2010/main" val="227695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Introduction &amp; généralités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Définitions du </a:t>
            </a:r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</a:rPr>
              <a:t>Burn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 Out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Causes du </a:t>
            </a:r>
            <a:r>
              <a:rPr lang="fr-FR" dirty="0" err="1">
                <a:solidFill>
                  <a:schemeClr val="bg1">
                    <a:lumMod val="65000"/>
                  </a:schemeClr>
                </a:solidFill>
              </a:rPr>
              <a:t>B</a:t>
            </a:r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</a:rPr>
              <a:t>urn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 Out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Signes cliniques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Évolution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Prévention</a:t>
            </a:r>
          </a:p>
          <a:p>
            <a:pPr marL="914400" lvl="1" indent="-514350">
              <a:buFont typeface="+mj-lt"/>
              <a:buAutoNum type="alphaU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28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 Burn Out </a:t>
            </a:r>
            <a:r>
              <a:rPr lang="fr-FR" dirty="0" smtClean="0"/>
              <a:t>s’articule autour </a:t>
            </a:r>
            <a:r>
              <a:rPr lang="en-US" dirty="0" smtClean="0"/>
              <a:t>de 3 dimensions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6665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62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/>
              <a:t>Quatre Phases en évolution progressive sur plusieurs mois </a:t>
            </a:r>
            <a:r>
              <a:rPr lang="fr-FR" sz="3600" dirty="0" smtClean="0"/>
              <a:t>/ années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Phase </a:t>
            </a:r>
            <a:r>
              <a:rPr lang="fr-FR" dirty="0" smtClean="0"/>
              <a:t>d’alarme</a:t>
            </a:r>
            <a:r>
              <a:rPr lang="en-US" dirty="0" smtClean="0"/>
              <a:t> : stress </a:t>
            </a:r>
            <a:r>
              <a:rPr lang="fr-FR" dirty="0" smtClean="0"/>
              <a:t>chronique, signes</a:t>
            </a:r>
            <a:r>
              <a:rPr lang="en-US" dirty="0" smtClean="0"/>
              <a:t> de </a:t>
            </a:r>
            <a:r>
              <a:rPr lang="fr-FR" dirty="0" smtClean="0"/>
              <a:t>somatisation</a:t>
            </a:r>
            <a:r>
              <a:rPr lang="en-US" dirty="0" smtClean="0"/>
              <a:t> (</a:t>
            </a:r>
            <a:r>
              <a:rPr lang="fr-FR" dirty="0" smtClean="0"/>
              <a:t>douleurs </a:t>
            </a:r>
            <a:r>
              <a:rPr lang="fr-FR" dirty="0"/>
              <a:t>gastriques, </a:t>
            </a:r>
            <a:r>
              <a:rPr lang="fr-FR" dirty="0" smtClean="0"/>
              <a:t>ulcère </a:t>
            </a:r>
            <a:r>
              <a:rPr lang="fr-FR" dirty="0"/>
              <a:t>de l’estomac, </a:t>
            </a:r>
            <a:r>
              <a:rPr lang="fr-FR" dirty="0" smtClean="0"/>
              <a:t>troubles </a:t>
            </a:r>
            <a:r>
              <a:rPr lang="fr-FR" dirty="0"/>
              <a:t>du </a:t>
            </a:r>
            <a:r>
              <a:rPr lang="fr-FR" dirty="0" smtClean="0"/>
              <a:t>sommeil)</a:t>
            </a:r>
            <a:endParaRPr lang="en-US" dirty="0" smtClean="0"/>
          </a:p>
          <a:p>
            <a:r>
              <a:rPr lang="en-US" dirty="0" smtClean="0"/>
              <a:t>Phase de resistance : </a:t>
            </a:r>
            <a:r>
              <a:rPr lang="fr-FR" dirty="0" smtClean="0"/>
              <a:t>la </a:t>
            </a:r>
            <a:r>
              <a:rPr lang="fr-FR" dirty="0"/>
              <a:t>personne s’habitue progressivement au stress </a:t>
            </a:r>
            <a:r>
              <a:rPr lang="fr-FR" dirty="0" smtClean="0"/>
              <a:t>permanent,  </a:t>
            </a:r>
            <a:r>
              <a:rPr lang="fr-FR" dirty="0"/>
              <a:t>les signaux d’alarme physiques </a:t>
            </a:r>
            <a:r>
              <a:rPr lang="fr-FR" dirty="0" err="1" smtClean="0"/>
              <a:t>regressent</a:t>
            </a:r>
            <a:r>
              <a:rPr lang="fr-FR" dirty="0" smtClean="0"/>
              <a:t> progressivement. </a:t>
            </a:r>
            <a:r>
              <a:rPr lang="fr-FR" dirty="0"/>
              <a:t>Le corps </a:t>
            </a:r>
            <a:r>
              <a:rPr lang="fr-FR" dirty="0" smtClean="0"/>
              <a:t>est </a:t>
            </a:r>
            <a:r>
              <a:rPr lang="fr-FR" dirty="0"/>
              <a:t>toujours en souffrance mais l’individu ne s’en rend plus compte. </a:t>
            </a:r>
            <a:r>
              <a:rPr lang="fr-FR" dirty="0" smtClean="0"/>
              <a:t>C’est la phase de « déni » </a:t>
            </a:r>
            <a:endParaRPr lang="en-US" dirty="0" smtClean="0"/>
          </a:p>
          <a:p>
            <a:r>
              <a:rPr lang="en-US" dirty="0" smtClean="0"/>
              <a:t>Phase de rupture :</a:t>
            </a:r>
            <a:r>
              <a:rPr lang="fr-FR" dirty="0"/>
              <a:t> </a:t>
            </a:r>
            <a:r>
              <a:rPr lang="fr-FR" dirty="0" smtClean="0"/>
              <a:t>les limites </a:t>
            </a:r>
            <a:r>
              <a:rPr lang="fr-FR" dirty="0"/>
              <a:t>de </a:t>
            </a:r>
            <a:r>
              <a:rPr lang="fr-FR" dirty="0" smtClean="0"/>
              <a:t>la capacité de </a:t>
            </a:r>
            <a:r>
              <a:rPr lang="fr-FR" dirty="0"/>
              <a:t>résistance </a:t>
            </a:r>
            <a:r>
              <a:rPr lang="fr-FR" dirty="0" smtClean="0"/>
              <a:t>sont atteints. Les  </a:t>
            </a:r>
            <a:r>
              <a:rPr lang="fr-FR" dirty="0"/>
              <a:t>symptômes de la phase 1 </a:t>
            </a:r>
            <a:r>
              <a:rPr lang="fr-FR" dirty="0" smtClean="0"/>
              <a:t>réapparaissent, </a:t>
            </a:r>
            <a:r>
              <a:rPr lang="fr-FR" dirty="0"/>
              <a:t>alors qu’ils avaient disparu lors de la phase 2. L</a:t>
            </a:r>
            <a:r>
              <a:rPr lang="fr-FR" dirty="0" smtClean="0"/>
              <a:t>es    mécanismes du </a:t>
            </a:r>
            <a:r>
              <a:rPr lang="fr-FR" dirty="0" err="1"/>
              <a:t>burn</a:t>
            </a:r>
            <a:r>
              <a:rPr lang="fr-FR" dirty="0"/>
              <a:t>-out </a:t>
            </a:r>
            <a:r>
              <a:rPr lang="fr-FR" dirty="0" smtClean="0"/>
              <a:t> sont irréversibles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Phase de Burn Out grave : le</a:t>
            </a:r>
            <a:r>
              <a:rPr lang="fr-FR" dirty="0" smtClean="0"/>
              <a:t> </a:t>
            </a:r>
            <a:r>
              <a:rPr lang="fr-FR" dirty="0"/>
              <a:t>système de défense </a:t>
            </a:r>
            <a:r>
              <a:rPr lang="fr-FR" dirty="0" smtClean="0"/>
              <a:t>de l’organisme est </a:t>
            </a:r>
            <a:r>
              <a:rPr lang="fr-FR" dirty="0"/>
              <a:t>dépassé et il n’est plus capable d’affronter le stress chronique</a:t>
            </a:r>
            <a:r>
              <a:rPr lang="fr-FR" dirty="0" smtClean="0"/>
              <a:t>. </a:t>
            </a:r>
          </a:p>
          <a:p>
            <a:pPr lvl="1"/>
            <a:r>
              <a:rPr lang="fr-FR" dirty="0" smtClean="0"/>
              <a:t>perte de </a:t>
            </a:r>
            <a:r>
              <a:rPr lang="fr-FR" dirty="0"/>
              <a:t>confiance en </a:t>
            </a:r>
            <a:r>
              <a:rPr lang="fr-FR" dirty="0" smtClean="0"/>
              <a:t>soi</a:t>
            </a:r>
          </a:p>
          <a:p>
            <a:pPr lvl="1"/>
            <a:r>
              <a:rPr lang="fr-FR" dirty="0" smtClean="0"/>
              <a:t>Perte de toute </a:t>
            </a:r>
            <a:r>
              <a:rPr lang="fr-FR" dirty="0"/>
              <a:t>motivation envers son travail. </a:t>
            </a:r>
            <a:endParaRPr lang="fr-FR" dirty="0" smtClean="0"/>
          </a:p>
          <a:p>
            <a:pPr lvl="1"/>
            <a:r>
              <a:rPr lang="fr-FR" dirty="0" smtClean="0"/>
              <a:t>Cynisme </a:t>
            </a:r>
            <a:r>
              <a:rPr lang="fr-FR" dirty="0"/>
              <a:t>et de </a:t>
            </a:r>
            <a:r>
              <a:rPr lang="fr-FR" dirty="0" smtClean="0"/>
              <a:t>deshumanisation envers autrui, envers elle-même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428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Introduction &amp; généralités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Définitions du </a:t>
            </a:r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</a:rPr>
              <a:t>Burn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 Out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Causes du </a:t>
            </a:r>
            <a:r>
              <a:rPr lang="fr-FR" dirty="0" err="1">
                <a:solidFill>
                  <a:schemeClr val="bg1">
                    <a:lumMod val="65000"/>
                  </a:schemeClr>
                </a:solidFill>
              </a:rPr>
              <a:t>B</a:t>
            </a:r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</a:rPr>
              <a:t>urn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 Out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Signes cliniques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Évolution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Prévention</a:t>
            </a:r>
          </a:p>
          <a:p>
            <a:pPr marL="914400" lvl="1" indent="-514350">
              <a:buFont typeface="+mj-lt"/>
              <a:buAutoNum type="alphaU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62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Signes cliniques du </a:t>
            </a:r>
            <a:r>
              <a:rPr lang="fr-FR" dirty="0" err="1" smtClean="0"/>
              <a:t>Burn</a:t>
            </a:r>
            <a:r>
              <a:rPr lang="fr-FR" dirty="0" smtClean="0"/>
              <a:t> Out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844724"/>
              </p:ext>
            </p:extLst>
          </p:nvPr>
        </p:nvGraphicFramePr>
        <p:xfrm>
          <a:off x="395536" y="1052736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44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Troubles comportementaux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Un désintérêt de plus en plus accentué pour son travail</a:t>
            </a:r>
          </a:p>
          <a:p>
            <a:r>
              <a:rPr lang="fr-FR" dirty="0" smtClean="0"/>
              <a:t>Peur des </a:t>
            </a:r>
            <a:r>
              <a:rPr lang="fr-FR" dirty="0"/>
              <a:t>responsabilités professionnelles</a:t>
            </a:r>
          </a:p>
          <a:p>
            <a:r>
              <a:rPr lang="fr-FR" dirty="0" smtClean="0"/>
              <a:t>Stratégie d’évitement:  </a:t>
            </a:r>
            <a:r>
              <a:rPr lang="fr-FR" dirty="0"/>
              <a:t>retards, absences subites et non planifiées.</a:t>
            </a:r>
          </a:p>
          <a:p>
            <a:r>
              <a:rPr lang="fr-FR" dirty="0" smtClean="0"/>
              <a:t>Relâchement </a:t>
            </a:r>
            <a:r>
              <a:rPr lang="fr-FR" dirty="0"/>
              <a:t>vestimentaire et hygiénique,</a:t>
            </a:r>
          </a:p>
          <a:p>
            <a:r>
              <a:rPr lang="fr-FR" dirty="0"/>
              <a:t>M</a:t>
            </a:r>
            <a:r>
              <a:rPr lang="fr-FR" dirty="0" smtClean="0"/>
              <a:t>anque </a:t>
            </a:r>
            <a:r>
              <a:rPr lang="fr-FR" dirty="0"/>
              <a:t>de professionnalisme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27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Signes somatiques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Signes généraux : fatigue,  sensation de </a:t>
            </a:r>
            <a:r>
              <a:rPr lang="fr-FR" dirty="0"/>
              <a:t>tension chronique</a:t>
            </a:r>
            <a:r>
              <a:rPr lang="fr-FR" dirty="0" smtClean="0"/>
              <a:t>, douleurs </a:t>
            </a:r>
            <a:r>
              <a:rPr lang="fr-FR" dirty="0"/>
              <a:t>variables</a:t>
            </a:r>
            <a:r>
              <a:rPr lang="fr-FR" dirty="0" smtClean="0"/>
              <a:t>, troubles </a:t>
            </a:r>
            <a:r>
              <a:rPr lang="fr-FR" dirty="0"/>
              <a:t>du </a:t>
            </a:r>
            <a:r>
              <a:rPr lang="fr-FR" dirty="0" smtClean="0"/>
              <a:t>sommeil, céphalées </a:t>
            </a:r>
            <a:r>
              <a:rPr lang="fr-FR" dirty="0"/>
              <a:t>récurrentes ; </a:t>
            </a:r>
          </a:p>
          <a:p>
            <a:r>
              <a:rPr lang="fr-FR" dirty="0" smtClean="0"/>
              <a:t>TMS : dorsalgies; lombalgies, arthralgies diverses;</a:t>
            </a:r>
            <a:endParaRPr lang="fr-FR" dirty="0"/>
          </a:p>
          <a:p>
            <a:r>
              <a:rPr lang="fr-FR" dirty="0" smtClean="0"/>
              <a:t>Troubles digestifs : douleurs </a:t>
            </a:r>
            <a:r>
              <a:rPr lang="fr-FR" dirty="0"/>
              <a:t>abdominales, </a:t>
            </a:r>
            <a:r>
              <a:rPr lang="fr-FR" dirty="0" smtClean="0"/>
              <a:t>nausées, météorisme,  diarrhées</a:t>
            </a:r>
            <a:r>
              <a:rPr lang="fr-FR" dirty="0"/>
              <a:t>, </a:t>
            </a:r>
            <a:r>
              <a:rPr lang="fr-FR" dirty="0" smtClean="0"/>
              <a:t>intolérances </a:t>
            </a:r>
            <a:r>
              <a:rPr lang="fr-FR" dirty="0"/>
              <a:t>alimentaires diverses ;</a:t>
            </a:r>
          </a:p>
          <a:p>
            <a:r>
              <a:rPr lang="fr-FR" dirty="0"/>
              <a:t> </a:t>
            </a:r>
            <a:r>
              <a:rPr lang="fr-FR" dirty="0" smtClean="0"/>
              <a:t>Sphère ORL: infections </a:t>
            </a:r>
            <a:r>
              <a:rPr lang="fr-FR" dirty="0"/>
              <a:t>rhinopharyngées répétées ;</a:t>
            </a:r>
          </a:p>
          <a:p>
            <a:r>
              <a:rPr lang="fr-FR" dirty="0" smtClean="0"/>
              <a:t>Signes uro-génitaux : mictions </a:t>
            </a:r>
            <a:r>
              <a:rPr lang="fr-FR" dirty="0"/>
              <a:t>fréquentes </a:t>
            </a:r>
            <a:r>
              <a:rPr lang="fr-FR" dirty="0" smtClean="0"/>
              <a:t>psychogènes, dysuries </a:t>
            </a:r>
            <a:r>
              <a:rPr lang="fr-FR" dirty="0"/>
              <a:t>psychogènes, </a:t>
            </a:r>
            <a:r>
              <a:rPr lang="fr-FR" dirty="0" smtClean="0"/>
              <a:t>règles </a:t>
            </a:r>
            <a:r>
              <a:rPr lang="fr-FR" dirty="0"/>
              <a:t>douloureuses ; </a:t>
            </a:r>
          </a:p>
          <a:p>
            <a:r>
              <a:rPr lang="fr-FR" dirty="0" smtClean="0"/>
              <a:t>Signes neurovégétatifs : palpitations</a:t>
            </a:r>
            <a:r>
              <a:rPr lang="fr-FR" dirty="0"/>
              <a:t>, </a:t>
            </a:r>
            <a:r>
              <a:rPr lang="fr-FR" dirty="0" smtClean="0"/>
              <a:t>sueurs</a:t>
            </a:r>
            <a:r>
              <a:rPr lang="fr-FR" dirty="0"/>
              <a:t>, </a:t>
            </a:r>
            <a:r>
              <a:rPr lang="fr-FR" dirty="0" smtClean="0"/>
              <a:t>bouffées </a:t>
            </a:r>
            <a:r>
              <a:rPr lang="fr-FR" dirty="0"/>
              <a:t>de chaleur, </a:t>
            </a:r>
            <a:r>
              <a:rPr lang="fr-FR" dirty="0" smtClean="0"/>
              <a:t>tremblements</a:t>
            </a:r>
            <a:r>
              <a:rPr lang="fr-FR" dirty="0"/>
              <a:t>, des sensations de </a:t>
            </a:r>
            <a:r>
              <a:rPr lang="fr-FR" dirty="0" smtClean="0"/>
              <a:t>froid.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537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signes émotionnels -affectifs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I</a:t>
            </a:r>
            <a:r>
              <a:rPr lang="fr-FR" dirty="0" smtClean="0"/>
              <a:t>rritabilité </a:t>
            </a:r>
            <a:r>
              <a:rPr lang="fr-FR" dirty="0"/>
              <a:t>;</a:t>
            </a:r>
          </a:p>
          <a:p>
            <a:r>
              <a:rPr lang="fr-FR" dirty="0"/>
              <a:t>S</a:t>
            </a:r>
            <a:r>
              <a:rPr lang="fr-FR" dirty="0" smtClean="0"/>
              <a:t>autes </a:t>
            </a:r>
            <a:r>
              <a:rPr lang="fr-FR" dirty="0"/>
              <a:t>d'humeur ;</a:t>
            </a:r>
          </a:p>
          <a:p>
            <a:r>
              <a:rPr lang="fr-FR" dirty="0"/>
              <a:t>T</a:t>
            </a:r>
            <a:r>
              <a:rPr lang="fr-FR" dirty="0" smtClean="0"/>
              <a:t>ristesse </a:t>
            </a:r>
            <a:r>
              <a:rPr lang="fr-FR" dirty="0"/>
              <a:t>allant même jusqu'au désespoir, avec des idées suicidaires ;</a:t>
            </a:r>
          </a:p>
          <a:p>
            <a:r>
              <a:rPr lang="fr-FR" dirty="0" smtClean="0"/>
              <a:t>Apathie, </a:t>
            </a:r>
            <a:r>
              <a:rPr lang="fr-FR" dirty="0"/>
              <a:t>sentiment d'insatisfaction et de douleur morale ;</a:t>
            </a:r>
          </a:p>
          <a:p>
            <a:r>
              <a:rPr lang="fr-FR" dirty="0" smtClean="0"/>
              <a:t>Perturbations de l'affect : méfiance</a:t>
            </a:r>
            <a:r>
              <a:rPr lang="fr-FR" dirty="0"/>
              <a:t>, </a:t>
            </a:r>
            <a:r>
              <a:rPr lang="fr-FR" dirty="0" smtClean="0"/>
              <a:t>distanciation </a:t>
            </a:r>
            <a:r>
              <a:rPr lang="fr-FR" dirty="0"/>
              <a:t>interpersonnelle, </a:t>
            </a:r>
            <a:r>
              <a:rPr lang="fr-FR" dirty="0" smtClean="0"/>
              <a:t>cynisme</a:t>
            </a:r>
            <a:r>
              <a:rPr lang="fr-FR" dirty="0"/>
              <a:t>.</a:t>
            </a:r>
          </a:p>
          <a:p>
            <a:r>
              <a:rPr lang="fr-FR" dirty="0" smtClean="0"/>
              <a:t>Dégradation des </a:t>
            </a:r>
            <a:r>
              <a:rPr lang="fr-FR" dirty="0"/>
              <a:t>relations avec le </a:t>
            </a:r>
            <a:r>
              <a:rPr lang="fr-FR" dirty="0" smtClean="0"/>
              <a:t>conjoint, </a:t>
            </a:r>
            <a:r>
              <a:rPr lang="fr-FR" dirty="0"/>
              <a:t>les amis intimes deviennent difficiles, tendues, insatisfaisantes ; </a:t>
            </a:r>
            <a:r>
              <a:rPr lang="fr-FR" dirty="0" smtClean="0"/>
              <a:t>avec possibilité de séparation et de divorce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720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Signes cognitifs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Des troubles d’attention.</a:t>
            </a:r>
          </a:p>
          <a:p>
            <a:r>
              <a:rPr lang="fr-FR" dirty="0" smtClean="0"/>
              <a:t>De </a:t>
            </a:r>
            <a:r>
              <a:rPr lang="fr-FR" dirty="0"/>
              <a:t>concentration.</a:t>
            </a:r>
          </a:p>
          <a:p>
            <a:r>
              <a:rPr lang="fr-FR" dirty="0" smtClean="0"/>
              <a:t>De </a:t>
            </a:r>
            <a:r>
              <a:rPr lang="fr-FR" dirty="0"/>
              <a:t>mémoire.</a:t>
            </a:r>
          </a:p>
          <a:p>
            <a:r>
              <a:rPr lang="fr-FR" dirty="0" smtClean="0"/>
              <a:t>De jugement</a:t>
            </a:r>
            <a:endParaRPr lang="fr-FR" dirty="0"/>
          </a:p>
          <a:p>
            <a:r>
              <a:rPr lang="fr-FR" dirty="0" smtClean="0"/>
              <a:t>Dévalorisation de soi-même </a:t>
            </a:r>
            <a:r>
              <a:rPr lang="fr-FR" dirty="0"/>
              <a:t>au point qu'il craint d'être plus nuisible </a:t>
            </a:r>
            <a:r>
              <a:rPr lang="fr-FR" dirty="0" smtClean="0"/>
              <a:t>qu'utile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311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Introduction &amp; généralités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Définitions du </a:t>
            </a:r>
            <a:r>
              <a:rPr lang="fr-FR" dirty="0" err="1" smtClean="0"/>
              <a:t>Burn</a:t>
            </a:r>
            <a:r>
              <a:rPr lang="fr-FR" dirty="0" smtClean="0"/>
              <a:t> Out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Causes du </a:t>
            </a:r>
            <a:r>
              <a:rPr lang="fr-FR" dirty="0" err="1"/>
              <a:t>B</a:t>
            </a:r>
            <a:r>
              <a:rPr lang="fr-FR" dirty="0" err="1" smtClean="0"/>
              <a:t>urn</a:t>
            </a:r>
            <a:r>
              <a:rPr lang="fr-FR" dirty="0" smtClean="0"/>
              <a:t> Out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Signes cliniques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Évolution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Prévention</a:t>
            </a:r>
          </a:p>
          <a:p>
            <a:pPr marL="914400" lvl="1" indent="-514350">
              <a:buFont typeface="+mj-lt"/>
              <a:buAutoNum type="alphaU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686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Introduction &amp; généralités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Définitions du </a:t>
            </a:r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</a:rPr>
              <a:t>Burn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 Out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Causes du </a:t>
            </a:r>
            <a:r>
              <a:rPr lang="fr-FR" dirty="0" err="1">
                <a:solidFill>
                  <a:schemeClr val="bg1">
                    <a:lumMod val="65000"/>
                  </a:schemeClr>
                </a:solidFill>
              </a:rPr>
              <a:t>B</a:t>
            </a:r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</a:rPr>
              <a:t>urn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 Out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Signes cliniques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Évolution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Prévention</a:t>
            </a:r>
          </a:p>
        </p:txBody>
      </p:sp>
    </p:spTree>
    <p:extLst>
      <p:ext uri="{BB962C8B-B14F-4D97-AF65-F5344CB8AC3E}">
        <p14:creationId xmlns:p14="http://schemas.microsoft.com/office/powerpoint/2010/main" val="228686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pronostic dépend de la phase évolutive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8588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699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Introduction &amp; généralités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Définitions du </a:t>
            </a:r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</a:rPr>
              <a:t>Burn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 Out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Causes du </a:t>
            </a:r>
            <a:r>
              <a:rPr lang="fr-FR" dirty="0" err="1">
                <a:solidFill>
                  <a:schemeClr val="bg1">
                    <a:lumMod val="65000"/>
                  </a:schemeClr>
                </a:solidFill>
              </a:rPr>
              <a:t>B</a:t>
            </a:r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</a:rPr>
              <a:t>urn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 Out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Signes cliniques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Évolution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Prévention</a:t>
            </a:r>
          </a:p>
          <a:p>
            <a:pPr marL="914400" lvl="1" indent="-514350">
              <a:buFont typeface="+mj-lt"/>
              <a:buAutoNum type="alphaU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73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Prévention = Dépistage précoce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smtClean="0"/>
              <a:t>Outils de dépistage = questionnaires</a:t>
            </a:r>
          </a:p>
          <a:p>
            <a:pPr marL="0" indent="0">
              <a:buNone/>
            </a:pPr>
            <a:r>
              <a:rPr lang="fr-FR" dirty="0" smtClean="0"/>
              <a:t>Il existe une multitude de dépistage</a:t>
            </a:r>
          </a:p>
          <a:p>
            <a:pPr marL="0" indent="0">
              <a:buNone/>
            </a:pPr>
            <a:r>
              <a:rPr lang="fr-FR" dirty="0" smtClean="0"/>
              <a:t>Les plus utilisés dans les études de recherche :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rgbClr val="FF0000"/>
                </a:solidFill>
              </a:rPr>
              <a:t>Le </a:t>
            </a:r>
            <a:r>
              <a:rPr lang="fr-FR" dirty="0" err="1">
                <a:solidFill>
                  <a:srgbClr val="FF0000"/>
                </a:solidFill>
              </a:rPr>
              <a:t>Maslach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Burnout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Inventory</a:t>
            </a:r>
            <a:r>
              <a:rPr lang="fr-FR" dirty="0">
                <a:solidFill>
                  <a:srgbClr val="FF0000"/>
                </a:solidFill>
              </a:rPr>
              <a:t> (MBI</a:t>
            </a:r>
            <a:r>
              <a:rPr lang="fr-FR" dirty="0" smtClean="0">
                <a:solidFill>
                  <a:srgbClr val="FF0000"/>
                </a:solidFill>
              </a:rPr>
              <a:t>)</a:t>
            </a:r>
            <a:r>
              <a:rPr lang="fr-FR" dirty="0" smtClean="0"/>
              <a:t>: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fr-FR" dirty="0" smtClean="0"/>
              <a:t>utilisé </a:t>
            </a:r>
            <a:r>
              <a:rPr lang="fr-FR" dirty="0"/>
              <a:t>dans 88% de toutes les publications sur le </a:t>
            </a:r>
            <a:r>
              <a:rPr lang="fr-FR" dirty="0" err="1"/>
              <a:t>burnout</a:t>
            </a:r>
            <a:r>
              <a:rPr lang="fr-FR" dirty="0"/>
              <a:t> </a:t>
            </a:r>
            <a:r>
              <a:rPr lang="fr-FR" dirty="0" smtClean="0"/>
              <a:t>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fr-FR" dirty="0" smtClean="0"/>
              <a:t>contient trois 3 facteurs : épuisement émotionnel - dépersonnalisation - </a:t>
            </a:r>
            <a:r>
              <a:rPr lang="fr-FR" dirty="0"/>
              <a:t>réalisation personnelle </a:t>
            </a:r>
            <a:r>
              <a:rPr lang="fr-FR" dirty="0" smtClean="0"/>
              <a:t>réduite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rgbClr val="FF0000"/>
                </a:solidFill>
              </a:rPr>
              <a:t>Le </a:t>
            </a:r>
            <a:r>
              <a:rPr lang="fr-FR" dirty="0" err="1">
                <a:solidFill>
                  <a:srgbClr val="FF0000"/>
                </a:solidFill>
              </a:rPr>
              <a:t>Copenhagen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Burnout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Inventory</a:t>
            </a:r>
            <a:r>
              <a:rPr lang="fr-FR" dirty="0">
                <a:solidFill>
                  <a:srgbClr val="FF0000"/>
                </a:solidFill>
              </a:rPr>
              <a:t> (CBI</a:t>
            </a:r>
            <a:r>
              <a:rPr lang="fr-FR" dirty="0" smtClean="0">
                <a:solidFill>
                  <a:srgbClr val="FF0000"/>
                </a:solidFill>
              </a:rPr>
              <a:t>)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fr-FR" dirty="0" smtClean="0"/>
              <a:t>Vient approfondir la dimension centrale du MBI, le sentiment de fatigue et d’épuisement et la relation d’aide. </a:t>
            </a:r>
          </a:p>
          <a:p>
            <a:r>
              <a:rPr lang="fr-FR" dirty="0" smtClean="0"/>
              <a:t>Autres outils : </a:t>
            </a:r>
            <a:r>
              <a:rPr lang="fr-FR" dirty="0" err="1"/>
              <a:t>Burnout</a:t>
            </a:r>
            <a:r>
              <a:rPr lang="fr-FR" dirty="0"/>
              <a:t> </a:t>
            </a:r>
            <a:r>
              <a:rPr lang="fr-FR" dirty="0" err="1"/>
              <a:t>Measure</a:t>
            </a:r>
            <a:r>
              <a:rPr lang="fr-FR" dirty="0"/>
              <a:t> (BM);</a:t>
            </a:r>
          </a:p>
          <a:p>
            <a:pPr lvl="1"/>
            <a:r>
              <a:rPr lang="fr-FR" dirty="0" smtClean="0"/>
              <a:t>Mesure </a:t>
            </a:r>
            <a:r>
              <a:rPr lang="fr-FR" dirty="0"/>
              <a:t>de l'épuisement professionnel de </a:t>
            </a:r>
            <a:r>
              <a:rPr lang="fr-FR" dirty="0" err="1"/>
              <a:t>Shirom</a:t>
            </a:r>
            <a:r>
              <a:rPr lang="fr-FR" dirty="0"/>
              <a:t> </a:t>
            </a:r>
            <a:r>
              <a:rPr lang="fr-FR" dirty="0" err="1"/>
              <a:t>Melamed</a:t>
            </a:r>
            <a:r>
              <a:rPr lang="fr-FR" dirty="0"/>
              <a:t> [SMBM] </a:t>
            </a:r>
            <a:endParaRPr lang="fr-FR" dirty="0" smtClean="0"/>
          </a:p>
          <a:p>
            <a:pPr lvl="1"/>
            <a:r>
              <a:rPr lang="fr-FR" dirty="0" smtClean="0"/>
              <a:t>Bergen </a:t>
            </a:r>
            <a:r>
              <a:rPr lang="fr-FR" dirty="0" err="1"/>
              <a:t>Burnout</a:t>
            </a:r>
            <a:r>
              <a:rPr lang="fr-FR" dirty="0"/>
              <a:t> </a:t>
            </a:r>
            <a:r>
              <a:rPr lang="fr-FR" dirty="0" err="1"/>
              <a:t>Inventory</a:t>
            </a:r>
            <a:r>
              <a:rPr lang="fr-FR" dirty="0"/>
              <a:t> (BBI) </a:t>
            </a:r>
          </a:p>
          <a:p>
            <a:pPr lvl="1"/>
            <a:r>
              <a:rPr lang="fr-FR" dirty="0" smtClean="0"/>
              <a:t>Questionnaire </a:t>
            </a:r>
            <a:r>
              <a:rPr lang="fr-FR" dirty="0"/>
              <a:t>sur l'épuisement professionnel de Grenade (GBQ). </a:t>
            </a:r>
          </a:p>
          <a:p>
            <a:pPr lvl="1"/>
            <a:r>
              <a:rPr lang="en-US" dirty="0" smtClean="0"/>
              <a:t>Oldenburg </a:t>
            </a:r>
            <a:r>
              <a:rPr lang="en-US" dirty="0"/>
              <a:t>Burnout Inventory (ILOB).</a:t>
            </a:r>
            <a:endParaRPr lang="fr-FR" dirty="0"/>
          </a:p>
          <a:p>
            <a:pPr lvl="1"/>
            <a:r>
              <a:rPr lang="en-US" dirty="0" smtClean="0"/>
              <a:t>Burnout </a:t>
            </a:r>
            <a:r>
              <a:rPr lang="en-US" dirty="0"/>
              <a:t>Assessment Tool (BAT) </a:t>
            </a:r>
            <a:r>
              <a:rPr lang="en-US" dirty="0" smtClean="0"/>
              <a:t>.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914400" lvl="1" indent="-514350">
              <a:buFont typeface="Arial" pitchFamily="34" charset="0"/>
              <a:buChar char="•"/>
            </a:pPr>
            <a:endParaRPr lang="fr-FR" dirty="0"/>
          </a:p>
          <a:p>
            <a:pPr marL="914400" lvl="1" indent="-514350"/>
            <a:endParaRPr lang="fr-FR" dirty="0"/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50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santé mentale au travail :</a:t>
            </a:r>
            <a:br>
              <a:rPr lang="fr-FR" dirty="0" smtClean="0"/>
            </a:br>
            <a:r>
              <a:rPr lang="fr-FR" dirty="0" smtClean="0"/>
              <a:t>Les premières recherches… tardives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/>
              <a:t>Isabelle BILLIARD </a:t>
            </a:r>
            <a:r>
              <a:rPr lang="fr-FR" dirty="0" smtClean="0"/>
              <a:t>dans «  l’émergence </a:t>
            </a:r>
            <a:r>
              <a:rPr lang="fr-FR" dirty="0"/>
              <a:t>de la psychopathologie du travail en </a:t>
            </a:r>
            <a:r>
              <a:rPr lang="fr-FR" dirty="0" smtClean="0"/>
              <a:t>France »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1920 : Thomas LEBLANC 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1952 : Claude VEIL </a:t>
            </a:r>
            <a:r>
              <a:rPr lang="fr-FR" dirty="0" smtClean="0"/>
              <a:t>– Thèse de Médecine – « la fatigue industrielle et l’organisation du travail : pourcentage de repos, rythme optimum, détérioration somatique »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1998 : Mary Ann </a:t>
            </a:r>
            <a:r>
              <a:rPr lang="fr-FR" b="1" dirty="0" err="1" smtClean="0">
                <a:solidFill>
                  <a:srgbClr val="FF0000"/>
                </a:solidFill>
              </a:rPr>
              <a:t>Baynton</a:t>
            </a:r>
            <a:r>
              <a:rPr lang="fr-FR" b="1" dirty="0" smtClean="0">
                <a:solidFill>
                  <a:srgbClr val="FF0000"/>
                </a:solidFill>
              </a:rPr>
              <a:t> &amp; </a:t>
            </a:r>
            <a:r>
              <a:rPr lang="fr-FR" b="1" dirty="0" err="1" smtClean="0">
                <a:solidFill>
                  <a:srgbClr val="FF0000"/>
                </a:solidFill>
              </a:rPr>
              <a:t>Leanne</a:t>
            </a:r>
            <a:r>
              <a:rPr lang="fr-FR" b="1" dirty="0" smtClean="0">
                <a:solidFill>
                  <a:srgbClr val="FF0000"/>
                </a:solidFill>
              </a:rPr>
              <a:t> Fournier </a:t>
            </a:r>
            <a:r>
              <a:rPr lang="fr-FR" dirty="0" smtClean="0"/>
              <a:t>(canada) « l’évolution de la santé mentale en milieu de travail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571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Prévention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Au niveau entreprise </a:t>
            </a:r>
          </a:p>
          <a:p>
            <a:pPr lvl="1"/>
            <a:r>
              <a:rPr lang="fr-FR" dirty="0" smtClean="0"/>
              <a:t>Agir sur l’organisation de travail</a:t>
            </a:r>
          </a:p>
          <a:p>
            <a:pPr lvl="1"/>
            <a:r>
              <a:rPr lang="fr-FR" dirty="0" smtClean="0"/>
              <a:t>Agir sur la répartition équitable de la charge de travail</a:t>
            </a:r>
          </a:p>
          <a:p>
            <a:pPr lvl="1"/>
            <a:r>
              <a:rPr lang="fr-FR" dirty="0" smtClean="0"/>
              <a:t>Dépistage régulier</a:t>
            </a:r>
          </a:p>
          <a:p>
            <a:r>
              <a:rPr lang="fr-FR" dirty="0" smtClean="0"/>
              <a:t>Au niveau individuel</a:t>
            </a:r>
          </a:p>
          <a:p>
            <a:pPr lvl="1"/>
            <a:r>
              <a:rPr lang="fr-FR" dirty="0" smtClean="0"/>
              <a:t>Répartir convenablement la charge de son travail</a:t>
            </a:r>
          </a:p>
          <a:p>
            <a:pPr lvl="1"/>
            <a:r>
              <a:rPr lang="fr-FR" dirty="0" smtClean="0"/>
              <a:t>Apprendre à refuser du travail</a:t>
            </a:r>
          </a:p>
          <a:p>
            <a:pPr lvl="1"/>
            <a:r>
              <a:rPr lang="fr-FR" dirty="0" smtClean="0"/>
              <a:t>Appliquer le droit à </a:t>
            </a:r>
            <a:r>
              <a:rPr lang="fr-FR" smtClean="0"/>
              <a:t>la déconnexion </a:t>
            </a:r>
            <a:r>
              <a:rPr lang="fr-FR" dirty="0" smtClean="0"/>
              <a:t>: ne plus travailler en dehors des heures du travail et les jours fériés</a:t>
            </a:r>
          </a:p>
          <a:p>
            <a:pPr lvl="1"/>
            <a:r>
              <a:rPr lang="fr-FR" dirty="0" smtClean="0"/>
              <a:t>Répartir son temps entre travail – loisir – famille  et avoir des centres d’intérêt autre que le travail</a:t>
            </a:r>
          </a:p>
          <a:p>
            <a:pPr lvl="1"/>
            <a:r>
              <a:rPr lang="fr-FR" dirty="0" smtClean="0"/>
              <a:t>Apprendre </a:t>
            </a:r>
            <a:r>
              <a:rPr lang="fr-FR" dirty="0"/>
              <a:t>à entendre les signaux de son corps</a:t>
            </a:r>
          </a:p>
          <a:p>
            <a:pPr lvl="1"/>
            <a:r>
              <a:rPr lang="fr-FR" dirty="0" smtClean="0"/>
              <a:t>Avoir recours rapidement à un professionnel de la santé (médecin du travail, infirmière du travail, psychologue, psychiatre etc.) dés les premiers symptômes  du </a:t>
            </a:r>
            <a:r>
              <a:rPr lang="fr-FR" dirty="0" err="1" smtClean="0"/>
              <a:t>Burn</a:t>
            </a:r>
            <a:r>
              <a:rPr lang="fr-FR" dirty="0" smtClean="0"/>
              <a:t> Out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137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Fin</a:t>
            </a:r>
          </a:p>
          <a:p>
            <a:pPr marL="0" indent="0" algn="ctr">
              <a:buNone/>
            </a:pPr>
            <a:r>
              <a:rPr lang="fr-FR" dirty="0" err="1" smtClean="0"/>
              <a:t>Derniére</a:t>
            </a:r>
            <a:r>
              <a:rPr lang="fr-FR" dirty="0" smtClean="0"/>
              <a:t> mise à jour </a:t>
            </a:r>
          </a:p>
          <a:p>
            <a:pPr marL="0" indent="0" algn="ctr">
              <a:buNone/>
            </a:pPr>
            <a:r>
              <a:rPr lang="fr-FR" smtClean="0"/>
              <a:t>13 Octobre 2023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68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Au Canada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fr-FR" dirty="0" smtClean="0"/>
              <a:t>Le </a:t>
            </a:r>
            <a:r>
              <a:rPr lang="fr-FR" b="1" dirty="0" smtClean="0">
                <a:solidFill>
                  <a:srgbClr val="FF0000"/>
                </a:solidFill>
              </a:rPr>
              <a:t>gouvernement canadien</a:t>
            </a:r>
            <a:r>
              <a:rPr lang="fr-FR" dirty="0" smtClean="0"/>
              <a:t>, précurseur de la santé </a:t>
            </a:r>
            <a:r>
              <a:rPr lang="fr-FR" dirty="0"/>
              <a:t>m</a:t>
            </a:r>
            <a:r>
              <a:rPr lang="fr-FR" dirty="0" smtClean="0"/>
              <a:t>entale, a mis à la disposition de la fonction publique fédérale une stratégie sur la santé mentale en fixant </a:t>
            </a:r>
            <a:r>
              <a:rPr lang="fr-FR" b="1" dirty="0" smtClean="0">
                <a:solidFill>
                  <a:srgbClr val="FF0000"/>
                </a:solidFill>
              </a:rPr>
              <a:t>3 buts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Changer la culture</a:t>
            </a:r>
          </a:p>
          <a:p>
            <a:pPr lvl="1"/>
            <a:r>
              <a:rPr lang="fr-FR" dirty="0" smtClean="0"/>
              <a:t>Renforcer les capacités</a:t>
            </a:r>
          </a:p>
          <a:p>
            <a:pPr lvl="1"/>
            <a:r>
              <a:rPr lang="fr-FR" dirty="0" smtClean="0"/>
              <a:t>Mesures, rapports et améliorations continues</a:t>
            </a:r>
          </a:p>
          <a:p>
            <a:pPr marL="457200" lvl="1" indent="0">
              <a:buNone/>
            </a:pPr>
            <a:r>
              <a:rPr lang="fr-FR" dirty="0" smtClean="0"/>
              <a:t>Et des </a:t>
            </a:r>
            <a:r>
              <a:rPr lang="fr-FR" b="1" dirty="0" smtClean="0">
                <a:solidFill>
                  <a:srgbClr val="FF0000"/>
                </a:solidFill>
              </a:rPr>
              <a:t>objectifs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communs</a:t>
            </a:r>
            <a:r>
              <a:rPr lang="fr-FR" dirty="0" smtClean="0"/>
              <a:t> à l’ensemble de la fonction publique et des</a:t>
            </a:r>
            <a:r>
              <a:rPr lang="fr-FR" b="1" dirty="0" smtClean="0">
                <a:solidFill>
                  <a:srgbClr val="FF0000"/>
                </a:solidFill>
              </a:rPr>
              <a:t> objectifs propres</a:t>
            </a:r>
            <a:r>
              <a:rPr lang="fr-FR" dirty="0" smtClean="0"/>
              <a:t> à chacune des organisations</a:t>
            </a:r>
          </a:p>
        </p:txBody>
      </p:sp>
    </p:spTree>
    <p:extLst>
      <p:ext uri="{BB962C8B-B14F-4D97-AF65-F5344CB8AC3E}">
        <p14:creationId xmlns:p14="http://schemas.microsoft.com/office/powerpoint/2010/main" val="4398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Au Canada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Janvier 2013, la Commission de la santé mentale du Canada a lancé la proposition de « LA NORME » nationale du Canada sur la santé et la sécurité psychologique en milieu de travail </a:t>
            </a:r>
            <a:r>
              <a:rPr lang="fr-FR" b="1" dirty="0" smtClean="0">
                <a:solidFill>
                  <a:srgbClr val="FF0000"/>
                </a:solidFill>
              </a:rPr>
              <a:t>une première mondiale !</a:t>
            </a:r>
          </a:p>
          <a:p>
            <a:r>
              <a:rPr lang="fr-FR" b="1" dirty="0" smtClean="0"/>
              <a:t>CAN/CSA-Z 1003-13/BNQ 9700-803/2013</a:t>
            </a:r>
          </a:p>
          <a:p>
            <a:r>
              <a:rPr lang="fr-FR" b="1" dirty="0" smtClean="0"/>
              <a:t>Panel composé de :</a:t>
            </a:r>
          </a:p>
          <a:p>
            <a:pPr lvl="1"/>
            <a:r>
              <a:rPr lang="fr-FR" b="1" dirty="0" smtClean="0"/>
              <a:t>Stratégie </a:t>
            </a:r>
          </a:p>
          <a:p>
            <a:pPr lvl="1"/>
            <a:r>
              <a:rPr lang="fr-FR" b="1" dirty="0" smtClean="0"/>
              <a:t>Trousse d’outils</a:t>
            </a:r>
          </a:p>
          <a:p>
            <a:pPr lvl="1"/>
            <a:r>
              <a:rPr lang="fr-FR" b="1" dirty="0"/>
              <a:t>R</a:t>
            </a:r>
            <a:r>
              <a:rPr lang="fr-FR" b="1" dirty="0" smtClean="0"/>
              <a:t>essources pour le salarié</a:t>
            </a:r>
          </a:p>
        </p:txBody>
      </p:sp>
    </p:spTree>
    <p:extLst>
      <p:ext uri="{BB962C8B-B14F-4D97-AF65-F5344CB8AC3E}">
        <p14:creationId xmlns:p14="http://schemas.microsoft.com/office/powerpoint/2010/main" val="9702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Au Canada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fr-FR" dirty="0" smtClean="0"/>
              <a:t>2007, centre pour la santé mentale au milieu de travail de la GREAT WEST</a:t>
            </a:r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Centre COSE (centre d’organisation scientifique de l’Entreprise), bureau privé de formation et de consultation propose :</a:t>
            </a:r>
          </a:p>
          <a:p>
            <a:pPr lvl="1"/>
            <a:r>
              <a:rPr lang="fr-FR" dirty="0" smtClean="0"/>
              <a:t>Système de gestion de la santé et sécurité psychologiques</a:t>
            </a:r>
          </a:p>
        </p:txBody>
      </p:sp>
    </p:spTree>
    <p:extLst>
      <p:ext uri="{BB962C8B-B14F-4D97-AF65-F5344CB8AC3E}">
        <p14:creationId xmlns:p14="http://schemas.microsoft.com/office/powerpoint/2010/main" val="326085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BIT: 10 octobre 2010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Rapport sur la santé mentale au travail en Allemagne, USA, Finlande, Pologne et Royaume Uni </a:t>
            </a:r>
            <a:r>
              <a:rPr lang="fr-FR" b="1" dirty="0" smtClean="0">
                <a:latin typeface="Times New Roman"/>
                <a:cs typeface="Times New Roman"/>
              </a:rPr>
              <a:t>→</a:t>
            </a:r>
            <a:r>
              <a:rPr lang="fr-FR" b="1" dirty="0" smtClean="0">
                <a:cs typeface="Times New Roman"/>
              </a:rPr>
              <a:t> 1 salarié sur 10</a:t>
            </a:r>
            <a:r>
              <a:rPr lang="fr-FR" dirty="0" smtClean="0">
                <a:cs typeface="Times New Roman"/>
              </a:rPr>
              <a:t> souffre d(une dépression, d’anxiété, de stress ou de surmenage et risque de ce fait l ’hospitalisation ou le </a:t>
            </a:r>
            <a:r>
              <a:rPr lang="fr-FR" dirty="0" err="1" smtClean="0">
                <a:cs typeface="Times New Roman"/>
              </a:rPr>
              <a:t>chomage</a:t>
            </a:r>
            <a:r>
              <a:rPr lang="fr-FR" dirty="0" smtClean="0">
                <a:cs typeface="Times New Roman"/>
              </a:rPr>
              <a:t>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8031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OMS : 2013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Propose la définition : </a:t>
            </a:r>
          </a:p>
          <a:p>
            <a:pPr marL="0" indent="0">
              <a:buNone/>
            </a:pPr>
            <a:r>
              <a:rPr lang="fr-FR" sz="3600" dirty="0" smtClean="0"/>
              <a:t>« la santé mentale englobe la promotion du</a:t>
            </a:r>
            <a:r>
              <a:rPr lang="fr-FR" sz="3600" b="1" dirty="0" smtClean="0">
                <a:solidFill>
                  <a:srgbClr val="FF0000"/>
                </a:solidFill>
              </a:rPr>
              <a:t> bien-être</a:t>
            </a:r>
            <a:r>
              <a:rPr lang="fr-FR" sz="3600" dirty="0" smtClean="0"/>
              <a:t>, la prévention des </a:t>
            </a:r>
            <a:r>
              <a:rPr lang="fr-FR" sz="3600" b="1" dirty="0" smtClean="0">
                <a:solidFill>
                  <a:srgbClr val="FF0000"/>
                </a:solidFill>
              </a:rPr>
              <a:t>troubles mentaux</a:t>
            </a:r>
            <a:r>
              <a:rPr lang="fr-FR" sz="3600" dirty="0" smtClean="0"/>
              <a:t>, le traitement de la </a:t>
            </a:r>
            <a:r>
              <a:rPr lang="fr-FR" sz="3600" b="1" dirty="0" smtClean="0">
                <a:solidFill>
                  <a:srgbClr val="FF0000"/>
                </a:solidFill>
              </a:rPr>
              <a:t>réadaptation</a:t>
            </a:r>
            <a:r>
              <a:rPr lang="fr-FR" sz="3600" dirty="0" smtClean="0"/>
              <a:t> des personnes atteintes de ces troubles. »</a:t>
            </a:r>
          </a:p>
        </p:txBody>
      </p:sp>
    </p:spTree>
    <p:extLst>
      <p:ext uri="{BB962C8B-B14F-4D97-AF65-F5344CB8AC3E}">
        <p14:creationId xmlns:p14="http://schemas.microsoft.com/office/powerpoint/2010/main" val="60382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2207</Words>
  <Application>Microsoft Office PowerPoint</Application>
  <PresentationFormat>On-screen Show (4:3)</PresentationFormat>
  <Paragraphs>315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Times New Roman</vt:lpstr>
      <vt:lpstr>Thème Office</vt:lpstr>
      <vt:lpstr>Le Burn-Out :  diagnostic et prise en charge</vt:lpstr>
      <vt:lpstr>Plan</vt:lpstr>
      <vt:lpstr>Plan</vt:lpstr>
      <vt:lpstr>La santé mentale au travail : Les premières recherches… tardives</vt:lpstr>
      <vt:lpstr>Au Canada</vt:lpstr>
      <vt:lpstr>Au Canada</vt:lpstr>
      <vt:lpstr>Au Canada</vt:lpstr>
      <vt:lpstr>BIT: 10 octobre 2010</vt:lpstr>
      <vt:lpstr>OMS : 2013</vt:lpstr>
      <vt:lpstr>OMS : 2013</vt:lpstr>
      <vt:lpstr>OMS : 2013</vt:lpstr>
      <vt:lpstr>OIT : 28 avril 2016</vt:lpstr>
      <vt:lpstr>Plan</vt:lpstr>
      <vt:lpstr> </vt:lpstr>
      <vt:lpstr>Les maladies de la solitude</vt:lpstr>
      <vt:lpstr> </vt:lpstr>
      <vt:lpstr>Pathologie de surcharge</vt:lpstr>
      <vt:lpstr>PowerPoint Presentation</vt:lpstr>
      <vt:lpstr>PowerPoint Presentation</vt:lpstr>
      <vt:lpstr>L’OMS, le 27 mai 2019 : </vt:lpstr>
      <vt:lpstr>PowerPoint Presentation</vt:lpstr>
      <vt:lpstr>Plan</vt:lpstr>
      <vt:lpstr>Le Burn Out est un syndrome</vt:lpstr>
      <vt:lpstr>Facteurs de risque</vt:lpstr>
      <vt:lpstr>Les métiers à risque </vt:lpstr>
      <vt:lpstr>Traits de personnalité </vt:lpstr>
      <vt:lpstr>Plan</vt:lpstr>
      <vt:lpstr>Le Burn Out s’articule autour de 3 dimensions</vt:lpstr>
      <vt:lpstr>Quatre Phases en évolution progressive sur plusieurs mois / années</vt:lpstr>
      <vt:lpstr>Signes cliniques du Burn Out</vt:lpstr>
      <vt:lpstr>Troubles comportementaux</vt:lpstr>
      <vt:lpstr>Signes somatiques</vt:lpstr>
      <vt:lpstr> signes émotionnels -affectifs </vt:lpstr>
      <vt:lpstr>Signes cognitifs</vt:lpstr>
      <vt:lpstr>Plan</vt:lpstr>
      <vt:lpstr>Plan</vt:lpstr>
      <vt:lpstr>Le pronostic dépend de la phase évolutive </vt:lpstr>
      <vt:lpstr>Plan</vt:lpstr>
      <vt:lpstr>Prévention = Dépistage précoce </vt:lpstr>
      <vt:lpstr>Prévention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Burn-Out :  diagnostic et prise en charge</dc:title>
  <dc:creator>perso</dc:creator>
  <cp:lastModifiedBy>nardjesse</cp:lastModifiedBy>
  <cp:revision>32</cp:revision>
  <dcterms:created xsi:type="dcterms:W3CDTF">2020-01-30T18:37:40Z</dcterms:created>
  <dcterms:modified xsi:type="dcterms:W3CDTF">2023-10-16T10:51:52Z</dcterms:modified>
</cp:coreProperties>
</file>