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4.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 id="2147483672" r:id="rId3"/>
    <p:sldMasterId id="2147483678" r:id="rId4"/>
    <p:sldMasterId id="2147483684" r:id="rId5"/>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Lst>
  <p:sldSz cx="12192000" cy="6858000"/>
  <p:notesSz cx="12192000" cy="6858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56"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slide" Target="slides/slide56.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theme" Target="theme/theme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C00000"/>
          </a:solidFill>
        </p:spPr>
        <p:txBody>
          <a:bodyPr wrap="square" lIns="0" tIns="0" rIns="0" bIns="0" rtlCol="0"/>
          <a:lstStyle/>
          <a:p>
            <a:endParaRPr/>
          </a:p>
        </p:txBody>
      </p:sp>
      <p:sp>
        <p:nvSpPr>
          <p:cNvPr id="2" name="Holder 2"/>
          <p:cNvSpPr>
            <a:spLocks noGrp="1"/>
          </p:cNvSpPr>
          <p:nvPr>
            <p:ph type="ctrTitle"/>
          </p:nvPr>
        </p:nvSpPr>
        <p:spPr>
          <a:xfrm>
            <a:off x="3772789" y="2070049"/>
            <a:ext cx="4646421" cy="697230"/>
          </a:xfrm>
          <a:prstGeom prst="rect">
            <a:avLst/>
          </a:prstGeom>
        </p:spPr>
        <p:txBody>
          <a:bodyPr wrap="square" lIns="0" tIns="0" rIns="0" bIns="0">
            <a:spAutoFit/>
          </a:bodyPr>
          <a:lstStyle>
            <a:lvl1pPr>
              <a:defRPr sz="4400" b="1" i="0" u="heavy">
                <a:solidFill>
                  <a:schemeClr val="bg1"/>
                </a:solidFill>
                <a:latin typeface="Verdana"/>
                <a:cs typeface="Verdana"/>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12/20/2022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C00000"/>
          </a:solidFill>
        </p:spPr>
        <p:txBody>
          <a:bodyPr wrap="square" lIns="0" tIns="0" rIns="0" bIns="0" rtlCol="0"/>
          <a:lstStyle/>
          <a:p>
            <a:endParaRPr>
              <a:solidFill>
                <a:prstClr val="black"/>
              </a:solidFill>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12/20/2022</a:t>
            </a:fld>
            <a:endParaRPr lang="en-US">
              <a:solidFill>
                <a:prstClr val="black">
                  <a:tint val="75000"/>
                </a:prstClr>
              </a:solidFill>
            </a:endParaRP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a:t>
            </a:fld>
            <a:endParaRPr>
              <a:solidFill>
                <a:prstClr val="black">
                  <a:tint val="75000"/>
                </a:prstClr>
              </a:solidFill>
            </a:endParaRPr>
          </a:p>
        </p:txBody>
      </p:sp>
    </p:spTree>
    <p:extLst>
      <p:ext uri="{BB962C8B-B14F-4D97-AF65-F5344CB8AC3E}">
        <p14:creationId xmlns:p14="http://schemas.microsoft.com/office/powerpoint/2010/main" val="1797231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C00000"/>
          </a:solidFill>
        </p:spPr>
        <p:txBody>
          <a:bodyPr wrap="square" lIns="0" tIns="0" rIns="0" bIns="0" rtlCol="0"/>
          <a:lstStyle/>
          <a:p>
            <a:endParaRPr>
              <a:solidFill>
                <a:prstClr val="black"/>
              </a:solidFill>
            </a:endParaRPr>
          </a:p>
        </p:txBody>
      </p:sp>
      <p:sp>
        <p:nvSpPr>
          <p:cNvPr id="2" name="Holder 2"/>
          <p:cNvSpPr>
            <a:spLocks noGrp="1"/>
          </p:cNvSpPr>
          <p:nvPr>
            <p:ph type="ctrTitle"/>
          </p:nvPr>
        </p:nvSpPr>
        <p:spPr>
          <a:xfrm>
            <a:off x="3772154" y="2070049"/>
            <a:ext cx="4647691" cy="697230"/>
          </a:xfrm>
          <a:prstGeom prst="rect">
            <a:avLst/>
          </a:prstGeom>
        </p:spPr>
        <p:txBody>
          <a:bodyPr wrap="square" lIns="0" tIns="0" rIns="0" bIns="0">
            <a:spAutoFit/>
          </a:bodyPr>
          <a:lstStyle>
            <a:lvl1pPr>
              <a:defRPr sz="4400" b="1" i="0" u="heavy">
                <a:solidFill>
                  <a:schemeClr val="bg1"/>
                </a:solidFill>
                <a:latin typeface="Verdana"/>
                <a:cs typeface="Verdana"/>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12/20/2022</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a:t>
            </a:fld>
            <a:endParaRPr>
              <a:solidFill>
                <a:prstClr val="black">
                  <a:tint val="75000"/>
                </a:prstClr>
              </a:solidFill>
            </a:endParaRPr>
          </a:p>
        </p:txBody>
      </p:sp>
    </p:spTree>
    <p:extLst>
      <p:ext uri="{BB962C8B-B14F-4D97-AF65-F5344CB8AC3E}">
        <p14:creationId xmlns:p14="http://schemas.microsoft.com/office/powerpoint/2010/main" val="1569583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1">
                <a:solidFill>
                  <a:schemeClr val="bg1"/>
                </a:solidFill>
                <a:latin typeface="Verdana"/>
                <a:cs typeface="Verdan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12/20/2022</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a:t>
            </a:fld>
            <a:endParaRPr>
              <a:solidFill>
                <a:prstClr val="black">
                  <a:tint val="75000"/>
                </a:prstClr>
              </a:solidFill>
            </a:endParaRPr>
          </a:p>
        </p:txBody>
      </p:sp>
    </p:spTree>
    <p:extLst>
      <p:ext uri="{BB962C8B-B14F-4D97-AF65-F5344CB8AC3E}">
        <p14:creationId xmlns:p14="http://schemas.microsoft.com/office/powerpoint/2010/main" val="14364909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1">
                <a:solidFill>
                  <a:schemeClr val="bg1"/>
                </a:solidFill>
                <a:latin typeface="Verdana"/>
                <a:cs typeface="Verdana"/>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12/20/2022</a:t>
            </a:fld>
            <a:endParaRPr lang="en-US">
              <a:solidFill>
                <a:prstClr val="black">
                  <a:tint val="75000"/>
                </a:prstClr>
              </a:solidFill>
            </a:endParaRPr>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a:t>
            </a:fld>
            <a:endParaRPr>
              <a:solidFill>
                <a:prstClr val="black">
                  <a:tint val="75000"/>
                </a:prstClr>
              </a:solidFill>
            </a:endParaRPr>
          </a:p>
        </p:txBody>
      </p:sp>
    </p:spTree>
    <p:extLst>
      <p:ext uri="{BB962C8B-B14F-4D97-AF65-F5344CB8AC3E}">
        <p14:creationId xmlns:p14="http://schemas.microsoft.com/office/powerpoint/2010/main" val="24236507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1">
                <a:solidFill>
                  <a:schemeClr val="bg1"/>
                </a:solidFill>
                <a:latin typeface="Verdana"/>
                <a:cs typeface="Verdan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12/20/2022</a:t>
            </a:fld>
            <a:endParaRPr lang="en-US">
              <a:solidFill>
                <a:prstClr val="black">
                  <a:tint val="75000"/>
                </a:prstClr>
              </a:solidFill>
            </a:endParaRPr>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a:t>
            </a:fld>
            <a:endParaRPr>
              <a:solidFill>
                <a:prstClr val="black">
                  <a:tint val="75000"/>
                </a:prstClr>
              </a:solidFill>
            </a:endParaRPr>
          </a:p>
        </p:txBody>
      </p:sp>
    </p:spTree>
    <p:extLst>
      <p:ext uri="{BB962C8B-B14F-4D97-AF65-F5344CB8AC3E}">
        <p14:creationId xmlns:p14="http://schemas.microsoft.com/office/powerpoint/2010/main" val="1486212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12/20/2022</a:t>
            </a:fld>
            <a:endParaRPr lang="en-US">
              <a:solidFill>
                <a:prstClr val="black">
                  <a:tint val="75000"/>
                </a:prstClr>
              </a:solidFill>
            </a:endParaRP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a:t>
            </a:fld>
            <a:endParaRPr>
              <a:solidFill>
                <a:prstClr val="black">
                  <a:tint val="75000"/>
                </a:prstClr>
              </a:solidFill>
            </a:endParaRPr>
          </a:p>
        </p:txBody>
      </p:sp>
    </p:spTree>
    <p:extLst>
      <p:ext uri="{BB962C8B-B14F-4D97-AF65-F5344CB8AC3E}">
        <p14:creationId xmlns:p14="http://schemas.microsoft.com/office/powerpoint/2010/main" val="27874511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C00000"/>
          </a:solidFill>
        </p:spPr>
        <p:txBody>
          <a:bodyPr wrap="square" lIns="0" tIns="0" rIns="0" bIns="0" rtlCol="0"/>
          <a:lstStyle/>
          <a:p>
            <a:endParaRPr>
              <a:solidFill>
                <a:prstClr val="black"/>
              </a:solidFill>
            </a:endParaRPr>
          </a:p>
        </p:txBody>
      </p:sp>
      <p:sp>
        <p:nvSpPr>
          <p:cNvPr id="2" name="Holder 2"/>
          <p:cNvSpPr>
            <a:spLocks noGrp="1"/>
          </p:cNvSpPr>
          <p:nvPr>
            <p:ph type="ctrTitle"/>
          </p:nvPr>
        </p:nvSpPr>
        <p:spPr>
          <a:xfrm>
            <a:off x="3772789" y="2070049"/>
            <a:ext cx="4646421" cy="697230"/>
          </a:xfrm>
          <a:prstGeom prst="rect">
            <a:avLst/>
          </a:prstGeom>
        </p:spPr>
        <p:txBody>
          <a:bodyPr wrap="square" lIns="0" tIns="0" rIns="0" bIns="0">
            <a:spAutoFit/>
          </a:bodyPr>
          <a:lstStyle>
            <a:lvl1pPr>
              <a:defRPr sz="4400" b="1" i="0" u="heavy">
                <a:solidFill>
                  <a:schemeClr val="bg1"/>
                </a:solidFill>
                <a:latin typeface="Verdana"/>
                <a:cs typeface="Verdana"/>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12/20/2022</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a:t>
            </a:fld>
            <a:endParaRPr>
              <a:solidFill>
                <a:prstClr val="black">
                  <a:tint val="75000"/>
                </a:prstClr>
              </a:solidFill>
            </a:endParaRPr>
          </a:p>
        </p:txBody>
      </p:sp>
    </p:spTree>
    <p:extLst>
      <p:ext uri="{BB962C8B-B14F-4D97-AF65-F5344CB8AC3E}">
        <p14:creationId xmlns:p14="http://schemas.microsoft.com/office/powerpoint/2010/main" val="28882708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1">
                <a:solidFill>
                  <a:schemeClr val="bg1"/>
                </a:solidFill>
                <a:latin typeface="Verdana"/>
                <a:cs typeface="Verdan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12/20/2022</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a:t>
            </a:fld>
            <a:endParaRPr>
              <a:solidFill>
                <a:prstClr val="black">
                  <a:tint val="75000"/>
                </a:prstClr>
              </a:solidFill>
            </a:endParaRPr>
          </a:p>
        </p:txBody>
      </p:sp>
    </p:spTree>
    <p:extLst>
      <p:ext uri="{BB962C8B-B14F-4D97-AF65-F5344CB8AC3E}">
        <p14:creationId xmlns:p14="http://schemas.microsoft.com/office/powerpoint/2010/main" val="7145842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1">
                <a:solidFill>
                  <a:schemeClr val="bg1"/>
                </a:solidFill>
                <a:latin typeface="Verdana"/>
                <a:cs typeface="Verdana"/>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12/20/2022</a:t>
            </a:fld>
            <a:endParaRPr lang="en-US">
              <a:solidFill>
                <a:prstClr val="black">
                  <a:tint val="75000"/>
                </a:prstClr>
              </a:solidFill>
            </a:endParaRPr>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a:t>
            </a:fld>
            <a:endParaRPr>
              <a:solidFill>
                <a:prstClr val="black">
                  <a:tint val="75000"/>
                </a:prstClr>
              </a:solidFill>
            </a:endParaRPr>
          </a:p>
        </p:txBody>
      </p:sp>
    </p:spTree>
    <p:extLst>
      <p:ext uri="{BB962C8B-B14F-4D97-AF65-F5344CB8AC3E}">
        <p14:creationId xmlns:p14="http://schemas.microsoft.com/office/powerpoint/2010/main" val="42495534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1">
                <a:solidFill>
                  <a:schemeClr val="bg1"/>
                </a:solidFill>
                <a:latin typeface="Verdana"/>
                <a:cs typeface="Verdan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12/20/2022</a:t>
            </a:fld>
            <a:endParaRPr lang="en-US">
              <a:solidFill>
                <a:prstClr val="black">
                  <a:tint val="75000"/>
                </a:prstClr>
              </a:solidFill>
            </a:endParaRPr>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a:t>
            </a:fld>
            <a:endParaRPr>
              <a:solidFill>
                <a:prstClr val="black">
                  <a:tint val="75000"/>
                </a:prstClr>
              </a:solidFill>
            </a:endParaRPr>
          </a:p>
        </p:txBody>
      </p:sp>
    </p:spTree>
    <p:extLst>
      <p:ext uri="{BB962C8B-B14F-4D97-AF65-F5344CB8AC3E}">
        <p14:creationId xmlns:p14="http://schemas.microsoft.com/office/powerpoint/2010/main" val="2045029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chemeClr val="tx1"/>
                </a:solidFill>
                <a:latin typeface="Verdana"/>
                <a:cs typeface="Verdan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12/20/2022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12/20/2022</a:t>
            </a:fld>
            <a:endParaRPr lang="en-US">
              <a:solidFill>
                <a:prstClr val="black">
                  <a:tint val="75000"/>
                </a:prstClr>
              </a:solidFill>
            </a:endParaRP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a:t>
            </a:fld>
            <a:endParaRPr>
              <a:solidFill>
                <a:prstClr val="black">
                  <a:tint val="75000"/>
                </a:prstClr>
              </a:solidFill>
            </a:endParaRPr>
          </a:p>
        </p:txBody>
      </p:sp>
    </p:spTree>
    <p:extLst>
      <p:ext uri="{BB962C8B-B14F-4D97-AF65-F5344CB8AC3E}">
        <p14:creationId xmlns:p14="http://schemas.microsoft.com/office/powerpoint/2010/main" val="10158533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2192000" cy="6858000"/>
          </a:xfrm>
          <a:custGeom>
            <a:avLst/>
            <a:gdLst/>
            <a:ahLst/>
            <a:cxnLst/>
            <a:rect l="l" t="t" r="r" b="b"/>
            <a:pathLst>
              <a:path w="12192000" h="6858000">
                <a:moveTo>
                  <a:pt x="12192000" y="0"/>
                </a:moveTo>
                <a:lnTo>
                  <a:pt x="0" y="0"/>
                </a:lnTo>
                <a:lnTo>
                  <a:pt x="0" y="6858000"/>
                </a:lnTo>
                <a:lnTo>
                  <a:pt x="12192000" y="6858000"/>
                </a:lnTo>
                <a:lnTo>
                  <a:pt x="12192000" y="0"/>
                </a:lnTo>
                <a:close/>
              </a:path>
            </a:pathLst>
          </a:custGeom>
          <a:solidFill>
            <a:srgbClr val="C00000"/>
          </a:solidFill>
        </p:spPr>
        <p:txBody>
          <a:bodyPr wrap="square" lIns="0" tIns="0" rIns="0" bIns="0" rtlCol="0"/>
          <a:lstStyle/>
          <a:p>
            <a:endParaRPr>
              <a:solidFill>
                <a:prstClr val="black"/>
              </a:solidFill>
            </a:endParaRPr>
          </a:p>
        </p:txBody>
      </p:sp>
      <p:sp>
        <p:nvSpPr>
          <p:cNvPr id="2" name="Holder 2"/>
          <p:cNvSpPr>
            <a:spLocks noGrp="1"/>
          </p:cNvSpPr>
          <p:nvPr>
            <p:ph type="ctrTitle"/>
          </p:nvPr>
        </p:nvSpPr>
        <p:spPr>
          <a:xfrm>
            <a:off x="3772154" y="2070049"/>
            <a:ext cx="4647691" cy="697230"/>
          </a:xfrm>
          <a:prstGeom prst="rect">
            <a:avLst/>
          </a:prstGeom>
        </p:spPr>
        <p:txBody>
          <a:bodyPr wrap="square" lIns="0" tIns="0" rIns="0" bIns="0">
            <a:spAutoFit/>
          </a:bodyPr>
          <a:lstStyle>
            <a:lvl1pPr>
              <a:defRPr sz="4400" b="1" i="0" u="heavy">
                <a:solidFill>
                  <a:schemeClr val="bg1"/>
                </a:solidFill>
                <a:latin typeface="Verdana"/>
                <a:cs typeface="Verdana"/>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12/20/2022</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a:t>
            </a:fld>
            <a:endParaRPr>
              <a:solidFill>
                <a:prstClr val="black">
                  <a:tint val="75000"/>
                </a:prstClr>
              </a:solidFill>
            </a:endParaRPr>
          </a:p>
        </p:txBody>
      </p:sp>
    </p:spTree>
    <p:extLst>
      <p:ext uri="{BB962C8B-B14F-4D97-AF65-F5344CB8AC3E}">
        <p14:creationId xmlns:p14="http://schemas.microsoft.com/office/powerpoint/2010/main" val="33154169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1">
                <a:solidFill>
                  <a:schemeClr val="bg1"/>
                </a:solidFill>
                <a:latin typeface="Verdana"/>
                <a:cs typeface="Verdan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12/20/2022</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a:t>
            </a:fld>
            <a:endParaRPr>
              <a:solidFill>
                <a:prstClr val="black">
                  <a:tint val="75000"/>
                </a:prstClr>
              </a:solidFill>
            </a:endParaRPr>
          </a:p>
        </p:txBody>
      </p:sp>
    </p:spTree>
    <p:extLst>
      <p:ext uri="{BB962C8B-B14F-4D97-AF65-F5344CB8AC3E}">
        <p14:creationId xmlns:p14="http://schemas.microsoft.com/office/powerpoint/2010/main" val="5743738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1">
                <a:solidFill>
                  <a:schemeClr val="bg1"/>
                </a:solidFill>
                <a:latin typeface="Verdana"/>
                <a:cs typeface="Verdana"/>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12/20/2022</a:t>
            </a:fld>
            <a:endParaRPr lang="en-US">
              <a:solidFill>
                <a:prstClr val="black">
                  <a:tint val="75000"/>
                </a:prstClr>
              </a:solidFill>
            </a:endParaRPr>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a:t>
            </a:fld>
            <a:endParaRPr>
              <a:solidFill>
                <a:prstClr val="black">
                  <a:tint val="75000"/>
                </a:prstClr>
              </a:solidFill>
            </a:endParaRPr>
          </a:p>
        </p:txBody>
      </p:sp>
    </p:spTree>
    <p:extLst>
      <p:ext uri="{BB962C8B-B14F-4D97-AF65-F5344CB8AC3E}">
        <p14:creationId xmlns:p14="http://schemas.microsoft.com/office/powerpoint/2010/main" val="25396744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1">
                <a:solidFill>
                  <a:schemeClr val="bg1"/>
                </a:solidFill>
                <a:latin typeface="Verdana"/>
                <a:cs typeface="Verdan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12/20/2022</a:t>
            </a:fld>
            <a:endParaRPr lang="en-US">
              <a:solidFill>
                <a:prstClr val="black">
                  <a:tint val="75000"/>
                </a:prstClr>
              </a:solidFill>
            </a:endParaRPr>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a:t>
            </a:fld>
            <a:endParaRPr>
              <a:solidFill>
                <a:prstClr val="black">
                  <a:tint val="75000"/>
                </a:prstClr>
              </a:solidFill>
            </a:endParaRPr>
          </a:p>
        </p:txBody>
      </p:sp>
    </p:spTree>
    <p:extLst>
      <p:ext uri="{BB962C8B-B14F-4D97-AF65-F5344CB8AC3E}">
        <p14:creationId xmlns:p14="http://schemas.microsoft.com/office/powerpoint/2010/main" val="40806357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12/20/2022</a:t>
            </a:fld>
            <a:endParaRPr lang="en-US">
              <a:solidFill>
                <a:prstClr val="black">
                  <a:tint val="75000"/>
                </a:prstClr>
              </a:solidFill>
            </a:endParaRP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a:t>
            </a:fld>
            <a:endParaRPr>
              <a:solidFill>
                <a:prstClr val="black">
                  <a:tint val="75000"/>
                </a:prstClr>
              </a:solidFill>
            </a:endParaRPr>
          </a:p>
        </p:txBody>
      </p:sp>
    </p:spTree>
    <p:extLst>
      <p:ext uri="{BB962C8B-B14F-4D97-AF65-F5344CB8AC3E}">
        <p14:creationId xmlns:p14="http://schemas.microsoft.com/office/powerpoint/2010/main" val="3790767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chemeClr val="tx1"/>
                </a:solidFill>
                <a:latin typeface="Verdana"/>
                <a:cs typeface="Verdana"/>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12/20/2022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chemeClr val="tx1"/>
                </a:solidFill>
                <a:latin typeface="Verdana"/>
                <a:cs typeface="Verdan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12/20/2022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12/20/2022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12/20/2022</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a:t>
            </a:fld>
            <a:endParaRPr>
              <a:solidFill>
                <a:prstClr val="black">
                  <a:tint val="75000"/>
                </a:prstClr>
              </a:solidFill>
            </a:endParaRPr>
          </a:p>
        </p:txBody>
      </p:sp>
    </p:spTree>
    <p:extLst>
      <p:ext uri="{BB962C8B-B14F-4D97-AF65-F5344CB8AC3E}">
        <p14:creationId xmlns:p14="http://schemas.microsoft.com/office/powerpoint/2010/main" val="3383008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1">
                <a:solidFill>
                  <a:schemeClr val="bg1"/>
                </a:solidFill>
                <a:latin typeface="Verdana"/>
                <a:cs typeface="Verdan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12/20/2022</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a:t>
            </a:fld>
            <a:endParaRPr>
              <a:solidFill>
                <a:prstClr val="black">
                  <a:tint val="75000"/>
                </a:prstClr>
              </a:solidFill>
            </a:endParaRPr>
          </a:p>
        </p:txBody>
      </p:sp>
    </p:spTree>
    <p:extLst>
      <p:ext uri="{BB962C8B-B14F-4D97-AF65-F5344CB8AC3E}">
        <p14:creationId xmlns:p14="http://schemas.microsoft.com/office/powerpoint/2010/main" val="2360644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1">
                <a:solidFill>
                  <a:schemeClr val="bg1"/>
                </a:solidFill>
                <a:latin typeface="Verdana"/>
                <a:cs typeface="Verdana"/>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12/20/2022</a:t>
            </a:fld>
            <a:endParaRPr lang="en-US">
              <a:solidFill>
                <a:prstClr val="black">
                  <a:tint val="75000"/>
                </a:prstClr>
              </a:solidFill>
            </a:endParaRPr>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a:t>
            </a:fld>
            <a:endParaRPr>
              <a:solidFill>
                <a:prstClr val="black">
                  <a:tint val="75000"/>
                </a:prstClr>
              </a:solidFill>
            </a:endParaRPr>
          </a:p>
        </p:txBody>
      </p:sp>
    </p:spTree>
    <p:extLst>
      <p:ext uri="{BB962C8B-B14F-4D97-AF65-F5344CB8AC3E}">
        <p14:creationId xmlns:p14="http://schemas.microsoft.com/office/powerpoint/2010/main" val="747765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1">
                <a:solidFill>
                  <a:schemeClr val="bg1"/>
                </a:solidFill>
                <a:latin typeface="Verdana"/>
                <a:cs typeface="Verdan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12/20/2022</a:t>
            </a:fld>
            <a:endParaRPr lang="en-US">
              <a:solidFill>
                <a:prstClr val="black">
                  <a:tint val="75000"/>
                </a:prstClr>
              </a:solidFill>
            </a:endParaRPr>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‹N°›</a:t>
            </a:fld>
            <a:endParaRPr>
              <a:solidFill>
                <a:prstClr val="black">
                  <a:tint val="75000"/>
                </a:prstClr>
              </a:solidFill>
            </a:endParaRPr>
          </a:p>
        </p:txBody>
      </p:sp>
    </p:spTree>
    <p:extLst>
      <p:ext uri="{BB962C8B-B14F-4D97-AF65-F5344CB8AC3E}">
        <p14:creationId xmlns:p14="http://schemas.microsoft.com/office/powerpoint/2010/main" val="27690013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theme" Target="../theme/theme3.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theme" Target="../theme/theme4.xml"/><Relationship Id="rId5" Type="http://schemas.openxmlformats.org/officeDocument/2006/relationships/slideLayout" Target="../slideLayouts/slideLayout20.xml"/><Relationship Id="rId4" Type="http://schemas.openxmlformats.org/officeDocument/2006/relationships/slideLayout" Target="../slideLayouts/slideLayout19.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theme" Target="../theme/theme5.xml"/><Relationship Id="rId5" Type="http://schemas.openxmlformats.org/officeDocument/2006/relationships/slideLayout" Target="../slideLayouts/slideLayout25.xml"/><Relationship Id="rId4"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19634" y="99822"/>
            <a:ext cx="11915140" cy="544195"/>
          </a:xfrm>
          <a:custGeom>
            <a:avLst/>
            <a:gdLst/>
            <a:ahLst/>
            <a:cxnLst/>
            <a:rect l="l" t="t" r="r" b="b"/>
            <a:pathLst>
              <a:path w="11915140" h="544195">
                <a:moveTo>
                  <a:pt x="11823954" y="0"/>
                </a:moveTo>
                <a:lnTo>
                  <a:pt x="90677" y="0"/>
                </a:lnTo>
                <a:lnTo>
                  <a:pt x="55383" y="7131"/>
                </a:lnTo>
                <a:lnTo>
                  <a:pt x="26560" y="26574"/>
                </a:lnTo>
                <a:lnTo>
                  <a:pt x="7126" y="55399"/>
                </a:lnTo>
                <a:lnTo>
                  <a:pt x="0" y="90677"/>
                </a:lnTo>
                <a:lnTo>
                  <a:pt x="0" y="453389"/>
                </a:lnTo>
                <a:lnTo>
                  <a:pt x="7126" y="488668"/>
                </a:lnTo>
                <a:lnTo>
                  <a:pt x="26560" y="517493"/>
                </a:lnTo>
                <a:lnTo>
                  <a:pt x="55383" y="536936"/>
                </a:lnTo>
                <a:lnTo>
                  <a:pt x="90677" y="544067"/>
                </a:lnTo>
                <a:lnTo>
                  <a:pt x="11823954" y="544067"/>
                </a:lnTo>
                <a:lnTo>
                  <a:pt x="11859232" y="536936"/>
                </a:lnTo>
                <a:lnTo>
                  <a:pt x="11888057" y="517493"/>
                </a:lnTo>
                <a:lnTo>
                  <a:pt x="11907500" y="488668"/>
                </a:lnTo>
                <a:lnTo>
                  <a:pt x="11914632" y="453389"/>
                </a:lnTo>
                <a:lnTo>
                  <a:pt x="11914632" y="90677"/>
                </a:lnTo>
                <a:lnTo>
                  <a:pt x="11907500" y="55399"/>
                </a:lnTo>
                <a:lnTo>
                  <a:pt x="11888057" y="26574"/>
                </a:lnTo>
                <a:lnTo>
                  <a:pt x="11859232" y="7131"/>
                </a:lnTo>
                <a:lnTo>
                  <a:pt x="11823954" y="0"/>
                </a:lnTo>
                <a:close/>
              </a:path>
            </a:pathLst>
          </a:custGeom>
          <a:solidFill>
            <a:srgbClr val="C00000"/>
          </a:solidFill>
        </p:spPr>
        <p:txBody>
          <a:bodyPr wrap="square" lIns="0" tIns="0" rIns="0" bIns="0" rtlCol="0"/>
          <a:lstStyle/>
          <a:p>
            <a:endParaRPr/>
          </a:p>
        </p:txBody>
      </p:sp>
      <p:sp>
        <p:nvSpPr>
          <p:cNvPr id="17" name="bg object 17"/>
          <p:cNvSpPr/>
          <p:nvPr/>
        </p:nvSpPr>
        <p:spPr>
          <a:xfrm>
            <a:off x="100584" y="81280"/>
            <a:ext cx="11953240" cy="581660"/>
          </a:xfrm>
          <a:custGeom>
            <a:avLst/>
            <a:gdLst/>
            <a:ahLst/>
            <a:cxnLst/>
            <a:rect l="l" t="t" r="r" b="b"/>
            <a:pathLst>
              <a:path w="11953240" h="581660">
                <a:moveTo>
                  <a:pt x="11854180" y="0"/>
                </a:moveTo>
                <a:lnTo>
                  <a:pt x="98602" y="0"/>
                </a:lnTo>
                <a:lnTo>
                  <a:pt x="77038" y="5079"/>
                </a:lnTo>
                <a:lnTo>
                  <a:pt x="39992" y="25400"/>
                </a:lnTo>
                <a:lnTo>
                  <a:pt x="25090" y="40640"/>
                </a:lnTo>
                <a:lnTo>
                  <a:pt x="18788" y="48260"/>
                </a:lnTo>
                <a:lnTo>
                  <a:pt x="2167" y="87629"/>
                </a:lnTo>
                <a:lnTo>
                  <a:pt x="0" y="109220"/>
                </a:lnTo>
                <a:lnTo>
                  <a:pt x="0" y="473710"/>
                </a:lnTo>
                <a:lnTo>
                  <a:pt x="8616" y="515620"/>
                </a:lnTo>
                <a:lnTo>
                  <a:pt x="32130" y="549910"/>
                </a:lnTo>
                <a:lnTo>
                  <a:pt x="67043" y="574039"/>
                </a:lnTo>
                <a:lnTo>
                  <a:pt x="98602" y="581660"/>
                </a:lnTo>
                <a:lnTo>
                  <a:pt x="11854180" y="581660"/>
                </a:lnTo>
                <a:lnTo>
                  <a:pt x="11865102" y="580389"/>
                </a:lnTo>
                <a:lnTo>
                  <a:pt x="11875643" y="577850"/>
                </a:lnTo>
                <a:lnTo>
                  <a:pt x="11885803" y="574039"/>
                </a:lnTo>
                <a:lnTo>
                  <a:pt x="11895455" y="568960"/>
                </a:lnTo>
                <a:lnTo>
                  <a:pt x="99860" y="568960"/>
                </a:lnTo>
                <a:lnTo>
                  <a:pt x="90157" y="567689"/>
                </a:lnTo>
                <a:lnTo>
                  <a:pt x="48069" y="547370"/>
                </a:lnTo>
                <a:lnTo>
                  <a:pt x="20335" y="510539"/>
                </a:lnTo>
                <a:lnTo>
                  <a:pt x="12700" y="109220"/>
                </a:lnTo>
                <a:lnTo>
                  <a:pt x="13200" y="100329"/>
                </a:lnTo>
                <a:lnTo>
                  <a:pt x="24417" y="63500"/>
                </a:lnTo>
                <a:lnTo>
                  <a:pt x="55486" y="29210"/>
                </a:lnTo>
                <a:lnTo>
                  <a:pt x="99860" y="12700"/>
                </a:lnTo>
                <a:lnTo>
                  <a:pt x="11895455" y="12700"/>
                </a:lnTo>
                <a:lnTo>
                  <a:pt x="11885803" y="8890"/>
                </a:lnTo>
                <a:lnTo>
                  <a:pt x="11875643" y="5079"/>
                </a:lnTo>
                <a:lnTo>
                  <a:pt x="11854180" y="0"/>
                </a:lnTo>
                <a:close/>
              </a:path>
              <a:path w="11953240" h="581660">
                <a:moveTo>
                  <a:pt x="11895455" y="12700"/>
                </a:moveTo>
                <a:lnTo>
                  <a:pt x="11852910" y="12700"/>
                </a:lnTo>
                <a:lnTo>
                  <a:pt x="11862562" y="15240"/>
                </a:lnTo>
                <a:lnTo>
                  <a:pt x="11880850" y="20320"/>
                </a:lnTo>
                <a:lnTo>
                  <a:pt x="11917934" y="48260"/>
                </a:lnTo>
                <a:lnTo>
                  <a:pt x="11938127" y="90170"/>
                </a:lnTo>
                <a:lnTo>
                  <a:pt x="11940032" y="109220"/>
                </a:lnTo>
                <a:lnTo>
                  <a:pt x="11939968" y="473710"/>
                </a:lnTo>
                <a:lnTo>
                  <a:pt x="11928348" y="519430"/>
                </a:lnTo>
                <a:lnTo>
                  <a:pt x="11897233" y="552450"/>
                </a:lnTo>
                <a:lnTo>
                  <a:pt x="11852910" y="568960"/>
                </a:lnTo>
                <a:lnTo>
                  <a:pt x="11895455" y="568960"/>
                </a:lnTo>
                <a:lnTo>
                  <a:pt x="11927713" y="542289"/>
                </a:lnTo>
                <a:lnTo>
                  <a:pt x="11947779" y="505460"/>
                </a:lnTo>
                <a:lnTo>
                  <a:pt x="11952732" y="473710"/>
                </a:lnTo>
                <a:lnTo>
                  <a:pt x="11952732" y="109220"/>
                </a:lnTo>
                <a:lnTo>
                  <a:pt x="11944096" y="67310"/>
                </a:lnTo>
                <a:lnTo>
                  <a:pt x="11927713" y="40640"/>
                </a:lnTo>
                <a:lnTo>
                  <a:pt x="11920601" y="31750"/>
                </a:lnTo>
                <a:lnTo>
                  <a:pt x="11912854" y="25400"/>
                </a:lnTo>
                <a:lnTo>
                  <a:pt x="11904345" y="19050"/>
                </a:lnTo>
                <a:lnTo>
                  <a:pt x="11895455" y="12700"/>
                </a:lnTo>
                <a:close/>
              </a:path>
              <a:path w="11953240" h="581660">
                <a:moveTo>
                  <a:pt x="11851640" y="25400"/>
                </a:moveTo>
                <a:lnTo>
                  <a:pt x="101117" y="25400"/>
                </a:lnTo>
                <a:lnTo>
                  <a:pt x="92722" y="26670"/>
                </a:lnTo>
                <a:lnTo>
                  <a:pt x="84683" y="29210"/>
                </a:lnTo>
                <a:lnTo>
                  <a:pt x="76962" y="31750"/>
                </a:lnTo>
                <a:lnTo>
                  <a:pt x="69608" y="35560"/>
                </a:lnTo>
                <a:lnTo>
                  <a:pt x="62623" y="40640"/>
                </a:lnTo>
                <a:lnTo>
                  <a:pt x="56134" y="44450"/>
                </a:lnTo>
                <a:lnTo>
                  <a:pt x="50126" y="50800"/>
                </a:lnTo>
                <a:lnTo>
                  <a:pt x="44716" y="55879"/>
                </a:lnTo>
                <a:lnTo>
                  <a:pt x="39839" y="62229"/>
                </a:lnTo>
                <a:lnTo>
                  <a:pt x="25852" y="101600"/>
                </a:lnTo>
                <a:lnTo>
                  <a:pt x="25464" y="109220"/>
                </a:lnTo>
                <a:lnTo>
                  <a:pt x="25464" y="473710"/>
                </a:lnTo>
                <a:lnTo>
                  <a:pt x="35585" y="513080"/>
                </a:lnTo>
                <a:lnTo>
                  <a:pt x="62598" y="542289"/>
                </a:lnTo>
                <a:lnTo>
                  <a:pt x="101117" y="556260"/>
                </a:lnTo>
                <a:lnTo>
                  <a:pt x="11851640" y="556260"/>
                </a:lnTo>
                <a:lnTo>
                  <a:pt x="11860022" y="554989"/>
                </a:lnTo>
                <a:lnTo>
                  <a:pt x="11875897" y="549910"/>
                </a:lnTo>
                <a:lnTo>
                  <a:pt x="11883136" y="546100"/>
                </a:lnTo>
                <a:lnTo>
                  <a:pt x="11887792" y="543560"/>
                </a:lnTo>
                <a:lnTo>
                  <a:pt x="102374" y="543560"/>
                </a:lnTo>
                <a:lnTo>
                  <a:pt x="88506" y="541020"/>
                </a:lnTo>
                <a:lnTo>
                  <a:pt x="54533" y="518160"/>
                </a:lnTo>
                <a:lnTo>
                  <a:pt x="38506" y="480060"/>
                </a:lnTo>
                <a:lnTo>
                  <a:pt x="38167" y="473710"/>
                </a:lnTo>
                <a:lnTo>
                  <a:pt x="38167" y="109220"/>
                </a:lnTo>
                <a:lnTo>
                  <a:pt x="50368" y="69850"/>
                </a:lnTo>
                <a:lnTo>
                  <a:pt x="81927" y="44450"/>
                </a:lnTo>
                <a:lnTo>
                  <a:pt x="102374" y="38100"/>
                </a:lnTo>
                <a:lnTo>
                  <a:pt x="11886628" y="38100"/>
                </a:lnTo>
                <a:lnTo>
                  <a:pt x="11883136" y="35560"/>
                </a:lnTo>
                <a:lnTo>
                  <a:pt x="11875897" y="31750"/>
                </a:lnTo>
                <a:lnTo>
                  <a:pt x="11860022" y="26670"/>
                </a:lnTo>
                <a:lnTo>
                  <a:pt x="11851640" y="25400"/>
                </a:lnTo>
                <a:close/>
              </a:path>
              <a:path w="11953240" h="581660">
                <a:moveTo>
                  <a:pt x="11886628" y="38100"/>
                </a:moveTo>
                <a:lnTo>
                  <a:pt x="11850370" y="38100"/>
                </a:lnTo>
                <a:lnTo>
                  <a:pt x="11857482" y="39370"/>
                </a:lnTo>
                <a:lnTo>
                  <a:pt x="11870944" y="44450"/>
                </a:lnTo>
                <a:lnTo>
                  <a:pt x="11902313" y="69850"/>
                </a:lnTo>
                <a:lnTo>
                  <a:pt x="11914568" y="109220"/>
                </a:lnTo>
                <a:lnTo>
                  <a:pt x="11914568" y="473710"/>
                </a:lnTo>
                <a:lnTo>
                  <a:pt x="11902313" y="513080"/>
                </a:lnTo>
                <a:lnTo>
                  <a:pt x="11870944" y="538480"/>
                </a:lnTo>
                <a:lnTo>
                  <a:pt x="11850370" y="543560"/>
                </a:lnTo>
                <a:lnTo>
                  <a:pt x="11887792" y="543560"/>
                </a:lnTo>
                <a:lnTo>
                  <a:pt x="11917172" y="513080"/>
                </a:lnTo>
                <a:lnTo>
                  <a:pt x="11927259" y="473710"/>
                </a:lnTo>
                <a:lnTo>
                  <a:pt x="11927259" y="109220"/>
                </a:lnTo>
                <a:lnTo>
                  <a:pt x="11917172" y="69850"/>
                </a:lnTo>
                <a:lnTo>
                  <a:pt x="11902567" y="50800"/>
                </a:lnTo>
                <a:lnTo>
                  <a:pt x="11896725" y="44450"/>
                </a:lnTo>
                <a:lnTo>
                  <a:pt x="11890121" y="40640"/>
                </a:lnTo>
                <a:lnTo>
                  <a:pt x="11886628" y="38100"/>
                </a:lnTo>
                <a:close/>
              </a:path>
            </a:pathLst>
          </a:custGeom>
          <a:solidFill>
            <a:srgbClr val="FFC000"/>
          </a:solidFill>
        </p:spPr>
        <p:txBody>
          <a:bodyPr wrap="square" lIns="0" tIns="0" rIns="0" bIns="0" rtlCol="0"/>
          <a:lstStyle/>
          <a:p>
            <a:endParaRPr/>
          </a:p>
        </p:txBody>
      </p:sp>
      <p:sp>
        <p:nvSpPr>
          <p:cNvPr id="2" name="Holder 2"/>
          <p:cNvSpPr>
            <a:spLocks noGrp="1"/>
          </p:cNvSpPr>
          <p:nvPr>
            <p:ph type="title"/>
          </p:nvPr>
        </p:nvSpPr>
        <p:spPr>
          <a:xfrm>
            <a:off x="237845" y="1067180"/>
            <a:ext cx="4421505" cy="391159"/>
          </a:xfrm>
          <a:prstGeom prst="rect">
            <a:avLst/>
          </a:prstGeom>
        </p:spPr>
        <p:txBody>
          <a:bodyPr wrap="square" lIns="0" tIns="0" rIns="0" bIns="0">
            <a:spAutoFit/>
          </a:bodyPr>
          <a:lstStyle>
            <a:lvl1pPr>
              <a:defRPr sz="2400" b="0" i="0">
                <a:solidFill>
                  <a:schemeClr val="tx1"/>
                </a:solidFill>
                <a:latin typeface="Verdana"/>
                <a:cs typeface="Verdana"/>
              </a:defRPr>
            </a:lvl1pPr>
          </a:lstStyle>
          <a:p>
            <a:endParaRPr/>
          </a:p>
        </p:txBody>
      </p:sp>
      <p:sp>
        <p:nvSpPr>
          <p:cNvPr id="3" name="Holder 3"/>
          <p:cNvSpPr>
            <a:spLocks noGrp="1"/>
          </p:cNvSpPr>
          <p:nvPr>
            <p:ph type="body" idx="1"/>
          </p:nvPr>
        </p:nvSpPr>
        <p:spPr>
          <a:xfrm>
            <a:off x="609600" y="1577340"/>
            <a:ext cx="109728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12/20/2022</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19634" y="99822"/>
            <a:ext cx="11915140" cy="544195"/>
          </a:xfrm>
          <a:custGeom>
            <a:avLst/>
            <a:gdLst/>
            <a:ahLst/>
            <a:cxnLst/>
            <a:rect l="l" t="t" r="r" b="b"/>
            <a:pathLst>
              <a:path w="11915140" h="544195">
                <a:moveTo>
                  <a:pt x="11823954" y="0"/>
                </a:moveTo>
                <a:lnTo>
                  <a:pt x="90677" y="0"/>
                </a:lnTo>
                <a:lnTo>
                  <a:pt x="55383" y="7131"/>
                </a:lnTo>
                <a:lnTo>
                  <a:pt x="26560" y="26574"/>
                </a:lnTo>
                <a:lnTo>
                  <a:pt x="7126" y="55399"/>
                </a:lnTo>
                <a:lnTo>
                  <a:pt x="0" y="90677"/>
                </a:lnTo>
                <a:lnTo>
                  <a:pt x="0" y="453389"/>
                </a:lnTo>
                <a:lnTo>
                  <a:pt x="7126" y="488668"/>
                </a:lnTo>
                <a:lnTo>
                  <a:pt x="26560" y="517493"/>
                </a:lnTo>
                <a:lnTo>
                  <a:pt x="55383" y="536936"/>
                </a:lnTo>
                <a:lnTo>
                  <a:pt x="90677" y="544067"/>
                </a:lnTo>
                <a:lnTo>
                  <a:pt x="11823954" y="544067"/>
                </a:lnTo>
                <a:lnTo>
                  <a:pt x="11859232" y="536936"/>
                </a:lnTo>
                <a:lnTo>
                  <a:pt x="11888057" y="517493"/>
                </a:lnTo>
                <a:lnTo>
                  <a:pt x="11907500" y="488668"/>
                </a:lnTo>
                <a:lnTo>
                  <a:pt x="11914632" y="453389"/>
                </a:lnTo>
                <a:lnTo>
                  <a:pt x="11914632" y="90677"/>
                </a:lnTo>
                <a:lnTo>
                  <a:pt x="11907500" y="55399"/>
                </a:lnTo>
                <a:lnTo>
                  <a:pt x="11888057" y="26574"/>
                </a:lnTo>
                <a:lnTo>
                  <a:pt x="11859232" y="7131"/>
                </a:lnTo>
                <a:lnTo>
                  <a:pt x="11823954" y="0"/>
                </a:lnTo>
                <a:close/>
              </a:path>
            </a:pathLst>
          </a:custGeom>
          <a:solidFill>
            <a:srgbClr val="C00000"/>
          </a:solidFill>
        </p:spPr>
        <p:txBody>
          <a:bodyPr wrap="square" lIns="0" tIns="0" rIns="0" bIns="0" rtlCol="0"/>
          <a:lstStyle/>
          <a:p>
            <a:endParaRPr>
              <a:solidFill>
                <a:prstClr val="black"/>
              </a:solidFill>
            </a:endParaRPr>
          </a:p>
        </p:txBody>
      </p:sp>
      <p:sp>
        <p:nvSpPr>
          <p:cNvPr id="17" name="bg object 17"/>
          <p:cNvSpPr/>
          <p:nvPr/>
        </p:nvSpPr>
        <p:spPr>
          <a:xfrm>
            <a:off x="100584" y="81280"/>
            <a:ext cx="11953240" cy="581660"/>
          </a:xfrm>
          <a:custGeom>
            <a:avLst/>
            <a:gdLst/>
            <a:ahLst/>
            <a:cxnLst/>
            <a:rect l="l" t="t" r="r" b="b"/>
            <a:pathLst>
              <a:path w="11953240" h="581660">
                <a:moveTo>
                  <a:pt x="11854180" y="0"/>
                </a:moveTo>
                <a:lnTo>
                  <a:pt x="98602" y="0"/>
                </a:lnTo>
                <a:lnTo>
                  <a:pt x="77038" y="5079"/>
                </a:lnTo>
                <a:lnTo>
                  <a:pt x="39992" y="25400"/>
                </a:lnTo>
                <a:lnTo>
                  <a:pt x="25090" y="40640"/>
                </a:lnTo>
                <a:lnTo>
                  <a:pt x="18788" y="48260"/>
                </a:lnTo>
                <a:lnTo>
                  <a:pt x="2167" y="87629"/>
                </a:lnTo>
                <a:lnTo>
                  <a:pt x="0" y="109220"/>
                </a:lnTo>
                <a:lnTo>
                  <a:pt x="0" y="473710"/>
                </a:lnTo>
                <a:lnTo>
                  <a:pt x="8616" y="515620"/>
                </a:lnTo>
                <a:lnTo>
                  <a:pt x="32130" y="549910"/>
                </a:lnTo>
                <a:lnTo>
                  <a:pt x="67043" y="574039"/>
                </a:lnTo>
                <a:lnTo>
                  <a:pt x="98602" y="581660"/>
                </a:lnTo>
                <a:lnTo>
                  <a:pt x="11854180" y="581660"/>
                </a:lnTo>
                <a:lnTo>
                  <a:pt x="11865102" y="580389"/>
                </a:lnTo>
                <a:lnTo>
                  <a:pt x="11875643" y="577850"/>
                </a:lnTo>
                <a:lnTo>
                  <a:pt x="11885803" y="574039"/>
                </a:lnTo>
                <a:lnTo>
                  <a:pt x="11895455" y="568960"/>
                </a:lnTo>
                <a:lnTo>
                  <a:pt x="99860" y="568960"/>
                </a:lnTo>
                <a:lnTo>
                  <a:pt x="90157" y="567689"/>
                </a:lnTo>
                <a:lnTo>
                  <a:pt x="48069" y="547370"/>
                </a:lnTo>
                <a:lnTo>
                  <a:pt x="20335" y="510539"/>
                </a:lnTo>
                <a:lnTo>
                  <a:pt x="12700" y="109220"/>
                </a:lnTo>
                <a:lnTo>
                  <a:pt x="13200" y="100329"/>
                </a:lnTo>
                <a:lnTo>
                  <a:pt x="24417" y="63500"/>
                </a:lnTo>
                <a:lnTo>
                  <a:pt x="55486" y="29210"/>
                </a:lnTo>
                <a:lnTo>
                  <a:pt x="99860" y="12700"/>
                </a:lnTo>
                <a:lnTo>
                  <a:pt x="11895455" y="12700"/>
                </a:lnTo>
                <a:lnTo>
                  <a:pt x="11885803" y="8890"/>
                </a:lnTo>
                <a:lnTo>
                  <a:pt x="11875643" y="5079"/>
                </a:lnTo>
                <a:lnTo>
                  <a:pt x="11854180" y="0"/>
                </a:lnTo>
                <a:close/>
              </a:path>
              <a:path w="11953240" h="581660">
                <a:moveTo>
                  <a:pt x="11895455" y="12700"/>
                </a:moveTo>
                <a:lnTo>
                  <a:pt x="11852910" y="12700"/>
                </a:lnTo>
                <a:lnTo>
                  <a:pt x="11862562" y="15240"/>
                </a:lnTo>
                <a:lnTo>
                  <a:pt x="11880850" y="20320"/>
                </a:lnTo>
                <a:lnTo>
                  <a:pt x="11917934" y="48260"/>
                </a:lnTo>
                <a:lnTo>
                  <a:pt x="11938127" y="90170"/>
                </a:lnTo>
                <a:lnTo>
                  <a:pt x="11940032" y="109220"/>
                </a:lnTo>
                <a:lnTo>
                  <a:pt x="11939968" y="473710"/>
                </a:lnTo>
                <a:lnTo>
                  <a:pt x="11928348" y="519430"/>
                </a:lnTo>
                <a:lnTo>
                  <a:pt x="11897233" y="552450"/>
                </a:lnTo>
                <a:lnTo>
                  <a:pt x="11852910" y="568960"/>
                </a:lnTo>
                <a:lnTo>
                  <a:pt x="11895455" y="568960"/>
                </a:lnTo>
                <a:lnTo>
                  <a:pt x="11927713" y="542289"/>
                </a:lnTo>
                <a:lnTo>
                  <a:pt x="11947779" y="505460"/>
                </a:lnTo>
                <a:lnTo>
                  <a:pt x="11952732" y="473710"/>
                </a:lnTo>
                <a:lnTo>
                  <a:pt x="11952732" y="109220"/>
                </a:lnTo>
                <a:lnTo>
                  <a:pt x="11944096" y="67310"/>
                </a:lnTo>
                <a:lnTo>
                  <a:pt x="11927713" y="40640"/>
                </a:lnTo>
                <a:lnTo>
                  <a:pt x="11920601" y="31750"/>
                </a:lnTo>
                <a:lnTo>
                  <a:pt x="11912854" y="25400"/>
                </a:lnTo>
                <a:lnTo>
                  <a:pt x="11904345" y="19050"/>
                </a:lnTo>
                <a:lnTo>
                  <a:pt x="11895455" y="12700"/>
                </a:lnTo>
                <a:close/>
              </a:path>
              <a:path w="11953240" h="581660">
                <a:moveTo>
                  <a:pt x="11851640" y="25400"/>
                </a:moveTo>
                <a:lnTo>
                  <a:pt x="101117" y="25400"/>
                </a:lnTo>
                <a:lnTo>
                  <a:pt x="92722" y="26670"/>
                </a:lnTo>
                <a:lnTo>
                  <a:pt x="84683" y="29210"/>
                </a:lnTo>
                <a:lnTo>
                  <a:pt x="76962" y="31750"/>
                </a:lnTo>
                <a:lnTo>
                  <a:pt x="69608" y="35560"/>
                </a:lnTo>
                <a:lnTo>
                  <a:pt x="62623" y="40640"/>
                </a:lnTo>
                <a:lnTo>
                  <a:pt x="56134" y="44450"/>
                </a:lnTo>
                <a:lnTo>
                  <a:pt x="50126" y="50800"/>
                </a:lnTo>
                <a:lnTo>
                  <a:pt x="44716" y="55879"/>
                </a:lnTo>
                <a:lnTo>
                  <a:pt x="39839" y="62229"/>
                </a:lnTo>
                <a:lnTo>
                  <a:pt x="25852" y="101600"/>
                </a:lnTo>
                <a:lnTo>
                  <a:pt x="25464" y="109220"/>
                </a:lnTo>
                <a:lnTo>
                  <a:pt x="25464" y="473710"/>
                </a:lnTo>
                <a:lnTo>
                  <a:pt x="35585" y="513080"/>
                </a:lnTo>
                <a:lnTo>
                  <a:pt x="62598" y="542289"/>
                </a:lnTo>
                <a:lnTo>
                  <a:pt x="101117" y="556260"/>
                </a:lnTo>
                <a:lnTo>
                  <a:pt x="11851640" y="556260"/>
                </a:lnTo>
                <a:lnTo>
                  <a:pt x="11860022" y="554989"/>
                </a:lnTo>
                <a:lnTo>
                  <a:pt x="11875897" y="549910"/>
                </a:lnTo>
                <a:lnTo>
                  <a:pt x="11883136" y="546100"/>
                </a:lnTo>
                <a:lnTo>
                  <a:pt x="11887792" y="543560"/>
                </a:lnTo>
                <a:lnTo>
                  <a:pt x="102374" y="543560"/>
                </a:lnTo>
                <a:lnTo>
                  <a:pt x="88506" y="541020"/>
                </a:lnTo>
                <a:lnTo>
                  <a:pt x="54533" y="518160"/>
                </a:lnTo>
                <a:lnTo>
                  <a:pt x="38506" y="480060"/>
                </a:lnTo>
                <a:lnTo>
                  <a:pt x="38167" y="473710"/>
                </a:lnTo>
                <a:lnTo>
                  <a:pt x="38167" y="109220"/>
                </a:lnTo>
                <a:lnTo>
                  <a:pt x="50368" y="69850"/>
                </a:lnTo>
                <a:lnTo>
                  <a:pt x="81927" y="44450"/>
                </a:lnTo>
                <a:lnTo>
                  <a:pt x="102374" y="38100"/>
                </a:lnTo>
                <a:lnTo>
                  <a:pt x="11886628" y="38100"/>
                </a:lnTo>
                <a:lnTo>
                  <a:pt x="11883136" y="35560"/>
                </a:lnTo>
                <a:lnTo>
                  <a:pt x="11875897" y="31750"/>
                </a:lnTo>
                <a:lnTo>
                  <a:pt x="11860022" y="26670"/>
                </a:lnTo>
                <a:lnTo>
                  <a:pt x="11851640" y="25400"/>
                </a:lnTo>
                <a:close/>
              </a:path>
              <a:path w="11953240" h="581660">
                <a:moveTo>
                  <a:pt x="11886628" y="38100"/>
                </a:moveTo>
                <a:lnTo>
                  <a:pt x="11850370" y="38100"/>
                </a:lnTo>
                <a:lnTo>
                  <a:pt x="11857482" y="39370"/>
                </a:lnTo>
                <a:lnTo>
                  <a:pt x="11870944" y="44450"/>
                </a:lnTo>
                <a:lnTo>
                  <a:pt x="11902313" y="69850"/>
                </a:lnTo>
                <a:lnTo>
                  <a:pt x="11914568" y="109220"/>
                </a:lnTo>
                <a:lnTo>
                  <a:pt x="11914568" y="473710"/>
                </a:lnTo>
                <a:lnTo>
                  <a:pt x="11902313" y="513080"/>
                </a:lnTo>
                <a:lnTo>
                  <a:pt x="11870944" y="538480"/>
                </a:lnTo>
                <a:lnTo>
                  <a:pt x="11850370" y="543560"/>
                </a:lnTo>
                <a:lnTo>
                  <a:pt x="11887792" y="543560"/>
                </a:lnTo>
                <a:lnTo>
                  <a:pt x="11917172" y="513080"/>
                </a:lnTo>
                <a:lnTo>
                  <a:pt x="11927259" y="473710"/>
                </a:lnTo>
                <a:lnTo>
                  <a:pt x="11927259" y="109220"/>
                </a:lnTo>
                <a:lnTo>
                  <a:pt x="11917172" y="69850"/>
                </a:lnTo>
                <a:lnTo>
                  <a:pt x="11902567" y="50800"/>
                </a:lnTo>
                <a:lnTo>
                  <a:pt x="11896725" y="44450"/>
                </a:lnTo>
                <a:lnTo>
                  <a:pt x="11890121" y="40640"/>
                </a:lnTo>
                <a:lnTo>
                  <a:pt x="11886628" y="38100"/>
                </a:lnTo>
                <a:close/>
              </a:path>
            </a:pathLst>
          </a:custGeom>
          <a:solidFill>
            <a:srgbClr val="FFC000"/>
          </a:solidFill>
        </p:spPr>
        <p:txBody>
          <a:bodyPr wrap="square" lIns="0" tIns="0" rIns="0" bIns="0" rtlCol="0"/>
          <a:lstStyle/>
          <a:p>
            <a:endParaRPr>
              <a:solidFill>
                <a:prstClr val="black"/>
              </a:solidFill>
            </a:endParaRPr>
          </a:p>
        </p:txBody>
      </p:sp>
      <p:sp>
        <p:nvSpPr>
          <p:cNvPr id="2" name="Holder 2"/>
          <p:cNvSpPr>
            <a:spLocks noGrp="1"/>
          </p:cNvSpPr>
          <p:nvPr>
            <p:ph type="title"/>
          </p:nvPr>
        </p:nvSpPr>
        <p:spPr>
          <a:xfrm>
            <a:off x="1605533" y="246633"/>
            <a:ext cx="8941435" cy="330834"/>
          </a:xfrm>
          <a:prstGeom prst="rect">
            <a:avLst/>
          </a:prstGeom>
        </p:spPr>
        <p:txBody>
          <a:bodyPr wrap="square" lIns="0" tIns="0" rIns="0" bIns="0">
            <a:spAutoFit/>
          </a:bodyPr>
          <a:lstStyle>
            <a:lvl1pPr>
              <a:defRPr sz="2000" b="1" i="1">
                <a:solidFill>
                  <a:schemeClr val="bg1"/>
                </a:solidFill>
                <a:latin typeface="Verdana"/>
                <a:cs typeface="Verdana"/>
              </a:defRPr>
            </a:lvl1pPr>
          </a:lstStyle>
          <a:p>
            <a:endParaRPr/>
          </a:p>
        </p:txBody>
      </p:sp>
      <p:sp>
        <p:nvSpPr>
          <p:cNvPr id="3" name="Holder 3"/>
          <p:cNvSpPr>
            <a:spLocks noGrp="1"/>
          </p:cNvSpPr>
          <p:nvPr>
            <p:ph type="body" idx="1"/>
          </p:nvPr>
        </p:nvSpPr>
        <p:spPr>
          <a:xfrm>
            <a:off x="609600" y="1577340"/>
            <a:ext cx="109728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12/20/2022</a:t>
            </a:fld>
            <a:endParaRPr lang="en-US">
              <a:solidFill>
                <a:prstClr val="black">
                  <a:tint val="75000"/>
                </a:prstClr>
              </a:solidFill>
            </a:endParaRPr>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solidFill>
                  <a:prstClr val="black">
                    <a:tint val="75000"/>
                  </a:prstClr>
                </a:solidFill>
              </a:rPr>
              <a:pPr/>
              <a:t>‹N°›</a:t>
            </a:fld>
            <a:endParaRPr>
              <a:solidFill>
                <a:prstClr val="black">
                  <a:tint val="75000"/>
                </a:prstClr>
              </a:solidFill>
            </a:endParaRPr>
          </a:p>
        </p:txBody>
      </p:sp>
    </p:spTree>
    <p:extLst>
      <p:ext uri="{BB962C8B-B14F-4D97-AF65-F5344CB8AC3E}">
        <p14:creationId xmlns:p14="http://schemas.microsoft.com/office/powerpoint/2010/main" val="1845222505"/>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19634" y="99822"/>
            <a:ext cx="11915140" cy="544195"/>
          </a:xfrm>
          <a:custGeom>
            <a:avLst/>
            <a:gdLst/>
            <a:ahLst/>
            <a:cxnLst/>
            <a:rect l="l" t="t" r="r" b="b"/>
            <a:pathLst>
              <a:path w="11915140" h="544195">
                <a:moveTo>
                  <a:pt x="11823954" y="0"/>
                </a:moveTo>
                <a:lnTo>
                  <a:pt x="90677" y="0"/>
                </a:lnTo>
                <a:lnTo>
                  <a:pt x="55383" y="7131"/>
                </a:lnTo>
                <a:lnTo>
                  <a:pt x="26560" y="26574"/>
                </a:lnTo>
                <a:lnTo>
                  <a:pt x="7126" y="55399"/>
                </a:lnTo>
                <a:lnTo>
                  <a:pt x="0" y="90677"/>
                </a:lnTo>
                <a:lnTo>
                  <a:pt x="0" y="453389"/>
                </a:lnTo>
                <a:lnTo>
                  <a:pt x="7126" y="488668"/>
                </a:lnTo>
                <a:lnTo>
                  <a:pt x="26560" y="517493"/>
                </a:lnTo>
                <a:lnTo>
                  <a:pt x="55383" y="536936"/>
                </a:lnTo>
                <a:lnTo>
                  <a:pt x="90677" y="544067"/>
                </a:lnTo>
                <a:lnTo>
                  <a:pt x="11823954" y="544067"/>
                </a:lnTo>
                <a:lnTo>
                  <a:pt x="11859232" y="536936"/>
                </a:lnTo>
                <a:lnTo>
                  <a:pt x="11888057" y="517493"/>
                </a:lnTo>
                <a:lnTo>
                  <a:pt x="11907500" y="488668"/>
                </a:lnTo>
                <a:lnTo>
                  <a:pt x="11914632" y="453389"/>
                </a:lnTo>
                <a:lnTo>
                  <a:pt x="11914632" y="90677"/>
                </a:lnTo>
                <a:lnTo>
                  <a:pt x="11907500" y="55399"/>
                </a:lnTo>
                <a:lnTo>
                  <a:pt x="11888057" y="26574"/>
                </a:lnTo>
                <a:lnTo>
                  <a:pt x="11859232" y="7131"/>
                </a:lnTo>
                <a:lnTo>
                  <a:pt x="11823954" y="0"/>
                </a:lnTo>
                <a:close/>
              </a:path>
            </a:pathLst>
          </a:custGeom>
          <a:solidFill>
            <a:srgbClr val="C00000"/>
          </a:solidFill>
        </p:spPr>
        <p:txBody>
          <a:bodyPr wrap="square" lIns="0" tIns="0" rIns="0" bIns="0" rtlCol="0"/>
          <a:lstStyle/>
          <a:p>
            <a:endParaRPr>
              <a:solidFill>
                <a:prstClr val="black"/>
              </a:solidFill>
            </a:endParaRPr>
          </a:p>
        </p:txBody>
      </p:sp>
      <p:sp>
        <p:nvSpPr>
          <p:cNvPr id="17" name="bg object 17"/>
          <p:cNvSpPr/>
          <p:nvPr/>
        </p:nvSpPr>
        <p:spPr>
          <a:xfrm>
            <a:off x="100584" y="81280"/>
            <a:ext cx="11953240" cy="581660"/>
          </a:xfrm>
          <a:custGeom>
            <a:avLst/>
            <a:gdLst/>
            <a:ahLst/>
            <a:cxnLst/>
            <a:rect l="l" t="t" r="r" b="b"/>
            <a:pathLst>
              <a:path w="11953240" h="581660">
                <a:moveTo>
                  <a:pt x="11854180" y="0"/>
                </a:moveTo>
                <a:lnTo>
                  <a:pt x="98602" y="0"/>
                </a:lnTo>
                <a:lnTo>
                  <a:pt x="77038" y="5079"/>
                </a:lnTo>
                <a:lnTo>
                  <a:pt x="39992" y="25400"/>
                </a:lnTo>
                <a:lnTo>
                  <a:pt x="25090" y="40640"/>
                </a:lnTo>
                <a:lnTo>
                  <a:pt x="18788" y="48260"/>
                </a:lnTo>
                <a:lnTo>
                  <a:pt x="2167" y="87629"/>
                </a:lnTo>
                <a:lnTo>
                  <a:pt x="0" y="109220"/>
                </a:lnTo>
                <a:lnTo>
                  <a:pt x="0" y="473710"/>
                </a:lnTo>
                <a:lnTo>
                  <a:pt x="8616" y="515620"/>
                </a:lnTo>
                <a:lnTo>
                  <a:pt x="32130" y="549910"/>
                </a:lnTo>
                <a:lnTo>
                  <a:pt x="67043" y="574039"/>
                </a:lnTo>
                <a:lnTo>
                  <a:pt x="98602" y="581660"/>
                </a:lnTo>
                <a:lnTo>
                  <a:pt x="11854180" y="581660"/>
                </a:lnTo>
                <a:lnTo>
                  <a:pt x="11865102" y="580389"/>
                </a:lnTo>
                <a:lnTo>
                  <a:pt x="11875643" y="577850"/>
                </a:lnTo>
                <a:lnTo>
                  <a:pt x="11885803" y="574039"/>
                </a:lnTo>
                <a:lnTo>
                  <a:pt x="11895455" y="568960"/>
                </a:lnTo>
                <a:lnTo>
                  <a:pt x="99860" y="568960"/>
                </a:lnTo>
                <a:lnTo>
                  <a:pt x="90157" y="567689"/>
                </a:lnTo>
                <a:lnTo>
                  <a:pt x="48069" y="547370"/>
                </a:lnTo>
                <a:lnTo>
                  <a:pt x="20335" y="510539"/>
                </a:lnTo>
                <a:lnTo>
                  <a:pt x="12700" y="109220"/>
                </a:lnTo>
                <a:lnTo>
                  <a:pt x="13200" y="100329"/>
                </a:lnTo>
                <a:lnTo>
                  <a:pt x="24417" y="63500"/>
                </a:lnTo>
                <a:lnTo>
                  <a:pt x="55486" y="29210"/>
                </a:lnTo>
                <a:lnTo>
                  <a:pt x="99860" y="12700"/>
                </a:lnTo>
                <a:lnTo>
                  <a:pt x="11895455" y="12700"/>
                </a:lnTo>
                <a:lnTo>
                  <a:pt x="11885803" y="8890"/>
                </a:lnTo>
                <a:lnTo>
                  <a:pt x="11875643" y="5079"/>
                </a:lnTo>
                <a:lnTo>
                  <a:pt x="11854180" y="0"/>
                </a:lnTo>
                <a:close/>
              </a:path>
              <a:path w="11953240" h="581660">
                <a:moveTo>
                  <a:pt x="11895455" y="12700"/>
                </a:moveTo>
                <a:lnTo>
                  <a:pt x="11852910" y="12700"/>
                </a:lnTo>
                <a:lnTo>
                  <a:pt x="11862562" y="15240"/>
                </a:lnTo>
                <a:lnTo>
                  <a:pt x="11880850" y="20320"/>
                </a:lnTo>
                <a:lnTo>
                  <a:pt x="11917934" y="48260"/>
                </a:lnTo>
                <a:lnTo>
                  <a:pt x="11938127" y="90170"/>
                </a:lnTo>
                <a:lnTo>
                  <a:pt x="11940032" y="109220"/>
                </a:lnTo>
                <a:lnTo>
                  <a:pt x="11939968" y="473710"/>
                </a:lnTo>
                <a:lnTo>
                  <a:pt x="11928348" y="519430"/>
                </a:lnTo>
                <a:lnTo>
                  <a:pt x="11897233" y="552450"/>
                </a:lnTo>
                <a:lnTo>
                  <a:pt x="11852910" y="568960"/>
                </a:lnTo>
                <a:lnTo>
                  <a:pt x="11895455" y="568960"/>
                </a:lnTo>
                <a:lnTo>
                  <a:pt x="11927713" y="542289"/>
                </a:lnTo>
                <a:lnTo>
                  <a:pt x="11947779" y="505460"/>
                </a:lnTo>
                <a:lnTo>
                  <a:pt x="11952732" y="473710"/>
                </a:lnTo>
                <a:lnTo>
                  <a:pt x="11952732" y="109220"/>
                </a:lnTo>
                <a:lnTo>
                  <a:pt x="11944096" y="67310"/>
                </a:lnTo>
                <a:lnTo>
                  <a:pt x="11927713" y="40640"/>
                </a:lnTo>
                <a:lnTo>
                  <a:pt x="11920601" y="31750"/>
                </a:lnTo>
                <a:lnTo>
                  <a:pt x="11912854" y="25400"/>
                </a:lnTo>
                <a:lnTo>
                  <a:pt x="11904345" y="19050"/>
                </a:lnTo>
                <a:lnTo>
                  <a:pt x="11895455" y="12700"/>
                </a:lnTo>
                <a:close/>
              </a:path>
              <a:path w="11953240" h="581660">
                <a:moveTo>
                  <a:pt x="11851640" y="25400"/>
                </a:moveTo>
                <a:lnTo>
                  <a:pt x="101117" y="25400"/>
                </a:lnTo>
                <a:lnTo>
                  <a:pt x="92722" y="26670"/>
                </a:lnTo>
                <a:lnTo>
                  <a:pt x="84683" y="29210"/>
                </a:lnTo>
                <a:lnTo>
                  <a:pt x="76962" y="31750"/>
                </a:lnTo>
                <a:lnTo>
                  <a:pt x="69608" y="35560"/>
                </a:lnTo>
                <a:lnTo>
                  <a:pt x="62623" y="40640"/>
                </a:lnTo>
                <a:lnTo>
                  <a:pt x="56134" y="44450"/>
                </a:lnTo>
                <a:lnTo>
                  <a:pt x="50126" y="50800"/>
                </a:lnTo>
                <a:lnTo>
                  <a:pt x="44716" y="55879"/>
                </a:lnTo>
                <a:lnTo>
                  <a:pt x="39839" y="62229"/>
                </a:lnTo>
                <a:lnTo>
                  <a:pt x="25852" y="101600"/>
                </a:lnTo>
                <a:lnTo>
                  <a:pt x="25464" y="109220"/>
                </a:lnTo>
                <a:lnTo>
                  <a:pt x="25464" y="473710"/>
                </a:lnTo>
                <a:lnTo>
                  <a:pt x="35585" y="513080"/>
                </a:lnTo>
                <a:lnTo>
                  <a:pt x="62598" y="542289"/>
                </a:lnTo>
                <a:lnTo>
                  <a:pt x="101117" y="556260"/>
                </a:lnTo>
                <a:lnTo>
                  <a:pt x="11851640" y="556260"/>
                </a:lnTo>
                <a:lnTo>
                  <a:pt x="11860022" y="554989"/>
                </a:lnTo>
                <a:lnTo>
                  <a:pt x="11875897" y="549910"/>
                </a:lnTo>
                <a:lnTo>
                  <a:pt x="11883136" y="546100"/>
                </a:lnTo>
                <a:lnTo>
                  <a:pt x="11887792" y="543560"/>
                </a:lnTo>
                <a:lnTo>
                  <a:pt x="102374" y="543560"/>
                </a:lnTo>
                <a:lnTo>
                  <a:pt x="88506" y="541020"/>
                </a:lnTo>
                <a:lnTo>
                  <a:pt x="54533" y="518160"/>
                </a:lnTo>
                <a:lnTo>
                  <a:pt x="38506" y="480060"/>
                </a:lnTo>
                <a:lnTo>
                  <a:pt x="38167" y="473710"/>
                </a:lnTo>
                <a:lnTo>
                  <a:pt x="38167" y="109220"/>
                </a:lnTo>
                <a:lnTo>
                  <a:pt x="50368" y="69850"/>
                </a:lnTo>
                <a:lnTo>
                  <a:pt x="81927" y="44450"/>
                </a:lnTo>
                <a:lnTo>
                  <a:pt x="102374" y="38100"/>
                </a:lnTo>
                <a:lnTo>
                  <a:pt x="11886628" y="38100"/>
                </a:lnTo>
                <a:lnTo>
                  <a:pt x="11883136" y="35560"/>
                </a:lnTo>
                <a:lnTo>
                  <a:pt x="11875897" y="31750"/>
                </a:lnTo>
                <a:lnTo>
                  <a:pt x="11860022" y="26670"/>
                </a:lnTo>
                <a:lnTo>
                  <a:pt x="11851640" y="25400"/>
                </a:lnTo>
                <a:close/>
              </a:path>
              <a:path w="11953240" h="581660">
                <a:moveTo>
                  <a:pt x="11886628" y="38100"/>
                </a:moveTo>
                <a:lnTo>
                  <a:pt x="11850370" y="38100"/>
                </a:lnTo>
                <a:lnTo>
                  <a:pt x="11857482" y="39370"/>
                </a:lnTo>
                <a:lnTo>
                  <a:pt x="11870944" y="44450"/>
                </a:lnTo>
                <a:lnTo>
                  <a:pt x="11902313" y="69850"/>
                </a:lnTo>
                <a:lnTo>
                  <a:pt x="11914568" y="109220"/>
                </a:lnTo>
                <a:lnTo>
                  <a:pt x="11914568" y="473710"/>
                </a:lnTo>
                <a:lnTo>
                  <a:pt x="11902313" y="513080"/>
                </a:lnTo>
                <a:lnTo>
                  <a:pt x="11870944" y="538480"/>
                </a:lnTo>
                <a:lnTo>
                  <a:pt x="11850370" y="543560"/>
                </a:lnTo>
                <a:lnTo>
                  <a:pt x="11887792" y="543560"/>
                </a:lnTo>
                <a:lnTo>
                  <a:pt x="11917172" y="513080"/>
                </a:lnTo>
                <a:lnTo>
                  <a:pt x="11927259" y="473710"/>
                </a:lnTo>
                <a:lnTo>
                  <a:pt x="11927259" y="109220"/>
                </a:lnTo>
                <a:lnTo>
                  <a:pt x="11917172" y="69850"/>
                </a:lnTo>
                <a:lnTo>
                  <a:pt x="11902567" y="50800"/>
                </a:lnTo>
                <a:lnTo>
                  <a:pt x="11896725" y="44450"/>
                </a:lnTo>
                <a:lnTo>
                  <a:pt x="11890121" y="40640"/>
                </a:lnTo>
                <a:lnTo>
                  <a:pt x="11886628" y="38100"/>
                </a:lnTo>
                <a:close/>
              </a:path>
            </a:pathLst>
          </a:custGeom>
          <a:solidFill>
            <a:srgbClr val="FFC000"/>
          </a:solidFill>
        </p:spPr>
        <p:txBody>
          <a:bodyPr wrap="square" lIns="0" tIns="0" rIns="0" bIns="0" rtlCol="0"/>
          <a:lstStyle/>
          <a:p>
            <a:endParaRPr>
              <a:solidFill>
                <a:prstClr val="black"/>
              </a:solidFill>
            </a:endParaRPr>
          </a:p>
        </p:txBody>
      </p:sp>
      <p:sp>
        <p:nvSpPr>
          <p:cNvPr id="2" name="Holder 2"/>
          <p:cNvSpPr>
            <a:spLocks noGrp="1"/>
          </p:cNvSpPr>
          <p:nvPr>
            <p:ph type="title"/>
          </p:nvPr>
        </p:nvSpPr>
        <p:spPr>
          <a:xfrm>
            <a:off x="2873755" y="246633"/>
            <a:ext cx="6444488" cy="330834"/>
          </a:xfrm>
          <a:prstGeom prst="rect">
            <a:avLst/>
          </a:prstGeom>
        </p:spPr>
        <p:txBody>
          <a:bodyPr wrap="square" lIns="0" tIns="0" rIns="0" bIns="0">
            <a:spAutoFit/>
          </a:bodyPr>
          <a:lstStyle>
            <a:lvl1pPr>
              <a:defRPr sz="2000" b="1" i="1">
                <a:solidFill>
                  <a:schemeClr val="bg1"/>
                </a:solidFill>
                <a:latin typeface="Verdana"/>
                <a:cs typeface="Verdana"/>
              </a:defRPr>
            </a:lvl1pPr>
          </a:lstStyle>
          <a:p>
            <a:endParaRPr/>
          </a:p>
        </p:txBody>
      </p:sp>
      <p:sp>
        <p:nvSpPr>
          <p:cNvPr id="3" name="Holder 3"/>
          <p:cNvSpPr>
            <a:spLocks noGrp="1"/>
          </p:cNvSpPr>
          <p:nvPr>
            <p:ph type="body" idx="1"/>
          </p:nvPr>
        </p:nvSpPr>
        <p:spPr>
          <a:xfrm>
            <a:off x="609600" y="1577340"/>
            <a:ext cx="109728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12/20/2022</a:t>
            </a:fld>
            <a:endParaRPr lang="en-US">
              <a:solidFill>
                <a:prstClr val="black">
                  <a:tint val="75000"/>
                </a:prstClr>
              </a:solidFill>
            </a:endParaRPr>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solidFill>
                  <a:prstClr val="black">
                    <a:tint val="75000"/>
                  </a:prstClr>
                </a:solidFill>
              </a:rPr>
              <a:pPr/>
              <a:t>‹N°›</a:t>
            </a:fld>
            <a:endParaRPr>
              <a:solidFill>
                <a:prstClr val="black">
                  <a:tint val="75000"/>
                </a:prstClr>
              </a:solidFill>
            </a:endParaRPr>
          </a:p>
        </p:txBody>
      </p:sp>
    </p:spTree>
    <p:extLst>
      <p:ext uri="{BB962C8B-B14F-4D97-AF65-F5344CB8AC3E}">
        <p14:creationId xmlns:p14="http://schemas.microsoft.com/office/powerpoint/2010/main" val="29724844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19634" y="99822"/>
            <a:ext cx="11915140" cy="544195"/>
          </a:xfrm>
          <a:custGeom>
            <a:avLst/>
            <a:gdLst/>
            <a:ahLst/>
            <a:cxnLst/>
            <a:rect l="l" t="t" r="r" b="b"/>
            <a:pathLst>
              <a:path w="11915140" h="544195">
                <a:moveTo>
                  <a:pt x="11823954" y="0"/>
                </a:moveTo>
                <a:lnTo>
                  <a:pt x="90677" y="0"/>
                </a:lnTo>
                <a:lnTo>
                  <a:pt x="55383" y="7131"/>
                </a:lnTo>
                <a:lnTo>
                  <a:pt x="26560" y="26574"/>
                </a:lnTo>
                <a:lnTo>
                  <a:pt x="7126" y="55399"/>
                </a:lnTo>
                <a:lnTo>
                  <a:pt x="0" y="90677"/>
                </a:lnTo>
                <a:lnTo>
                  <a:pt x="0" y="453389"/>
                </a:lnTo>
                <a:lnTo>
                  <a:pt x="7126" y="488668"/>
                </a:lnTo>
                <a:lnTo>
                  <a:pt x="26560" y="517493"/>
                </a:lnTo>
                <a:lnTo>
                  <a:pt x="55383" y="536936"/>
                </a:lnTo>
                <a:lnTo>
                  <a:pt x="90677" y="544067"/>
                </a:lnTo>
                <a:lnTo>
                  <a:pt x="11823954" y="544067"/>
                </a:lnTo>
                <a:lnTo>
                  <a:pt x="11859232" y="536936"/>
                </a:lnTo>
                <a:lnTo>
                  <a:pt x="11888057" y="517493"/>
                </a:lnTo>
                <a:lnTo>
                  <a:pt x="11907500" y="488668"/>
                </a:lnTo>
                <a:lnTo>
                  <a:pt x="11914632" y="453389"/>
                </a:lnTo>
                <a:lnTo>
                  <a:pt x="11914632" y="90677"/>
                </a:lnTo>
                <a:lnTo>
                  <a:pt x="11907500" y="55399"/>
                </a:lnTo>
                <a:lnTo>
                  <a:pt x="11888057" y="26574"/>
                </a:lnTo>
                <a:lnTo>
                  <a:pt x="11859232" y="7131"/>
                </a:lnTo>
                <a:lnTo>
                  <a:pt x="11823954" y="0"/>
                </a:lnTo>
                <a:close/>
              </a:path>
            </a:pathLst>
          </a:custGeom>
          <a:solidFill>
            <a:srgbClr val="C00000"/>
          </a:solidFill>
        </p:spPr>
        <p:txBody>
          <a:bodyPr wrap="square" lIns="0" tIns="0" rIns="0" bIns="0" rtlCol="0"/>
          <a:lstStyle/>
          <a:p>
            <a:endParaRPr>
              <a:solidFill>
                <a:prstClr val="black"/>
              </a:solidFill>
            </a:endParaRPr>
          </a:p>
        </p:txBody>
      </p:sp>
      <p:sp>
        <p:nvSpPr>
          <p:cNvPr id="17" name="bg object 17"/>
          <p:cNvSpPr/>
          <p:nvPr/>
        </p:nvSpPr>
        <p:spPr>
          <a:xfrm>
            <a:off x="100584" y="81280"/>
            <a:ext cx="11953240" cy="581660"/>
          </a:xfrm>
          <a:custGeom>
            <a:avLst/>
            <a:gdLst/>
            <a:ahLst/>
            <a:cxnLst/>
            <a:rect l="l" t="t" r="r" b="b"/>
            <a:pathLst>
              <a:path w="11953240" h="581660">
                <a:moveTo>
                  <a:pt x="11854180" y="0"/>
                </a:moveTo>
                <a:lnTo>
                  <a:pt x="98602" y="0"/>
                </a:lnTo>
                <a:lnTo>
                  <a:pt x="77038" y="5079"/>
                </a:lnTo>
                <a:lnTo>
                  <a:pt x="39992" y="25400"/>
                </a:lnTo>
                <a:lnTo>
                  <a:pt x="25090" y="40640"/>
                </a:lnTo>
                <a:lnTo>
                  <a:pt x="18788" y="48260"/>
                </a:lnTo>
                <a:lnTo>
                  <a:pt x="2167" y="87629"/>
                </a:lnTo>
                <a:lnTo>
                  <a:pt x="0" y="109220"/>
                </a:lnTo>
                <a:lnTo>
                  <a:pt x="0" y="473710"/>
                </a:lnTo>
                <a:lnTo>
                  <a:pt x="8616" y="515620"/>
                </a:lnTo>
                <a:lnTo>
                  <a:pt x="32130" y="549910"/>
                </a:lnTo>
                <a:lnTo>
                  <a:pt x="67043" y="574039"/>
                </a:lnTo>
                <a:lnTo>
                  <a:pt x="98602" y="581660"/>
                </a:lnTo>
                <a:lnTo>
                  <a:pt x="11854180" y="581660"/>
                </a:lnTo>
                <a:lnTo>
                  <a:pt x="11865102" y="580389"/>
                </a:lnTo>
                <a:lnTo>
                  <a:pt x="11875643" y="577850"/>
                </a:lnTo>
                <a:lnTo>
                  <a:pt x="11885803" y="574039"/>
                </a:lnTo>
                <a:lnTo>
                  <a:pt x="11895455" y="568960"/>
                </a:lnTo>
                <a:lnTo>
                  <a:pt x="99860" y="568960"/>
                </a:lnTo>
                <a:lnTo>
                  <a:pt x="90157" y="567689"/>
                </a:lnTo>
                <a:lnTo>
                  <a:pt x="48069" y="547370"/>
                </a:lnTo>
                <a:lnTo>
                  <a:pt x="20335" y="510539"/>
                </a:lnTo>
                <a:lnTo>
                  <a:pt x="12700" y="109220"/>
                </a:lnTo>
                <a:lnTo>
                  <a:pt x="13200" y="100329"/>
                </a:lnTo>
                <a:lnTo>
                  <a:pt x="24417" y="63500"/>
                </a:lnTo>
                <a:lnTo>
                  <a:pt x="55486" y="29210"/>
                </a:lnTo>
                <a:lnTo>
                  <a:pt x="99860" y="12700"/>
                </a:lnTo>
                <a:lnTo>
                  <a:pt x="11895455" y="12700"/>
                </a:lnTo>
                <a:lnTo>
                  <a:pt x="11885803" y="8890"/>
                </a:lnTo>
                <a:lnTo>
                  <a:pt x="11875643" y="5079"/>
                </a:lnTo>
                <a:lnTo>
                  <a:pt x="11854180" y="0"/>
                </a:lnTo>
                <a:close/>
              </a:path>
              <a:path w="11953240" h="581660">
                <a:moveTo>
                  <a:pt x="11895455" y="12700"/>
                </a:moveTo>
                <a:lnTo>
                  <a:pt x="11852910" y="12700"/>
                </a:lnTo>
                <a:lnTo>
                  <a:pt x="11862562" y="15240"/>
                </a:lnTo>
                <a:lnTo>
                  <a:pt x="11880850" y="20320"/>
                </a:lnTo>
                <a:lnTo>
                  <a:pt x="11917934" y="48260"/>
                </a:lnTo>
                <a:lnTo>
                  <a:pt x="11938127" y="90170"/>
                </a:lnTo>
                <a:lnTo>
                  <a:pt x="11940032" y="109220"/>
                </a:lnTo>
                <a:lnTo>
                  <a:pt x="11939968" y="473710"/>
                </a:lnTo>
                <a:lnTo>
                  <a:pt x="11928348" y="519430"/>
                </a:lnTo>
                <a:lnTo>
                  <a:pt x="11897233" y="552450"/>
                </a:lnTo>
                <a:lnTo>
                  <a:pt x="11852910" y="568960"/>
                </a:lnTo>
                <a:lnTo>
                  <a:pt x="11895455" y="568960"/>
                </a:lnTo>
                <a:lnTo>
                  <a:pt x="11927713" y="542289"/>
                </a:lnTo>
                <a:lnTo>
                  <a:pt x="11947779" y="505460"/>
                </a:lnTo>
                <a:lnTo>
                  <a:pt x="11952732" y="473710"/>
                </a:lnTo>
                <a:lnTo>
                  <a:pt x="11952732" y="109220"/>
                </a:lnTo>
                <a:lnTo>
                  <a:pt x="11944096" y="67310"/>
                </a:lnTo>
                <a:lnTo>
                  <a:pt x="11927713" y="40640"/>
                </a:lnTo>
                <a:lnTo>
                  <a:pt x="11920601" y="31750"/>
                </a:lnTo>
                <a:lnTo>
                  <a:pt x="11912854" y="25400"/>
                </a:lnTo>
                <a:lnTo>
                  <a:pt x="11904345" y="19050"/>
                </a:lnTo>
                <a:lnTo>
                  <a:pt x="11895455" y="12700"/>
                </a:lnTo>
                <a:close/>
              </a:path>
              <a:path w="11953240" h="581660">
                <a:moveTo>
                  <a:pt x="11851640" y="25400"/>
                </a:moveTo>
                <a:lnTo>
                  <a:pt x="101117" y="25400"/>
                </a:lnTo>
                <a:lnTo>
                  <a:pt x="92722" y="26670"/>
                </a:lnTo>
                <a:lnTo>
                  <a:pt x="84683" y="29210"/>
                </a:lnTo>
                <a:lnTo>
                  <a:pt x="76962" y="31750"/>
                </a:lnTo>
                <a:lnTo>
                  <a:pt x="69608" y="35560"/>
                </a:lnTo>
                <a:lnTo>
                  <a:pt x="62623" y="40640"/>
                </a:lnTo>
                <a:lnTo>
                  <a:pt x="56134" y="44450"/>
                </a:lnTo>
                <a:lnTo>
                  <a:pt x="50126" y="50800"/>
                </a:lnTo>
                <a:lnTo>
                  <a:pt x="44716" y="55879"/>
                </a:lnTo>
                <a:lnTo>
                  <a:pt x="39839" y="62229"/>
                </a:lnTo>
                <a:lnTo>
                  <a:pt x="25852" y="101600"/>
                </a:lnTo>
                <a:lnTo>
                  <a:pt x="25464" y="109220"/>
                </a:lnTo>
                <a:lnTo>
                  <a:pt x="25464" y="473710"/>
                </a:lnTo>
                <a:lnTo>
                  <a:pt x="35585" y="513080"/>
                </a:lnTo>
                <a:lnTo>
                  <a:pt x="62598" y="542289"/>
                </a:lnTo>
                <a:lnTo>
                  <a:pt x="101117" y="556260"/>
                </a:lnTo>
                <a:lnTo>
                  <a:pt x="11851640" y="556260"/>
                </a:lnTo>
                <a:lnTo>
                  <a:pt x="11860022" y="554989"/>
                </a:lnTo>
                <a:lnTo>
                  <a:pt x="11875897" y="549910"/>
                </a:lnTo>
                <a:lnTo>
                  <a:pt x="11883136" y="546100"/>
                </a:lnTo>
                <a:lnTo>
                  <a:pt x="11887792" y="543560"/>
                </a:lnTo>
                <a:lnTo>
                  <a:pt x="102374" y="543560"/>
                </a:lnTo>
                <a:lnTo>
                  <a:pt x="88506" y="541020"/>
                </a:lnTo>
                <a:lnTo>
                  <a:pt x="54533" y="518160"/>
                </a:lnTo>
                <a:lnTo>
                  <a:pt x="38506" y="480060"/>
                </a:lnTo>
                <a:lnTo>
                  <a:pt x="38167" y="473710"/>
                </a:lnTo>
                <a:lnTo>
                  <a:pt x="38167" y="109220"/>
                </a:lnTo>
                <a:lnTo>
                  <a:pt x="50368" y="69850"/>
                </a:lnTo>
                <a:lnTo>
                  <a:pt x="81927" y="44450"/>
                </a:lnTo>
                <a:lnTo>
                  <a:pt x="102374" y="38100"/>
                </a:lnTo>
                <a:lnTo>
                  <a:pt x="11886628" y="38100"/>
                </a:lnTo>
                <a:lnTo>
                  <a:pt x="11883136" y="35560"/>
                </a:lnTo>
                <a:lnTo>
                  <a:pt x="11875897" y="31750"/>
                </a:lnTo>
                <a:lnTo>
                  <a:pt x="11860022" y="26670"/>
                </a:lnTo>
                <a:lnTo>
                  <a:pt x="11851640" y="25400"/>
                </a:lnTo>
                <a:close/>
              </a:path>
              <a:path w="11953240" h="581660">
                <a:moveTo>
                  <a:pt x="11886628" y="38100"/>
                </a:moveTo>
                <a:lnTo>
                  <a:pt x="11850370" y="38100"/>
                </a:lnTo>
                <a:lnTo>
                  <a:pt x="11857482" y="39370"/>
                </a:lnTo>
                <a:lnTo>
                  <a:pt x="11870944" y="44450"/>
                </a:lnTo>
                <a:lnTo>
                  <a:pt x="11902313" y="69850"/>
                </a:lnTo>
                <a:lnTo>
                  <a:pt x="11914568" y="109220"/>
                </a:lnTo>
                <a:lnTo>
                  <a:pt x="11914568" y="473710"/>
                </a:lnTo>
                <a:lnTo>
                  <a:pt x="11902313" y="513080"/>
                </a:lnTo>
                <a:lnTo>
                  <a:pt x="11870944" y="538480"/>
                </a:lnTo>
                <a:lnTo>
                  <a:pt x="11850370" y="543560"/>
                </a:lnTo>
                <a:lnTo>
                  <a:pt x="11887792" y="543560"/>
                </a:lnTo>
                <a:lnTo>
                  <a:pt x="11917172" y="513080"/>
                </a:lnTo>
                <a:lnTo>
                  <a:pt x="11927259" y="473710"/>
                </a:lnTo>
                <a:lnTo>
                  <a:pt x="11927259" y="109220"/>
                </a:lnTo>
                <a:lnTo>
                  <a:pt x="11917172" y="69850"/>
                </a:lnTo>
                <a:lnTo>
                  <a:pt x="11902567" y="50800"/>
                </a:lnTo>
                <a:lnTo>
                  <a:pt x="11896725" y="44450"/>
                </a:lnTo>
                <a:lnTo>
                  <a:pt x="11890121" y="40640"/>
                </a:lnTo>
                <a:lnTo>
                  <a:pt x="11886628" y="38100"/>
                </a:lnTo>
                <a:close/>
              </a:path>
            </a:pathLst>
          </a:custGeom>
          <a:solidFill>
            <a:srgbClr val="FFC000"/>
          </a:solidFill>
        </p:spPr>
        <p:txBody>
          <a:bodyPr wrap="square" lIns="0" tIns="0" rIns="0" bIns="0" rtlCol="0"/>
          <a:lstStyle/>
          <a:p>
            <a:endParaRPr>
              <a:solidFill>
                <a:prstClr val="black"/>
              </a:solidFill>
            </a:endParaRPr>
          </a:p>
        </p:txBody>
      </p:sp>
      <p:sp>
        <p:nvSpPr>
          <p:cNvPr id="2" name="Holder 2"/>
          <p:cNvSpPr>
            <a:spLocks noGrp="1"/>
          </p:cNvSpPr>
          <p:nvPr>
            <p:ph type="title"/>
          </p:nvPr>
        </p:nvSpPr>
        <p:spPr>
          <a:xfrm>
            <a:off x="3120644" y="246633"/>
            <a:ext cx="5950711" cy="330834"/>
          </a:xfrm>
          <a:prstGeom prst="rect">
            <a:avLst/>
          </a:prstGeom>
        </p:spPr>
        <p:txBody>
          <a:bodyPr wrap="square" lIns="0" tIns="0" rIns="0" bIns="0">
            <a:spAutoFit/>
          </a:bodyPr>
          <a:lstStyle>
            <a:lvl1pPr>
              <a:defRPr sz="2000" b="1" i="1">
                <a:solidFill>
                  <a:schemeClr val="bg1"/>
                </a:solidFill>
                <a:latin typeface="Verdana"/>
                <a:cs typeface="Verdana"/>
              </a:defRPr>
            </a:lvl1pPr>
          </a:lstStyle>
          <a:p>
            <a:endParaRPr/>
          </a:p>
        </p:txBody>
      </p:sp>
      <p:sp>
        <p:nvSpPr>
          <p:cNvPr id="3" name="Holder 3"/>
          <p:cNvSpPr>
            <a:spLocks noGrp="1"/>
          </p:cNvSpPr>
          <p:nvPr>
            <p:ph type="body" idx="1"/>
          </p:nvPr>
        </p:nvSpPr>
        <p:spPr>
          <a:xfrm>
            <a:off x="609600" y="1577340"/>
            <a:ext cx="109728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12/20/2022</a:t>
            </a:fld>
            <a:endParaRPr lang="en-US">
              <a:solidFill>
                <a:prstClr val="black">
                  <a:tint val="75000"/>
                </a:prstClr>
              </a:solidFill>
            </a:endParaRPr>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solidFill>
                  <a:prstClr val="black">
                    <a:tint val="75000"/>
                  </a:prstClr>
                </a:solidFill>
              </a:rPr>
              <a:pPr/>
              <a:t>‹N°›</a:t>
            </a:fld>
            <a:endParaRPr>
              <a:solidFill>
                <a:prstClr val="black">
                  <a:tint val="75000"/>
                </a:prstClr>
              </a:solidFill>
            </a:endParaRPr>
          </a:p>
        </p:txBody>
      </p:sp>
    </p:spTree>
    <p:extLst>
      <p:ext uri="{BB962C8B-B14F-4D97-AF65-F5344CB8AC3E}">
        <p14:creationId xmlns:p14="http://schemas.microsoft.com/office/powerpoint/2010/main" val="38801207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19634" y="99822"/>
            <a:ext cx="11915140" cy="544195"/>
          </a:xfrm>
          <a:custGeom>
            <a:avLst/>
            <a:gdLst/>
            <a:ahLst/>
            <a:cxnLst/>
            <a:rect l="l" t="t" r="r" b="b"/>
            <a:pathLst>
              <a:path w="11915140" h="544195">
                <a:moveTo>
                  <a:pt x="11823954" y="0"/>
                </a:moveTo>
                <a:lnTo>
                  <a:pt x="90677" y="0"/>
                </a:lnTo>
                <a:lnTo>
                  <a:pt x="55383" y="7131"/>
                </a:lnTo>
                <a:lnTo>
                  <a:pt x="26560" y="26574"/>
                </a:lnTo>
                <a:lnTo>
                  <a:pt x="7126" y="55399"/>
                </a:lnTo>
                <a:lnTo>
                  <a:pt x="0" y="90677"/>
                </a:lnTo>
                <a:lnTo>
                  <a:pt x="0" y="453389"/>
                </a:lnTo>
                <a:lnTo>
                  <a:pt x="7126" y="488668"/>
                </a:lnTo>
                <a:lnTo>
                  <a:pt x="26560" y="517493"/>
                </a:lnTo>
                <a:lnTo>
                  <a:pt x="55383" y="536936"/>
                </a:lnTo>
                <a:lnTo>
                  <a:pt x="90677" y="544067"/>
                </a:lnTo>
                <a:lnTo>
                  <a:pt x="11823954" y="544067"/>
                </a:lnTo>
                <a:lnTo>
                  <a:pt x="11859232" y="536936"/>
                </a:lnTo>
                <a:lnTo>
                  <a:pt x="11888057" y="517493"/>
                </a:lnTo>
                <a:lnTo>
                  <a:pt x="11907500" y="488668"/>
                </a:lnTo>
                <a:lnTo>
                  <a:pt x="11914632" y="453389"/>
                </a:lnTo>
                <a:lnTo>
                  <a:pt x="11914632" y="90677"/>
                </a:lnTo>
                <a:lnTo>
                  <a:pt x="11907500" y="55399"/>
                </a:lnTo>
                <a:lnTo>
                  <a:pt x="11888057" y="26574"/>
                </a:lnTo>
                <a:lnTo>
                  <a:pt x="11859232" y="7131"/>
                </a:lnTo>
                <a:lnTo>
                  <a:pt x="11823954" y="0"/>
                </a:lnTo>
                <a:close/>
              </a:path>
            </a:pathLst>
          </a:custGeom>
          <a:solidFill>
            <a:srgbClr val="C00000"/>
          </a:solidFill>
        </p:spPr>
        <p:txBody>
          <a:bodyPr wrap="square" lIns="0" tIns="0" rIns="0" bIns="0" rtlCol="0"/>
          <a:lstStyle/>
          <a:p>
            <a:endParaRPr>
              <a:solidFill>
                <a:prstClr val="black"/>
              </a:solidFill>
            </a:endParaRPr>
          </a:p>
        </p:txBody>
      </p:sp>
      <p:sp>
        <p:nvSpPr>
          <p:cNvPr id="17" name="bg object 17"/>
          <p:cNvSpPr/>
          <p:nvPr/>
        </p:nvSpPr>
        <p:spPr>
          <a:xfrm>
            <a:off x="100584" y="81280"/>
            <a:ext cx="11953240" cy="581660"/>
          </a:xfrm>
          <a:custGeom>
            <a:avLst/>
            <a:gdLst/>
            <a:ahLst/>
            <a:cxnLst/>
            <a:rect l="l" t="t" r="r" b="b"/>
            <a:pathLst>
              <a:path w="11953240" h="581660">
                <a:moveTo>
                  <a:pt x="11854180" y="0"/>
                </a:moveTo>
                <a:lnTo>
                  <a:pt x="98602" y="0"/>
                </a:lnTo>
                <a:lnTo>
                  <a:pt x="77038" y="5079"/>
                </a:lnTo>
                <a:lnTo>
                  <a:pt x="39992" y="25400"/>
                </a:lnTo>
                <a:lnTo>
                  <a:pt x="25090" y="40640"/>
                </a:lnTo>
                <a:lnTo>
                  <a:pt x="18788" y="48260"/>
                </a:lnTo>
                <a:lnTo>
                  <a:pt x="2167" y="87629"/>
                </a:lnTo>
                <a:lnTo>
                  <a:pt x="0" y="109220"/>
                </a:lnTo>
                <a:lnTo>
                  <a:pt x="0" y="473710"/>
                </a:lnTo>
                <a:lnTo>
                  <a:pt x="8616" y="515620"/>
                </a:lnTo>
                <a:lnTo>
                  <a:pt x="32130" y="549910"/>
                </a:lnTo>
                <a:lnTo>
                  <a:pt x="67043" y="574039"/>
                </a:lnTo>
                <a:lnTo>
                  <a:pt x="98602" y="581660"/>
                </a:lnTo>
                <a:lnTo>
                  <a:pt x="11854180" y="581660"/>
                </a:lnTo>
                <a:lnTo>
                  <a:pt x="11865102" y="580389"/>
                </a:lnTo>
                <a:lnTo>
                  <a:pt x="11875643" y="577850"/>
                </a:lnTo>
                <a:lnTo>
                  <a:pt x="11885803" y="574039"/>
                </a:lnTo>
                <a:lnTo>
                  <a:pt x="11895455" y="568960"/>
                </a:lnTo>
                <a:lnTo>
                  <a:pt x="99860" y="568960"/>
                </a:lnTo>
                <a:lnTo>
                  <a:pt x="90157" y="567689"/>
                </a:lnTo>
                <a:lnTo>
                  <a:pt x="48069" y="547370"/>
                </a:lnTo>
                <a:lnTo>
                  <a:pt x="20335" y="510539"/>
                </a:lnTo>
                <a:lnTo>
                  <a:pt x="12700" y="109220"/>
                </a:lnTo>
                <a:lnTo>
                  <a:pt x="13200" y="100329"/>
                </a:lnTo>
                <a:lnTo>
                  <a:pt x="24417" y="63500"/>
                </a:lnTo>
                <a:lnTo>
                  <a:pt x="55486" y="29210"/>
                </a:lnTo>
                <a:lnTo>
                  <a:pt x="99860" y="12700"/>
                </a:lnTo>
                <a:lnTo>
                  <a:pt x="11895455" y="12700"/>
                </a:lnTo>
                <a:lnTo>
                  <a:pt x="11885803" y="8890"/>
                </a:lnTo>
                <a:lnTo>
                  <a:pt x="11875643" y="5079"/>
                </a:lnTo>
                <a:lnTo>
                  <a:pt x="11854180" y="0"/>
                </a:lnTo>
                <a:close/>
              </a:path>
              <a:path w="11953240" h="581660">
                <a:moveTo>
                  <a:pt x="11895455" y="12700"/>
                </a:moveTo>
                <a:lnTo>
                  <a:pt x="11852910" y="12700"/>
                </a:lnTo>
                <a:lnTo>
                  <a:pt x="11862562" y="15240"/>
                </a:lnTo>
                <a:lnTo>
                  <a:pt x="11880850" y="20320"/>
                </a:lnTo>
                <a:lnTo>
                  <a:pt x="11917934" y="48260"/>
                </a:lnTo>
                <a:lnTo>
                  <a:pt x="11938127" y="90170"/>
                </a:lnTo>
                <a:lnTo>
                  <a:pt x="11940032" y="109220"/>
                </a:lnTo>
                <a:lnTo>
                  <a:pt x="11939968" y="473710"/>
                </a:lnTo>
                <a:lnTo>
                  <a:pt x="11928348" y="519430"/>
                </a:lnTo>
                <a:lnTo>
                  <a:pt x="11897233" y="552450"/>
                </a:lnTo>
                <a:lnTo>
                  <a:pt x="11852910" y="568960"/>
                </a:lnTo>
                <a:lnTo>
                  <a:pt x="11895455" y="568960"/>
                </a:lnTo>
                <a:lnTo>
                  <a:pt x="11927713" y="542289"/>
                </a:lnTo>
                <a:lnTo>
                  <a:pt x="11947779" y="505460"/>
                </a:lnTo>
                <a:lnTo>
                  <a:pt x="11952732" y="473710"/>
                </a:lnTo>
                <a:lnTo>
                  <a:pt x="11952732" y="109220"/>
                </a:lnTo>
                <a:lnTo>
                  <a:pt x="11944096" y="67310"/>
                </a:lnTo>
                <a:lnTo>
                  <a:pt x="11927713" y="40640"/>
                </a:lnTo>
                <a:lnTo>
                  <a:pt x="11920601" y="31750"/>
                </a:lnTo>
                <a:lnTo>
                  <a:pt x="11912854" y="25400"/>
                </a:lnTo>
                <a:lnTo>
                  <a:pt x="11904345" y="19050"/>
                </a:lnTo>
                <a:lnTo>
                  <a:pt x="11895455" y="12700"/>
                </a:lnTo>
                <a:close/>
              </a:path>
              <a:path w="11953240" h="581660">
                <a:moveTo>
                  <a:pt x="11851640" y="25400"/>
                </a:moveTo>
                <a:lnTo>
                  <a:pt x="101117" y="25400"/>
                </a:lnTo>
                <a:lnTo>
                  <a:pt x="92722" y="26670"/>
                </a:lnTo>
                <a:lnTo>
                  <a:pt x="84683" y="29210"/>
                </a:lnTo>
                <a:lnTo>
                  <a:pt x="76962" y="31750"/>
                </a:lnTo>
                <a:lnTo>
                  <a:pt x="69608" y="35560"/>
                </a:lnTo>
                <a:lnTo>
                  <a:pt x="62623" y="40640"/>
                </a:lnTo>
                <a:lnTo>
                  <a:pt x="56134" y="44450"/>
                </a:lnTo>
                <a:lnTo>
                  <a:pt x="50126" y="50800"/>
                </a:lnTo>
                <a:lnTo>
                  <a:pt x="44716" y="55879"/>
                </a:lnTo>
                <a:lnTo>
                  <a:pt x="39839" y="62229"/>
                </a:lnTo>
                <a:lnTo>
                  <a:pt x="25852" y="101600"/>
                </a:lnTo>
                <a:lnTo>
                  <a:pt x="25464" y="109220"/>
                </a:lnTo>
                <a:lnTo>
                  <a:pt x="25464" y="473710"/>
                </a:lnTo>
                <a:lnTo>
                  <a:pt x="35585" y="513080"/>
                </a:lnTo>
                <a:lnTo>
                  <a:pt x="62598" y="542289"/>
                </a:lnTo>
                <a:lnTo>
                  <a:pt x="101117" y="556260"/>
                </a:lnTo>
                <a:lnTo>
                  <a:pt x="11851640" y="556260"/>
                </a:lnTo>
                <a:lnTo>
                  <a:pt x="11860022" y="554989"/>
                </a:lnTo>
                <a:lnTo>
                  <a:pt x="11875897" y="549910"/>
                </a:lnTo>
                <a:lnTo>
                  <a:pt x="11883136" y="546100"/>
                </a:lnTo>
                <a:lnTo>
                  <a:pt x="11887792" y="543560"/>
                </a:lnTo>
                <a:lnTo>
                  <a:pt x="102374" y="543560"/>
                </a:lnTo>
                <a:lnTo>
                  <a:pt x="88506" y="541020"/>
                </a:lnTo>
                <a:lnTo>
                  <a:pt x="54533" y="518160"/>
                </a:lnTo>
                <a:lnTo>
                  <a:pt x="38506" y="480060"/>
                </a:lnTo>
                <a:lnTo>
                  <a:pt x="38167" y="473710"/>
                </a:lnTo>
                <a:lnTo>
                  <a:pt x="38167" y="109220"/>
                </a:lnTo>
                <a:lnTo>
                  <a:pt x="50368" y="69850"/>
                </a:lnTo>
                <a:lnTo>
                  <a:pt x="81927" y="44450"/>
                </a:lnTo>
                <a:lnTo>
                  <a:pt x="102374" y="38100"/>
                </a:lnTo>
                <a:lnTo>
                  <a:pt x="11886628" y="38100"/>
                </a:lnTo>
                <a:lnTo>
                  <a:pt x="11883136" y="35560"/>
                </a:lnTo>
                <a:lnTo>
                  <a:pt x="11875897" y="31750"/>
                </a:lnTo>
                <a:lnTo>
                  <a:pt x="11860022" y="26670"/>
                </a:lnTo>
                <a:lnTo>
                  <a:pt x="11851640" y="25400"/>
                </a:lnTo>
                <a:close/>
              </a:path>
              <a:path w="11953240" h="581660">
                <a:moveTo>
                  <a:pt x="11886628" y="38100"/>
                </a:moveTo>
                <a:lnTo>
                  <a:pt x="11850370" y="38100"/>
                </a:lnTo>
                <a:lnTo>
                  <a:pt x="11857482" y="39370"/>
                </a:lnTo>
                <a:lnTo>
                  <a:pt x="11870944" y="44450"/>
                </a:lnTo>
                <a:lnTo>
                  <a:pt x="11902313" y="69850"/>
                </a:lnTo>
                <a:lnTo>
                  <a:pt x="11914568" y="109220"/>
                </a:lnTo>
                <a:lnTo>
                  <a:pt x="11914568" y="473710"/>
                </a:lnTo>
                <a:lnTo>
                  <a:pt x="11902313" y="513080"/>
                </a:lnTo>
                <a:lnTo>
                  <a:pt x="11870944" y="538480"/>
                </a:lnTo>
                <a:lnTo>
                  <a:pt x="11850370" y="543560"/>
                </a:lnTo>
                <a:lnTo>
                  <a:pt x="11887792" y="543560"/>
                </a:lnTo>
                <a:lnTo>
                  <a:pt x="11917172" y="513080"/>
                </a:lnTo>
                <a:lnTo>
                  <a:pt x="11927259" y="473710"/>
                </a:lnTo>
                <a:lnTo>
                  <a:pt x="11927259" y="109220"/>
                </a:lnTo>
                <a:lnTo>
                  <a:pt x="11917172" y="69850"/>
                </a:lnTo>
                <a:lnTo>
                  <a:pt x="11902567" y="50800"/>
                </a:lnTo>
                <a:lnTo>
                  <a:pt x="11896725" y="44450"/>
                </a:lnTo>
                <a:lnTo>
                  <a:pt x="11890121" y="40640"/>
                </a:lnTo>
                <a:lnTo>
                  <a:pt x="11886628" y="38100"/>
                </a:lnTo>
                <a:close/>
              </a:path>
            </a:pathLst>
          </a:custGeom>
          <a:solidFill>
            <a:srgbClr val="FFC000"/>
          </a:solidFill>
        </p:spPr>
        <p:txBody>
          <a:bodyPr wrap="square" lIns="0" tIns="0" rIns="0" bIns="0" rtlCol="0"/>
          <a:lstStyle/>
          <a:p>
            <a:endParaRPr>
              <a:solidFill>
                <a:prstClr val="black"/>
              </a:solidFill>
            </a:endParaRPr>
          </a:p>
        </p:txBody>
      </p:sp>
      <p:sp>
        <p:nvSpPr>
          <p:cNvPr id="2" name="Holder 2"/>
          <p:cNvSpPr>
            <a:spLocks noGrp="1"/>
          </p:cNvSpPr>
          <p:nvPr>
            <p:ph type="title"/>
          </p:nvPr>
        </p:nvSpPr>
        <p:spPr>
          <a:xfrm>
            <a:off x="2126995" y="246633"/>
            <a:ext cx="7901940" cy="330834"/>
          </a:xfrm>
          <a:prstGeom prst="rect">
            <a:avLst/>
          </a:prstGeom>
        </p:spPr>
        <p:txBody>
          <a:bodyPr wrap="square" lIns="0" tIns="0" rIns="0" bIns="0">
            <a:spAutoFit/>
          </a:bodyPr>
          <a:lstStyle>
            <a:lvl1pPr>
              <a:defRPr sz="2000" b="1" i="1">
                <a:solidFill>
                  <a:schemeClr val="bg1"/>
                </a:solidFill>
                <a:latin typeface="Verdana"/>
                <a:cs typeface="Verdana"/>
              </a:defRPr>
            </a:lvl1pPr>
          </a:lstStyle>
          <a:p>
            <a:endParaRPr/>
          </a:p>
        </p:txBody>
      </p:sp>
      <p:sp>
        <p:nvSpPr>
          <p:cNvPr id="3" name="Holder 3"/>
          <p:cNvSpPr>
            <a:spLocks noGrp="1"/>
          </p:cNvSpPr>
          <p:nvPr>
            <p:ph type="body" idx="1"/>
          </p:nvPr>
        </p:nvSpPr>
        <p:spPr>
          <a:xfrm>
            <a:off x="609600" y="1577340"/>
            <a:ext cx="109728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12/20/2022</a:t>
            </a:fld>
            <a:endParaRPr lang="en-US">
              <a:solidFill>
                <a:prstClr val="black">
                  <a:tint val="75000"/>
                </a:prstClr>
              </a:solidFill>
            </a:endParaRPr>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solidFill>
                  <a:prstClr val="black">
                    <a:tint val="75000"/>
                  </a:prstClr>
                </a:solidFill>
              </a:rPr>
              <a:pPr/>
              <a:t>‹N°›</a:t>
            </a:fld>
            <a:endParaRPr>
              <a:solidFill>
                <a:prstClr val="black">
                  <a:tint val="75000"/>
                </a:prstClr>
              </a:solidFill>
            </a:endParaRPr>
          </a:p>
        </p:txBody>
      </p:sp>
    </p:spTree>
    <p:extLst>
      <p:ext uri="{BB962C8B-B14F-4D97-AF65-F5344CB8AC3E}">
        <p14:creationId xmlns:p14="http://schemas.microsoft.com/office/powerpoint/2010/main" val="190050372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www.worldcat.org/" TargetMode="External"/><Relationship Id="rId2" Type="http://schemas.openxmlformats.org/officeDocument/2006/relationships/hyperlink" Target="http://www.sudoc.abes.fr/"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hyperlink" Target="http://www.profusion-chimie.1s.fr/" TargetMode="External"/><Relationship Id="rId3" Type="http://schemas.openxmlformats.org/officeDocument/2006/relationships/hyperlink" Target="http://books.google.fr/" TargetMode="External"/><Relationship Id="rId7" Type="http://schemas.openxmlformats.org/officeDocument/2006/relationships/hyperlink" Target="http://www.theses.fr/" TargetMode="External"/><Relationship Id="rId2" Type="http://schemas.openxmlformats.org/officeDocument/2006/relationships/hyperlink" Target="http://scholar.google.fr/" TargetMode="External"/><Relationship Id="rId1" Type="http://schemas.openxmlformats.org/officeDocument/2006/relationships/slideLayout" Target="../slideLayouts/slideLayout7.xml"/><Relationship Id="rId6" Type="http://schemas.openxmlformats.org/officeDocument/2006/relationships/hyperlink" Target="http://www.rechercheisidore.fr/" TargetMode="External"/><Relationship Id="rId5" Type="http://schemas.openxmlformats.org/officeDocument/2006/relationships/hyperlink" Target="http://www.scirus.com/" TargetMode="External"/><Relationship Id="rId4" Type="http://schemas.openxmlformats.org/officeDocument/2006/relationships/hyperlink" Target="http://ese.rf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dmoz.org/World/Fran%C3%A7ais/)Cr&#233;&#233;"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6.xml.rels><?xml version="1.0" encoding="UTF-8" standalone="yes"?>
<Relationships xmlns="http://schemas.openxmlformats.org/package/2006/relationships"><Relationship Id="rId3" Type="http://schemas.openxmlformats.org/officeDocument/2006/relationships/hyperlink" Target="http://www.zotero.org/" TargetMode="External"/><Relationship Id="rId2" Type="http://schemas.openxmlformats.org/officeDocument/2006/relationships/image" Target="../media/image5.jpg"/><Relationship Id="rId1" Type="http://schemas.openxmlformats.org/officeDocument/2006/relationships/slideLayout" Target="../slideLayouts/slideLayout22.xml"/><Relationship Id="rId6" Type="http://schemas.openxmlformats.org/officeDocument/2006/relationships/hyperlink" Target="http://www.mendeley.com/" TargetMode="External"/><Relationship Id="rId5" Type="http://schemas.openxmlformats.org/officeDocument/2006/relationships/image" Target="../media/image7.jpg"/><Relationship Id="rId4" Type="http://schemas.openxmlformats.org/officeDocument/2006/relationships/image" Target="../media/image6.jp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4.xml.rels><?xml version="1.0" encoding="UTF-8" standalone="yes"?>
<Relationships xmlns="http://schemas.openxmlformats.org/package/2006/relationships"><Relationship Id="rId2" Type="http://schemas.openxmlformats.org/officeDocument/2006/relationships/hyperlink" Target="http://www.nouvelles-esthetiques.com/" TargetMode="External"/><Relationship Id="rId1" Type="http://schemas.openxmlformats.org/officeDocument/2006/relationships/slideLayout" Target="../slideLayouts/slideLayout2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2.xml"/></Relationships>
</file>

<file path=ppt/slides/_rels/slide57.xml.rels><?xml version="1.0" encoding="UTF-8" standalone="yes"?>
<Relationships xmlns="http://schemas.openxmlformats.org/package/2006/relationships"><Relationship Id="rId3" Type="http://schemas.openxmlformats.org/officeDocument/2006/relationships/hyperlink" Target="https://productions-animales.org/article/view/2319" TargetMode="External"/><Relationship Id="rId2" Type="http://schemas.openxmlformats.org/officeDocument/2006/relationships/hyperlink" Target="http://doi.org/10.4000/insaniyat.13634" TargetMode="External"/><Relationship Id="rId1" Type="http://schemas.openxmlformats.org/officeDocument/2006/relationships/slideLayout" Target="../slideLayouts/slideLayout22.xml"/><Relationship Id="rId4" Type="http://schemas.openxmlformats.org/officeDocument/2006/relationships/image" Target="../media/image9.jpg"/></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3192907" y="456692"/>
            <a:ext cx="5732145" cy="2254250"/>
          </a:xfrm>
          <a:prstGeom prst="rect">
            <a:avLst/>
          </a:prstGeom>
        </p:spPr>
        <p:txBody>
          <a:bodyPr vert="horz" wrap="square" lIns="0" tIns="12065" rIns="0" bIns="0" rtlCol="0">
            <a:spAutoFit/>
          </a:bodyPr>
          <a:lstStyle/>
          <a:p>
            <a:pPr marL="12065" marR="5080" algn="ctr">
              <a:lnSpc>
                <a:spcPct val="100000"/>
              </a:lnSpc>
              <a:spcBef>
                <a:spcPts val="95"/>
              </a:spcBef>
            </a:pPr>
            <a:r>
              <a:rPr sz="1600" b="1" spc="-10" dirty="0">
                <a:latin typeface="Verdana"/>
                <a:cs typeface="Verdana"/>
              </a:rPr>
              <a:t>République</a:t>
            </a:r>
            <a:r>
              <a:rPr sz="1600" b="1" spc="50" dirty="0">
                <a:latin typeface="Verdana"/>
                <a:cs typeface="Verdana"/>
              </a:rPr>
              <a:t> </a:t>
            </a:r>
            <a:r>
              <a:rPr sz="1600" b="1" spc="-10" dirty="0">
                <a:latin typeface="Verdana"/>
                <a:cs typeface="Verdana"/>
              </a:rPr>
              <a:t>Algérienne</a:t>
            </a:r>
            <a:r>
              <a:rPr sz="1600" b="1" spc="40" dirty="0">
                <a:latin typeface="Verdana"/>
                <a:cs typeface="Verdana"/>
              </a:rPr>
              <a:t> </a:t>
            </a:r>
            <a:r>
              <a:rPr sz="1600" b="1" spc="-10" dirty="0">
                <a:latin typeface="Verdana"/>
                <a:cs typeface="Verdana"/>
              </a:rPr>
              <a:t>Démocratique</a:t>
            </a:r>
            <a:r>
              <a:rPr sz="1600" b="1" spc="40" dirty="0">
                <a:latin typeface="Verdana"/>
                <a:cs typeface="Verdana"/>
              </a:rPr>
              <a:t> </a:t>
            </a:r>
            <a:r>
              <a:rPr sz="1600" b="1" spc="-5" dirty="0">
                <a:latin typeface="Verdana"/>
                <a:cs typeface="Verdana"/>
              </a:rPr>
              <a:t>et</a:t>
            </a:r>
            <a:r>
              <a:rPr sz="1600" b="1" spc="-15" dirty="0">
                <a:latin typeface="Verdana"/>
                <a:cs typeface="Verdana"/>
              </a:rPr>
              <a:t> </a:t>
            </a:r>
            <a:r>
              <a:rPr sz="1600" b="1" spc="-5" dirty="0">
                <a:latin typeface="Verdana"/>
                <a:cs typeface="Verdana"/>
              </a:rPr>
              <a:t>Populaire </a:t>
            </a:r>
            <a:r>
              <a:rPr sz="1600" b="1" spc="-535" dirty="0">
                <a:latin typeface="Verdana"/>
                <a:cs typeface="Verdana"/>
              </a:rPr>
              <a:t> </a:t>
            </a:r>
            <a:r>
              <a:rPr sz="1600" b="1" spc="-10" dirty="0">
                <a:latin typeface="Verdana"/>
                <a:cs typeface="Verdana"/>
              </a:rPr>
              <a:t>Ministère</a:t>
            </a:r>
            <a:r>
              <a:rPr sz="1600" b="1" spc="30" dirty="0">
                <a:latin typeface="Verdana"/>
                <a:cs typeface="Verdana"/>
              </a:rPr>
              <a:t> </a:t>
            </a:r>
            <a:r>
              <a:rPr sz="1600" b="1" spc="-10" dirty="0">
                <a:latin typeface="Verdana"/>
                <a:cs typeface="Verdana"/>
              </a:rPr>
              <a:t>de</a:t>
            </a:r>
            <a:r>
              <a:rPr sz="1600" b="1" spc="10" dirty="0">
                <a:latin typeface="Verdana"/>
                <a:cs typeface="Verdana"/>
              </a:rPr>
              <a:t> </a:t>
            </a:r>
            <a:r>
              <a:rPr sz="1600" b="1" spc="-10" dirty="0">
                <a:latin typeface="Verdana"/>
                <a:cs typeface="Verdana"/>
              </a:rPr>
              <a:t>l’Enseignement</a:t>
            </a:r>
            <a:r>
              <a:rPr sz="1600" b="1" spc="40" dirty="0">
                <a:latin typeface="Verdana"/>
                <a:cs typeface="Verdana"/>
              </a:rPr>
              <a:t> </a:t>
            </a:r>
            <a:r>
              <a:rPr sz="1600" b="1" spc="-10" dirty="0">
                <a:latin typeface="Verdana"/>
                <a:cs typeface="Verdana"/>
              </a:rPr>
              <a:t>Supérieur</a:t>
            </a:r>
            <a:endParaRPr sz="1600" dirty="0">
              <a:latin typeface="Verdana"/>
              <a:cs typeface="Verdana"/>
            </a:endParaRPr>
          </a:p>
          <a:p>
            <a:pPr marL="707390" marR="697230" indent="-3810" algn="ctr">
              <a:lnSpc>
                <a:spcPct val="100000"/>
              </a:lnSpc>
            </a:pPr>
            <a:r>
              <a:rPr sz="1600" b="1" spc="-5" dirty="0">
                <a:latin typeface="Verdana"/>
                <a:cs typeface="Verdana"/>
              </a:rPr>
              <a:t>et </a:t>
            </a:r>
            <a:r>
              <a:rPr sz="1600" b="1" spc="-10" dirty="0">
                <a:latin typeface="Verdana"/>
                <a:cs typeface="Verdana"/>
              </a:rPr>
              <a:t>de</a:t>
            </a:r>
            <a:r>
              <a:rPr sz="1600" b="1" spc="5" dirty="0">
                <a:latin typeface="Verdana"/>
                <a:cs typeface="Verdana"/>
              </a:rPr>
              <a:t> </a:t>
            </a:r>
            <a:r>
              <a:rPr sz="1600" b="1" spc="-10" dirty="0">
                <a:latin typeface="Verdana"/>
                <a:cs typeface="Verdana"/>
              </a:rPr>
              <a:t>la</a:t>
            </a:r>
            <a:r>
              <a:rPr sz="1600" b="1" spc="15" dirty="0">
                <a:latin typeface="Verdana"/>
                <a:cs typeface="Verdana"/>
              </a:rPr>
              <a:t> </a:t>
            </a:r>
            <a:r>
              <a:rPr sz="1600" b="1" spc="-10" dirty="0">
                <a:latin typeface="Verdana"/>
                <a:cs typeface="Verdana"/>
              </a:rPr>
              <a:t>Recherche</a:t>
            </a:r>
            <a:r>
              <a:rPr sz="1600" b="1" spc="15" dirty="0">
                <a:latin typeface="Verdana"/>
                <a:cs typeface="Verdana"/>
              </a:rPr>
              <a:t> </a:t>
            </a:r>
            <a:r>
              <a:rPr sz="1600" b="1" spc="-10" dirty="0">
                <a:latin typeface="Verdana"/>
                <a:cs typeface="Verdana"/>
              </a:rPr>
              <a:t>Scientifique </a:t>
            </a:r>
            <a:r>
              <a:rPr sz="1600" b="1" spc="-5" dirty="0">
                <a:latin typeface="Verdana"/>
                <a:cs typeface="Verdana"/>
              </a:rPr>
              <a:t> </a:t>
            </a:r>
            <a:r>
              <a:rPr sz="1600" b="1" spc="-10" dirty="0">
                <a:latin typeface="Verdana"/>
                <a:cs typeface="Verdana"/>
              </a:rPr>
              <a:t>Université</a:t>
            </a:r>
            <a:r>
              <a:rPr sz="1600" b="1" spc="40" dirty="0">
                <a:latin typeface="Verdana"/>
                <a:cs typeface="Verdana"/>
              </a:rPr>
              <a:t> </a:t>
            </a:r>
            <a:r>
              <a:rPr sz="1600" b="1" spc="-10" dirty="0">
                <a:latin typeface="Verdana"/>
                <a:cs typeface="Verdana"/>
              </a:rPr>
              <a:t>Abdelhafid</a:t>
            </a:r>
            <a:r>
              <a:rPr sz="1600" b="1" spc="60" dirty="0">
                <a:latin typeface="Verdana"/>
                <a:cs typeface="Verdana"/>
              </a:rPr>
              <a:t> </a:t>
            </a:r>
            <a:r>
              <a:rPr sz="1600" b="1" spc="-10" dirty="0">
                <a:latin typeface="Verdana"/>
                <a:cs typeface="Verdana"/>
              </a:rPr>
              <a:t>BOUSSOUF</a:t>
            </a:r>
            <a:r>
              <a:rPr sz="1600" b="1" spc="55" dirty="0">
                <a:latin typeface="Verdana"/>
                <a:cs typeface="Verdana"/>
              </a:rPr>
              <a:t> </a:t>
            </a:r>
            <a:r>
              <a:rPr sz="1600" b="1" spc="-10" dirty="0">
                <a:latin typeface="Verdana"/>
                <a:cs typeface="Verdana"/>
              </a:rPr>
              <a:t>Mila</a:t>
            </a:r>
            <a:endParaRPr sz="1600" dirty="0">
              <a:latin typeface="Verdana"/>
              <a:cs typeface="Verdana"/>
            </a:endParaRPr>
          </a:p>
          <a:p>
            <a:pPr>
              <a:lnSpc>
                <a:spcPct val="100000"/>
              </a:lnSpc>
            </a:pPr>
            <a:endParaRPr sz="1900" dirty="0">
              <a:latin typeface="Verdana"/>
              <a:cs typeface="Verdana"/>
            </a:endParaRPr>
          </a:p>
          <a:p>
            <a:pPr>
              <a:lnSpc>
                <a:spcPct val="100000"/>
              </a:lnSpc>
            </a:pPr>
            <a:endParaRPr sz="2300" dirty="0">
              <a:latin typeface="Verdana"/>
              <a:cs typeface="Verdana"/>
            </a:endParaRPr>
          </a:p>
          <a:p>
            <a:pPr marL="3175" algn="ctr">
              <a:lnSpc>
                <a:spcPct val="100000"/>
              </a:lnSpc>
              <a:tabLst>
                <a:tab pos="1138555" algn="l"/>
              </a:tabLst>
            </a:pPr>
            <a:r>
              <a:rPr lang="fr-FR" sz="1800" b="1" spc="-5" dirty="0" smtClean="0">
                <a:latin typeface="Verdana"/>
                <a:cs typeface="Verdana"/>
              </a:rPr>
              <a:t>Faculté de T</a:t>
            </a:r>
            <a:r>
              <a:rPr sz="1800" b="1" spc="-5" dirty="0" err="1" smtClean="0">
                <a:latin typeface="Verdana"/>
                <a:cs typeface="Verdana"/>
              </a:rPr>
              <a:t>echnologie</a:t>
            </a:r>
            <a:endParaRPr sz="1800" dirty="0">
              <a:latin typeface="Verdana"/>
              <a:cs typeface="Verdana"/>
            </a:endParaRPr>
          </a:p>
          <a:p>
            <a:pPr marL="1270" algn="ctr">
              <a:lnSpc>
                <a:spcPct val="100000"/>
              </a:lnSpc>
              <a:spcBef>
                <a:spcPts val="445"/>
              </a:spcBef>
            </a:pPr>
            <a:r>
              <a:rPr sz="1800" b="1" dirty="0" err="1">
                <a:latin typeface="Verdana"/>
                <a:cs typeface="Verdana"/>
              </a:rPr>
              <a:t>Département</a:t>
            </a:r>
            <a:r>
              <a:rPr sz="1800" b="1" spc="-15" dirty="0">
                <a:latin typeface="Verdana"/>
                <a:cs typeface="Verdana"/>
              </a:rPr>
              <a:t> </a:t>
            </a:r>
            <a:r>
              <a:rPr lang="fr-FR" sz="1800" b="1" spc="-5" dirty="0" smtClean="0">
                <a:latin typeface="Verdana"/>
                <a:cs typeface="Verdana"/>
              </a:rPr>
              <a:t>Génie des Procédés</a:t>
            </a:r>
            <a:endParaRPr sz="1800" dirty="0">
              <a:latin typeface="Verdana"/>
              <a:cs typeface="Verdana"/>
            </a:endParaRPr>
          </a:p>
        </p:txBody>
      </p:sp>
      <p:sp>
        <p:nvSpPr>
          <p:cNvPr id="5" name="object 5"/>
          <p:cNvSpPr/>
          <p:nvPr/>
        </p:nvSpPr>
        <p:spPr>
          <a:xfrm>
            <a:off x="0" y="2795016"/>
            <a:ext cx="12192000" cy="1757680"/>
          </a:xfrm>
          <a:custGeom>
            <a:avLst/>
            <a:gdLst/>
            <a:ahLst/>
            <a:cxnLst/>
            <a:rect l="l" t="t" r="r" b="b"/>
            <a:pathLst>
              <a:path w="12192000" h="1757679">
                <a:moveTo>
                  <a:pt x="12192000" y="0"/>
                </a:moveTo>
                <a:lnTo>
                  <a:pt x="0" y="0"/>
                </a:lnTo>
                <a:lnTo>
                  <a:pt x="0" y="1757172"/>
                </a:lnTo>
                <a:lnTo>
                  <a:pt x="12192000" y="1757172"/>
                </a:lnTo>
                <a:lnTo>
                  <a:pt x="12192000" y="0"/>
                </a:lnTo>
                <a:close/>
              </a:path>
            </a:pathLst>
          </a:custGeom>
          <a:solidFill>
            <a:srgbClr val="C00000"/>
          </a:solidFill>
        </p:spPr>
        <p:txBody>
          <a:bodyPr wrap="square" lIns="0" tIns="0" rIns="0" bIns="0" rtlCol="0"/>
          <a:lstStyle/>
          <a:p>
            <a:endParaRPr/>
          </a:p>
        </p:txBody>
      </p:sp>
      <p:sp>
        <p:nvSpPr>
          <p:cNvPr id="6" name="object 6"/>
          <p:cNvSpPr txBox="1"/>
          <p:nvPr/>
        </p:nvSpPr>
        <p:spPr>
          <a:xfrm>
            <a:off x="519785" y="3049269"/>
            <a:ext cx="11156950" cy="1244600"/>
          </a:xfrm>
          <a:prstGeom prst="rect">
            <a:avLst/>
          </a:prstGeom>
        </p:spPr>
        <p:txBody>
          <a:bodyPr vert="horz" wrap="square" lIns="0" tIns="12065" rIns="0" bIns="0" rtlCol="0">
            <a:spAutoFit/>
          </a:bodyPr>
          <a:lstStyle/>
          <a:p>
            <a:pPr marL="3870325" marR="5080" indent="-3858260">
              <a:lnSpc>
                <a:spcPct val="100000"/>
              </a:lnSpc>
              <a:spcBef>
                <a:spcPts val="95"/>
              </a:spcBef>
            </a:pPr>
            <a:r>
              <a:rPr sz="4000" b="1" spc="-10" dirty="0">
                <a:solidFill>
                  <a:srgbClr val="FFFFFF"/>
                </a:solidFill>
                <a:latin typeface="Verdana"/>
                <a:cs typeface="Verdana"/>
              </a:rPr>
              <a:t>Recherche</a:t>
            </a:r>
            <a:r>
              <a:rPr sz="4000" b="1" spc="30" dirty="0">
                <a:solidFill>
                  <a:srgbClr val="FFFFFF"/>
                </a:solidFill>
                <a:latin typeface="Verdana"/>
                <a:cs typeface="Verdana"/>
              </a:rPr>
              <a:t> </a:t>
            </a:r>
            <a:r>
              <a:rPr sz="4000" b="1" spc="-5" dirty="0">
                <a:solidFill>
                  <a:srgbClr val="FFFFFF"/>
                </a:solidFill>
                <a:latin typeface="Verdana"/>
                <a:cs typeface="Verdana"/>
              </a:rPr>
              <a:t>documentaire</a:t>
            </a:r>
            <a:r>
              <a:rPr sz="4000" b="1" spc="35" dirty="0">
                <a:solidFill>
                  <a:srgbClr val="FFFFFF"/>
                </a:solidFill>
                <a:latin typeface="Verdana"/>
                <a:cs typeface="Verdana"/>
              </a:rPr>
              <a:t> </a:t>
            </a:r>
            <a:r>
              <a:rPr sz="4000" b="1" spc="-5" dirty="0">
                <a:solidFill>
                  <a:srgbClr val="FFFFFF"/>
                </a:solidFill>
                <a:latin typeface="Verdana"/>
                <a:cs typeface="Verdana"/>
              </a:rPr>
              <a:t>et</a:t>
            </a:r>
            <a:r>
              <a:rPr sz="4000" b="1" spc="-10" dirty="0">
                <a:solidFill>
                  <a:srgbClr val="FFFFFF"/>
                </a:solidFill>
                <a:latin typeface="Verdana"/>
                <a:cs typeface="Verdana"/>
              </a:rPr>
              <a:t> </a:t>
            </a:r>
            <a:r>
              <a:rPr sz="4000" b="1" spc="-5" dirty="0">
                <a:solidFill>
                  <a:srgbClr val="FFFFFF"/>
                </a:solidFill>
                <a:latin typeface="Verdana"/>
                <a:cs typeface="Verdana"/>
              </a:rPr>
              <a:t>conception </a:t>
            </a:r>
            <a:r>
              <a:rPr sz="4000" b="1" spc="-1355" dirty="0">
                <a:solidFill>
                  <a:srgbClr val="FFFFFF"/>
                </a:solidFill>
                <a:latin typeface="Verdana"/>
                <a:cs typeface="Verdana"/>
              </a:rPr>
              <a:t> </a:t>
            </a:r>
            <a:r>
              <a:rPr sz="4000" b="1" spc="-10" dirty="0">
                <a:solidFill>
                  <a:srgbClr val="FFFFFF"/>
                </a:solidFill>
                <a:latin typeface="Verdana"/>
                <a:cs typeface="Verdana"/>
              </a:rPr>
              <a:t>du mémoire</a:t>
            </a:r>
            <a:endParaRPr sz="4000">
              <a:latin typeface="Verdana"/>
              <a:cs typeface="Verdana"/>
            </a:endParaRPr>
          </a:p>
        </p:txBody>
      </p:sp>
      <p:sp>
        <p:nvSpPr>
          <p:cNvPr id="7" name="object 7"/>
          <p:cNvSpPr txBox="1"/>
          <p:nvPr/>
        </p:nvSpPr>
        <p:spPr>
          <a:xfrm>
            <a:off x="3449382" y="6019800"/>
            <a:ext cx="5219193" cy="320601"/>
          </a:xfrm>
          <a:prstGeom prst="rect">
            <a:avLst/>
          </a:prstGeom>
        </p:spPr>
        <p:txBody>
          <a:bodyPr vert="horz" wrap="square" lIns="0" tIns="12700" rIns="0" bIns="0" rtlCol="0">
            <a:spAutoFit/>
          </a:bodyPr>
          <a:lstStyle/>
          <a:p>
            <a:pPr marL="12700">
              <a:lnSpc>
                <a:spcPct val="100000"/>
              </a:lnSpc>
            </a:pPr>
            <a:r>
              <a:rPr sz="2000" b="1" spc="-5" dirty="0" err="1" smtClean="0">
                <a:latin typeface="Verdana"/>
                <a:cs typeface="Verdana"/>
              </a:rPr>
              <a:t>Année</a:t>
            </a:r>
            <a:r>
              <a:rPr sz="2000" b="1" spc="-30" dirty="0" smtClean="0">
                <a:latin typeface="Verdana"/>
                <a:cs typeface="Verdana"/>
              </a:rPr>
              <a:t> </a:t>
            </a:r>
            <a:r>
              <a:rPr sz="2000" b="1" spc="-5" dirty="0">
                <a:latin typeface="Verdana"/>
                <a:cs typeface="Verdana"/>
              </a:rPr>
              <a:t>universitaire</a:t>
            </a:r>
            <a:r>
              <a:rPr sz="2000" b="1" spc="-15" dirty="0">
                <a:latin typeface="Verdana"/>
                <a:cs typeface="Verdana"/>
              </a:rPr>
              <a:t> </a:t>
            </a:r>
            <a:r>
              <a:rPr sz="2000" b="1" dirty="0">
                <a:latin typeface="Verdana"/>
                <a:cs typeface="Verdana"/>
              </a:rPr>
              <a:t>: </a:t>
            </a:r>
            <a:r>
              <a:rPr sz="2000" b="1" dirty="0" smtClean="0">
                <a:latin typeface="Verdana"/>
                <a:cs typeface="Verdana"/>
              </a:rPr>
              <a:t>202</a:t>
            </a:r>
            <a:r>
              <a:rPr lang="fr-FR" sz="2000" b="1" dirty="0" smtClean="0">
                <a:latin typeface="Verdana"/>
                <a:cs typeface="Verdana"/>
              </a:rPr>
              <a:t>2</a:t>
            </a:r>
            <a:r>
              <a:rPr sz="2000" b="1" dirty="0" smtClean="0">
                <a:latin typeface="Verdana"/>
                <a:cs typeface="Verdana"/>
              </a:rPr>
              <a:t>/202</a:t>
            </a:r>
            <a:r>
              <a:rPr lang="fr-FR" sz="2000" b="1" dirty="0" smtClean="0">
                <a:latin typeface="Verdana"/>
                <a:cs typeface="Verdana"/>
              </a:rPr>
              <a:t>3</a:t>
            </a:r>
            <a:endParaRPr sz="2000" dirty="0">
              <a:latin typeface="Verdana"/>
              <a:cs typeface="Verdan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44671" y="246633"/>
            <a:ext cx="5463540" cy="330835"/>
          </a:xfrm>
          <a:prstGeom prst="rect">
            <a:avLst/>
          </a:prstGeom>
        </p:spPr>
        <p:txBody>
          <a:bodyPr vert="horz" wrap="square" lIns="0" tIns="12700" rIns="0" bIns="0" rtlCol="0">
            <a:spAutoFit/>
          </a:bodyPr>
          <a:lstStyle/>
          <a:p>
            <a:pPr marL="12700">
              <a:lnSpc>
                <a:spcPct val="100000"/>
              </a:lnSpc>
              <a:spcBef>
                <a:spcPts val="100"/>
              </a:spcBef>
            </a:pPr>
            <a:r>
              <a:rPr sz="2000" b="1" u="heavy" dirty="0">
                <a:solidFill>
                  <a:srgbClr val="FFFFFF"/>
                </a:solidFill>
                <a:uFill>
                  <a:solidFill>
                    <a:srgbClr val="FFFFFF"/>
                  </a:solidFill>
                </a:uFill>
                <a:latin typeface="Verdana"/>
                <a:cs typeface="Verdana"/>
              </a:rPr>
              <a:t>CHAPITRE</a:t>
            </a:r>
            <a:r>
              <a:rPr sz="2000" b="1" u="heavy" spc="-25" dirty="0">
                <a:solidFill>
                  <a:srgbClr val="FFFFFF"/>
                </a:solidFill>
                <a:uFill>
                  <a:solidFill>
                    <a:srgbClr val="FFFFFF"/>
                  </a:solidFill>
                </a:uFill>
                <a:latin typeface="Verdana"/>
                <a:cs typeface="Verdana"/>
              </a:rPr>
              <a:t> </a:t>
            </a:r>
            <a:r>
              <a:rPr sz="2000" b="1" u="heavy" dirty="0">
                <a:solidFill>
                  <a:srgbClr val="FFFFFF"/>
                </a:solidFill>
                <a:uFill>
                  <a:solidFill>
                    <a:srgbClr val="FFFFFF"/>
                  </a:solidFill>
                </a:uFill>
                <a:latin typeface="Verdana"/>
                <a:cs typeface="Verdana"/>
              </a:rPr>
              <a:t>01</a:t>
            </a:r>
            <a:r>
              <a:rPr sz="2000" b="1" u="heavy" spc="-35" dirty="0">
                <a:solidFill>
                  <a:srgbClr val="FFFFFF"/>
                </a:solidFill>
                <a:uFill>
                  <a:solidFill>
                    <a:srgbClr val="FFFFFF"/>
                  </a:solidFill>
                </a:uFill>
                <a:latin typeface="Verdana"/>
                <a:cs typeface="Verdana"/>
              </a:rPr>
              <a:t> </a:t>
            </a:r>
            <a:r>
              <a:rPr sz="2000" b="1" u="heavy" dirty="0">
                <a:solidFill>
                  <a:srgbClr val="FFFFFF"/>
                </a:solidFill>
                <a:uFill>
                  <a:solidFill>
                    <a:srgbClr val="FFFFFF"/>
                  </a:solidFill>
                </a:uFill>
                <a:latin typeface="Verdana"/>
                <a:cs typeface="Verdana"/>
              </a:rPr>
              <a:t>:</a:t>
            </a:r>
            <a:r>
              <a:rPr sz="2000" b="1" spc="-10" dirty="0">
                <a:solidFill>
                  <a:srgbClr val="FFFFFF"/>
                </a:solidFill>
                <a:latin typeface="Verdana"/>
                <a:cs typeface="Verdana"/>
              </a:rPr>
              <a:t> </a:t>
            </a:r>
            <a:r>
              <a:rPr sz="2000" b="1" dirty="0">
                <a:solidFill>
                  <a:srgbClr val="FFFFFF"/>
                </a:solidFill>
                <a:latin typeface="Verdana"/>
                <a:cs typeface="Verdana"/>
              </a:rPr>
              <a:t>DÉFINITION</a:t>
            </a:r>
            <a:r>
              <a:rPr sz="2000" b="1" spc="-65" dirty="0">
                <a:solidFill>
                  <a:srgbClr val="FFFFFF"/>
                </a:solidFill>
                <a:latin typeface="Verdana"/>
                <a:cs typeface="Verdana"/>
              </a:rPr>
              <a:t> </a:t>
            </a:r>
            <a:r>
              <a:rPr sz="2000" b="1" dirty="0">
                <a:solidFill>
                  <a:srgbClr val="FFFFFF"/>
                </a:solidFill>
                <a:latin typeface="Verdana"/>
                <a:cs typeface="Verdana"/>
              </a:rPr>
              <a:t>DU </a:t>
            </a:r>
            <a:r>
              <a:rPr sz="2000" b="1" spc="-5" dirty="0">
                <a:solidFill>
                  <a:srgbClr val="FFFFFF"/>
                </a:solidFill>
                <a:latin typeface="Verdana"/>
                <a:cs typeface="Verdana"/>
              </a:rPr>
              <a:t>SUJET</a:t>
            </a:r>
            <a:endParaRPr sz="2000">
              <a:latin typeface="Verdana"/>
              <a:cs typeface="Verdana"/>
            </a:endParaRPr>
          </a:p>
        </p:txBody>
      </p:sp>
      <p:pic>
        <p:nvPicPr>
          <p:cNvPr id="3" name="object 3"/>
          <p:cNvPicPr/>
          <p:nvPr/>
        </p:nvPicPr>
        <p:blipFill>
          <a:blip r:embed="rId2" cstate="print"/>
          <a:stretch>
            <a:fillRect/>
          </a:stretch>
        </p:blipFill>
        <p:spPr>
          <a:xfrm>
            <a:off x="496823" y="643127"/>
            <a:ext cx="11536680" cy="587044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44671" y="246633"/>
            <a:ext cx="5463540" cy="330835"/>
          </a:xfrm>
          <a:prstGeom prst="rect">
            <a:avLst/>
          </a:prstGeom>
        </p:spPr>
        <p:txBody>
          <a:bodyPr vert="horz" wrap="square" lIns="0" tIns="12700" rIns="0" bIns="0" rtlCol="0">
            <a:spAutoFit/>
          </a:bodyPr>
          <a:lstStyle/>
          <a:p>
            <a:pPr marL="12700">
              <a:lnSpc>
                <a:spcPct val="100000"/>
              </a:lnSpc>
              <a:spcBef>
                <a:spcPts val="100"/>
              </a:spcBef>
            </a:pPr>
            <a:r>
              <a:rPr sz="2000" b="1" u="heavy" dirty="0">
                <a:solidFill>
                  <a:srgbClr val="FFFFFF"/>
                </a:solidFill>
                <a:uFill>
                  <a:solidFill>
                    <a:srgbClr val="FFFFFF"/>
                  </a:solidFill>
                </a:uFill>
                <a:latin typeface="Verdana"/>
                <a:cs typeface="Verdana"/>
              </a:rPr>
              <a:t>CHAPITRE</a:t>
            </a:r>
            <a:r>
              <a:rPr sz="2000" b="1" u="heavy" spc="-20" dirty="0">
                <a:solidFill>
                  <a:srgbClr val="FFFFFF"/>
                </a:solidFill>
                <a:uFill>
                  <a:solidFill>
                    <a:srgbClr val="FFFFFF"/>
                  </a:solidFill>
                </a:uFill>
                <a:latin typeface="Verdana"/>
                <a:cs typeface="Verdana"/>
              </a:rPr>
              <a:t> </a:t>
            </a:r>
            <a:r>
              <a:rPr sz="2000" b="1" u="heavy" dirty="0">
                <a:solidFill>
                  <a:srgbClr val="FFFFFF"/>
                </a:solidFill>
                <a:uFill>
                  <a:solidFill>
                    <a:srgbClr val="FFFFFF"/>
                  </a:solidFill>
                </a:uFill>
                <a:latin typeface="Verdana"/>
                <a:cs typeface="Verdana"/>
              </a:rPr>
              <a:t>01</a:t>
            </a:r>
            <a:r>
              <a:rPr sz="2000" b="1" u="heavy" spc="-40" dirty="0">
                <a:solidFill>
                  <a:srgbClr val="FFFFFF"/>
                </a:solidFill>
                <a:uFill>
                  <a:solidFill>
                    <a:srgbClr val="FFFFFF"/>
                  </a:solidFill>
                </a:uFill>
                <a:latin typeface="Verdana"/>
                <a:cs typeface="Verdana"/>
              </a:rPr>
              <a:t> </a:t>
            </a:r>
            <a:r>
              <a:rPr sz="2000" b="1" u="heavy" dirty="0">
                <a:solidFill>
                  <a:srgbClr val="FFFFFF"/>
                </a:solidFill>
                <a:uFill>
                  <a:solidFill>
                    <a:srgbClr val="FFFFFF"/>
                  </a:solidFill>
                </a:uFill>
                <a:latin typeface="Verdana"/>
                <a:cs typeface="Verdana"/>
              </a:rPr>
              <a:t>:</a:t>
            </a:r>
            <a:r>
              <a:rPr sz="2000" b="1" spc="-15" dirty="0">
                <a:solidFill>
                  <a:srgbClr val="FFFFFF"/>
                </a:solidFill>
                <a:latin typeface="Verdana"/>
                <a:cs typeface="Verdana"/>
              </a:rPr>
              <a:t> </a:t>
            </a:r>
            <a:r>
              <a:rPr sz="2000" b="1" dirty="0">
                <a:solidFill>
                  <a:srgbClr val="FFFFFF"/>
                </a:solidFill>
                <a:latin typeface="Verdana"/>
                <a:cs typeface="Verdana"/>
              </a:rPr>
              <a:t>DÉFINITION</a:t>
            </a:r>
            <a:r>
              <a:rPr sz="2000" b="1" spc="-65" dirty="0">
                <a:solidFill>
                  <a:srgbClr val="FFFFFF"/>
                </a:solidFill>
                <a:latin typeface="Verdana"/>
                <a:cs typeface="Verdana"/>
              </a:rPr>
              <a:t> </a:t>
            </a:r>
            <a:r>
              <a:rPr sz="2000" b="1" dirty="0">
                <a:solidFill>
                  <a:srgbClr val="FFFFFF"/>
                </a:solidFill>
                <a:latin typeface="Verdana"/>
                <a:cs typeface="Verdana"/>
              </a:rPr>
              <a:t>DU </a:t>
            </a:r>
            <a:r>
              <a:rPr sz="2000" b="1" spc="-5" dirty="0">
                <a:solidFill>
                  <a:srgbClr val="FFFFFF"/>
                </a:solidFill>
                <a:latin typeface="Verdana"/>
                <a:cs typeface="Verdana"/>
              </a:rPr>
              <a:t>SUJET</a:t>
            </a:r>
            <a:endParaRPr sz="2000">
              <a:latin typeface="Verdana"/>
              <a:cs typeface="Verdana"/>
            </a:endParaRPr>
          </a:p>
        </p:txBody>
      </p:sp>
      <p:sp>
        <p:nvSpPr>
          <p:cNvPr id="3" name="object 3"/>
          <p:cNvSpPr txBox="1"/>
          <p:nvPr/>
        </p:nvSpPr>
        <p:spPr>
          <a:xfrm>
            <a:off x="197916" y="756665"/>
            <a:ext cx="11759565" cy="4084320"/>
          </a:xfrm>
          <a:prstGeom prst="rect">
            <a:avLst/>
          </a:prstGeom>
        </p:spPr>
        <p:txBody>
          <a:bodyPr vert="horz" wrap="square" lIns="0" tIns="12700" rIns="0" bIns="0" rtlCol="0">
            <a:spAutoFit/>
          </a:bodyPr>
          <a:lstStyle/>
          <a:p>
            <a:pPr marL="469900">
              <a:lnSpc>
                <a:spcPct val="100000"/>
              </a:lnSpc>
              <a:spcBef>
                <a:spcPts val="100"/>
              </a:spcBef>
            </a:pPr>
            <a:r>
              <a:rPr sz="1800" b="1" spc="-5" dirty="0">
                <a:solidFill>
                  <a:srgbClr val="0000FF"/>
                </a:solidFill>
                <a:latin typeface="Verdana"/>
                <a:cs typeface="Verdana"/>
              </a:rPr>
              <a:t>1.2.</a:t>
            </a:r>
            <a:r>
              <a:rPr sz="1800" b="1" spc="-35" dirty="0">
                <a:solidFill>
                  <a:srgbClr val="0000FF"/>
                </a:solidFill>
                <a:latin typeface="Verdana"/>
                <a:cs typeface="Verdana"/>
              </a:rPr>
              <a:t> </a:t>
            </a:r>
            <a:r>
              <a:rPr sz="1800" b="1" spc="-5" dirty="0">
                <a:solidFill>
                  <a:srgbClr val="0000FF"/>
                </a:solidFill>
                <a:latin typeface="Verdana"/>
                <a:cs typeface="Verdana"/>
              </a:rPr>
              <a:t>Intitulé</a:t>
            </a:r>
            <a:r>
              <a:rPr sz="1800" b="1" spc="10" dirty="0">
                <a:solidFill>
                  <a:srgbClr val="0000FF"/>
                </a:solidFill>
                <a:latin typeface="Verdana"/>
                <a:cs typeface="Verdana"/>
              </a:rPr>
              <a:t> </a:t>
            </a:r>
            <a:r>
              <a:rPr sz="1800" b="1" dirty="0">
                <a:solidFill>
                  <a:srgbClr val="0000FF"/>
                </a:solidFill>
                <a:latin typeface="Verdana"/>
                <a:cs typeface="Verdana"/>
              </a:rPr>
              <a:t>du</a:t>
            </a:r>
            <a:r>
              <a:rPr sz="1800" b="1" spc="-5" dirty="0">
                <a:solidFill>
                  <a:srgbClr val="0000FF"/>
                </a:solidFill>
                <a:latin typeface="Verdana"/>
                <a:cs typeface="Verdana"/>
              </a:rPr>
              <a:t> sujet</a:t>
            </a:r>
            <a:endParaRPr sz="1800" dirty="0">
              <a:latin typeface="Verdana"/>
              <a:cs typeface="Verdana"/>
            </a:endParaRPr>
          </a:p>
          <a:p>
            <a:pPr>
              <a:lnSpc>
                <a:spcPct val="100000"/>
              </a:lnSpc>
            </a:pPr>
            <a:endParaRPr sz="1800" dirty="0">
              <a:latin typeface="Verdana"/>
              <a:cs typeface="Verdana"/>
            </a:endParaRPr>
          </a:p>
          <a:p>
            <a:pPr marL="927100">
              <a:lnSpc>
                <a:spcPct val="100000"/>
              </a:lnSpc>
            </a:pPr>
            <a:r>
              <a:rPr sz="2000" dirty="0">
                <a:latin typeface="Verdana"/>
                <a:cs typeface="Verdana"/>
              </a:rPr>
              <a:t>Le</a:t>
            </a:r>
            <a:r>
              <a:rPr sz="2000" spc="-15" dirty="0">
                <a:latin typeface="Verdana"/>
                <a:cs typeface="Verdana"/>
              </a:rPr>
              <a:t> </a:t>
            </a:r>
            <a:r>
              <a:rPr sz="2000" dirty="0">
                <a:latin typeface="Verdana"/>
                <a:cs typeface="Verdana"/>
              </a:rPr>
              <a:t>sujet</a:t>
            </a:r>
            <a:r>
              <a:rPr sz="2000" spc="-20" dirty="0">
                <a:latin typeface="Verdana"/>
                <a:cs typeface="Verdana"/>
              </a:rPr>
              <a:t> </a:t>
            </a:r>
            <a:r>
              <a:rPr sz="2000" spc="-5" dirty="0">
                <a:latin typeface="Verdana"/>
                <a:cs typeface="Verdana"/>
              </a:rPr>
              <a:t>doit</a:t>
            </a:r>
            <a:r>
              <a:rPr sz="2000" spc="5" dirty="0">
                <a:latin typeface="Verdana"/>
                <a:cs typeface="Verdana"/>
              </a:rPr>
              <a:t> </a:t>
            </a:r>
            <a:r>
              <a:rPr sz="2000" spc="-5" dirty="0">
                <a:latin typeface="Verdana"/>
                <a:cs typeface="Verdana"/>
              </a:rPr>
              <a:t>être</a:t>
            </a:r>
            <a:r>
              <a:rPr sz="2000" spc="-20" dirty="0">
                <a:latin typeface="Verdana"/>
                <a:cs typeface="Verdana"/>
              </a:rPr>
              <a:t> </a:t>
            </a:r>
            <a:r>
              <a:rPr sz="2000" spc="-5" dirty="0">
                <a:latin typeface="Verdana"/>
                <a:cs typeface="Verdana"/>
              </a:rPr>
              <a:t>exprimé</a:t>
            </a:r>
            <a:r>
              <a:rPr sz="2000" dirty="0">
                <a:latin typeface="Verdana"/>
                <a:cs typeface="Verdana"/>
              </a:rPr>
              <a:t> </a:t>
            </a:r>
            <a:r>
              <a:rPr sz="2000" spc="-5" dirty="0">
                <a:latin typeface="Verdana"/>
                <a:cs typeface="Verdana"/>
              </a:rPr>
              <a:t>en</a:t>
            </a:r>
            <a:r>
              <a:rPr sz="2000" dirty="0">
                <a:latin typeface="Verdana"/>
                <a:cs typeface="Verdana"/>
              </a:rPr>
              <a:t> une</a:t>
            </a:r>
            <a:r>
              <a:rPr sz="2000" spc="-40" dirty="0">
                <a:latin typeface="Verdana"/>
                <a:cs typeface="Verdana"/>
              </a:rPr>
              <a:t> </a:t>
            </a:r>
            <a:r>
              <a:rPr sz="2000" spc="-10" dirty="0">
                <a:latin typeface="Verdana"/>
                <a:cs typeface="Verdana"/>
              </a:rPr>
              <a:t>phrase</a:t>
            </a:r>
            <a:r>
              <a:rPr sz="2000" spc="-30" dirty="0">
                <a:latin typeface="Verdana"/>
                <a:cs typeface="Verdana"/>
              </a:rPr>
              <a:t> </a:t>
            </a:r>
            <a:r>
              <a:rPr sz="2000" dirty="0">
                <a:latin typeface="Verdana"/>
                <a:cs typeface="Verdana"/>
              </a:rPr>
              <a:t>courte</a:t>
            </a:r>
            <a:r>
              <a:rPr sz="2000" spc="-25" dirty="0">
                <a:latin typeface="Verdana"/>
                <a:cs typeface="Verdana"/>
              </a:rPr>
              <a:t> </a:t>
            </a:r>
            <a:r>
              <a:rPr sz="2000" spc="-5" dirty="0">
                <a:latin typeface="Verdana"/>
                <a:cs typeface="Verdana"/>
              </a:rPr>
              <a:t>(le</a:t>
            </a:r>
            <a:r>
              <a:rPr sz="2000" spc="-10" dirty="0">
                <a:latin typeface="Verdana"/>
                <a:cs typeface="Verdana"/>
              </a:rPr>
              <a:t> </a:t>
            </a:r>
            <a:r>
              <a:rPr sz="2000" spc="-5" dirty="0">
                <a:latin typeface="Verdana"/>
                <a:cs typeface="Verdana"/>
              </a:rPr>
              <a:t>titre</a:t>
            </a:r>
            <a:r>
              <a:rPr sz="2000" spc="-20" dirty="0">
                <a:latin typeface="Verdana"/>
                <a:cs typeface="Verdana"/>
              </a:rPr>
              <a:t> </a:t>
            </a:r>
            <a:r>
              <a:rPr sz="2000" dirty="0">
                <a:latin typeface="Verdana"/>
                <a:cs typeface="Verdana"/>
              </a:rPr>
              <a:t>de sujet).</a:t>
            </a:r>
          </a:p>
          <a:p>
            <a:pPr marL="12700" marR="5080" indent="228600">
              <a:lnSpc>
                <a:spcPct val="150000"/>
              </a:lnSpc>
            </a:pPr>
            <a:r>
              <a:rPr sz="2000" spc="-5" dirty="0">
                <a:latin typeface="Verdana"/>
                <a:cs typeface="Verdana"/>
              </a:rPr>
              <a:t>Il</a:t>
            </a:r>
            <a:r>
              <a:rPr sz="2000" spc="15" dirty="0">
                <a:latin typeface="Verdana"/>
                <a:cs typeface="Verdana"/>
              </a:rPr>
              <a:t> </a:t>
            </a:r>
            <a:r>
              <a:rPr sz="2000" dirty="0">
                <a:latin typeface="Verdana"/>
                <a:cs typeface="Verdana"/>
              </a:rPr>
              <a:t>s'agit</a:t>
            </a:r>
            <a:r>
              <a:rPr sz="2000" spc="25" dirty="0">
                <a:latin typeface="Verdana"/>
                <a:cs typeface="Verdana"/>
              </a:rPr>
              <a:t> </a:t>
            </a:r>
            <a:r>
              <a:rPr sz="2000" spc="-5" dirty="0">
                <a:latin typeface="Verdana"/>
                <a:cs typeface="Verdana"/>
              </a:rPr>
              <a:t>de</a:t>
            </a:r>
            <a:r>
              <a:rPr sz="2000" spc="10" dirty="0">
                <a:latin typeface="Verdana"/>
                <a:cs typeface="Verdana"/>
              </a:rPr>
              <a:t> </a:t>
            </a:r>
            <a:r>
              <a:rPr sz="2000" u="heavy" spc="-5" dirty="0">
                <a:solidFill>
                  <a:srgbClr val="CC0000"/>
                </a:solidFill>
                <a:uFill>
                  <a:solidFill>
                    <a:srgbClr val="CC0000"/>
                  </a:solidFill>
                </a:uFill>
                <a:latin typeface="Verdana"/>
                <a:cs typeface="Verdana"/>
              </a:rPr>
              <a:t>questionner</a:t>
            </a:r>
            <a:r>
              <a:rPr sz="2000" u="heavy" spc="15" dirty="0">
                <a:solidFill>
                  <a:srgbClr val="CC0000"/>
                </a:solidFill>
                <a:uFill>
                  <a:solidFill>
                    <a:srgbClr val="CC0000"/>
                  </a:solidFill>
                </a:uFill>
                <a:latin typeface="Verdana"/>
                <a:cs typeface="Verdana"/>
              </a:rPr>
              <a:t> </a:t>
            </a:r>
            <a:r>
              <a:rPr sz="2000" u="heavy" spc="-5" dirty="0">
                <a:solidFill>
                  <a:srgbClr val="CC0000"/>
                </a:solidFill>
                <a:uFill>
                  <a:solidFill>
                    <a:srgbClr val="CC0000"/>
                  </a:solidFill>
                </a:uFill>
                <a:latin typeface="Verdana"/>
                <a:cs typeface="Verdana"/>
              </a:rPr>
              <a:t>le</a:t>
            </a:r>
            <a:r>
              <a:rPr sz="2000" u="heavy" spc="20" dirty="0">
                <a:solidFill>
                  <a:srgbClr val="CC0000"/>
                </a:solidFill>
                <a:uFill>
                  <a:solidFill>
                    <a:srgbClr val="CC0000"/>
                  </a:solidFill>
                </a:uFill>
                <a:latin typeface="Verdana"/>
                <a:cs typeface="Verdana"/>
              </a:rPr>
              <a:t> </a:t>
            </a:r>
            <a:r>
              <a:rPr sz="2000" u="heavy" spc="-5" dirty="0">
                <a:solidFill>
                  <a:srgbClr val="CC0000"/>
                </a:solidFill>
                <a:uFill>
                  <a:solidFill>
                    <a:srgbClr val="CC0000"/>
                  </a:solidFill>
                </a:uFill>
                <a:latin typeface="Verdana"/>
                <a:cs typeface="Verdana"/>
              </a:rPr>
              <a:t>sujet</a:t>
            </a:r>
            <a:r>
              <a:rPr sz="2000" u="heavy" spc="15" dirty="0">
                <a:solidFill>
                  <a:srgbClr val="CC0000"/>
                </a:solidFill>
                <a:uFill>
                  <a:solidFill>
                    <a:srgbClr val="CC0000"/>
                  </a:solidFill>
                </a:uFill>
                <a:latin typeface="Verdana"/>
                <a:cs typeface="Verdana"/>
              </a:rPr>
              <a:t> </a:t>
            </a:r>
            <a:r>
              <a:rPr sz="2000" u="heavy" spc="-5" dirty="0">
                <a:solidFill>
                  <a:srgbClr val="CC0000"/>
                </a:solidFill>
                <a:uFill>
                  <a:solidFill>
                    <a:srgbClr val="CC0000"/>
                  </a:solidFill>
                </a:uFill>
                <a:latin typeface="Verdana"/>
                <a:cs typeface="Verdana"/>
              </a:rPr>
              <a:t>dans</a:t>
            </a:r>
            <a:r>
              <a:rPr sz="2000" u="heavy" spc="20" dirty="0">
                <a:solidFill>
                  <a:srgbClr val="CC0000"/>
                </a:solidFill>
                <a:uFill>
                  <a:solidFill>
                    <a:srgbClr val="CC0000"/>
                  </a:solidFill>
                </a:uFill>
                <a:latin typeface="Verdana"/>
                <a:cs typeface="Verdana"/>
              </a:rPr>
              <a:t> </a:t>
            </a:r>
            <a:r>
              <a:rPr sz="2000" u="heavy" spc="-5" dirty="0">
                <a:solidFill>
                  <a:srgbClr val="CC0000"/>
                </a:solidFill>
                <a:uFill>
                  <a:solidFill>
                    <a:srgbClr val="CC0000"/>
                  </a:solidFill>
                </a:uFill>
                <a:latin typeface="Verdana"/>
                <a:cs typeface="Verdana"/>
              </a:rPr>
              <a:t>toutes</a:t>
            </a:r>
            <a:r>
              <a:rPr sz="2000" u="heavy" spc="10" dirty="0">
                <a:solidFill>
                  <a:srgbClr val="CC0000"/>
                </a:solidFill>
                <a:uFill>
                  <a:solidFill>
                    <a:srgbClr val="CC0000"/>
                  </a:solidFill>
                </a:uFill>
                <a:latin typeface="Verdana"/>
                <a:cs typeface="Verdana"/>
              </a:rPr>
              <a:t> </a:t>
            </a:r>
            <a:r>
              <a:rPr sz="2000" u="heavy" spc="-5" dirty="0">
                <a:solidFill>
                  <a:srgbClr val="CC0000"/>
                </a:solidFill>
                <a:uFill>
                  <a:solidFill>
                    <a:srgbClr val="CC0000"/>
                  </a:solidFill>
                </a:uFill>
                <a:latin typeface="Verdana"/>
                <a:cs typeface="Verdana"/>
              </a:rPr>
              <a:t>ses</a:t>
            </a:r>
            <a:r>
              <a:rPr sz="2000" u="heavy" spc="25" dirty="0">
                <a:solidFill>
                  <a:srgbClr val="CC0000"/>
                </a:solidFill>
                <a:uFill>
                  <a:solidFill>
                    <a:srgbClr val="CC0000"/>
                  </a:solidFill>
                </a:uFill>
                <a:latin typeface="Verdana"/>
                <a:cs typeface="Verdana"/>
              </a:rPr>
              <a:t> </a:t>
            </a:r>
            <a:r>
              <a:rPr sz="2000" u="heavy" spc="-5" dirty="0">
                <a:solidFill>
                  <a:srgbClr val="CC0000"/>
                </a:solidFill>
                <a:uFill>
                  <a:solidFill>
                    <a:srgbClr val="CC0000"/>
                  </a:solidFill>
                </a:uFill>
                <a:latin typeface="Verdana"/>
                <a:cs typeface="Verdana"/>
              </a:rPr>
              <a:t>dimensions</a:t>
            </a:r>
            <a:r>
              <a:rPr sz="2000" spc="-5" dirty="0">
                <a:latin typeface="Verdana"/>
                <a:cs typeface="Verdana"/>
              </a:rPr>
              <a:t>,</a:t>
            </a:r>
            <a:r>
              <a:rPr sz="2000" spc="15" dirty="0">
                <a:latin typeface="Verdana"/>
                <a:cs typeface="Verdana"/>
              </a:rPr>
              <a:t> </a:t>
            </a:r>
            <a:r>
              <a:rPr sz="2000" spc="-5" dirty="0">
                <a:latin typeface="Verdana"/>
                <a:cs typeface="Verdana"/>
              </a:rPr>
              <a:t>de</a:t>
            </a:r>
            <a:r>
              <a:rPr sz="2000" spc="20" dirty="0">
                <a:latin typeface="Verdana"/>
                <a:cs typeface="Verdana"/>
              </a:rPr>
              <a:t> </a:t>
            </a:r>
            <a:r>
              <a:rPr sz="2000" spc="-5" dirty="0">
                <a:latin typeface="Verdana"/>
                <a:cs typeface="Verdana"/>
              </a:rPr>
              <a:t>le</a:t>
            </a:r>
            <a:r>
              <a:rPr sz="2000" spc="10" dirty="0">
                <a:latin typeface="Verdana"/>
                <a:cs typeface="Verdana"/>
              </a:rPr>
              <a:t> </a:t>
            </a:r>
            <a:r>
              <a:rPr sz="2000" spc="-5" dirty="0">
                <a:latin typeface="Verdana"/>
                <a:cs typeface="Verdana"/>
              </a:rPr>
              <a:t>formuler</a:t>
            </a:r>
            <a:r>
              <a:rPr sz="2000" spc="20" dirty="0">
                <a:latin typeface="Verdana"/>
                <a:cs typeface="Verdana"/>
              </a:rPr>
              <a:t> </a:t>
            </a:r>
            <a:r>
              <a:rPr sz="2000" spc="-5" dirty="0">
                <a:latin typeface="Verdana"/>
                <a:cs typeface="Verdana"/>
              </a:rPr>
              <a:t>en</a:t>
            </a:r>
            <a:r>
              <a:rPr sz="2000" spc="5" dirty="0">
                <a:latin typeface="Verdana"/>
                <a:cs typeface="Verdana"/>
              </a:rPr>
              <a:t> </a:t>
            </a:r>
            <a:r>
              <a:rPr sz="2000" dirty="0">
                <a:latin typeface="Verdana"/>
                <a:cs typeface="Verdana"/>
              </a:rPr>
              <a:t>une</a:t>
            </a:r>
            <a:r>
              <a:rPr sz="2000" spc="15" dirty="0">
                <a:latin typeface="Verdana"/>
                <a:cs typeface="Verdana"/>
              </a:rPr>
              <a:t> </a:t>
            </a:r>
            <a:r>
              <a:rPr sz="2000" u="heavy" spc="-10" dirty="0">
                <a:solidFill>
                  <a:srgbClr val="CC0000"/>
                </a:solidFill>
                <a:uFill>
                  <a:solidFill>
                    <a:srgbClr val="CC0000"/>
                  </a:solidFill>
                </a:uFill>
                <a:latin typeface="Verdana"/>
                <a:cs typeface="Verdana"/>
              </a:rPr>
              <a:t>phrase </a:t>
            </a:r>
            <a:r>
              <a:rPr sz="2000" spc="-685" dirty="0">
                <a:solidFill>
                  <a:srgbClr val="CC0000"/>
                </a:solidFill>
                <a:latin typeface="Verdana"/>
                <a:cs typeface="Verdana"/>
              </a:rPr>
              <a:t> </a:t>
            </a:r>
            <a:r>
              <a:rPr sz="2000" u="heavy" dirty="0">
                <a:solidFill>
                  <a:srgbClr val="CC0000"/>
                </a:solidFill>
                <a:uFill>
                  <a:solidFill>
                    <a:srgbClr val="CC0000"/>
                  </a:solidFill>
                </a:uFill>
                <a:latin typeface="Verdana"/>
                <a:cs typeface="Verdana"/>
              </a:rPr>
              <a:t>courte</a:t>
            </a:r>
            <a:r>
              <a:rPr sz="2000" dirty="0">
                <a:latin typeface="Verdana"/>
                <a:cs typeface="Verdana"/>
              </a:rPr>
              <a:t>,</a:t>
            </a:r>
            <a:r>
              <a:rPr sz="2000" spc="-30" dirty="0">
                <a:latin typeface="Verdana"/>
                <a:cs typeface="Verdana"/>
              </a:rPr>
              <a:t> </a:t>
            </a:r>
            <a:r>
              <a:rPr sz="2000" spc="-5" dirty="0">
                <a:latin typeface="Verdana"/>
                <a:cs typeface="Verdana"/>
              </a:rPr>
              <a:t>de</a:t>
            </a:r>
            <a:r>
              <a:rPr sz="2000" spc="-10" dirty="0">
                <a:latin typeface="Verdana"/>
                <a:cs typeface="Verdana"/>
              </a:rPr>
              <a:t> </a:t>
            </a:r>
            <a:r>
              <a:rPr sz="2000" spc="-5" dirty="0">
                <a:latin typeface="Verdana"/>
                <a:cs typeface="Verdana"/>
              </a:rPr>
              <a:t>sélectionner</a:t>
            </a:r>
            <a:r>
              <a:rPr sz="2000" spc="-20" dirty="0">
                <a:latin typeface="Verdana"/>
                <a:cs typeface="Verdana"/>
              </a:rPr>
              <a:t> </a:t>
            </a:r>
            <a:r>
              <a:rPr sz="2000" spc="-10" dirty="0">
                <a:latin typeface="Verdana"/>
                <a:cs typeface="Verdana"/>
              </a:rPr>
              <a:t>les</a:t>
            </a:r>
            <a:r>
              <a:rPr sz="2000" spc="15" dirty="0">
                <a:latin typeface="Verdana"/>
                <a:cs typeface="Verdana"/>
              </a:rPr>
              <a:t> </a:t>
            </a:r>
            <a:r>
              <a:rPr sz="2000" u="heavy" spc="-5" dirty="0">
                <a:solidFill>
                  <a:srgbClr val="CC0000"/>
                </a:solidFill>
                <a:uFill>
                  <a:solidFill>
                    <a:srgbClr val="CC0000"/>
                  </a:solidFill>
                </a:uFill>
                <a:latin typeface="Verdana"/>
                <a:cs typeface="Verdana"/>
              </a:rPr>
              <a:t>concepts</a:t>
            </a:r>
            <a:r>
              <a:rPr sz="2000" u="heavy" spc="-40" dirty="0">
                <a:solidFill>
                  <a:srgbClr val="CC0000"/>
                </a:solidFill>
                <a:uFill>
                  <a:solidFill>
                    <a:srgbClr val="CC0000"/>
                  </a:solidFill>
                </a:uFill>
                <a:latin typeface="Verdana"/>
                <a:cs typeface="Verdana"/>
              </a:rPr>
              <a:t> </a:t>
            </a:r>
            <a:r>
              <a:rPr sz="2000" u="heavy" spc="-5" dirty="0">
                <a:solidFill>
                  <a:srgbClr val="CC0000"/>
                </a:solidFill>
                <a:uFill>
                  <a:solidFill>
                    <a:srgbClr val="CC0000"/>
                  </a:solidFill>
                </a:uFill>
                <a:latin typeface="Verdana"/>
                <a:cs typeface="Verdana"/>
              </a:rPr>
              <a:t>importants</a:t>
            </a:r>
            <a:r>
              <a:rPr sz="2000" spc="10" dirty="0">
                <a:solidFill>
                  <a:srgbClr val="CC0000"/>
                </a:solidFill>
                <a:latin typeface="Verdana"/>
                <a:cs typeface="Verdana"/>
              </a:rPr>
              <a:t> </a:t>
            </a:r>
            <a:r>
              <a:rPr sz="2000" spc="-5" dirty="0">
                <a:latin typeface="Verdana"/>
                <a:cs typeface="Verdana"/>
              </a:rPr>
              <a:t>et de</a:t>
            </a:r>
            <a:r>
              <a:rPr sz="2000" spc="-10" dirty="0">
                <a:latin typeface="Verdana"/>
                <a:cs typeface="Verdana"/>
              </a:rPr>
              <a:t> </a:t>
            </a:r>
            <a:r>
              <a:rPr sz="2000" dirty="0">
                <a:latin typeface="Verdana"/>
                <a:cs typeface="Verdana"/>
              </a:rPr>
              <a:t>chercher</a:t>
            </a:r>
            <a:r>
              <a:rPr sz="2000" spc="-30" dirty="0">
                <a:latin typeface="Verdana"/>
                <a:cs typeface="Verdana"/>
              </a:rPr>
              <a:t> </a:t>
            </a:r>
            <a:r>
              <a:rPr sz="2000" spc="-5" dirty="0">
                <a:latin typeface="Verdana"/>
                <a:cs typeface="Verdana"/>
              </a:rPr>
              <a:t>des</a:t>
            </a:r>
            <a:r>
              <a:rPr sz="2000" spc="-10" dirty="0">
                <a:latin typeface="Verdana"/>
                <a:cs typeface="Verdana"/>
              </a:rPr>
              <a:t> </a:t>
            </a:r>
            <a:r>
              <a:rPr sz="2000" u="heavy" spc="-5" dirty="0">
                <a:solidFill>
                  <a:srgbClr val="CC0000"/>
                </a:solidFill>
                <a:uFill>
                  <a:solidFill>
                    <a:srgbClr val="CC0000"/>
                  </a:solidFill>
                </a:uFill>
                <a:latin typeface="Verdana"/>
                <a:cs typeface="Verdana"/>
              </a:rPr>
              <a:t>synonymes</a:t>
            </a:r>
            <a:r>
              <a:rPr sz="2000" spc="-5" dirty="0">
                <a:latin typeface="Verdana"/>
                <a:cs typeface="Verdana"/>
              </a:rPr>
              <a:t>.</a:t>
            </a:r>
            <a:endParaRPr sz="2000" dirty="0">
              <a:latin typeface="Verdana"/>
              <a:cs typeface="Verdana"/>
            </a:endParaRPr>
          </a:p>
          <a:p>
            <a:pPr marL="12700" marR="7620" indent="914400">
              <a:lnSpc>
                <a:spcPts val="3600"/>
              </a:lnSpc>
              <a:spcBef>
                <a:spcPts val="320"/>
              </a:spcBef>
              <a:tabLst>
                <a:tab pos="1251585" algn="l"/>
                <a:tab pos="1783714" algn="l"/>
                <a:tab pos="2955925" algn="l"/>
                <a:tab pos="3413125" algn="l"/>
                <a:tab pos="4648835" algn="l"/>
                <a:tab pos="5470525" algn="l"/>
                <a:tab pos="6146165" algn="l"/>
                <a:tab pos="6871334" algn="l"/>
                <a:tab pos="7770495" algn="l"/>
                <a:tab pos="8227695" algn="l"/>
                <a:tab pos="8684895" algn="l"/>
                <a:tab pos="9916795" algn="l"/>
                <a:tab pos="10317480" algn="l"/>
                <a:tab pos="10617835" algn="l"/>
                <a:tab pos="11433175" algn="l"/>
              </a:tabLst>
            </a:pPr>
            <a:r>
              <a:rPr sz="2000" spc="-5" dirty="0">
                <a:latin typeface="Verdana"/>
                <a:cs typeface="Verdana"/>
              </a:rPr>
              <a:t>I</a:t>
            </a:r>
            <a:r>
              <a:rPr sz="2000" dirty="0">
                <a:latin typeface="Verdana"/>
                <a:cs typeface="Verdana"/>
              </a:rPr>
              <a:t>l	</a:t>
            </a:r>
            <a:r>
              <a:rPr sz="2000" spc="-10" dirty="0">
                <a:latin typeface="Verdana"/>
                <a:cs typeface="Verdana"/>
              </a:rPr>
              <a:t>e</a:t>
            </a:r>
            <a:r>
              <a:rPr sz="2000" dirty="0">
                <a:latin typeface="Verdana"/>
                <a:cs typeface="Verdana"/>
              </a:rPr>
              <a:t>st	</a:t>
            </a:r>
            <a:r>
              <a:rPr sz="2000" spc="-5" dirty="0">
                <a:latin typeface="Verdana"/>
                <a:cs typeface="Verdana"/>
              </a:rPr>
              <a:t>p</a:t>
            </a:r>
            <a:r>
              <a:rPr sz="2000" spc="-20" dirty="0">
                <a:latin typeface="Verdana"/>
                <a:cs typeface="Verdana"/>
              </a:rPr>
              <a:t>o</a:t>
            </a:r>
            <a:r>
              <a:rPr sz="2000" dirty="0">
                <a:latin typeface="Verdana"/>
                <a:cs typeface="Verdana"/>
              </a:rPr>
              <a:t>ssib</a:t>
            </a:r>
            <a:r>
              <a:rPr sz="2000" spc="-10" dirty="0">
                <a:latin typeface="Verdana"/>
                <a:cs typeface="Verdana"/>
              </a:rPr>
              <a:t>l</a:t>
            </a:r>
            <a:r>
              <a:rPr sz="2000" dirty="0">
                <a:latin typeface="Verdana"/>
                <a:cs typeface="Verdana"/>
              </a:rPr>
              <a:t>e	</a:t>
            </a:r>
            <a:r>
              <a:rPr sz="2000" spc="-5" dirty="0">
                <a:latin typeface="Verdana"/>
                <a:cs typeface="Verdana"/>
              </a:rPr>
              <a:t>d</a:t>
            </a:r>
            <a:r>
              <a:rPr sz="2000" dirty="0">
                <a:latin typeface="Verdana"/>
                <a:cs typeface="Verdana"/>
              </a:rPr>
              <a:t>e	fo</a:t>
            </a:r>
            <a:r>
              <a:rPr sz="2000" spc="-20" dirty="0">
                <a:latin typeface="Verdana"/>
                <a:cs typeface="Verdana"/>
              </a:rPr>
              <a:t>r</a:t>
            </a:r>
            <a:r>
              <a:rPr sz="2000" dirty="0">
                <a:latin typeface="Verdana"/>
                <a:cs typeface="Verdana"/>
              </a:rPr>
              <a:t>mu</a:t>
            </a:r>
            <a:r>
              <a:rPr sz="2000" spc="-10" dirty="0">
                <a:latin typeface="Verdana"/>
                <a:cs typeface="Verdana"/>
              </a:rPr>
              <a:t>le</a:t>
            </a:r>
            <a:r>
              <a:rPr sz="2000" dirty="0">
                <a:latin typeface="Verdana"/>
                <a:cs typeface="Verdana"/>
              </a:rPr>
              <a:t>r	n</a:t>
            </a:r>
            <a:r>
              <a:rPr sz="2000" spc="-15" dirty="0">
                <a:latin typeface="Verdana"/>
                <a:cs typeface="Verdana"/>
              </a:rPr>
              <a:t>o</a:t>
            </a:r>
            <a:r>
              <a:rPr sz="2000" spc="-5" dirty="0">
                <a:latin typeface="Verdana"/>
                <a:cs typeface="Verdana"/>
              </a:rPr>
              <a:t>tr</a:t>
            </a:r>
            <a:r>
              <a:rPr sz="2000" dirty="0">
                <a:latin typeface="Verdana"/>
                <a:cs typeface="Verdana"/>
              </a:rPr>
              <a:t>e	</a:t>
            </a:r>
            <a:r>
              <a:rPr sz="2000" spc="-5" dirty="0">
                <a:latin typeface="Verdana"/>
                <a:cs typeface="Verdana"/>
              </a:rPr>
              <a:t>titr</a:t>
            </a:r>
            <a:r>
              <a:rPr sz="2000" dirty="0">
                <a:latin typeface="Verdana"/>
                <a:cs typeface="Verdana"/>
              </a:rPr>
              <a:t>e	so</a:t>
            </a:r>
            <a:r>
              <a:rPr sz="2000" spc="-15" dirty="0">
                <a:latin typeface="Verdana"/>
                <a:cs typeface="Verdana"/>
              </a:rPr>
              <a:t>u</a:t>
            </a:r>
            <a:r>
              <a:rPr sz="2000" dirty="0">
                <a:latin typeface="Verdana"/>
                <a:cs typeface="Verdana"/>
              </a:rPr>
              <a:t>s	for</a:t>
            </a:r>
            <a:r>
              <a:rPr sz="2000" spc="-15" dirty="0">
                <a:latin typeface="Verdana"/>
                <a:cs typeface="Verdana"/>
              </a:rPr>
              <a:t>m</a:t>
            </a:r>
            <a:r>
              <a:rPr sz="2000" dirty="0">
                <a:latin typeface="Verdana"/>
                <a:cs typeface="Verdana"/>
              </a:rPr>
              <a:t>e	</a:t>
            </a:r>
            <a:r>
              <a:rPr sz="2000" spc="-5" dirty="0">
                <a:latin typeface="Verdana"/>
                <a:cs typeface="Verdana"/>
              </a:rPr>
              <a:t>d</a:t>
            </a:r>
            <a:r>
              <a:rPr sz="2000" dirty="0">
                <a:latin typeface="Verdana"/>
                <a:cs typeface="Verdana"/>
              </a:rPr>
              <a:t>e	</a:t>
            </a:r>
            <a:r>
              <a:rPr sz="2000" spc="-15" dirty="0">
                <a:latin typeface="Verdana"/>
                <a:cs typeface="Verdana"/>
              </a:rPr>
              <a:t>d</a:t>
            </a:r>
            <a:r>
              <a:rPr sz="2000" dirty="0">
                <a:latin typeface="Verdana"/>
                <a:cs typeface="Verdana"/>
              </a:rPr>
              <a:t>e	</a:t>
            </a:r>
            <a:r>
              <a:rPr sz="2000" spc="-15" dirty="0">
                <a:latin typeface="Verdana"/>
                <a:cs typeface="Verdana"/>
              </a:rPr>
              <a:t>q</a:t>
            </a:r>
            <a:r>
              <a:rPr sz="2000" dirty="0">
                <a:latin typeface="Verdana"/>
                <a:cs typeface="Verdana"/>
              </a:rPr>
              <a:t>ue</a:t>
            </a:r>
            <a:r>
              <a:rPr sz="2000" spc="-15" dirty="0">
                <a:latin typeface="Verdana"/>
                <a:cs typeface="Verdana"/>
              </a:rPr>
              <a:t>s</a:t>
            </a:r>
            <a:r>
              <a:rPr sz="2000" spc="-5" dirty="0">
                <a:latin typeface="Verdana"/>
                <a:cs typeface="Verdana"/>
              </a:rPr>
              <a:t>ti</a:t>
            </a:r>
            <a:r>
              <a:rPr sz="2000" spc="-10" dirty="0">
                <a:latin typeface="Verdana"/>
                <a:cs typeface="Verdana"/>
              </a:rPr>
              <a:t>o</a:t>
            </a:r>
            <a:r>
              <a:rPr sz="2000" dirty="0">
                <a:latin typeface="Verdana"/>
                <a:cs typeface="Verdana"/>
              </a:rPr>
              <a:t>n	</a:t>
            </a:r>
            <a:r>
              <a:rPr sz="2000" spc="-10" dirty="0">
                <a:latin typeface="Verdana"/>
                <a:cs typeface="Verdana"/>
              </a:rPr>
              <a:t>e</a:t>
            </a:r>
            <a:r>
              <a:rPr sz="2000" dirty="0">
                <a:latin typeface="Verdana"/>
                <a:cs typeface="Verdana"/>
              </a:rPr>
              <a:t>t	à	</a:t>
            </a:r>
            <a:r>
              <a:rPr sz="2000" spc="-5" dirty="0">
                <a:latin typeface="Verdana"/>
                <a:cs typeface="Verdana"/>
              </a:rPr>
              <a:t>l'</a:t>
            </a:r>
            <a:r>
              <a:rPr sz="2000" spc="-15" dirty="0">
                <a:latin typeface="Verdana"/>
                <a:cs typeface="Verdana"/>
              </a:rPr>
              <a:t>a</a:t>
            </a:r>
            <a:r>
              <a:rPr sz="2000" spc="-5" dirty="0">
                <a:latin typeface="Verdana"/>
                <a:cs typeface="Verdana"/>
              </a:rPr>
              <a:t>id</a:t>
            </a:r>
            <a:r>
              <a:rPr sz="2000" dirty="0">
                <a:latin typeface="Verdana"/>
                <a:cs typeface="Verdana"/>
              </a:rPr>
              <a:t>e	</a:t>
            </a:r>
            <a:r>
              <a:rPr sz="2000" spc="-5" dirty="0">
                <a:latin typeface="Verdana"/>
                <a:cs typeface="Verdana"/>
              </a:rPr>
              <a:t>de  termes significatifs.</a:t>
            </a:r>
            <a:r>
              <a:rPr sz="2000" spc="-15" dirty="0">
                <a:latin typeface="Verdana"/>
                <a:cs typeface="Verdana"/>
              </a:rPr>
              <a:t> </a:t>
            </a:r>
            <a:r>
              <a:rPr sz="2000" spc="-5" dirty="0">
                <a:latin typeface="Verdana"/>
                <a:cs typeface="Verdana"/>
              </a:rPr>
              <a:t>Cet</a:t>
            </a:r>
            <a:r>
              <a:rPr sz="2000" spc="-15" dirty="0">
                <a:latin typeface="Verdana"/>
                <a:cs typeface="Verdana"/>
              </a:rPr>
              <a:t> </a:t>
            </a:r>
            <a:r>
              <a:rPr sz="2000" dirty="0">
                <a:latin typeface="Verdana"/>
                <a:cs typeface="Verdana"/>
              </a:rPr>
              <a:t>énoncé</a:t>
            </a:r>
            <a:r>
              <a:rPr sz="2000" spc="-25" dirty="0">
                <a:latin typeface="Verdana"/>
                <a:cs typeface="Verdana"/>
              </a:rPr>
              <a:t> </a:t>
            </a:r>
            <a:r>
              <a:rPr sz="2000" spc="-5" dirty="0">
                <a:latin typeface="Verdana"/>
                <a:cs typeface="Verdana"/>
              </a:rPr>
              <a:t>de</a:t>
            </a:r>
            <a:r>
              <a:rPr sz="2000" spc="-15" dirty="0">
                <a:latin typeface="Verdana"/>
                <a:cs typeface="Verdana"/>
              </a:rPr>
              <a:t> </a:t>
            </a:r>
            <a:r>
              <a:rPr sz="2000" dirty="0">
                <a:latin typeface="Verdana"/>
                <a:cs typeface="Verdana"/>
              </a:rPr>
              <a:t>recherche</a:t>
            </a:r>
            <a:r>
              <a:rPr sz="2000" spc="-40" dirty="0">
                <a:latin typeface="Verdana"/>
                <a:cs typeface="Verdana"/>
              </a:rPr>
              <a:t> </a:t>
            </a:r>
            <a:r>
              <a:rPr sz="2000" spc="-5" dirty="0">
                <a:latin typeface="Verdana"/>
                <a:cs typeface="Verdana"/>
              </a:rPr>
              <a:t>doit</a:t>
            </a:r>
            <a:r>
              <a:rPr sz="2000" dirty="0">
                <a:latin typeface="Verdana"/>
                <a:cs typeface="Verdana"/>
              </a:rPr>
              <a:t> </a:t>
            </a:r>
            <a:r>
              <a:rPr sz="2000" spc="-5" dirty="0">
                <a:latin typeface="Verdana"/>
                <a:cs typeface="Verdana"/>
              </a:rPr>
              <a:t>être</a:t>
            </a:r>
            <a:r>
              <a:rPr sz="2000" spc="-15" dirty="0">
                <a:latin typeface="Verdana"/>
                <a:cs typeface="Verdana"/>
              </a:rPr>
              <a:t> </a:t>
            </a:r>
            <a:r>
              <a:rPr sz="2000" spc="-5" dirty="0">
                <a:latin typeface="Verdana"/>
                <a:cs typeface="Verdana"/>
              </a:rPr>
              <a:t>le</a:t>
            </a:r>
            <a:r>
              <a:rPr sz="2000" dirty="0">
                <a:latin typeface="Verdana"/>
                <a:cs typeface="Verdana"/>
              </a:rPr>
              <a:t> </a:t>
            </a:r>
            <a:r>
              <a:rPr sz="2000" spc="-5" dirty="0">
                <a:latin typeface="Verdana"/>
                <a:cs typeface="Verdana"/>
              </a:rPr>
              <a:t>plus</a:t>
            </a:r>
            <a:r>
              <a:rPr sz="2000" spc="-15" dirty="0">
                <a:latin typeface="Verdana"/>
                <a:cs typeface="Verdana"/>
              </a:rPr>
              <a:t> </a:t>
            </a:r>
            <a:r>
              <a:rPr sz="2000" spc="-5" dirty="0">
                <a:latin typeface="Verdana"/>
                <a:cs typeface="Verdana"/>
              </a:rPr>
              <a:t>précis</a:t>
            </a:r>
            <a:r>
              <a:rPr sz="2000" spc="-15" dirty="0">
                <a:latin typeface="Verdana"/>
                <a:cs typeface="Verdana"/>
              </a:rPr>
              <a:t> </a:t>
            </a:r>
            <a:r>
              <a:rPr sz="2000" spc="-10" dirty="0">
                <a:latin typeface="Verdana"/>
                <a:cs typeface="Verdana"/>
              </a:rPr>
              <a:t>possible.</a:t>
            </a:r>
            <a:endParaRPr sz="2000" dirty="0">
              <a:latin typeface="Verdana"/>
              <a:cs typeface="Verdana"/>
            </a:endParaRPr>
          </a:p>
          <a:p>
            <a:pPr marL="12700" marR="5080" indent="914400">
              <a:lnSpc>
                <a:spcPts val="3600"/>
              </a:lnSpc>
              <a:spcBef>
                <a:spcPts val="5"/>
              </a:spcBef>
              <a:tabLst>
                <a:tab pos="1795780" algn="l"/>
                <a:tab pos="2696845" algn="l"/>
                <a:tab pos="3367404" algn="l"/>
                <a:tab pos="4831715" algn="l"/>
                <a:tab pos="5328920" algn="l"/>
                <a:tab pos="6222365" algn="l"/>
                <a:tab pos="6631940" algn="l"/>
                <a:tab pos="8752205" algn="l"/>
                <a:tab pos="9248775" algn="l"/>
                <a:tab pos="10247630" algn="l"/>
                <a:tab pos="10788650" algn="l"/>
              </a:tabLst>
            </a:pPr>
            <a:r>
              <a:rPr sz="2000" spc="-5" dirty="0">
                <a:latin typeface="Verdana"/>
                <a:cs typeface="Verdana"/>
              </a:rPr>
              <a:t>Cett</a:t>
            </a:r>
            <a:r>
              <a:rPr sz="2000" dirty="0">
                <a:latin typeface="Verdana"/>
                <a:cs typeface="Verdana"/>
              </a:rPr>
              <a:t>e	</a:t>
            </a:r>
            <a:r>
              <a:rPr sz="2000" spc="-10" dirty="0">
                <a:latin typeface="Verdana"/>
                <a:cs typeface="Verdana"/>
              </a:rPr>
              <a:t>é</a:t>
            </a:r>
            <a:r>
              <a:rPr sz="2000" spc="-5" dirty="0">
                <a:latin typeface="Verdana"/>
                <a:cs typeface="Verdana"/>
              </a:rPr>
              <a:t>ta</a:t>
            </a:r>
            <a:r>
              <a:rPr sz="2000" spc="-15" dirty="0">
                <a:latin typeface="Verdana"/>
                <a:cs typeface="Verdana"/>
              </a:rPr>
              <a:t>p</a:t>
            </a:r>
            <a:r>
              <a:rPr sz="2000" dirty="0">
                <a:latin typeface="Verdana"/>
                <a:cs typeface="Verdana"/>
              </a:rPr>
              <a:t>e	</a:t>
            </a:r>
            <a:r>
              <a:rPr sz="2000" spc="-5" dirty="0">
                <a:latin typeface="Verdana"/>
                <a:cs typeface="Verdana"/>
              </a:rPr>
              <a:t>do</a:t>
            </a:r>
            <a:r>
              <a:rPr sz="2000" spc="-15" dirty="0">
                <a:latin typeface="Verdana"/>
                <a:cs typeface="Verdana"/>
              </a:rPr>
              <a:t>i</a:t>
            </a:r>
            <a:r>
              <a:rPr sz="2000" dirty="0">
                <a:latin typeface="Verdana"/>
                <a:cs typeface="Verdana"/>
              </a:rPr>
              <a:t>t	</a:t>
            </a:r>
            <a:r>
              <a:rPr sz="2000" spc="-5" dirty="0">
                <a:latin typeface="Verdana"/>
                <a:cs typeface="Verdana"/>
              </a:rPr>
              <a:t>p</a:t>
            </a:r>
            <a:r>
              <a:rPr sz="2000" spc="-10" dirty="0">
                <a:latin typeface="Verdana"/>
                <a:cs typeface="Verdana"/>
              </a:rPr>
              <a:t>e</a:t>
            </a:r>
            <a:r>
              <a:rPr sz="2000" dirty="0">
                <a:latin typeface="Verdana"/>
                <a:cs typeface="Verdana"/>
              </a:rPr>
              <a:t>r</a:t>
            </a:r>
            <a:r>
              <a:rPr sz="2000" spc="-10" dirty="0">
                <a:latin typeface="Verdana"/>
                <a:cs typeface="Verdana"/>
              </a:rPr>
              <a:t>me</a:t>
            </a:r>
            <a:r>
              <a:rPr sz="2000" spc="-5" dirty="0">
                <a:latin typeface="Verdana"/>
                <a:cs typeface="Verdana"/>
              </a:rPr>
              <a:t>ttr</a:t>
            </a:r>
            <a:r>
              <a:rPr sz="2000" dirty="0">
                <a:latin typeface="Verdana"/>
                <a:cs typeface="Verdana"/>
              </a:rPr>
              <a:t>e	</a:t>
            </a:r>
            <a:r>
              <a:rPr sz="2000" spc="-5" dirty="0">
                <a:latin typeface="Verdana"/>
                <a:cs typeface="Verdana"/>
              </a:rPr>
              <a:t>d</a:t>
            </a:r>
            <a:r>
              <a:rPr sz="2000" dirty="0">
                <a:latin typeface="Verdana"/>
                <a:cs typeface="Verdana"/>
              </a:rPr>
              <a:t>e	</a:t>
            </a:r>
            <a:r>
              <a:rPr sz="2000" spc="-5" dirty="0">
                <a:latin typeface="Verdana"/>
                <a:cs typeface="Verdana"/>
              </a:rPr>
              <a:t>pos</a:t>
            </a:r>
            <a:r>
              <a:rPr sz="2000" spc="-15" dirty="0">
                <a:latin typeface="Verdana"/>
                <a:cs typeface="Verdana"/>
              </a:rPr>
              <a:t>e</a:t>
            </a:r>
            <a:r>
              <a:rPr sz="2000" dirty="0">
                <a:latin typeface="Verdana"/>
                <a:cs typeface="Verdana"/>
              </a:rPr>
              <a:t>r	</a:t>
            </a:r>
            <a:r>
              <a:rPr sz="2000" u="heavy" spc="-10" dirty="0">
                <a:solidFill>
                  <a:srgbClr val="CC0000"/>
                </a:solidFill>
                <a:uFill>
                  <a:solidFill>
                    <a:srgbClr val="CC0000"/>
                  </a:solidFill>
                </a:uFill>
                <a:latin typeface="Verdana"/>
                <a:cs typeface="Verdana"/>
              </a:rPr>
              <a:t>l</a:t>
            </a:r>
            <a:r>
              <a:rPr sz="2000" u="heavy" dirty="0">
                <a:solidFill>
                  <a:srgbClr val="CC0000"/>
                </a:solidFill>
                <a:uFill>
                  <a:solidFill>
                    <a:srgbClr val="CC0000"/>
                  </a:solidFill>
                </a:uFill>
                <a:latin typeface="Verdana"/>
                <a:cs typeface="Verdana"/>
              </a:rPr>
              <a:t>a	</a:t>
            </a:r>
            <a:r>
              <a:rPr sz="2000" u="heavy" spc="-15" dirty="0">
                <a:solidFill>
                  <a:srgbClr val="CC0000"/>
                </a:solidFill>
                <a:uFill>
                  <a:solidFill>
                    <a:srgbClr val="CC0000"/>
                  </a:solidFill>
                </a:uFill>
                <a:latin typeface="Verdana"/>
                <a:cs typeface="Verdana"/>
              </a:rPr>
              <a:t>p</a:t>
            </a:r>
            <a:r>
              <a:rPr sz="2000" u="heavy" dirty="0">
                <a:solidFill>
                  <a:srgbClr val="CC0000"/>
                </a:solidFill>
                <a:uFill>
                  <a:solidFill>
                    <a:srgbClr val="CC0000"/>
                  </a:solidFill>
                </a:uFill>
                <a:latin typeface="Verdana"/>
                <a:cs typeface="Verdana"/>
              </a:rPr>
              <a:t>r</a:t>
            </a:r>
            <a:r>
              <a:rPr sz="2000" u="heavy" spc="-10" dirty="0">
                <a:solidFill>
                  <a:srgbClr val="CC0000"/>
                </a:solidFill>
                <a:uFill>
                  <a:solidFill>
                    <a:srgbClr val="CC0000"/>
                  </a:solidFill>
                </a:uFill>
                <a:latin typeface="Verdana"/>
                <a:cs typeface="Verdana"/>
              </a:rPr>
              <a:t>o</a:t>
            </a:r>
            <a:r>
              <a:rPr sz="2000" u="heavy" spc="-5" dirty="0">
                <a:solidFill>
                  <a:srgbClr val="CC0000"/>
                </a:solidFill>
                <a:uFill>
                  <a:solidFill>
                    <a:srgbClr val="CC0000"/>
                  </a:solidFill>
                </a:uFill>
                <a:latin typeface="Verdana"/>
                <a:cs typeface="Verdana"/>
              </a:rPr>
              <a:t>bl</a:t>
            </a:r>
            <a:r>
              <a:rPr sz="2000" u="heavy" spc="-15" dirty="0">
                <a:solidFill>
                  <a:srgbClr val="CC0000"/>
                </a:solidFill>
                <a:uFill>
                  <a:solidFill>
                    <a:srgbClr val="CC0000"/>
                  </a:solidFill>
                </a:uFill>
                <a:latin typeface="Verdana"/>
                <a:cs typeface="Verdana"/>
              </a:rPr>
              <a:t>é</a:t>
            </a:r>
            <a:r>
              <a:rPr sz="2000" u="heavy" dirty="0">
                <a:solidFill>
                  <a:srgbClr val="CC0000"/>
                </a:solidFill>
                <a:uFill>
                  <a:solidFill>
                    <a:srgbClr val="CC0000"/>
                  </a:solidFill>
                </a:uFill>
                <a:latin typeface="Verdana"/>
                <a:cs typeface="Verdana"/>
              </a:rPr>
              <a:t>m</a:t>
            </a:r>
            <a:r>
              <a:rPr sz="2000" u="heavy" spc="-10" dirty="0">
                <a:solidFill>
                  <a:srgbClr val="CC0000"/>
                </a:solidFill>
                <a:uFill>
                  <a:solidFill>
                    <a:srgbClr val="CC0000"/>
                  </a:solidFill>
                </a:uFill>
                <a:latin typeface="Verdana"/>
                <a:cs typeface="Verdana"/>
              </a:rPr>
              <a:t>a</a:t>
            </a:r>
            <a:r>
              <a:rPr sz="2000" u="heavy" spc="10" dirty="0">
                <a:solidFill>
                  <a:srgbClr val="CC0000"/>
                </a:solidFill>
                <a:uFill>
                  <a:solidFill>
                    <a:srgbClr val="CC0000"/>
                  </a:solidFill>
                </a:uFill>
                <a:latin typeface="Verdana"/>
                <a:cs typeface="Verdana"/>
              </a:rPr>
              <a:t>t</a:t>
            </a:r>
            <a:r>
              <a:rPr sz="2000" u="heavy" spc="-5" dirty="0">
                <a:solidFill>
                  <a:srgbClr val="CC0000"/>
                </a:solidFill>
                <a:uFill>
                  <a:solidFill>
                    <a:srgbClr val="CC0000"/>
                  </a:solidFill>
                </a:uFill>
                <a:latin typeface="Verdana"/>
                <a:cs typeface="Verdana"/>
              </a:rPr>
              <a:t>iqu</a:t>
            </a:r>
            <a:r>
              <a:rPr sz="2000" u="heavy" dirty="0">
                <a:solidFill>
                  <a:srgbClr val="CC0000"/>
                </a:solidFill>
                <a:uFill>
                  <a:solidFill>
                    <a:srgbClr val="CC0000"/>
                  </a:solidFill>
                </a:uFill>
                <a:latin typeface="Verdana"/>
                <a:cs typeface="Verdana"/>
              </a:rPr>
              <a:t>e</a:t>
            </a:r>
            <a:r>
              <a:rPr sz="2000" dirty="0">
                <a:latin typeface="Verdana"/>
                <a:cs typeface="Verdana"/>
              </a:rPr>
              <a:t>,	</a:t>
            </a:r>
            <a:r>
              <a:rPr sz="2000" spc="-5" dirty="0">
                <a:latin typeface="Verdana"/>
                <a:cs typeface="Verdana"/>
              </a:rPr>
              <a:t>d</a:t>
            </a:r>
            <a:r>
              <a:rPr sz="2000" dirty="0">
                <a:latin typeface="Verdana"/>
                <a:cs typeface="Verdana"/>
              </a:rPr>
              <a:t>e	c</a:t>
            </a:r>
            <a:r>
              <a:rPr sz="2000" spc="-10" dirty="0">
                <a:latin typeface="Verdana"/>
                <a:cs typeface="Verdana"/>
              </a:rPr>
              <a:t>e</a:t>
            </a:r>
            <a:r>
              <a:rPr sz="2000" spc="-20" dirty="0">
                <a:latin typeface="Verdana"/>
                <a:cs typeface="Verdana"/>
              </a:rPr>
              <a:t>r</a:t>
            </a:r>
            <a:r>
              <a:rPr sz="2000" spc="-10" dirty="0">
                <a:latin typeface="Verdana"/>
                <a:cs typeface="Verdana"/>
              </a:rPr>
              <a:t>ne</a:t>
            </a:r>
            <a:r>
              <a:rPr sz="2000" dirty="0">
                <a:latin typeface="Verdana"/>
                <a:cs typeface="Verdana"/>
              </a:rPr>
              <a:t>r	</a:t>
            </a:r>
            <a:r>
              <a:rPr sz="2000" spc="-5" dirty="0">
                <a:latin typeface="Verdana"/>
                <a:cs typeface="Verdana"/>
              </a:rPr>
              <a:t>l</a:t>
            </a:r>
            <a:r>
              <a:rPr sz="2000" spc="-20" dirty="0">
                <a:latin typeface="Verdana"/>
                <a:cs typeface="Verdana"/>
              </a:rPr>
              <a:t>e</a:t>
            </a:r>
            <a:r>
              <a:rPr sz="2000" dirty="0">
                <a:latin typeface="Verdana"/>
                <a:cs typeface="Verdana"/>
              </a:rPr>
              <a:t>s	</a:t>
            </a:r>
            <a:r>
              <a:rPr sz="2000" u="heavy" spc="-5" dirty="0">
                <a:solidFill>
                  <a:srgbClr val="CC0000"/>
                </a:solidFill>
                <a:uFill>
                  <a:solidFill>
                    <a:srgbClr val="CC0000"/>
                  </a:solidFill>
                </a:uFill>
                <a:latin typeface="Verdana"/>
                <a:cs typeface="Verdana"/>
              </a:rPr>
              <a:t>b</a:t>
            </a:r>
            <a:r>
              <a:rPr sz="2000" u="heavy" spc="-10" dirty="0">
                <a:solidFill>
                  <a:srgbClr val="CC0000"/>
                </a:solidFill>
                <a:uFill>
                  <a:solidFill>
                    <a:srgbClr val="CC0000"/>
                  </a:solidFill>
                </a:uFill>
                <a:latin typeface="Verdana"/>
                <a:cs typeface="Verdana"/>
              </a:rPr>
              <a:t>e</a:t>
            </a:r>
            <a:r>
              <a:rPr sz="2000" u="heavy" spc="-15" dirty="0">
                <a:solidFill>
                  <a:srgbClr val="CC0000"/>
                </a:solidFill>
                <a:uFill>
                  <a:solidFill>
                    <a:srgbClr val="CC0000"/>
                  </a:solidFill>
                </a:uFill>
                <a:latin typeface="Verdana"/>
                <a:cs typeface="Verdana"/>
              </a:rPr>
              <a:t>s</a:t>
            </a:r>
            <a:r>
              <a:rPr sz="2000" u="heavy" dirty="0">
                <a:solidFill>
                  <a:srgbClr val="CC0000"/>
                </a:solidFill>
                <a:uFill>
                  <a:solidFill>
                    <a:srgbClr val="CC0000"/>
                  </a:solidFill>
                </a:uFill>
                <a:latin typeface="Verdana"/>
                <a:cs typeface="Verdana"/>
              </a:rPr>
              <a:t>o</a:t>
            </a:r>
            <a:r>
              <a:rPr sz="2000" u="heavy" spc="-10" dirty="0">
                <a:solidFill>
                  <a:srgbClr val="CC0000"/>
                </a:solidFill>
                <a:uFill>
                  <a:solidFill>
                    <a:srgbClr val="CC0000"/>
                  </a:solidFill>
                </a:uFill>
                <a:latin typeface="Verdana"/>
                <a:cs typeface="Verdana"/>
              </a:rPr>
              <a:t>i</a:t>
            </a:r>
            <a:r>
              <a:rPr sz="2000" u="heavy" dirty="0">
                <a:solidFill>
                  <a:srgbClr val="CC0000"/>
                </a:solidFill>
                <a:uFill>
                  <a:solidFill>
                    <a:srgbClr val="CC0000"/>
                  </a:solidFill>
                </a:uFill>
                <a:latin typeface="Verdana"/>
                <a:cs typeface="Verdana"/>
              </a:rPr>
              <a:t>ns </a:t>
            </a:r>
            <a:r>
              <a:rPr sz="2000" dirty="0">
                <a:solidFill>
                  <a:srgbClr val="CC0000"/>
                </a:solidFill>
                <a:latin typeface="Verdana"/>
                <a:cs typeface="Verdana"/>
              </a:rPr>
              <a:t> </a:t>
            </a:r>
            <a:r>
              <a:rPr sz="2000" u="heavy" spc="-5" dirty="0">
                <a:solidFill>
                  <a:srgbClr val="CC0000"/>
                </a:solidFill>
                <a:uFill>
                  <a:solidFill>
                    <a:srgbClr val="CC0000"/>
                  </a:solidFill>
                </a:uFill>
                <a:latin typeface="Verdana"/>
                <a:cs typeface="Verdana"/>
              </a:rPr>
              <a:t>documentaires</a:t>
            </a:r>
            <a:r>
              <a:rPr sz="2000" spc="245" dirty="0">
                <a:solidFill>
                  <a:srgbClr val="CC0000"/>
                </a:solidFill>
                <a:latin typeface="Verdana"/>
                <a:cs typeface="Verdana"/>
              </a:rPr>
              <a:t> </a:t>
            </a:r>
            <a:r>
              <a:rPr sz="2000" spc="-5" dirty="0">
                <a:latin typeface="Verdana"/>
                <a:cs typeface="Verdana"/>
              </a:rPr>
              <a:t>et</a:t>
            </a:r>
            <a:r>
              <a:rPr sz="2000" spc="235" dirty="0">
                <a:latin typeface="Verdana"/>
                <a:cs typeface="Verdana"/>
              </a:rPr>
              <a:t> </a:t>
            </a:r>
            <a:r>
              <a:rPr sz="2000" spc="-5" dirty="0">
                <a:latin typeface="Verdana"/>
                <a:cs typeface="Verdana"/>
              </a:rPr>
              <a:t>de</a:t>
            </a:r>
            <a:r>
              <a:rPr sz="2000" spc="240" dirty="0">
                <a:latin typeface="Verdana"/>
                <a:cs typeface="Verdana"/>
              </a:rPr>
              <a:t> </a:t>
            </a:r>
            <a:r>
              <a:rPr sz="2000" spc="-5" dirty="0">
                <a:latin typeface="Verdana"/>
                <a:cs typeface="Verdana"/>
              </a:rPr>
              <a:t>sélectionner</a:t>
            </a:r>
            <a:r>
              <a:rPr sz="2000" spc="235" dirty="0">
                <a:latin typeface="Verdana"/>
                <a:cs typeface="Verdana"/>
              </a:rPr>
              <a:t> </a:t>
            </a:r>
            <a:r>
              <a:rPr sz="2000" spc="-10" dirty="0">
                <a:latin typeface="Verdana"/>
                <a:cs typeface="Verdana"/>
              </a:rPr>
              <a:t>les</a:t>
            </a:r>
            <a:r>
              <a:rPr sz="2000" spc="250" dirty="0">
                <a:latin typeface="Verdana"/>
                <a:cs typeface="Verdana"/>
              </a:rPr>
              <a:t> </a:t>
            </a:r>
            <a:r>
              <a:rPr sz="2000" u="heavy" dirty="0">
                <a:solidFill>
                  <a:srgbClr val="CC0000"/>
                </a:solidFill>
                <a:uFill>
                  <a:solidFill>
                    <a:srgbClr val="CC0000"/>
                  </a:solidFill>
                </a:uFill>
                <a:latin typeface="Verdana"/>
                <a:cs typeface="Verdana"/>
              </a:rPr>
              <a:t>concepts/mots</a:t>
            </a:r>
            <a:r>
              <a:rPr sz="2000" u="heavy" spc="220" dirty="0">
                <a:solidFill>
                  <a:srgbClr val="CC0000"/>
                </a:solidFill>
                <a:uFill>
                  <a:solidFill>
                    <a:srgbClr val="CC0000"/>
                  </a:solidFill>
                </a:uFill>
                <a:latin typeface="Verdana"/>
                <a:cs typeface="Verdana"/>
              </a:rPr>
              <a:t> </a:t>
            </a:r>
            <a:r>
              <a:rPr sz="2000" u="heavy" spc="-5" dirty="0">
                <a:solidFill>
                  <a:srgbClr val="CC0000"/>
                </a:solidFill>
                <a:uFill>
                  <a:solidFill>
                    <a:srgbClr val="CC0000"/>
                  </a:solidFill>
                </a:uFill>
                <a:latin typeface="Verdana"/>
                <a:cs typeface="Verdana"/>
              </a:rPr>
              <a:t>cl</a:t>
            </a:r>
            <a:r>
              <a:rPr sz="2000" u="heavy" spc="-5" dirty="0">
                <a:uFill>
                  <a:solidFill>
                    <a:srgbClr val="CC0000"/>
                  </a:solidFill>
                </a:uFill>
                <a:latin typeface="Verdana"/>
                <a:cs typeface="Verdana"/>
              </a:rPr>
              <a:t>és</a:t>
            </a:r>
            <a:r>
              <a:rPr sz="2000" spc="254" dirty="0">
                <a:latin typeface="Verdana"/>
                <a:cs typeface="Verdana"/>
              </a:rPr>
              <a:t> </a:t>
            </a:r>
            <a:r>
              <a:rPr sz="2000" spc="-5" dirty="0">
                <a:latin typeface="Verdana"/>
                <a:cs typeface="Verdana"/>
              </a:rPr>
              <a:t>nécessaires</a:t>
            </a:r>
            <a:r>
              <a:rPr sz="2000" spc="240" dirty="0">
                <a:latin typeface="Verdana"/>
                <a:cs typeface="Verdana"/>
              </a:rPr>
              <a:t> </a:t>
            </a:r>
            <a:r>
              <a:rPr sz="2000" dirty="0">
                <a:latin typeface="Verdana"/>
                <a:cs typeface="Verdana"/>
              </a:rPr>
              <a:t>à</a:t>
            </a:r>
            <a:r>
              <a:rPr sz="2000" spc="240" dirty="0">
                <a:latin typeface="Verdana"/>
                <a:cs typeface="Verdana"/>
              </a:rPr>
              <a:t> </a:t>
            </a:r>
            <a:r>
              <a:rPr sz="2000" spc="-5" dirty="0">
                <a:latin typeface="Verdana"/>
                <a:cs typeface="Verdana"/>
              </a:rPr>
              <a:t>l'interrogation</a:t>
            </a:r>
            <a:r>
              <a:rPr sz="2000" spc="265" dirty="0">
                <a:latin typeface="Verdana"/>
                <a:cs typeface="Verdana"/>
              </a:rPr>
              <a:t> </a:t>
            </a:r>
            <a:r>
              <a:rPr sz="2000" spc="-10" dirty="0">
                <a:latin typeface="Verdana"/>
                <a:cs typeface="Verdana"/>
              </a:rPr>
              <a:t>des</a:t>
            </a:r>
            <a:endParaRPr sz="2000" dirty="0">
              <a:latin typeface="Verdana"/>
              <a:cs typeface="Verdana"/>
            </a:endParaRPr>
          </a:p>
          <a:p>
            <a:pPr marL="12700">
              <a:lnSpc>
                <a:spcPct val="100000"/>
              </a:lnSpc>
              <a:spcBef>
                <a:spcPts val="880"/>
              </a:spcBef>
            </a:pPr>
            <a:r>
              <a:rPr sz="2000" dirty="0">
                <a:latin typeface="Verdana"/>
                <a:cs typeface="Verdana"/>
              </a:rPr>
              <a:t>sources</a:t>
            </a:r>
            <a:r>
              <a:rPr sz="2000" spc="-65" dirty="0">
                <a:latin typeface="Verdana"/>
                <a:cs typeface="Verdana"/>
              </a:rPr>
              <a:t> </a:t>
            </a:r>
            <a:r>
              <a:rPr sz="2000" spc="-5" dirty="0">
                <a:latin typeface="Verdana"/>
                <a:cs typeface="Verdana"/>
              </a:rPr>
              <a:t>documentaires.</a:t>
            </a:r>
            <a:endParaRPr sz="2000" dirty="0">
              <a:latin typeface="Verdana"/>
              <a:cs typeface="Verdan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44671" y="246633"/>
            <a:ext cx="5463540" cy="330835"/>
          </a:xfrm>
          <a:prstGeom prst="rect">
            <a:avLst/>
          </a:prstGeom>
        </p:spPr>
        <p:txBody>
          <a:bodyPr vert="horz" wrap="square" lIns="0" tIns="12700" rIns="0" bIns="0" rtlCol="0">
            <a:spAutoFit/>
          </a:bodyPr>
          <a:lstStyle/>
          <a:p>
            <a:pPr marL="12700">
              <a:lnSpc>
                <a:spcPct val="100000"/>
              </a:lnSpc>
              <a:spcBef>
                <a:spcPts val="100"/>
              </a:spcBef>
            </a:pPr>
            <a:r>
              <a:rPr sz="2000" b="1" u="heavy" dirty="0">
                <a:solidFill>
                  <a:srgbClr val="FFFFFF"/>
                </a:solidFill>
                <a:uFill>
                  <a:solidFill>
                    <a:srgbClr val="FFFFFF"/>
                  </a:solidFill>
                </a:uFill>
                <a:latin typeface="Verdana"/>
                <a:cs typeface="Verdana"/>
              </a:rPr>
              <a:t>CHAPITRE</a:t>
            </a:r>
            <a:r>
              <a:rPr sz="2000" b="1" u="heavy" spc="-25" dirty="0">
                <a:solidFill>
                  <a:srgbClr val="FFFFFF"/>
                </a:solidFill>
                <a:uFill>
                  <a:solidFill>
                    <a:srgbClr val="FFFFFF"/>
                  </a:solidFill>
                </a:uFill>
                <a:latin typeface="Verdana"/>
                <a:cs typeface="Verdana"/>
              </a:rPr>
              <a:t> </a:t>
            </a:r>
            <a:r>
              <a:rPr sz="2000" b="1" u="heavy" dirty="0">
                <a:solidFill>
                  <a:srgbClr val="FFFFFF"/>
                </a:solidFill>
                <a:uFill>
                  <a:solidFill>
                    <a:srgbClr val="FFFFFF"/>
                  </a:solidFill>
                </a:uFill>
                <a:latin typeface="Verdana"/>
                <a:cs typeface="Verdana"/>
              </a:rPr>
              <a:t>01</a:t>
            </a:r>
            <a:r>
              <a:rPr sz="2000" b="1" u="heavy" spc="-35" dirty="0">
                <a:solidFill>
                  <a:srgbClr val="FFFFFF"/>
                </a:solidFill>
                <a:uFill>
                  <a:solidFill>
                    <a:srgbClr val="FFFFFF"/>
                  </a:solidFill>
                </a:uFill>
                <a:latin typeface="Verdana"/>
                <a:cs typeface="Verdana"/>
              </a:rPr>
              <a:t> </a:t>
            </a:r>
            <a:r>
              <a:rPr sz="2000" b="1" u="heavy" dirty="0">
                <a:solidFill>
                  <a:srgbClr val="FFFFFF"/>
                </a:solidFill>
                <a:uFill>
                  <a:solidFill>
                    <a:srgbClr val="FFFFFF"/>
                  </a:solidFill>
                </a:uFill>
                <a:latin typeface="Verdana"/>
                <a:cs typeface="Verdana"/>
              </a:rPr>
              <a:t>:</a:t>
            </a:r>
            <a:r>
              <a:rPr sz="2000" b="1" spc="-10" dirty="0">
                <a:solidFill>
                  <a:srgbClr val="FFFFFF"/>
                </a:solidFill>
                <a:latin typeface="Verdana"/>
                <a:cs typeface="Verdana"/>
              </a:rPr>
              <a:t> </a:t>
            </a:r>
            <a:r>
              <a:rPr sz="2000" b="1" dirty="0">
                <a:solidFill>
                  <a:srgbClr val="FFFFFF"/>
                </a:solidFill>
                <a:latin typeface="Verdana"/>
                <a:cs typeface="Verdana"/>
              </a:rPr>
              <a:t>DÉFINITION</a:t>
            </a:r>
            <a:r>
              <a:rPr sz="2000" b="1" spc="-65" dirty="0">
                <a:solidFill>
                  <a:srgbClr val="FFFFFF"/>
                </a:solidFill>
                <a:latin typeface="Verdana"/>
                <a:cs typeface="Verdana"/>
              </a:rPr>
              <a:t> </a:t>
            </a:r>
            <a:r>
              <a:rPr sz="2000" b="1" dirty="0">
                <a:solidFill>
                  <a:srgbClr val="FFFFFF"/>
                </a:solidFill>
                <a:latin typeface="Verdana"/>
                <a:cs typeface="Verdana"/>
              </a:rPr>
              <a:t>DU </a:t>
            </a:r>
            <a:r>
              <a:rPr sz="2000" b="1" spc="-5" dirty="0">
                <a:solidFill>
                  <a:srgbClr val="FFFFFF"/>
                </a:solidFill>
                <a:latin typeface="Verdana"/>
                <a:cs typeface="Verdana"/>
              </a:rPr>
              <a:t>SUJET</a:t>
            </a:r>
            <a:endParaRPr sz="2000">
              <a:latin typeface="Verdana"/>
              <a:cs typeface="Verdana"/>
            </a:endParaRPr>
          </a:p>
        </p:txBody>
      </p:sp>
      <p:sp>
        <p:nvSpPr>
          <p:cNvPr id="3" name="object 3"/>
          <p:cNvSpPr txBox="1"/>
          <p:nvPr/>
        </p:nvSpPr>
        <p:spPr>
          <a:xfrm>
            <a:off x="78739" y="756665"/>
            <a:ext cx="11757025" cy="6040755"/>
          </a:xfrm>
          <a:prstGeom prst="rect">
            <a:avLst/>
          </a:prstGeom>
        </p:spPr>
        <p:txBody>
          <a:bodyPr vert="horz" wrap="square" lIns="0" tIns="12700" rIns="0" bIns="0" rtlCol="0">
            <a:spAutoFit/>
          </a:bodyPr>
          <a:lstStyle/>
          <a:p>
            <a:pPr marL="628650">
              <a:lnSpc>
                <a:spcPct val="100000"/>
              </a:lnSpc>
              <a:spcBef>
                <a:spcPts val="100"/>
              </a:spcBef>
            </a:pPr>
            <a:r>
              <a:rPr sz="1800" b="1" spc="-5" dirty="0">
                <a:solidFill>
                  <a:srgbClr val="0000FF"/>
                </a:solidFill>
                <a:latin typeface="Verdana"/>
                <a:cs typeface="Verdana"/>
              </a:rPr>
              <a:t>1.3.</a:t>
            </a:r>
            <a:r>
              <a:rPr sz="1800" b="1" spc="-30" dirty="0">
                <a:solidFill>
                  <a:srgbClr val="0000FF"/>
                </a:solidFill>
                <a:latin typeface="Verdana"/>
                <a:cs typeface="Verdana"/>
              </a:rPr>
              <a:t> </a:t>
            </a:r>
            <a:r>
              <a:rPr sz="1800" b="1" spc="-5" dirty="0">
                <a:solidFill>
                  <a:srgbClr val="0000FF"/>
                </a:solidFill>
                <a:latin typeface="Verdana"/>
                <a:cs typeface="Verdana"/>
              </a:rPr>
              <a:t>Liste </a:t>
            </a:r>
            <a:r>
              <a:rPr sz="1800" b="1" dirty="0">
                <a:solidFill>
                  <a:srgbClr val="0000FF"/>
                </a:solidFill>
                <a:latin typeface="Verdana"/>
                <a:cs typeface="Verdana"/>
              </a:rPr>
              <a:t>des</a:t>
            </a:r>
            <a:r>
              <a:rPr sz="1800" b="1" spc="-15" dirty="0">
                <a:solidFill>
                  <a:srgbClr val="0000FF"/>
                </a:solidFill>
                <a:latin typeface="Verdana"/>
                <a:cs typeface="Verdana"/>
              </a:rPr>
              <a:t> </a:t>
            </a:r>
            <a:r>
              <a:rPr sz="1800" b="1" spc="-5" dirty="0">
                <a:solidFill>
                  <a:srgbClr val="0000FF"/>
                </a:solidFill>
                <a:latin typeface="Verdana"/>
                <a:cs typeface="Verdana"/>
              </a:rPr>
              <a:t>mots</a:t>
            </a:r>
            <a:r>
              <a:rPr sz="1800" b="1" spc="-10" dirty="0">
                <a:solidFill>
                  <a:srgbClr val="0000FF"/>
                </a:solidFill>
                <a:latin typeface="Verdana"/>
                <a:cs typeface="Verdana"/>
              </a:rPr>
              <a:t> </a:t>
            </a:r>
            <a:r>
              <a:rPr sz="1800" b="1" spc="-5" dirty="0">
                <a:solidFill>
                  <a:srgbClr val="0000FF"/>
                </a:solidFill>
                <a:latin typeface="Verdana"/>
                <a:cs typeface="Verdana"/>
              </a:rPr>
              <a:t>clés</a:t>
            </a:r>
            <a:r>
              <a:rPr sz="1800" b="1" spc="-10" dirty="0">
                <a:solidFill>
                  <a:srgbClr val="0000FF"/>
                </a:solidFill>
                <a:latin typeface="Verdana"/>
                <a:cs typeface="Verdana"/>
              </a:rPr>
              <a:t> </a:t>
            </a:r>
            <a:r>
              <a:rPr sz="1800" b="1" spc="-5" dirty="0">
                <a:solidFill>
                  <a:srgbClr val="0000FF"/>
                </a:solidFill>
                <a:latin typeface="Verdana"/>
                <a:cs typeface="Verdana"/>
              </a:rPr>
              <a:t>concernant</a:t>
            </a:r>
            <a:r>
              <a:rPr sz="1800" b="1" spc="25" dirty="0">
                <a:solidFill>
                  <a:srgbClr val="0000FF"/>
                </a:solidFill>
                <a:latin typeface="Verdana"/>
                <a:cs typeface="Verdana"/>
              </a:rPr>
              <a:t> </a:t>
            </a:r>
            <a:r>
              <a:rPr sz="1800" b="1" spc="-5" dirty="0">
                <a:solidFill>
                  <a:srgbClr val="0000FF"/>
                </a:solidFill>
                <a:latin typeface="Verdana"/>
                <a:cs typeface="Verdana"/>
              </a:rPr>
              <a:t>le sujet</a:t>
            </a:r>
            <a:endParaRPr sz="1800">
              <a:latin typeface="Verdana"/>
              <a:cs typeface="Verdana"/>
            </a:endParaRPr>
          </a:p>
          <a:p>
            <a:pPr marL="171450" marR="5080" indent="914400">
              <a:lnSpc>
                <a:spcPct val="150000"/>
              </a:lnSpc>
              <a:spcBef>
                <a:spcPts val="385"/>
              </a:spcBef>
            </a:pPr>
            <a:r>
              <a:rPr sz="1800" dirty="0">
                <a:latin typeface="Verdana"/>
                <a:cs typeface="Verdana"/>
              </a:rPr>
              <a:t>Le</a:t>
            </a:r>
            <a:r>
              <a:rPr sz="1800" spc="15" dirty="0">
                <a:latin typeface="Verdana"/>
                <a:cs typeface="Verdana"/>
              </a:rPr>
              <a:t> </a:t>
            </a:r>
            <a:r>
              <a:rPr sz="1800" spc="-5" dirty="0">
                <a:latin typeface="Verdana"/>
                <a:cs typeface="Verdana"/>
              </a:rPr>
              <a:t>langage</a:t>
            </a:r>
            <a:r>
              <a:rPr sz="1800" spc="35" dirty="0">
                <a:latin typeface="Verdana"/>
                <a:cs typeface="Verdana"/>
              </a:rPr>
              <a:t> </a:t>
            </a:r>
            <a:r>
              <a:rPr sz="1800" dirty="0">
                <a:latin typeface="Verdana"/>
                <a:cs typeface="Verdana"/>
              </a:rPr>
              <a:t>parlé</a:t>
            </a:r>
            <a:r>
              <a:rPr sz="1800" spc="10" dirty="0">
                <a:latin typeface="Verdana"/>
                <a:cs typeface="Verdana"/>
              </a:rPr>
              <a:t> </a:t>
            </a:r>
            <a:r>
              <a:rPr sz="1800" spc="-5" dirty="0">
                <a:latin typeface="Verdana"/>
                <a:cs typeface="Verdana"/>
              </a:rPr>
              <a:t>n’est</a:t>
            </a:r>
            <a:r>
              <a:rPr sz="1800" spc="35" dirty="0">
                <a:latin typeface="Verdana"/>
                <a:cs typeface="Verdana"/>
              </a:rPr>
              <a:t> </a:t>
            </a:r>
            <a:r>
              <a:rPr sz="1800" spc="-5" dirty="0">
                <a:latin typeface="Verdana"/>
                <a:cs typeface="Verdana"/>
              </a:rPr>
              <a:t>pas</a:t>
            </a:r>
            <a:r>
              <a:rPr sz="1800" spc="30" dirty="0">
                <a:latin typeface="Verdana"/>
                <a:cs typeface="Verdana"/>
              </a:rPr>
              <a:t> </a:t>
            </a:r>
            <a:r>
              <a:rPr sz="1800" spc="-5" dirty="0">
                <a:latin typeface="Verdana"/>
                <a:cs typeface="Verdana"/>
              </a:rPr>
              <a:t>toujours</a:t>
            </a:r>
            <a:r>
              <a:rPr sz="1800" spc="25" dirty="0">
                <a:latin typeface="Verdana"/>
                <a:cs typeface="Verdana"/>
              </a:rPr>
              <a:t> </a:t>
            </a:r>
            <a:r>
              <a:rPr sz="1800" spc="-5" dirty="0">
                <a:latin typeface="Verdana"/>
                <a:cs typeface="Verdana"/>
              </a:rPr>
              <a:t>adapté</a:t>
            </a:r>
            <a:r>
              <a:rPr sz="1800" spc="15" dirty="0">
                <a:latin typeface="Verdana"/>
                <a:cs typeface="Verdana"/>
              </a:rPr>
              <a:t> </a:t>
            </a:r>
            <a:r>
              <a:rPr sz="1800" dirty="0">
                <a:latin typeface="Verdana"/>
                <a:cs typeface="Verdana"/>
              </a:rPr>
              <a:t>aux</a:t>
            </a:r>
            <a:r>
              <a:rPr sz="1800" spc="25" dirty="0">
                <a:latin typeface="Verdana"/>
                <a:cs typeface="Verdana"/>
              </a:rPr>
              <a:t> </a:t>
            </a:r>
            <a:r>
              <a:rPr sz="1800" dirty="0">
                <a:latin typeface="Verdana"/>
                <a:cs typeface="Verdana"/>
              </a:rPr>
              <a:t>outils</a:t>
            </a:r>
            <a:r>
              <a:rPr sz="1800" spc="15" dirty="0">
                <a:latin typeface="Verdana"/>
                <a:cs typeface="Verdana"/>
              </a:rPr>
              <a:t> </a:t>
            </a:r>
            <a:r>
              <a:rPr sz="1800" dirty="0">
                <a:latin typeface="Verdana"/>
                <a:cs typeface="Verdana"/>
              </a:rPr>
              <a:t>de</a:t>
            </a:r>
            <a:r>
              <a:rPr sz="1800" spc="20" dirty="0">
                <a:latin typeface="Verdana"/>
                <a:cs typeface="Verdana"/>
              </a:rPr>
              <a:t> </a:t>
            </a:r>
            <a:r>
              <a:rPr sz="1800" spc="-5" dirty="0">
                <a:latin typeface="Verdana"/>
                <a:cs typeface="Verdana"/>
              </a:rPr>
              <a:t>recherche</a:t>
            </a:r>
            <a:r>
              <a:rPr sz="1800" spc="30" dirty="0">
                <a:latin typeface="Verdana"/>
                <a:cs typeface="Verdana"/>
              </a:rPr>
              <a:t> </a:t>
            </a:r>
            <a:r>
              <a:rPr sz="1800" spc="-5" dirty="0">
                <a:latin typeface="Verdana"/>
                <a:cs typeface="Verdana"/>
              </a:rPr>
              <a:t>documentaire.</a:t>
            </a:r>
            <a:r>
              <a:rPr sz="1800" spc="30" dirty="0">
                <a:latin typeface="Verdana"/>
                <a:cs typeface="Verdana"/>
              </a:rPr>
              <a:t> </a:t>
            </a:r>
            <a:r>
              <a:rPr sz="1800" spc="-15" dirty="0">
                <a:latin typeface="Verdana"/>
                <a:cs typeface="Verdana"/>
              </a:rPr>
              <a:t>Pour</a:t>
            </a:r>
            <a:r>
              <a:rPr sz="1800" spc="20" dirty="0">
                <a:latin typeface="Verdana"/>
                <a:cs typeface="Verdana"/>
              </a:rPr>
              <a:t> </a:t>
            </a:r>
            <a:r>
              <a:rPr sz="1800" spc="-5" dirty="0">
                <a:latin typeface="Verdana"/>
                <a:cs typeface="Verdana"/>
              </a:rPr>
              <a:t>cela, </a:t>
            </a:r>
            <a:r>
              <a:rPr sz="1800" spc="-615" dirty="0">
                <a:latin typeface="Verdana"/>
                <a:cs typeface="Verdana"/>
              </a:rPr>
              <a:t> </a:t>
            </a:r>
            <a:r>
              <a:rPr sz="1800" spc="5" dirty="0">
                <a:latin typeface="Verdana"/>
                <a:cs typeface="Verdana"/>
              </a:rPr>
              <a:t>il</a:t>
            </a:r>
            <a:r>
              <a:rPr sz="1800" dirty="0">
                <a:latin typeface="Verdana"/>
                <a:cs typeface="Verdana"/>
              </a:rPr>
              <a:t> </a:t>
            </a:r>
            <a:r>
              <a:rPr sz="1800" spc="-5" dirty="0">
                <a:latin typeface="Verdana"/>
                <a:cs typeface="Verdana"/>
              </a:rPr>
              <a:t>est</a:t>
            </a:r>
            <a:r>
              <a:rPr sz="1800" spc="25" dirty="0">
                <a:latin typeface="Verdana"/>
                <a:cs typeface="Verdana"/>
              </a:rPr>
              <a:t> </a:t>
            </a:r>
            <a:r>
              <a:rPr sz="1800" spc="-5" dirty="0">
                <a:latin typeface="Verdana"/>
                <a:cs typeface="Verdana"/>
              </a:rPr>
              <a:t>nécessaire</a:t>
            </a:r>
            <a:r>
              <a:rPr sz="1800" spc="10" dirty="0">
                <a:latin typeface="Verdana"/>
                <a:cs typeface="Verdana"/>
              </a:rPr>
              <a:t> </a:t>
            </a:r>
            <a:r>
              <a:rPr sz="1800" spc="-5" dirty="0">
                <a:latin typeface="Verdana"/>
                <a:cs typeface="Verdana"/>
              </a:rPr>
              <a:t>de</a:t>
            </a:r>
            <a:r>
              <a:rPr sz="1800" spc="15" dirty="0">
                <a:latin typeface="Verdana"/>
                <a:cs typeface="Verdana"/>
              </a:rPr>
              <a:t> </a:t>
            </a:r>
            <a:r>
              <a:rPr sz="1800" spc="-10" dirty="0">
                <a:latin typeface="Verdana"/>
                <a:cs typeface="Verdana"/>
              </a:rPr>
              <a:t>traduire</a:t>
            </a:r>
            <a:r>
              <a:rPr sz="1800" spc="-5" dirty="0">
                <a:latin typeface="Verdana"/>
                <a:cs typeface="Verdana"/>
              </a:rPr>
              <a:t> </a:t>
            </a:r>
            <a:r>
              <a:rPr sz="1800" spc="5" dirty="0">
                <a:latin typeface="Verdana"/>
                <a:cs typeface="Verdana"/>
              </a:rPr>
              <a:t>le</a:t>
            </a:r>
            <a:r>
              <a:rPr sz="1800" spc="10" dirty="0">
                <a:latin typeface="Verdana"/>
                <a:cs typeface="Verdana"/>
              </a:rPr>
              <a:t> </a:t>
            </a:r>
            <a:r>
              <a:rPr sz="1800" dirty="0">
                <a:latin typeface="Verdana"/>
                <a:cs typeface="Verdana"/>
              </a:rPr>
              <a:t>sujet</a:t>
            </a:r>
            <a:r>
              <a:rPr sz="1800" spc="15" dirty="0">
                <a:latin typeface="Verdana"/>
                <a:cs typeface="Verdana"/>
              </a:rPr>
              <a:t> </a:t>
            </a:r>
            <a:r>
              <a:rPr sz="1800" spc="-5" dirty="0">
                <a:latin typeface="Verdana"/>
                <a:cs typeface="Verdana"/>
              </a:rPr>
              <a:t>de</a:t>
            </a:r>
            <a:r>
              <a:rPr sz="1800" spc="15" dirty="0">
                <a:latin typeface="Verdana"/>
                <a:cs typeface="Verdana"/>
              </a:rPr>
              <a:t> </a:t>
            </a:r>
            <a:r>
              <a:rPr sz="1800" spc="5" dirty="0">
                <a:latin typeface="Verdana"/>
                <a:cs typeface="Verdana"/>
              </a:rPr>
              <a:t>la</a:t>
            </a:r>
            <a:r>
              <a:rPr sz="1800" dirty="0">
                <a:latin typeface="Verdana"/>
                <a:cs typeface="Verdana"/>
              </a:rPr>
              <a:t> </a:t>
            </a:r>
            <a:r>
              <a:rPr sz="1800" spc="-5" dirty="0">
                <a:latin typeface="Verdana"/>
                <a:cs typeface="Verdana"/>
              </a:rPr>
              <a:t>recherche par</a:t>
            </a:r>
            <a:r>
              <a:rPr sz="1800" dirty="0">
                <a:latin typeface="Verdana"/>
                <a:cs typeface="Verdana"/>
              </a:rPr>
              <a:t> </a:t>
            </a:r>
            <a:r>
              <a:rPr sz="1800" spc="-10" dirty="0">
                <a:latin typeface="Verdana"/>
                <a:cs typeface="Verdana"/>
              </a:rPr>
              <a:t>des</a:t>
            </a:r>
            <a:r>
              <a:rPr sz="1800" spc="25" dirty="0">
                <a:latin typeface="Verdana"/>
                <a:cs typeface="Verdana"/>
              </a:rPr>
              <a:t> </a:t>
            </a:r>
            <a:r>
              <a:rPr sz="1800" b="1" u="heavy" spc="-5" dirty="0">
                <a:solidFill>
                  <a:srgbClr val="CC0066"/>
                </a:solidFill>
                <a:uFill>
                  <a:solidFill>
                    <a:srgbClr val="CC0066"/>
                  </a:solidFill>
                </a:uFill>
                <a:latin typeface="Verdana"/>
                <a:cs typeface="Verdana"/>
              </a:rPr>
              <a:t>concepts/</a:t>
            </a:r>
            <a:r>
              <a:rPr sz="1800" b="1" u="heavy" spc="20" dirty="0">
                <a:solidFill>
                  <a:srgbClr val="CC0066"/>
                </a:solidFill>
                <a:uFill>
                  <a:solidFill>
                    <a:srgbClr val="CC0066"/>
                  </a:solidFill>
                </a:uFill>
                <a:latin typeface="Verdana"/>
                <a:cs typeface="Verdana"/>
              </a:rPr>
              <a:t> </a:t>
            </a:r>
            <a:r>
              <a:rPr sz="1800" b="1" u="heavy" spc="-5" dirty="0">
                <a:solidFill>
                  <a:srgbClr val="CC0066"/>
                </a:solidFill>
                <a:uFill>
                  <a:solidFill>
                    <a:srgbClr val="CC0066"/>
                  </a:solidFill>
                </a:uFill>
                <a:latin typeface="Verdana"/>
                <a:cs typeface="Verdana"/>
              </a:rPr>
              <a:t>mots-clés</a:t>
            </a:r>
            <a:r>
              <a:rPr sz="1800" b="1" spc="-5" dirty="0">
                <a:solidFill>
                  <a:srgbClr val="CC0066"/>
                </a:solidFill>
                <a:latin typeface="Verdana"/>
                <a:cs typeface="Verdana"/>
              </a:rPr>
              <a:t>.</a:t>
            </a:r>
            <a:endParaRPr sz="1800">
              <a:latin typeface="Verdana"/>
              <a:cs typeface="Verdana"/>
            </a:endParaRPr>
          </a:p>
          <a:p>
            <a:pPr marL="171450" marR="5080" indent="914400">
              <a:lnSpc>
                <a:spcPct val="150000"/>
              </a:lnSpc>
            </a:pPr>
            <a:r>
              <a:rPr sz="1800" spc="-5" dirty="0">
                <a:latin typeface="Verdana"/>
                <a:cs typeface="Verdana"/>
              </a:rPr>
              <a:t>Chaque</a:t>
            </a:r>
            <a:r>
              <a:rPr sz="1800" dirty="0">
                <a:latin typeface="Verdana"/>
                <a:cs typeface="Verdana"/>
              </a:rPr>
              <a:t> terme</a:t>
            </a:r>
            <a:r>
              <a:rPr sz="1800" spc="10" dirty="0">
                <a:latin typeface="Verdana"/>
                <a:cs typeface="Verdana"/>
              </a:rPr>
              <a:t> </a:t>
            </a:r>
            <a:r>
              <a:rPr sz="1800" spc="-5" dirty="0">
                <a:latin typeface="Verdana"/>
                <a:cs typeface="Verdana"/>
              </a:rPr>
              <a:t>de</a:t>
            </a:r>
            <a:r>
              <a:rPr sz="1800" spc="10" dirty="0">
                <a:latin typeface="Verdana"/>
                <a:cs typeface="Verdana"/>
              </a:rPr>
              <a:t> </a:t>
            </a:r>
            <a:r>
              <a:rPr sz="1800" dirty="0">
                <a:latin typeface="Verdana"/>
                <a:cs typeface="Verdana"/>
              </a:rPr>
              <a:t>l'énoncé</a:t>
            </a:r>
            <a:r>
              <a:rPr sz="1800" spc="20" dirty="0">
                <a:latin typeface="Verdana"/>
                <a:cs typeface="Verdana"/>
              </a:rPr>
              <a:t> </a:t>
            </a:r>
            <a:r>
              <a:rPr sz="1800" dirty="0">
                <a:latin typeface="Verdana"/>
                <a:cs typeface="Verdana"/>
              </a:rPr>
              <a:t>est</a:t>
            </a:r>
            <a:r>
              <a:rPr sz="1800" spc="5" dirty="0">
                <a:latin typeface="Verdana"/>
                <a:cs typeface="Verdana"/>
              </a:rPr>
              <a:t> </a:t>
            </a:r>
            <a:r>
              <a:rPr sz="1800" dirty="0">
                <a:latin typeface="Verdana"/>
                <a:cs typeface="Verdana"/>
              </a:rPr>
              <a:t>important</a:t>
            </a:r>
            <a:r>
              <a:rPr sz="1800" spc="-5" dirty="0">
                <a:latin typeface="Verdana"/>
                <a:cs typeface="Verdana"/>
              </a:rPr>
              <a:t> </a:t>
            </a:r>
            <a:r>
              <a:rPr sz="1800" dirty="0">
                <a:latin typeface="Verdana"/>
                <a:cs typeface="Verdana"/>
              </a:rPr>
              <a:t>et</a:t>
            </a:r>
            <a:r>
              <a:rPr sz="1800" spc="5" dirty="0">
                <a:latin typeface="Verdana"/>
                <a:cs typeface="Verdana"/>
              </a:rPr>
              <a:t> </a:t>
            </a:r>
            <a:r>
              <a:rPr sz="1800" spc="-20" dirty="0">
                <a:latin typeface="Verdana"/>
                <a:cs typeface="Verdana"/>
              </a:rPr>
              <a:t>va</a:t>
            </a:r>
            <a:r>
              <a:rPr sz="1800" dirty="0">
                <a:latin typeface="Verdana"/>
                <a:cs typeface="Verdana"/>
              </a:rPr>
              <a:t> </a:t>
            </a:r>
            <a:r>
              <a:rPr sz="1800" spc="-5" dirty="0">
                <a:latin typeface="Verdana"/>
                <a:cs typeface="Verdana"/>
              </a:rPr>
              <a:t>correspondre</a:t>
            </a:r>
            <a:r>
              <a:rPr sz="1800" dirty="0">
                <a:latin typeface="Verdana"/>
                <a:cs typeface="Verdana"/>
              </a:rPr>
              <a:t> à</a:t>
            </a:r>
            <a:r>
              <a:rPr sz="1800" spc="15" dirty="0">
                <a:latin typeface="Verdana"/>
                <a:cs typeface="Verdana"/>
              </a:rPr>
              <a:t> </a:t>
            </a:r>
            <a:r>
              <a:rPr sz="1800" dirty="0">
                <a:latin typeface="Verdana"/>
                <a:cs typeface="Verdana"/>
              </a:rPr>
              <a:t>des</a:t>
            </a:r>
            <a:r>
              <a:rPr sz="1800" spc="5" dirty="0">
                <a:latin typeface="Verdana"/>
                <a:cs typeface="Verdana"/>
              </a:rPr>
              <a:t> </a:t>
            </a:r>
            <a:r>
              <a:rPr sz="1800" b="1" spc="-5" dirty="0">
                <a:solidFill>
                  <a:srgbClr val="CC0066"/>
                </a:solidFill>
                <a:latin typeface="Verdana"/>
                <a:cs typeface="Verdana"/>
              </a:rPr>
              <a:t>concepts/mots</a:t>
            </a:r>
            <a:r>
              <a:rPr sz="1800" b="1" spc="-5" dirty="0">
                <a:latin typeface="Verdana"/>
                <a:cs typeface="Verdana"/>
              </a:rPr>
              <a:t>-</a:t>
            </a:r>
            <a:r>
              <a:rPr sz="1800" b="1" spc="-5" dirty="0">
                <a:solidFill>
                  <a:srgbClr val="CC0066"/>
                </a:solidFill>
                <a:latin typeface="Verdana"/>
                <a:cs typeface="Verdana"/>
              </a:rPr>
              <a:t>clés</a:t>
            </a:r>
            <a:r>
              <a:rPr sz="1800" b="1" spc="25" dirty="0">
                <a:solidFill>
                  <a:srgbClr val="CC0066"/>
                </a:solidFill>
                <a:latin typeface="Verdana"/>
                <a:cs typeface="Verdana"/>
              </a:rPr>
              <a:t> </a:t>
            </a:r>
            <a:r>
              <a:rPr sz="1800" dirty="0">
                <a:latin typeface="Verdana"/>
                <a:cs typeface="Verdana"/>
              </a:rPr>
              <a:t>qui </a:t>
            </a:r>
            <a:r>
              <a:rPr sz="1800" spc="-615" dirty="0">
                <a:latin typeface="Verdana"/>
                <a:cs typeface="Verdana"/>
              </a:rPr>
              <a:t> </a:t>
            </a:r>
            <a:r>
              <a:rPr sz="1800" spc="-5" dirty="0">
                <a:latin typeface="Verdana"/>
                <a:cs typeface="Verdana"/>
              </a:rPr>
              <a:t>vont</a:t>
            </a:r>
            <a:r>
              <a:rPr sz="1800" spc="-20" dirty="0">
                <a:latin typeface="Verdana"/>
                <a:cs typeface="Verdana"/>
              </a:rPr>
              <a:t> </a:t>
            </a:r>
            <a:r>
              <a:rPr sz="1800" dirty="0">
                <a:latin typeface="Verdana"/>
                <a:cs typeface="Verdana"/>
              </a:rPr>
              <a:t>servir</a:t>
            </a:r>
            <a:r>
              <a:rPr sz="1800" spc="-15" dirty="0">
                <a:latin typeface="Verdana"/>
                <a:cs typeface="Verdana"/>
              </a:rPr>
              <a:t> </a:t>
            </a:r>
            <a:r>
              <a:rPr sz="1800" dirty="0">
                <a:latin typeface="Verdana"/>
                <a:cs typeface="Verdana"/>
              </a:rPr>
              <a:t>à </a:t>
            </a:r>
            <a:r>
              <a:rPr sz="1800" spc="-5" dirty="0">
                <a:latin typeface="Verdana"/>
                <a:cs typeface="Verdana"/>
              </a:rPr>
              <a:t>élaborer </a:t>
            </a:r>
            <a:r>
              <a:rPr sz="1800" dirty="0">
                <a:latin typeface="Verdana"/>
                <a:cs typeface="Verdana"/>
              </a:rPr>
              <a:t>les</a:t>
            </a:r>
            <a:r>
              <a:rPr sz="1800" spc="-5" dirty="0">
                <a:latin typeface="Verdana"/>
                <a:cs typeface="Verdana"/>
              </a:rPr>
              <a:t> </a:t>
            </a:r>
            <a:r>
              <a:rPr sz="1800" b="1" spc="-5" dirty="0">
                <a:solidFill>
                  <a:srgbClr val="CC0066"/>
                </a:solidFill>
                <a:latin typeface="Verdana"/>
                <a:cs typeface="Verdana"/>
              </a:rPr>
              <a:t>équations</a:t>
            </a:r>
            <a:r>
              <a:rPr sz="1800" b="1" spc="25" dirty="0">
                <a:solidFill>
                  <a:srgbClr val="CC0066"/>
                </a:solidFill>
                <a:latin typeface="Verdana"/>
                <a:cs typeface="Verdana"/>
              </a:rPr>
              <a:t> </a:t>
            </a:r>
            <a:r>
              <a:rPr sz="1800" b="1" dirty="0">
                <a:solidFill>
                  <a:srgbClr val="CC0066"/>
                </a:solidFill>
                <a:latin typeface="Verdana"/>
                <a:cs typeface="Verdana"/>
              </a:rPr>
              <a:t>de</a:t>
            </a:r>
            <a:r>
              <a:rPr sz="1800" b="1" spc="25" dirty="0">
                <a:solidFill>
                  <a:srgbClr val="CC0066"/>
                </a:solidFill>
                <a:latin typeface="Verdana"/>
                <a:cs typeface="Verdana"/>
              </a:rPr>
              <a:t> </a:t>
            </a:r>
            <a:r>
              <a:rPr sz="1800" b="1" spc="-5" dirty="0">
                <a:solidFill>
                  <a:srgbClr val="CC0066"/>
                </a:solidFill>
                <a:latin typeface="Verdana"/>
                <a:cs typeface="Verdana"/>
              </a:rPr>
              <a:t>recherche</a:t>
            </a:r>
            <a:r>
              <a:rPr sz="1800" spc="-5" dirty="0">
                <a:solidFill>
                  <a:srgbClr val="CC0066"/>
                </a:solidFill>
                <a:latin typeface="Verdana"/>
                <a:cs typeface="Verdana"/>
              </a:rPr>
              <a:t>.</a:t>
            </a:r>
            <a:endParaRPr sz="1800">
              <a:latin typeface="Verdana"/>
              <a:cs typeface="Verdana"/>
            </a:endParaRPr>
          </a:p>
          <a:p>
            <a:pPr marL="1085850">
              <a:lnSpc>
                <a:spcPct val="100000"/>
              </a:lnSpc>
              <a:spcBef>
                <a:spcPts val="1080"/>
              </a:spcBef>
            </a:pPr>
            <a:r>
              <a:rPr sz="1800" spc="-5" dirty="0">
                <a:latin typeface="Verdana"/>
                <a:cs typeface="Verdana"/>
              </a:rPr>
              <a:t>Après</a:t>
            </a:r>
            <a:r>
              <a:rPr sz="1800" spc="85" dirty="0">
                <a:latin typeface="Verdana"/>
                <a:cs typeface="Verdana"/>
              </a:rPr>
              <a:t> </a:t>
            </a:r>
            <a:r>
              <a:rPr sz="1800" dirty="0">
                <a:latin typeface="Verdana"/>
                <a:cs typeface="Verdana"/>
              </a:rPr>
              <a:t>une</a:t>
            </a:r>
            <a:r>
              <a:rPr sz="1800" spc="85" dirty="0">
                <a:latin typeface="Verdana"/>
                <a:cs typeface="Verdana"/>
              </a:rPr>
              <a:t> </a:t>
            </a:r>
            <a:r>
              <a:rPr sz="1800" dirty="0">
                <a:latin typeface="Verdana"/>
                <a:cs typeface="Verdana"/>
              </a:rPr>
              <a:t>sélection</a:t>
            </a:r>
            <a:r>
              <a:rPr sz="1800" spc="85" dirty="0">
                <a:latin typeface="Verdana"/>
                <a:cs typeface="Verdana"/>
              </a:rPr>
              <a:t> </a:t>
            </a:r>
            <a:r>
              <a:rPr sz="1800" spc="-5" dirty="0">
                <a:latin typeface="Verdana"/>
                <a:cs typeface="Verdana"/>
              </a:rPr>
              <a:t>des</a:t>
            </a:r>
            <a:r>
              <a:rPr sz="1800" spc="85" dirty="0">
                <a:latin typeface="Verdana"/>
                <a:cs typeface="Verdana"/>
              </a:rPr>
              <a:t> </a:t>
            </a:r>
            <a:r>
              <a:rPr sz="1800" dirty="0">
                <a:latin typeface="Verdana"/>
                <a:cs typeface="Verdana"/>
              </a:rPr>
              <a:t>termes</a:t>
            </a:r>
            <a:r>
              <a:rPr sz="1800" spc="90" dirty="0">
                <a:latin typeface="Verdana"/>
                <a:cs typeface="Verdana"/>
              </a:rPr>
              <a:t> </a:t>
            </a:r>
            <a:r>
              <a:rPr sz="1800" dirty="0">
                <a:latin typeface="Verdana"/>
                <a:cs typeface="Verdana"/>
              </a:rPr>
              <a:t>;</a:t>
            </a:r>
            <a:r>
              <a:rPr sz="1800" spc="90" dirty="0">
                <a:latin typeface="Verdana"/>
                <a:cs typeface="Verdana"/>
              </a:rPr>
              <a:t> </a:t>
            </a:r>
            <a:r>
              <a:rPr sz="1800" spc="-5" dirty="0">
                <a:latin typeface="Verdana"/>
                <a:cs typeface="Verdana"/>
              </a:rPr>
              <a:t>Il</a:t>
            </a:r>
            <a:r>
              <a:rPr sz="1800" spc="105" dirty="0">
                <a:latin typeface="Verdana"/>
                <a:cs typeface="Verdana"/>
              </a:rPr>
              <a:t> </a:t>
            </a:r>
            <a:r>
              <a:rPr sz="1800" dirty="0">
                <a:latin typeface="Verdana"/>
                <a:cs typeface="Verdana"/>
              </a:rPr>
              <a:t>est</a:t>
            </a:r>
            <a:r>
              <a:rPr sz="1800" spc="95" dirty="0">
                <a:latin typeface="Verdana"/>
                <a:cs typeface="Verdana"/>
              </a:rPr>
              <a:t> </a:t>
            </a:r>
            <a:r>
              <a:rPr sz="1800" dirty="0">
                <a:latin typeface="Verdana"/>
                <a:cs typeface="Verdana"/>
              </a:rPr>
              <a:t>conseillé</a:t>
            </a:r>
            <a:r>
              <a:rPr sz="1800" spc="105" dirty="0">
                <a:latin typeface="Verdana"/>
                <a:cs typeface="Verdana"/>
              </a:rPr>
              <a:t> </a:t>
            </a:r>
            <a:r>
              <a:rPr sz="1800" spc="-5" dirty="0">
                <a:latin typeface="Verdana"/>
                <a:cs typeface="Verdana"/>
              </a:rPr>
              <a:t>pour</a:t>
            </a:r>
            <a:r>
              <a:rPr sz="1800" spc="85" dirty="0">
                <a:latin typeface="Verdana"/>
                <a:cs typeface="Verdana"/>
              </a:rPr>
              <a:t> </a:t>
            </a:r>
            <a:r>
              <a:rPr sz="1800" spc="-5" dirty="0">
                <a:latin typeface="Verdana"/>
                <a:cs typeface="Verdana"/>
              </a:rPr>
              <a:t>chaque</a:t>
            </a:r>
            <a:r>
              <a:rPr sz="1800" spc="90" dirty="0">
                <a:latin typeface="Verdana"/>
                <a:cs typeface="Verdana"/>
              </a:rPr>
              <a:t> </a:t>
            </a:r>
            <a:r>
              <a:rPr sz="1800" spc="-5" dirty="0">
                <a:latin typeface="Verdana"/>
                <a:cs typeface="Verdana"/>
              </a:rPr>
              <a:t>concept,</a:t>
            </a:r>
            <a:r>
              <a:rPr sz="1800" spc="100" dirty="0">
                <a:latin typeface="Verdana"/>
                <a:cs typeface="Verdana"/>
              </a:rPr>
              <a:t> </a:t>
            </a:r>
            <a:r>
              <a:rPr sz="1800" spc="-5" dirty="0">
                <a:latin typeface="Verdana"/>
                <a:cs typeface="Verdana"/>
              </a:rPr>
              <a:t>de</a:t>
            </a:r>
            <a:r>
              <a:rPr sz="1800" spc="90" dirty="0">
                <a:latin typeface="Verdana"/>
                <a:cs typeface="Verdana"/>
              </a:rPr>
              <a:t> </a:t>
            </a:r>
            <a:r>
              <a:rPr sz="1800" spc="-5" dirty="0">
                <a:latin typeface="Verdana"/>
                <a:cs typeface="Verdana"/>
              </a:rPr>
              <a:t>rechercher</a:t>
            </a:r>
            <a:r>
              <a:rPr sz="1800" spc="85" dirty="0">
                <a:latin typeface="Verdana"/>
                <a:cs typeface="Verdana"/>
              </a:rPr>
              <a:t> </a:t>
            </a:r>
            <a:r>
              <a:rPr sz="1800" dirty="0">
                <a:latin typeface="Verdana"/>
                <a:cs typeface="Verdana"/>
              </a:rPr>
              <a:t>un</a:t>
            </a:r>
            <a:r>
              <a:rPr sz="1800" spc="95" dirty="0">
                <a:latin typeface="Verdana"/>
                <a:cs typeface="Verdana"/>
              </a:rPr>
              <a:t> </a:t>
            </a:r>
            <a:r>
              <a:rPr sz="1800" spc="-5" dirty="0">
                <a:latin typeface="Verdana"/>
                <a:cs typeface="Verdana"/>
              </a:rPr>
              <a:t>ou</a:t>
            </a:r>
            <a:endParaRPr sz="1800">
              <a:latin typeface="Verdana"/>
              <a:cs typeface="Verdana"/>
            </a:endParaRPr>
          </a:p>
          <a:p>
            <a:pPr marL="171450">
              <a:lnSpc>
                <a:spcPct val="100000"/>
              </a:lnSpc>
              <a:spcBef>
                <a:spcPts val="1080"/>
              </a:spcBef>
              <a:tabLst>
                <a:tab pos="1363345" algn="l"/>
                <a:tab pos="2973070" algn="l"/>
                <a:tab pos="3416300" algn="l"/>
                <a:tab pos="4478655" algn="l"/>
                <a:tab pos="7802880" algn="l"/>
                <a:tab pos="8056245" algn="l"/>
                <a:tab pos="8746490" algn="l"/>
                <a:tab pos="9330055" algn="l"/>
                <a:tab pos="9933940" algn="l"/>
                <a:tab pos="11427460" algn="l"/>
              </a:tabLst>
            </a:pPr>
            <a:r>
              <a:rPr sz="1800" spc="-10" dirty="0">
                <a:latin typeface="Verdana"/>
                <a:cs typeface="Verdana"/>
              </a:rPr>
              <a:t>p</a:t>
            </a:r>
            <a:r>
              <a:rPr sz="1800" spc="5" dirty="0">
                <a:latin typeface="Verdana"/>
                <a:cs typeface="Verdana"/>
              </a:rPr>
              <a:t>l</a:t>
            </a:r>
            <a:r>
              <a:rPr sz="1800" dirty="0">
                <a:latin typeface="Verdana"/>
                <a:cs typeface="Verdana"/>
              </a:rPr>
              <a:t>us</a:t>
            </a:r>
            <a:r>
              <a:rPr sz="1800" spc="5" dirty="0">
                <a:latin typeface="Verdana"/>
                <a:cs typeface="Verdana"/>
              </a:rPr>
              <a:t>i</a:t>
            </a:r>
            <a:r>
              <a:rPr sz="1800" spc="-5" dirty="0">
                <a:latin typeface="Verdana"/>
                <a:cs typeface="Verdana"/>
              </a:rPr>
              <a:t>e</a:t>
            </a:r>
            <a:r>
              <a:rPr sz="1800" dirty="0">
                <a:latin typeface="Verdana"/>
                <a:cs typeface="Verdana"/>
              </a:rPr>
              <a:t>urs	</a:t>
            </a:r>
            <a:r>
              <a:rPr sz="1800" b="1" spc="-5" dirty="0">
                <a:solidFill>
                  <a:srgbClr val="CC0066"/>
                </a:solidFill>
                <a:latin typeface="Verdana"/>
                <a:cs typeface="Verdana"/>
              </a:rPr>
              <a:t>synonym</a:t>
            </a:r>
            <a:r>
              <a:rPr sz="1800" b="1" dirty="0">
                <a:solidFill>
                  <a:srgbClr val="CC0066"/>
                </a:solidFill>
                <a:latin typeface="Verdana"/>
                <a:cs typeface="Verdana"/>
              </a:rPr>
              <a:t>es	</a:t>
            </a:r>
            <a:r>
              <a:rPr sz="1800" spc="-15" dirty="0">
                <a:latin typeface="Verdana"/>
                <a:cs typeface="Verdana"/>
              </a:rPr>
              <a:t>o</a:t>
            </a:r>
            <a:r>
              <a:rPr sz="1800" dirty="0">
                <a:latin typeface="Verdana"/>
                <a:cs typeface="Verdana"/>
              </a:rPr>
              <a:t>u	</a:t>
            </a:r>
            <a:r>
              <a:rPr sz="1800" b="1" spc="-5" dirty="0">
                <a:solidFill>
                  <a:srgbClr val="CC0066"/>
                </a:solidFill>
                <a:latin typeface="Verdana"/>
                <a:cs typeface="Verdana"/>
              </a:rPr>
              <a:t>te</a:t>
            </a:r>
            <a:r>
              <a:rPr sz="1800" b="1" spc="5" dirty="0">
                <a:solidFill>
                  <a:srgbClr val="CC0066"/>
                </a:solidFill>
                <a:latin typeface="Verdana"/>
                <a:cs typeface="Verdana"/>
              </a:rPr>
              <a:t>r</a:t>
            </a:r>
            <a:r>
              <a:rPr sz="1800" b="1" spc="-5" dirty="0">
                <a:solidFill>
                  <a:srgbClr val="CC0066"/>
                </a:solidFill>
                <a:latin typeface="Verdana"/>
                <a:cs typeface="Verdana"/>
              </a:rPr>
              <a:t>me</a:t>
            </a:r>
            <a:r>
              <a:rPr sz="1800" b="1" dirty="0">
                <a:solidFill>
                  <a:srgbClr val="CC0066"/>
                </a:solidFill>
                <a:latin typeface="Verdana"/>
                <a:cs typeface="Verdana"/>
              </a:rPr>
              <a:t>s	as</a:t>
            </a:r>
            <a:r>
              <a:rPr sz="1800" b="1" spc="-10" dirty="0">
                <a:solidFill>
                  <a:srgbClr val="CC0066"/>
                </a:solidFill>
                <a:latin typeface="Verdana"/>
                <a:cs typeface="Verdana"/>
              </a:rPr>
              <a:t>s</a:t>
            </a:r>
            <a:r>
              <a:rPr sz="1800" b="1" dirty="0">
                <a:solidFill>
                  <a:srgbClr val="CC0066"/>
                </a:solidFill>
                <a:latin typeface="Verdana"/>
                <a:cs typeface="Verdana"/>
              </a:rPr>
              <a:t>o</a:t>
            </a:r>
            <a:r>
              <a:rPr sz="1800" b="1" spc="-5" dirty="0">
                <a:solidFill>
                  <a:srgbClr val="CC0066"/>
                </a:solidFill>
                <a:latin typeface="Verdana"/>
                <a:cs typeface="Verdana"/>
              </a:rPr>
              <a:t>c</a:t>
            </a:r>
            <a:r>
              <a:rPr sz="1800" b="1" dirty="0">
                <a:solidFill>
                  <a:srgbClr val="CC0066"/>
                </a:solidFill>
                <a:latin typeface="Verdana"/>
                <a:cs typeface="Verdana"/>
              </a:rPr>
              <a:t>iés</a:t>
            </a:r>
            <a:r>
              <a:rPr sz="1800" b="1" spc="-10" dirty="0">
                <a:solidFill>
                  <a:srgbClr val="CC0066"/>
                </a:solidFill>
                <a:latin typeface="Verdana"/>
                <a:cs typeface="Verdana"/>
              </a:rPr>
              <a:t>/</a:t>
            </a:r>
            <a:r>
              <a:rPr sz="1800" b="1" dirty="0">
                <a:solidFill>
                  <a:srgbClr val="CC0066"/>
                </a:solidFill>
                <a:latin typeface="Verdana"/>
                <a:cs typeface="Verdana"/>
              </a:rPr>
              <a:t>opposés</a:t>
            </a:r>
            <a:r>
              <a:rPr sz="1800" b="1" spc="-10" dirty="0">
                <a:solidFill>
                  <a:srgbClr val="CC0066"/>
                </a:solidFill>
                <a:latin typeface="Verdana"/>
                <a:cs typeface="Verdana"/>
              </a:rPr>
              <a:t>/</a:t>
            </a:r>
            <a:r>
              <a:rPr sz="1800" b="1" spc="-5" dirty="0">
                <a:solidFill>
                  <a:srgbClr val="CC0066"/>
                </a:solidFill>
                <a:latin typeface="Verdana"/>
                <a:cs typeface="Verdana"/>
              </a:rPr>
              <a:t>r</a:t>
            </a:r>
            <a:r>
              <a:rPr sz="1800" b="1" spc="5" dirty="0">
                <a:solidFill>
                  <a:srgbClr val="CC0066"/>
                </a:solidFill>
                <a:latin typeface="Verdana"/>
                <a:cs typeface="Verdana"/>
              </a:rPr>
              <a:t>e</a:t>
            </a:r>
            <a:r>
              <a:rPr sz="1800" b="1" dirty="0">
                <a:solidFill>
                  <a:srgbClr val="CC0066"/>
                </a:solidFill>
                <a:latin typeface="Verdana"/>
                <a:cs typeface="Verdana"/>
              </a:rPr>
              <a:t>l</a:t>
            </a:r>
            <a:r>
              <a:rPr sz="1800" b="1" spc="-10" dirty="0">
                <a:solidFill>
                  <a:srgbClr val="CC0066"/>
                </a:solidFill>
                <a:latin typeface="Verdana"/>
                <a:cs typeface="Verdana"/>
              </a:rPr>
              <a:t>i</a:t>
            </a:r>
            <a:r>
              <a:rPr sz="1800" b="1" spc="-5" dirty="0">
                <a:solidFill>
                  <a:srgbClr val="CC0066"/>
                </a:solidFill>
                <a:latin typeface="Verdana"/>
                <a:cs typeface="Verdana"/>
              </a:rPr>
              <a:t>é</a:t>
            </a:r>
            <a:r>
              <a:rPr sz="1800" b="1" dirty="0">
                <a:solidFill>
                  <a:srgbClr val="CC0066"/>
                </a:solidFill>
                <a:latin typeface="Verdana"/>
                <a:cs typeface="Verdana"/>
              </a:rPr>
              <a:t>s	</a:t>
            </a:r>
            <a:r>
              <a:rPr sz="1800" b="1" dirty="0">
                <a:latin typeface="Verdana"/>
                <a:cs typeface="Verdana"/>
              </a:rPr>
              <a:t>;	</a:t>
            </a:r>
            <a:r>
              <a:rPr sz="1800" dirty="0">
                <a:latin typeface="Verdana"/>
                <a:cs typeface="Verdana"/>
              </a:rPr>
              <a:t>a</a:t>
            </a:r>
            <a:r>
              <a:rPr sz="1800" spc="5" dirty="0">
                <a:latin typeface="Verdana"/>
                <a:cs typeface="Verdana"/>
              </a:rPr>
              <a:t>i</a:t>
            </a:r>
            <a:r>
              <a:rPr sz="1800" dirty="0">
                <a:latin typeface="Verdana"/>
                <a:cs typeface="Verdana"/>
              </a:rPr>
              <a:t>nsi	</a:t>
            </a:r>
            <a:r>
              <a:rPr sz="1800" spc="-10" dirty="0">
                <a:latin typeface="Verdana"/>
                <a:cs typeface="Verdana"/>
              </a:rPr>
              <a:t>q</a:t>
            </a:r>
            <a:r>
              <a:rPr sz="1800" dirty="0">
                <a:latin typeface="Verdana"/>
                <a:cs typeface="Verdana"/>
              </a:rPr>
              <a:t>ue	</a:t>
            </a:r>
            <a:r>
              <a:rPr sz="1800" spc="5" dirty="0">
                <a:latin typeface="Verdana"/>
                <a:cs typeface="Verdana"/>
              </a:rPr>
              <a:t>l</a:t>
            </a:r>
            <a:r>
              <a:rPr sz="1800" spc="-5" dirty="0">
                <a:latin typeface="Verdana"/>
                <a:cs typeface="Verdana"/>
              </a:rPr>
              <a:t>e</a:t>
            </a:r>
            <a:r>
              <a:rPr sz="1800" dirty="0">
                <a:latin typeface="Verdana"/>
                <a:cs typeface="Verdana"/>
              </a:rPr>
              <a:t>ur	</a:t>
            </a:r>
            <a:r>
              <a:rPr sz="1800" b="1" spc="-5" dirty="0">
                <a:solidFill>
                  <a:srgbClr val="CC0066"/>
                </a:solidFill>
                <a:latin typeface="Verdana"/>
                <a:cs typeface="Verdana"/>
              </a:rPr>
              <a:t>tra</a:t>
            </a:r>
            <a:r>
              <a:rPr sz="1800" b="1" spc="10" dirty="0">
                <a:solidFill>
                  <a:srgbClr val="CC0066"/>
                </a:solidFill>
                <a:latin typeface="Verdana"/>
                <a:cs typeface="Verdana"/>
              </a:rPr>
              <a:t>d</a:t>
            </a:r>
            <a:r>
              <a:rPr sz="1800" b="1" spc="-5" dirty="0">
                <a:solidFill>
                  <a:srgbClr val="CC0066"/>
                </a:solidFill>
                <a:latin typeface="Verdana"/>
                <a:cs typeface="Verdana"/>
              </a:rPr>
              <a:t>u</a:t>
            </a:r>
            <a:r>
              <a:rPr sz="1800" b="1" spc="5" dirty="0">
                <a:solidFill>
                  <a:srgbClr val="CC0066"/>
                </a:solidFill>
                <a:latin typeface="Verdana"/>
                <a:cs typeface="Verdana"/>
              </a:rPr>
              <a:t>c</a:t>
            </a:r>
            <a:r>
              <a:rPr sz="1800" b="1" spc="-5" dirty="0">
                <a:solidFill>
                  <a:srgbClr val="CC0066"/>
                </a:solidFill>
                <a:latin typeface="Verdana"/>
                <a:cs typeface="Verdana"/>
              </a:rPr>
              <a:t>t</a:t>
            </a:r>
            <a:r>
              <a:rPr sz="1800" b="1" dirty="0">
                <a:solidFill>
                  <a:srgbClr val="CC0066"/>
                </a:solidFill>
                <a:latin typeface="Verdana"/>
                <a:cs typeface="Verdana"/>
              </a:rPr>
              <a:t>i</a:t>
            </a:r>
            <a:r>
              <a:rPr sz="1800" b="1" spc="-10" dirty="0">
                <a:solidFill>
                  <a:srgbClr val="CC0066"/>
                </a:solidFill>
                <a:latin typeface="Verdana"/>
                <a:cs typeface="Verdana"/>
              </a:rPr>
              <a:t>o</a:t>
            </a:r>
            <a:r>
              <a:rPr sz="1800" b="1" dirty="0">
                <a:solidFill>
                  <a:srgbClr val="CC0066"/>
                </a:solidFill>
                <a:latin typeface="Verdana"/>
                <a:cs typeface="Verdana"/>
              </a:rPr>
              <a:t>n	en</a:t>
            </a:r>
            <a:endParaRPr sz="1800">
              <a:latin typeface="Verdana"/>
              <a:cs typeface="Verdana"/>
            </a:endParaRPr>
          </a:p>
          <a:p>
            <a:pPr marL="171450">
              <a:lnSpc>
                <a:spcPct val="100000"/>
              </a:lnSpc>
              <a:spcBef>
                <a:spcPts val="1085"/>
              </a:spcBef>
            </a:pPr>
            <a:r>
              <a:rPr sz="1800" b="1" spc="-5" dirty="0">
                <a:solidFill>
                  <a:srgbClr val="CC0066"/>
                </a:solidFill>
                <a:latin typeface="Verdana"/>
                <a:cs typeface="Verdana"/>
              </a:rPr>
              <a:t>langue</a:t>
            </a:r>
            <a:r>
              <a:rPr sz="1800" b="1" spc="-20" dirty="0">
                <a:solidFill>
                  <a:srgbClr val="CC0066"/>
                </a:solidFill>
                <a:latin typeface="Verdana"/>
                <a:cs typeface="Verdana"/>
              </a:rPr>
              <a:t> </a:t>
            </a:r>
            <a:r>
              <a:rPr sz="1800" b="1" spc="-5" dirty="0">
                <a:solidFill>
                  <a:srgbClr val="CC0066"/>
                </a:solidFill>
                <a:latin typeface="Verdana"/>
                <a:cs typeface="Verdana"/>
              </a:rPr>
              <a:t>anglaise</a:t>
            </a:r>
            <a:r>
              <a:rPr sz="1800" spc="-5" dirty="0">
                <a:solidFill>
                  <a:srgbClr val="CC0066"/>
                </a:solidFill>
                <a:latin typeface="Verdana"/>
                <a:cs typeface="Verdana"/>
              </a:rPr>
              <a:t>.</a:t>
            </a:r>
            <a:endParaRPr sz="1800">
              <a:latin typeface="Verdana"/>
              <a:cs typeface="Verdana"/>
            </a:endParaRPr>
          </a:p>
          <a:p>
            <a:pPr marL="355600">
              <a:lnSpc>
                <a:spcPct val="100000"/>
              </a:lnSpc>
              <a:spcBef>
                <a:spcPts val="530"/>
              </a:spcBef>
            </a:pPr>
            <a:r>
              <a:rPr sz="1800" spc="-15" dirty="0">
                <a:latin typeface="Verdana"/>
                <a:cs typeface="Verdana"/>
              </a:rPr>
              <a:t>Pour</a:t>
            </a:r>
            <a:r>
              <a:rPr sz="1800" spc="5" dirty="0">
                <a:latin typeface="Verdana"/>
                <a:cs typeface="Verdana"/>
              </a:rPr>
              <a:t> </a:t>
            </a:r>
            <a:r>
              <a:rPr sz="1800" spc="-5" dirty="0">
                <a:latin typeface="Verdana"/>
                <a:cs typeface="Verdana"/>
              </a:rPr>
              <a:t>trouver </a:t>
            </a:r>
            <a:r>
              <a:rPr sz="1800" spc="-10" dirty="0">
                <a:latin typeface="Verdana"/>
                <a:cs typeface="Verdana"/>
              </a:rPr>
              <a:t>des</a:t>
            </a:r>
            <a:r>
              <a:rPr sz="1800" spc="20" dirty="0">
                <a:latin typeface="Verdana"/>
                <a:cs typeface="Verdana"/>
              </a:rPr>
              <a:t> </a:t>
            </a:r>
            <a:r>
              <a:rPr sz="1800" spc="-5" dirty="0">
                <a:latin typeface="Verdana"/>
                <a:cs typeface="Verdana"/>
              </a:rPr>
              <a:t>concepts/mots-clés</a:t>
            </a:r>
            <a:r>
              <a:rPr sz="1800" spc="25" dirty="0">
                <a:latin typeface="Verdana"/>
                <a:cs typeface="Verdana"/>
              </a:rPr>
              <a:t> </a:t>
            </a:r>
            <a:r>
              <a:rPr sz="1800" spc="-5" dirty="0">
                <a:latin typeface="Verdana"/>
                <a:cs typeface="Verdana"/>
              </a:rPr>
              <a:t>pertinents,</a:t>
            </a:r>
            <a:r>
              <a:rPr sz="1800" spc="25" dirty="0">
                <a:latin typeface="Verdana"/>
                <a:cs typeface="Verdana"/>
              </a:rPr>
              <a:t> </a:t>
            </a:r>
            <a:r>
              <a:rPr sz="1800" spc="5" dirty="0">
                <a:latin typeface="Verdana"/>
                <a:cs typeface="Verdana"/>
              </a:rPr>
              <a:t>il</a:t>
            </a:r>
            <a:r>
              <a:rPr sz="1800" spc="10" dirty="0">
                <a:latin typeface="Verdana"/>
                <a:cs typeface="Verdana"/>
              </a:rPr>
              <a:t> </a:t>
            </a:r>
            <a:r>
              <a:rPr sz="1800" spc="-5" dirty="0">
                <a:latin typeface="Verdana"/>
                <a:cs typeface="Verdana"/>
              </a:rPr>
              <a:t>convient</a:t>
            </a:r>
            <a:r>
              <a:rPr sz="1800" spc="-10" dirty="0">
                <a:latin typeface="Verdana"/>
                <a:cs typeface="Verdana"/>
              </a:rPr>
              <a:t> d’adopter</a:t>
            </a:r>
            <a:r>
              <a:rPr sz="1800" spc="50" dirty="0">
                <a:latin typeface="Verdana"/>
                <a:cs typeface="Verdana"/>
              </a:rPr>
              <a:t> </a:t>
            </a:r>
            <a:r>
              <a:rPr sz="1800" dirty="0">
                <a:latin typeface="Verdana"/>
                <a:cs typeface="Verdana"/>
              </a:rPr>
              <a:t>une </a:t>
            </a:r>
            <a:r>
              <a:rPr sz="1800" spc="-5" dirty="0">
                <a:latin typeface="Verdana"/>
                <a:cs typeface="Verdana"/>
              </a:rPr>
              <a:t>approche</a:t>
            </a:r>
            <a:r>
              <a:rPr sz="1800" spc="15" dirty="0">
                <a:latin typeface="Verdana"/>
                <a:cs typeface="Verdana"/>
              </a:rPr>
              <a:t> </a:t>
            </a:r>
            <a:r>
              <a:rPr sz="1800" dirty="0">
                <a:latin typeface="Verdana"/>
                <a:cs typeface="Verdana"/>
              </a:rPr>
              <a:t>lexicale</a:t>
            </a:r>
            <a:r>
              <a:rPr sz="1800" spc="5" dirty="0">
                <a:latin typeface="Verdana"/>
                <a:cs typeface="Verdana"/>
              </a:rPr>
              <a:t> </a:t>
            </a:r>
            <a:r>
              <a:rPr sz="1800" dirty="0">
                <a:latin typeface="Verdana"/>
                <a:cs typeface="Verdana"/>
              </a:rPr>
              <a:t>:</a:t>
            </a:r>
            <a:endParaRPr sz="1800">
              <a:latin typeface="Verdana"/>
              <a:cs typeface="Verdana"/>
            </a:endParaRPr>
          </a:p>
          <a:p>
            <a:pPr marL="12700" marR="6654165">
              <a:lnSpc>
                <a:spcPct val="150000"/>
              </a:lnSpc>
              <a:buFont typeface="Symbol"/>
              <a:buChar char=""/>
              <a:tabLst>
                <a:tab pos="354965" algn="l"/>
                <a:tab pos="355600" algn="l"/>
              </a:tabLst>
            </a:pPr>
            <a:r>
              <a:rPr sz="1800" spc="-5" dirty="0">
                <a:latin typeface="Verdana"/>
                <a:cs typeface="Verdana"/>
              </a:rPr>
              <a:t>Consulter </a:t>
            </a:r>
            <a:r>
              <a:rPr sz="1800" dirty="0">
                <a:latin typeface="Verdana"/>
                <a:cs typeface="Verdana"/>
              </a:rPr>
              <a:t>un dictionnaire </a:t>
            </a:r>
            <a:r>
              <a:rPr sz="1800" spc="-10" dirty="0">
                <a:latin typeface="Verdana"/>
                <a:cs typeface="Verdana"/>
              </a:rPr>
              <a:t>des </a:t>
            </a:r>
            <a:r>
              <a:rPr sz="1800" spc="-5" dirty="0">
                <a:latin typeface="Verdana"/>
                <a:cs typeface="Verdana"/>
              </a:rPr>
              <a:t>synonymes </a:t>
            </a:r>
            <a:r>
              <a:rPr sz="1800" spc="-620" dirty="0">
                <a:latin typeface="Verdana"/>
                <a:cs typeface="Verdana"/>
              </a:rPr>
              <a:t> </a:t>
            </a:r>
            <a:r>
              <a:rPr sz="1800" dirty="0">
                <a:latin typeface="Verdana"/>
                <a:cs typeface="Verdana"/>
              </a:rPr>
              <a:t>Exp</a:t>
            </a:r>
            <a:r>
              <a:rPr sz="1800" spc="-10" dirty="0">
                <a:latin typeface="Verdana"/>
                <a:cs typeface="Verdana"/>
              </a:rPr>
              <a:t> </a:t>
            </a:r>
            <a:r>
              <a:rPr sz="1800" dirty="0">
                <a:latin typeface="Verdana"/>
                <a:cs typeface="Verdana"/>
              </a:rPr>
              <a:t>:</a:t>
            </a:r>
            <a:r>
              <a:rPr sz="1800" spc="-5" dirty="0">
                <a:latin typeface="Verdana"/>
                <a:cs typeface="Verdana"/>
              </a:rPr>
              <a:t> </a:t>
            </a:r>
            <a:r>
              <a:rPr sz="1800" i="1" spc="-5" dirty="0">
                <a:latin typeface="Verdana"/>
                <a:cs typeface="Verdana"/>
              </a:rPr>
              <a:t>Marketing</a:t>
            </a:r>
            <a:r>
              <a:rPr sz="1800" i="1" spc="20" dirty="0">
                <a:latin typeface="Verdana"/>
                <a:cs typeface="Verdana"/>
              </a:rPr>
              <a:t> </a:t>
            </a:r>
            <a:r>
              <a:rPr sz="1800" i="1" dirty="0">
                <a:latin typeface="Verdana"/>
                <a:cs typeface="Verdana"/>
              </a:rPr>
              <a:t>= </a:t>
            </a:r>
            <a:r>
              <a:rPr sz="1800" i="1" spc="-5" dirty="0">
                <a:latin typeface="Verdana"/>
                <a:cs typeface="Verdana"/>
              </a:rPr>
              <a:t>Mercatique</a:t>
            </a:r>
            <a:endParaRPr sz="1800">
              <a:latin typeface="Verdana"/>
              <a:cs typeface="Verdana"/>
            </a:endParaRPr>
          </a:p>
          <a:p>
            <a:pPr marL="355600" indent="-342900">
              <a:lnSpc>
                <a:spcPct val="100000"/>
              </a:lnSpc>
              <a:spcBef>
                <a:spcPts val="1080"/>
              </a:spcBef>
              <a:buFont typeface="Symbol"/>
              <a:buChar char=""/>
              <a:tabLst>
                <a:tab pos="354965" algn="l"/>
                <a:tab pos="355600" algn="l"/>
              </a:tabLst>
            </a:pPr>
            <a:r>
              <a:rPr sz="1800" spc="-15" dirty="0">
                <a:latin typeface="Verdana"/>
                <a:cs typeface="Verdana"/>
              </a:rPr>
              <a:t>Penser</a:t>
            </a:r>
            <a:r>
              <a:rPr sz="1800" spc="25" dirty="0">
                <a:latin typeface="Verdana"/>
                <a:cs typeface="Verdana"/>
              </a:rPr>
              <a:t> </a:t>
            </a:r>
            <a:r>
              <a:rPr sz="1800" dirty="0">
                <a:latin typeface="Verdana"/>
                <a:cs typeface="Verdana"/>
              </a:rPr>
              <a:t>aux</a:t>
            </a:r>
            <a:r>
              <a:rPr sz="1800" spc="-10" dirty="0">
                <a:latin typeface="Verdana"/>
                <a:cs typeface="Verdana"/>
              </a:rPr>
              <a:t> </a:t>
            </a:r>
            <a:r>
              <a:rPr sz="1800" spc="-5" dirty="0">
                <a:latin typeface="Verdana"/>
                <a:cs typeface="Verdana"/>
              </a:rPr>
              <a:t>termes</a:t>
            </a:r>
            <a:r>
              <a:rPr sz="1800" spc="10" dirty="0">
                <a:latin typeface="Verdana"/>
                <a:cs typeface="Verdana"/>
              </a:rPr>
              <a:t> </a:t>
            </a:r>
            <a:r>
              <a:rPr sz="1800" spc="-5" dirty="0">
                <a:latin typeface="Verdana"/>
                <a:cs typeface="Verdana"/>
              </a:rPr>
              <a:t>génériques</a:t>
            </a:r>
            <a:r>
              <a:rPr sz="1800" spc="25" dirty="0">
                <a:latin typeface="Verdana"/>
                <a:cs typeface="Verdana"/>
              </a:rPr>
              <a:t> </a:t>
            </a:r>
            <a:r>
              <a:rPr sz="1800" spc="-5" dirty="0">
                <a:latin typeface="Verdana"/>
                <a:cs typeface="Verdana"/>
              </a:rPr>
              <a:t>et/ou</a:t>
            </a:r>
            <a:r>
              <a:rPr sz="1800" spc="5" dirty="0">
                <a:latin typeface="Verdana"/>
                <a:cs typeface="Verdana"/>
              </a:rPr>
              <a:t> </a:t>
            </a:r>
            <a:r>
              <a:rPr sz="1800" spc="-5" dirty="0">
                <a:latin typeface="Verdana"/>
                <a:cs typeface="Verdana"/>
              </a:rPr>
              <a:t>spécifiques</a:t>
            </a:r>
            <a:endParaRPr sz="1800">
              <a:latin typeface="Verdana"/>
              <a:cs typeface="Verdana"/>
            </a:endParaRPr>
          </a:p>
          <a:p>
            <a:pPr marL="12700">
              <a:lnSpc>
                <a:spcPct val="100000"/>
              </a:lnSpc>
              <a:spcBef>
                <a:spcPts val="1080"/>
              </a:spcBef>
            </a:pPr>
            <a:r>
              <a:rPr sz="1800" dirty="0">
                <a:latin typeface="Verdana"/>
                <a:cs typeface="Verdana"/>
              </a:rPr>
              <a:t>Exp</a:t>
            </a:r>
            <a:r>
              <a:rPr sz="1800" spc="-10" dirty="0">
                <a:latin typeface="Verdana"/>
                <a:cs typeface="Verdana"/>
              </a:rPr>
              <a:t> </a:t>
            </a:r>
            <a:r>
              <a:rPr sz="1800" dirty="0">
                <a:latin typeface="Verdana"/>
                <a:cs typeface="Verdana"/>
              </a:rPr>
              <a:t>:</a:t>
            </a:r>
            <a:r>
              <a:rPr sz="1800" spc="-5" dirty="0">
                <a:latin typeface="Verdana"/>
                <a:cs typeface="Verdana"/>
              </a:rPr>
              <a:t> </a:t>
            </a:r>
            <a:r>
              <a:rPr sz="1800" i="1" dirty="0">
                <a:latin typeface="Verdana"/>
                <a:cs typeface="Verdana"/>
              </a:rPr>
              <a:t>Soda</a:t>
            </a:r>
            <a:r>
              <a:rPr sz="1800" i="1" spc="-20" dirty="0">
                <a:latin typeface="Verdana"/>
                <a:cs typeface="Verdana"/>
              </a:rPr>
              <a:t> </a:t>
            </a:r>
            <a:r>
              <a:rPr sz="1800" i="1" dirty="0">
                <a:latin typeface="Verdana"/>
                <a:cs typeface="Verdana"/>
              </a:rPr>
              <a:t>&gt; Boisson</a:t>
            </a:r>
            <a:r>
              <a:rPr sz="1800" i="1" spc="-15" dirty="0">
                <a:latin typeface="Verdana"/>
                <a:cs typeface="Verdana"/>
              </a:rPr>
              <a:t> </a:t>
            </a:r>
            <a:r>
              <a:rPr sz="1800" i="1" spc="-5" dirty="0">
                <a:latin typeface="Verdana"/>
                <a:cs typeface="Verdana"/>
              </a:rPr>
              <a:t>gazeuse</a:t>
            </a:r>
            <a:r>
              <a:rPr sz="1800" i="1" spc="20" dirty="0">
                <a:latin typeface="Verdana"/>
                <a:cs typeface="Verdana"/>
              </a:rPr>
              <a:t> </a:t>
            </a:r>
            <a:r>
              <a:rPr sz="1800" i="1" dirty="0">
                <a:latin typeface="Verdana"/>
                <a:cs typeface="Verdana"/>
              </a:rPr>
              <a:t>&gt; Boisson</a:t>
            </a:r>
            <a:r>
              <a:rPr sz="1800" i="1" spc="-15" dirty="0">
                <a:latin typeface="Verdana"/>
                <a:cs typeface="Verdana"/>
              </a:rPr>
              <a:t> </a:t>
            </a:r>
            <a:r>
              <a:rPr sz="1800" i="1" spc="-5" dirty="0">
                <a:latin typeface="Verdana"/>
                <a:cs typeface="Verdana"/>
              </a:rPr>
              <a:t>non-alcoolisée</a:t>
            </a:r>
            <a:endParaRPr sz="1800">
              <a:latin typeface="Verdana"/>
              <a:cs typeface="Verdana"/>
            </a:endParaRPr>
          </a:p>
          <a:p>
            <a:pPr marL="12700" marR="878205">
              <a:lnSpc>
                <a:spcPct val="150000"/>
              </a:lnSpc>
              <a:buFont typeface="Symbol"/>
              <a:buChar char=""/>
              <a:tabLst>
                <a:tab pos="354965" algn="l"/>
                <a:tab pos="355600" algn="l"/>
              </a:tabLst>
            </a:pPr>
            <a:r>
              <a:rPr sz="1800" spc="-5" dirty="0">
                <a:latin typeface="Verdana"/>
                <a:cs typeface="Verdana"/>
              </a:rPr>
              <a:t>Eviter </a:t>
            </a:r>
            <a:r>
              <a:rPr sz="1800" dirty="0">
                <a:latin typeface="Verdana"/>
                <a:cs typeface="Verdana"/>
              </a:rPr>
              <a:t>les</a:t>
            </a:r>
            <a:r>
              <a:rPr sz="1800" spc="-5" dirty="0">
                <a:latin typeface="Verdana"/>
                <a:cs typeface="Verdana"/>
              </a:rPr>
              <a:t> mots-vides,</a:t>
            </a:r>
            <a:r>
              <a:rPr sz="1800" spc="5" dirty="0">
                <a:latin typeface="Verdana"/>
                <a:cs typeface="Verdana"/>
              </a:rPr>
              <a:t> </a:t>
            </a:r>
            <a:r>
              <a:rPr sz="1800" dirty="0">
                <a:latin typeface="Verdana"/>
                <a:cs typeface="Verdana"/>
              </a:rPr>
              <a:t>comme les</a:t>
            </a:r>
            <a:r>
              <a:rPr sz="1800" spc="-5" dirty="0">
                <a:latin typeface="Verdana"/>
                <a:cs typeface="Verdana"/>
              </a:rPr>
              <a:t> </a:t>
            </a:r>
            <a:r>
              <a:rPr sz="1800" dirty="0">
                <a:latin typeface="Verdana"/>
                <a:cs typeface="Verdana"/>
              </a:rPr>
              <a:t>articles,</a:t>
            </a:r>
            <a:r>
              <a:rPr sz="1800" spc="-15" dirty="0">
                <a:latin typeface="Verdana"/>
                <a:cs typeface="Verdana"/>
              </a:rPr>
              <a:t> </a:t>
            </a:r>
            <a:r>
              <a:rPr sz="1800" dirty="0">
                <a:latin typeface="Verdana"/>
                <a:cs typeface="Verdana"/>
              </a:rPr>
              <a:t>les</a:t>
            </a:r>
            <a:r>
              <a:rPr sz="1800" spc="5" dirty="0">
                <a:latin typeface="Verdana"/>
                <a:cs typeface="Verdana"/>
              </a:rPr>
              <a:t> </a:t>
            </a:r>
            <a:r>
              <a:rPr sz="1800" spc="-5" dirty="0">
                <a:latin typeface="Verdana"/>
                <a:cs typeface="Verdana"/>
              </a:rPr>
              <a:t>pronoms</a:t>
            </a:r>
            <a:r>
              <a:rPr sz="1800" spc="-10" dirty="0">
                <a:latin typeface="Verdana"/>
                <a:cs typeface="Verdana"/>
              </a:rPr>
              <a:t> </a:t>
            </a:r>
            <a:r>
              <a:rPr sz="1800" spc="-5" dirty="0">
                <a:latin typeface="Verdana"/>
                <a:cs typeface="Verdana"/>
              </a:rPr>
              <a:t>ou</a:t>
            </a:r>
            <a:r>
              <a:rPr sz="1800" dirty="0">
                <a:latin typeface="Verdana"/>
                <a:cs typeface="Verdana"/>
              </a:rPr>
              <a:t> les</a:t>
            </a:r>
            <a:r>
              <a:rPr sz="1800" spc="-5" dirty="0">
                <a:latin typeface="Verdana"/>
                <a:cs typeface="Verdana"/>
              </a:rPr>
              <a:t> </a:t>
            </a:r>
            <a:r>
              <a:rPr sz="1800" dirty="0">
                <a:latin typeface="Verdana"/>
                <a:cs typeface="Verdana"/>
              </a:rPr>
              <a:t>conjonctions</a:t>
            </a:r>
            <a:r>
              <a:rPr sz="1800" spc="-10" dirty="0">
                <a:latin typeface="Verdana"/>
                <a:cs typeface="Verdana"/>
              </a:rPr>
              <a:t> </a:t>
            </a:r>
            <a:r>
              <a:rPr sz="1800" spc="-5" dirty="0">
                <a:latin typeface="Verdana"/>
                <a:cs typeface="Verdana"/>
              </a:rPr>
              <a:t>de</a:t>
            </a:r>
            <a:r>
              <a:rPr sz="1800" spc="20" dirty="0">
                <a:latin typeface="Verdana"/>
                <a:cs typeface="Verdana"/>
              </a:rPr>
              <a:t> </a:t>
            </a:r>
            <a:r>
              <a:rPr sz="1800" dirty="0">
                <a:latin typeface="Verdana"/>
                <a:cs typeface="Verdana"/>
              </a:rPr>
              <a:t>coordination. </a:t>
            </a:r>
            <a:r>
              <a:rPr sz="1800" spc="-620" dirty="0">
                <a:latin typeface="Verdana"/>
                <a:cs typeface="Verdana"/>
              </a:rPr>
              <a:t> </a:t>
            </a:r>
            <a:r>
              <a:rPr sz="1800" dirty="0">
                <a:latin typeface="Verdana"/>
                <a:cs typeface="Verdana"/>
              </a:rPr>
              <a:t>Exp</a:t>
            </a:r>
            <a:r>
              <a:rPr sz="1800" spc="-10" dirty="0">
                <a:latin typeface="Verdana"/>
                <a:cs typeface="Verdana"/>
              </a:rPr>
              <a:t> </a:t>
            </a:r>
            <a:r>
              <a:rPr sz="1800" dirty="0">
                <a:latin typeface="Verdana"/>
                <a:cs typeface="Verdana"/>
              </a:rPr>
              <a:t>: </a:t>
            </a:r>
            <a:r>
              <a:rPr sz="1800" i="1" dirty="0">
                <a:latin typeface="Verdana"/>
                <a:cs typeface="Verdana"/>
              </a:rPr>
              <a:t>Le,</a:t>
            </a:r>
            <a:r>
              <a:rPr sz="1800" i="1" spc="-5" dirty="0">
                <a:latin typeface="Verdana"/>
                <a:cs typeface="Verdana"/>
              </a:rPr>
              <a:t> </a:t>
            </a:r>
            <a:r>
              <a:rPr sz="1800" i="1" dirty="0">
                <a:latin typeface="Verdana"/>
                <a:cs typeface="Verdana"/>
              </a:rPr>
              <a:t>La,</a:t>
            </a:r>
            <a:r>
              <a:rPr sz="1800" i="1" spc="-20" dirty="0">
                <a:latin typeface="Verdana"/>
                <a:cs typeface="Verdana"/>
              </a:rPr>
              <a:t> </a:t>
            </a:r>
            <a:r>
              <a:rPr sz="1800" i="1" spc="-5" dirty="0">
                <a:latin typeface="Verdana"/>
                <a:cs typeface="Verdana"/>
              </a:rPr>
              <a:t>Les,</a:t>
            </a:r>
            <a:r>
              <a:rPr sz="1800" i="1" spc="10" dirty="0">
                <a:latin typeface="Verdana"/>
                <a:cs typeface="Verdana"/>
              </a:rPr>
              <a:t> </a:t>
            </a:r>
            <a:r>
              <a:rPr sz="1800" i="1" dirty="0">
                <a:latin typeface="Verdana"/>
                <a:cs typeface="Verdana"/>
              </a:rPr>
              <a:t>Du,</a:t>
            </a:r>
            <a:r>
              <a:rPr sz="1800" i="1" spc="-20" dirty="0">
                <a:latin typeface="Verdana"/>
                <a:cs typeface="Verdana"/>
              </a:rPr>
              <a:t> </a:t>
            </a:r>
            <a:r>
              <a:rPr sz="1800" i="1" dirty="0">
                <a:latin typeface="Verdana"/>
                <a:cs typeface="Verdana"/>
              </a:rPr>
              <a:t>De,</a:t>
            </a:r>
            <a:r>
              <a:rPr sz="1800" i="1" spc="-5" dirty="0">
                <a:latin typeface="Verdana"/>
                <a:cs typeface="Verdana"/>
              </a:rPr>
              <a:t> Des,</a:t>
            </a:r>
            <a:r>
              <a:rPr sz="1800" i="1" spc="10" dirty="0">
                <a:latin typeface="Verdana"/>
                <a:cs typeface="Verdana"/>
              </a:rPr>
              <a:t> </a:t>
            </a:r>
            <a:r>
              <a:rPr sz="1800" i="1" spc="-5" dirty="0">
                <a:latin typeface="Verdana"/>
                <a:cs typeface="Verdana"/>
              </a:rPr>
              <a:t>Il…</a:t>
            </a:r>
            <a:endParaRPr sz="1800">
              <a:latin typeface="Verdana"/>
              <a:cs typeface="Verdan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44671" y="246633"/>
            <a:ext cx="5463540" cy="330835"/>
          </a:xfrm>
          <a:prstGeom prst="rect">
            <a:avLst/>
          </a:prstGeom>
        </p:spPr>
        <p:txBody>
          <a:bodyPr vert="horz" wrap="square" lIns="0" tIns="12700" rIns="0" bIns="0" rtlCol="0">
            <a:spAutoFit/>
          </a:bodyPr>
          <a:lstStyle/>
          <a:p>
            <a:pPr marL="12700">
              <a:lnSpc>
                <a:spcPct val="100000"/>
              </a:lnSpc>
              <a:spcBef>
                <a:spcPts val="100"/>
              </a:spcBef>
            </a:pPr>
            <a:r>
              <a:rPr sz="2000" b="1" u="heavy" dirty="0">
                <a:solidFill>
                  <a:srgbClr val="FFFFFF"/>
                </a:solidFill>
                <a:uFill>
                  <a:solidFill>
                    <a:srgbClr val="FFFFFF"/>
                  </a:solidFill>
                </a:uFill>
                <a:latin typeface="Verdana"/>
                <a:cs typeface="Verdana"/>
              </a:rPr>
              <a:t>CHAPITRE</a:t>
            </a:r>
            <a:r>
              <a:rPr sz="2000" b="1" u="heavy" spc="-25" dirty="0">
                <a:solidFill>
                  <a:srgbClr val="FFFFFF"/>
                </a:solidFill>
                <a:uFill>
                  <a:solidFill>
                    <a:srgbClr val="FFFFFF"/>
                  </a:solidFill>
                </a:uFill>
                <a:latin typeface="Verdana"/>
                <a:cs typeface="Verdana"/>
              </a:rPr>
              <a:t> </a:t>
            </a:r>
            <a:r>
              <a:rPr sz="2000" b="1" u="heavy" dirty="0">
                <a:solidFill>
                  <a:srgbClr val="FFFFFF"/>
                </a:solidFill>
                <a:uFill>
                  <a:solidFill>
                    <a:srgbClr val="FFFFFF"/>
                  </a:solidFill>
                </a:uFill>
                <a:latin typeface="Verdana"/>
                <a:cs typeface="Verdana"/>
              </a:rPr>
              <a:t>01</a:t>
            </a:r>
            <a:r>
              <a:rPr sz="2000" b="1" u="heavy" spc="-35" dirty="0">
                <a:solidFill>
                  <a:srgbClr val="FFFFFF"/>
                </a:solidFill>
                <a:uFill>
                  <a:solidFill>
                    <a:srgbClr val="FFFFFF"/>
                  </a:solidFill>
                </a:uFill>
                <a:latin typeface="Verdana"/>
                <a:cs typeface="Verdana"/>
              </a:rPr>
              <a:t> </a:t>
            </a:r>
            <a:r>
              <a:rPr sz="2000" b="1" u="heavy" dirty="0">
                <a:solidFill>
                  <a:srgbClr val="FFFFFF"/>
                </a:solidFill>
                <a:uFill>
                  <a:solidFill>
                    <a:srgbClr val="FFFFFF"/>
                  </a:solidFill>
                </a:uFill>
                <a:latin typeface="Verdana"/>
                <a:cs typeface="Verdana"/>
              </a:rPr>
              <a:t>:</a:t>
            </a:r>
            <a:r>
              <a:rPr sz="2000" b="1" spc="-10" dirty="0">
                <a:solidFill>
                  <a:srgbClr val="FFFFFF"/>
                </a:solidFill>
                <a:latin typeface="Verdana"/>
                <a:cs typeface="Verdana"/>
              </a:rPr>
              <a:t> </a:t>
            </a:r>
            <a:r>
              <a:rPr sz="2000" b="1" dirty="0">
                <a:solidFill>
                  <a:srgbClr val="FFFFFF"/>
                </a:solidFill>
                <a:latin typeface="Verdana"/>
                <a:cs typeface="Verdana"/>
              </a:rPr>
              <a:t>DÉFINITION</a:t>
            </a:r>
            <a:r>
              <a:rPr sz="2000" b="1" spc="-65" dirty="0">
                <a:solidFill>
                  <a:srgbClr val="FFFFFF"/>
                </a:solidFill>
                <a:latin typeface="Verdana"/>
                <a:cs typeface="Verdana"/>
              </a:rPr>
              <a:t> </a:t>
            </a:r>
            <a:r>
              <a:rPr sz="2000" b="1" dirty="0">
                <a:solidFill>
                  <a:srgbClr val="FFFFFF"/>
                </a:solidFill>
                <a:latin typeface="Verdana"/>
                <a:cs typeface="Verdana"/>
              </a:rPr>
              <a:t>DU </a:t>
            </a:r>
            <a:r>
              <a:rPr sz="2000" b="1" spc="-5" dirty="0">
                <a:solidFill>
                  <a:srgbClr val="FFFFFF"/>
                </a:solidFill>
                <a:latin typeface="Verdana"/>
                <a:cs typeface="Verdana"/>
              </a:rPr>
              <a:t>SUJET</a:t>
            </a:r>
            <a:endParaRPr sz="2000">
              <a:latin typeface="Verdana"/>
              <a:cs typeface="Verdana"/>
            </a:endParaRPr>
          </a:p>
        </p:txBody>
      </p:sp>
      <p:sp>
        <p:nvSpPr>
          <p:cNvPr id="3" name="object 3"/>
          <p:cNvSpPr txBox="1"/>
          <p:nvPr/>
        </p:nvSpPr>
        <p:spPr>
          <a:xfrm>
            <a:off x="197916" y="756665"/>
            <a:ext cx="11799570" cy="4679315"/>
          </a:xfrm>
          <a:prstGeom prst="rect">
            <a:avLst/>
          </a:prstGeom>
        </p:spPr>
        <p:txBody>
          <a:bodyPr vert="horz" wrap="square" lIns="0" tIns="12700" rIns="0" bIns="0" rtlCol="0">
            <a:spAutoFit/>
          </a:bodyPr>
          <a:lstStyle/>
          <a:p>
            <a:pPr marL="469900">
              <a:lnSpc>
                <a:spcPct val="100000"/>
              </a:lnSpc>
              <a:spcBef>
                <a:spcPts val="100"/>
              </a:spcBef>
            </a:pPr>
            <a:r>
              <a:rPr sz="1800" b="1" spc="-5" dirty="0">
                <a:solidFill>
                  <a:srgbClr val="0000FF"/>
                </a:solidFill>
                <a:latin typeface="Verdana"/>
                <a:cs typeface="Verdana"/>
              </a:rPr>
              <a:t>1.4.</a:t>
            </a:r>
            <a:r>
              <a:rPr sz="1800" b="1" spc="-25" dirty="0">
                <a:solidFill>
                  <a:srgbClr val="0000FF"/>
                </a:solidFill>
                <a:latin typeface="Verdana"/>
                <a:cs typeface="Verdana"/>
              </a:rPr>
              <a:t> </a:t>
            </a:r>
            <a:r>
              <a:rPr sz="1800" b="1" spc="-5" dirty="0">
                <a:solidFill>
                  <a:srgbClr val="0000FF"/>
                </a:solidFill>
                <a:latin typeface="Verdana"/>
                <a:cs typeface="Verdana"/>
              </a:rPr>
              <a:t>Rassembler l’information</a:t>
            </a:r>
            <a:r>
              <a:rPr sz="1800" b="1" spc="10" dirty="0">
                <a:solidFill>
                  <a:srgbClr val="0000FF"/>
                </a:solidFill>
                <a:latin typeface="Verdana"/>
                <a:cs typeface="Verdana"/>
              </a:rPr>
              <a:t> </a:t>
            </a:r>
            <a:r>
              <a:rPr sz="1800" b="1" dirty="0">
                <a:solidFill>
                  <a:srgbClr val="0000FF"/>
                </a:solidFill>
                <a:latin typeface="Verdana"/>
                <a:cs typeface="Verdana"/>
              </a:rPr>
              <a:t>de </a:t>
            </a:r>
            <a:r>
              <a:rPr sz="1800" b="1" spc="-5" dirty="0">
                <a:solidFill>
                  <a:srgbClr val="0000FF"/>
                </a:solidFill>
                <a:latin typeface="Verdana"/>
                <a:cs typeface="Verdana"/>
              </a:rPr>
              <a:t>base</a:t>
            </a:r>
            <a:endParaRPr sz="1800">
              <a:latin typeface="Verdana"/>
              <a:cs typeface="Verdana"/>
            </a:endParaRPr>
          </a:p>
          <a:p>
            <a:pPr marL="52069" marR="10160" indent="914400">
              <a:lnSpc>
                <a:spcPct val="150000"/>
              </a:lnSpc>
              <a:spcBef>
                <a:spcPts val="320"/>
              </a:spcBef>
            </a:pPr>
            <a:r>
              <a:rPr sz="1800" spc="-15" dirty="0">
                <a:latin typeface="Verdana"/>
                <a:cs typeface="Verdana"/>
              </a:rPr>
              <a:t>Pour</a:t>
            </a:r>
            <a:r>
              <a:rPr sz="1800" spc="135" dirty="0">
                <a:latin typeface="Verdana"/>
                <a:cs typeface="Verdana"/>
              </a:rPr>
              <a:t> </a:t>
            </a:r>
            <a:r>
              <a:rPr sz="1800" dirty="0">
                <a:latin typeface="Verdana"/>
                <a:cs typeface="Verdana"/>
              </a:rPr>
              <a:t>clarifier</a:t>
            </a:r>
            <a:r>
              <a:rPr sz="1800" spc="125" dirty="0">
                <a:latin typeface="Verdana"/>
                <a:cs typeface="Verdana"/>
              </a:rPr>
              <a:t> </a:t>
            </a:r>
            <a:r>
              <a:rPr sz="1800" spc="5" dirty="0">
                <a:latin typeface="Verdana"/>
                <a:cs typeface="Verdana"/>
              </a:rPr>
              <a:t>le</a:t>
            </a:r>
            <a:r>
              <a:rPr sz="1800" spc="130" dirty="0">
                <a:latin typeface="Verdana"/>
                <a:cs typeface="Verdana"/>
              </a:rPr>
              <a:t> </a:t>
            </a:r>
            <a:r>
              <a:rPr sz="1800" dirty="0">
                <a:latin typeface="Verdana"/>
                <a:cs typeface="Verdana"/>
              </a:rPr>
              <a:t>sujet</a:t>
            </a:r>
            <a:r>
              <a:rPr sz="1800" spc="130" dirty="0">
                <a:latin typeface="Verdana"/>
                <a:cs typeface="Verdana"/>
              </a:rPr>
              <a:t> </a:t>
            </a:r>
            <a:r>
              <a:rPr sz="1800" dirty="0">
                <a:latin typeface="Verdana"/>
                <a:cs typeface="Verdana"/>
              </a:rPr>
              <a:t>et</a:t>
            </a:r>
            <a:r>
              <a:rPr sz="1800" spc="135" dirty="0">
                <a:latin typeface="Verdana"/>
                <a:cs typeface="Verdana"/>
              </a:rPr>
              <a:t> </a:t>
            </a:r>
            <a:r>
              <a:rPr sz="1800" spc="-5" dirty="0">
                <a:latin typeface="Verdana"/>
                <a:cs typeface="Verdana"/>
              </a:rPr>
              <a:t>l'appréhender</a:t>
            </a:r>
            <a:r>
              <a:rPr sz="1800" spc="140" dirty="0">
                <a:latin typeface="Verdana"/>
                <a:cs typeface="Verdana"/>
              </a:rPr>
              <a:t> </a:t>
            </a:r>
            <a:r>
              <a:rPr sz="1800" spc="-5" dirty="0">
                <a:latin typeface="Verdana"/>
                <a:cs typeface="Verdana"/>
              </a:rPr>
              <a:t>globalement,</a:t>
            </a:r>
            <a:r>
              <a:rPr sz="1800" spc="135" dirty="0">
                <a:latin typeface="Verdana"/>
                <a:cs typeface="Verdana"/>
              </a:rPr>
              <a:t> </a:t>
            </a:r>
            <a:r>
              <a:rPr sz="1800" spc="-5" dirty="0">
                <a:latin typeface="Verdana"/>
                <a:cs typeface="Verdana"/>
              </a:rPr>
              <a:t>consulter</a:t>
            </a:r>
            <a:r>
              <a:rPr sz="1800" spc="135" dirty="0">
                <a:latin typeface="Verdana"/>
                <a:cs typeface="Verdana"/>
              </a:rPr>
              <a:t> </a:t>
            </a:r>
            <a:r>
              <a:rPr sz="1800" spc="-5" dirty="0">
                <a:latin typeface="Verdana"/>
                <a:cs typeface="Verdana"/>
              </a:rPr>
              <a:t>des</a:t>
            </a:r>
            <a:r>
              <a:rPr sz="1800" spc="135" dirty="0">
                <a:latin typeface="Verdana"/>
                <a:cs typeface="Verdana"/>
              </a:rPr>
              <a:t> </a:t>
            </a:r>
            <a:r>
              <a:rPr sz="1800" spc="-10" dirty="0">
                <a:latin typeface="Verdana"/>
                <a:cs typeface="Verdana"/>
              </a:rPr>
              <a:t>ouvrages</a:t>
            </a:r>
            <a:r>
              <a:rPr sz="1800" spc="130" dirty="0">
                <a:latin typeface="Verdana"/>
                <a:cs typeface="Verdana"/>
              </a:rPr>
              <a:t> </a:t>
            </a:r>
            <a:r>
              <a:rPr sz="1800" dirty="0">
                <a:latin typeface="Verdana"/>
                <a:cs typeface="Verdana"/>
              </a:rPr>
              <a:t>de</a:t>
            </a:r>
            <a:r>
              <a:rPr sz="1800" spc="125" dirty="0">
                <a:latin typeface="Verdana"/>
                <a:cs typeface="Verdana"/>
              </a:rPr>
              <a:t> </a:t>
            </a:r>
            <a:r>
              <a:rPr sz="1800" spc="-5" dirty="0">
                <a:latin typeface="Verdana"/>
                <a:cs typeface="Verdana"/>
              </a:rPr>
              <a:t>référence</a:t>
            </a:r>
            <a:r>
              <a:rPr sz="1800" spc="145" dirty="0">
                <a:latin typeface="Verdana"/>
                <a:cs typeface="Verdana"/>
              </a:rPr>
              <a:t> </a:t>
            </a:r>
            <a:r>
              <a:rPr sz="1800" dirty="0">
                <a:latin typeface="Verdana"/>
                <a:cs typeface="Verdana"/>
              </a:rPr>
              <a:t>qui </a:t>
            </a:r>
            <a:r>
              <a:rPr sz="1800" spc="-620" dirty="0">
                <a:latin typeface="Verdana"/>
                <a:cs typeface="Verdana"/>
              </a:rPr>
              <a:t> </a:t>
            </a:r>
            <a:r>
              <a:rPr sz="1800" spc="-5" dirty="0">
                <a:latin typeface="Verdana"/>
                <a:cs typeface="Verdana"/>
              </a:rPr>
              <a:t>donnent</a:t>
            </a:r>
            <a:r>
              <a:rPr sz="1800" spc="10" dirty="0">
                <a:latin typeface="Verdana"/>
                <a:cs typeface="Verdana"/>
              </a:rPr>
              <a:t> </a:t>
            </a:r>
            <a:r>
              <a:rPr sz="1800" dirty="0">
                <a:latin typeface="Verdana"/>
                <a:cs typeface="Verdana"/>
              </a:rPr>
              <a:t>sous forme</a:t>
            </a:r>
            <a:r>
              <a:rPr sz="1800" spc="-10" dirty="0">
                <a:latin typeface="Verdana"/>
                <a:cs typeface="Verdana"/>
              </a:rPr>
              <a:t> </a:t>
            </a:r>
            <a:r>
              <a:rPr sz="1800" spc="-5" dirty="0">
                <a:latin typeface="Verdana"/>
                <a:cs typeface="Verdana"/>
              </a:rPr>
              <a:t>de</a:t>
            </a:r>
            <a:r>
              <a:rPr sz="1800" spc="20" dirty="0">
                <a:latin typeface="Verdana"/>
                <a:cs typeface="Verdana"/>
              </a:rPr>
              <a:t> </a:t>
            </a:r>
            <a:r>
              <a:rPr sz="1800" spc="-5" dirty="0">
                <a:latin typeface="Verdana"/>
                <a:cs typeface="Verdana"/>
              </a:rPr>
              <a:t>synthèse</a:t>
            </a:r>
            <a:r>
              <a:rPr sz="1800" spc="15" dirty="0">
                <a:latin typeface="Verdana"/>
                <a:cs typeface="Verdana"/>
              </a:rPr>
              <a:t> </a:t>
            </a:r>
            <a:r>
              <a:rPr sz="1800" dirty="0">
                <a:latin typeface="Verdana"/>
                <a:cs typeface="Verdana"/>
              </a:rPr>
              <a:t>un</a:t>
            </a:r>
            <a:r>
              <a:rPr sz="1800" spc="5" dirty="0">
                <a:latin typeface="Verdana"/>
                <a:cs typeface="Verdana"/>
              </a:rPr>
              <a:t> </a:t>
            </a:r>
            <a:r>
              <a:rPr sz="1800" spc="-5" dirty="0">
                <a:latin typeface="Verdana"/>
                <a:cs typeface="Verdana"/>
              </a:rPr>
              <a:t>aperçu</a:t>
            </a:r>
            <a:r>
              <a:rPr sz="1800" spc="5" dirty="0">
                <a:latin typeface="Verdana"/>
                <a:cs typeface="Verdana"/>
              </a:rPr>
              <a:t> </a:t>
            </a:r>
            <a:r>
              <a:rPr sz="1800" spc="-5" dirty="0">
                <a:latin typeface="Verdana"/>
                <a:cs typeface="Verdana"/>
              </a:rPr>
              <a:t>de</a:t>
            </a:r>
            <a:r>
              <a:rPr sz="1800" spc="20" dirty="0">
                <a:latin typeface="Verdana"/>
                <a:cs typeface="Verdana"/>
              </a:rPr>
              <a:t> </a:t>
            </a:r>
            <a:r>
              <a:rPr sz="1800" spc="-5" dirty="0">
                <a:latin typeface="Verdana"/>
                <a:cs typeface="Verdana"/>
              </a:rPr>
              <a:t>l'état</a:t>
            </a:r>
            <a:r>
              <a:rPr sz="1800" spc="15" dirty="0">
                <a:latin typeface="Verdana"/>
                <a:cs typeface="Verdana"/>
              </a:rPr>
              <a:t> </a:t>
            </a:r>
            <a:r>
              <a:rPr sz="1800" spc="-5" dirty="0">
                <a:latin typeface="Verdana"/>
                <a:cs typeface="Verdana"/>
              </a:rPr>
              <a:t>du</a:t>
            </a:r>
            <a:r>
              <a:rPr sz="1800" spc="15" dirty="0">
                <a:latin typeface="Verdana"/>
                <a:cs typeface="Verdana"/>
              </a:rPr>
              <a:t> </a:t>
            </a:r>
            <a:r>
              <a:rPr sz="1800" spc="-5" dirty="0">
                <a:latin typeface="Verdana"/>
                <a:cs typeface="Verdana"/>
              </a:rPr>
              <a:t>savoir</a:t>
            </a:r>
            <a:r>
              <a:rPr sz="1800" spc="-40" dirty="0">
                <a:latin typeface="Verdana"/>
                <a:cs typeface="Verdana"/>
              </a:rPr>
              <a:t> </a:t>
            </a:r>
            <a:r>
              <a:rPr sz="1800" spc="-5" dirty="0">
                <a:latin typeface="Verdana"/>
                <a:cs typeface="Verdana"/>
              </a:rPr>
              <a:t>concernant</a:t>
            </a:r>
            <a:r>
              <a:rPr sz="1800" spc="5" dirty="0">
                <a:latin typeface="Verdana"/>
                <a:cs typeface="Verdana"/>
              </a:rPr>
              <a:t> le</a:t>
            </a:r>
            <a:r>
              <a:rPr sz="1800" dirty="0">
                <a:latin typeface="Verdana"/>
                <a:cs typeface="Verdana"/>
              </a:rPr>
              <a:t> domaine </a:t>
            </a:r>
            <a:r>
              <a:rPr sz="1800" spc="-5" dirty="0">
                <a:latin typeface="Verdana"/>
                <a:cs typeface="Verdana"/>
              </a:rPr>
              <a:t>étudié.</a:t>
            </a:r>
            <a:endParaRPr sz="1800">
              <a:latin typeface="Verdana"/>
              <a:cs typeface="Verdana"/>
            </a:endParaRPr>
          </a:p>
          <a:p>
            <a:pPr marL="966469">
              <a:lnSpc>
                <a:spcPct val="100000"/>
              </a:lnSpc>
              <a:spcBef>
                <a:spcPts val="1080"/>
              </a:spcBef>
              <a:tabLst>
                <a:tab pos="1304925" algn="l"/>
                <a:tab pos="1741170" algn="l"/>
                <a:tab pos="2631440" algn="l"/>
                <a:tab pos="3013710" algn="l"/>
                <a:tab pos="4906645" algn="l"/>
                <a:tab pos="5903595" algn="l"/>
                <a:tab pos="7351395" algn="l"/>
                <a:tab pos="9336405" algn="l"/>
                <a:tab pos="9916795" algn="l"/>
                <a:tab pos="11557000" algn="l"/>
              </a:tabLst>
            </a:pPr>
            <a:r>
              <a:rPr sz="1800" dirty="0">
                <a:latin typeface="Verdana"/>
                <a:cs typeface="Verdana"/>
              </a:rPr>
              <a:t>A	</a:t>
            </a:r>
            <a:r>
              <a:rPr sz="1800" spc="-5" dirty="0">
                <a:latin typeface="Verdana"/>
                <a:cs typeface="Verdana"/>
              </a:rPr>
              <a:t>c</a:t>
            </a:r>
            <a:r>
              <a:rPr sz="1800" dirty="0">
                <a:latin typeface="Verdana"/>
                <a:cs typeface="Verdana"/>
              </a:rPr>
              <a:t>e	sta</a:t>
            </a:r>
            <a:r>
              <a:rPr sz="1800" spc="-15" dirty="0">
                <a:latin typeface="Verdana"/>
                <a:cs typeface="Verdana"/>
              </a:rPr>
              <a:t>d</a:t>
            </a:r>
            <a:r>
              <a:rPr sz="1800" dirty="0">
                <a:latin typeface="Verdana"/>
                <a:cs typeface="Verdana"/>
              </a:rPr>
              <a:t>e,	</a:t>
            </a:r>
            <a:r>
              <a:rPr sz="1800" spc="10" dirty="0">
                <a:latin typeface="Verdana"/>
                <a:cs typeface="Verdana"/>
              </a:rPr>
              <a:t>l</a:t>
            </a:r>
            <a:r>
              <a:rPr sz="1800" dirty="0">
                <a:latin typeface="Verdana"/>
                <a:cs typeface="Verdana"/>
              </a:rPr>
              <a:t>a	</a:t>
            </a:r>
            <a:r>
              <a:rPr sz="1800" spc="-10" dirty="0">
                <a:latin typeface="Verdana"/>
                <a:cs typeface="Verdana"/>
              </a:rPr>
              <a:t>d</a:t>
            </a:r>
            <a:r>
              <a:rPr sz="1800" dirty="0">
                <a:latin typeface="Verdana"/>
                <a:cs typeface="Verdana"/>
              </a:rPr>
              <a:t>ocum</a:t>
            </a:r>
            <a:r>
              <a:rPr sz="1800" spc="-10" dirty="0">
                <a:latin typeface="Verdana"/>
                <a:cs typeface="Verdana"/>
              </a:rPr>
              <a:t>e</a:t>
            </a:r>
            <a:r>
              <a:rPr sz="1800" dirty="0">
                <a:latin typeface="Verdana"/>
                <a:cs typeface="Verdana"/>
              </a:rPr>
              <a:t>ntat</a:t>
            </a:r>
            <a:r>
              <a:rPr sz="1800" spc="5" dirty="0">
                <a:latin typeface="Verdana"/>
                <a:cs typeface="Verdana"/>
              </a:rPr>
              <a:t>i</a:t>
            </a:r>
            <a:r>
              <a:rPr sz="1800" dirty="0">
                <a:latin typeface="Verdana"/>
                <a:cs typeface="Verdana"/>
              </a:rPr>
              <a:t>on	ut</a:t>
            </a:r>
            <a:r>
              <a:rPr sz="1800" spc="10" dirty="0">
                <a:latin typeface="Verdana"/>
                <a:cs typeface="Verdana"/>
              </a:rPr>
              <a:t>i</a:t>
            </a:r>
            <a:r>
              <a:rPr sz="1800" spc="-5" dirty="0">
                <a:latin typeface="Verdana"/>
                <a:cs typeface="Verdana"/>
              </a:rPr>
              <a:t>l</a:t>
            </a:r>
            <a:r>
              <a:rPr sz="1800" spc="10" dirty="0">
                <a:latin typeface="Verdana"/>
                <a:cs typeface="Verdana"/>
              </a:rPr>
              <a:t>i</a:t>
            </a:r>
            <a:r>
              <a:rPr sz="1800" dirty="0">
                <a:latin typeface="Verdana"/>
                <a:cs typeface="Verdana"/>
              </a:rPr>
              <a:t>s</a:t>
            </a:r>
            <a:r>
              <a:rPr sz="1800" spc="-10" dirty="0">
                <a:latin typeface="Verdana"/>
                <a:cs typeface="Verdana"/>
              </a:rPr>
              <a:t>é</a:t>
            </a:r>
            <a:r>
              <a:rPr sz="1800" dirty="0">
                <a:latin typeface="Verdana"/>
                <a:cs typeface="Verdana"/>
              </a:rPr>
              <a:t>e	con</a:t>
            </a:r>
            <a:r>
              <a:rPr sz="1800" spc="5" dirty="0">
                <a:latin typeface="Verdana"/>
                <a:cs typeface="Verdana"/>
              </a:rPr>
              <a:t>c</a:t>
            </a:r>
            <a:r>
              <a:rPr sz="1800" dirty="0">
                <a:latin typeface="Verdana"/>
                <a:cs typeface="Verdana"/>
              </a:rPr>
              <a:t>e</a:t>
            </a:r>
            <a:r>
              <a:rPr sz="1800" spc="-5" dirty="0">
                <a:latin typeface="Verdana"/>
                <a:cs typeface="Verdana"/>
              </a:rPr>
              <a:t>r</a:t>
            </a:r>
            <a:r>
              <a:rPr sz="1800" dirty="0">
                <a:latin typeface="Verdana"/>
                <a:cs typeface="Verdana"/>
              </a:rPr>
              <a:t>ne</a:t>
            </a:r>
            <a:r>
              <a:rPr sz="1800" spc="-45" dirty="0">
                <a:latin typeface="Verdana"/>
                <a:cs typeface="Verdana"/>
              </a:rPr>
              <a:t>r</a:t>
            </a:r>
            <a:r>
              <a:rPr sz="1800" dirty="0">
                <a:latin typeface="Verdana"/>
                <a:cs typeface="Verdana"/>
              </a:rPr>
              <a:t>a	e</a:t>
            </a:r>
            <a:r>
              <a:rPr sz="1800" spc="-10" dirty="0">
                <a:latin typeface="Verdana"/>
                <a:cs typeface="Verdana"/>
              </a:rPr>
              <a:t>s</a:t>
            </a:r>
            <a:r>
              <a:rPr sz="1800" dirty="0">
                <a:latin typeface="Verdana"/>
                <a:cs typeface="Verdana"/>
              </a:rPr>
              <a:t>s</a:t>
            </a:r>
            <a:r>
              <a:rPr sz="1800" spc="-10" dirty="0">
                <a:latin typeface="Verdana"/>
                <a:cs typeface="Verdana"/>
              </a:rPr>
              <a:t>e</a:t>
            </a:r>
            <a:r>
              <a:rPr sz="1800" dirty="0">
                <a:latin typeface="Verdana"/>
                <a:cs typeface="Verdana"/>
              </a:rPr>
              <a:t>nt</a:t>
            </a:r>
            <a:r>
              <a:rPr sz="1800" spc="10" dirty="0">
                <a:latin typeface="Verdana"/>
                <a:cs typeface="Verdana"/>
              </a:rPr>
              <a:t>i</a:t>
            </a:r>
            <a:r>
              <a:rPr sz="1800" dirty="0">
                <a:latin typeface="Verdana"/>
                <a:cs typeface="Verdana"/>
              </a:rPr>
              <a:t>e</a:t>
            </a:r>
            <a:r>
              <a:rPr sz="1800" spc="5" dirty="0">
                <a:latin typeface="Verdana"/>
                <a:cs typeface="Verdana"/>
              </a:rPr>
              <a:t>l</a:t>
            </a:r>
            <a:r>
              <a:rPr sz="1800" spc="20" dirty="0">
                <a:latin typeface="Verdana"/>
                <a:cs typeface="Verdana"/>
              </a:rPr>
              <a:t>l</a:t>
            </a:r>
            <a:r>
              <a:rPr sz="1800" dirty="0">
                <a:latin typeface="Verdana"/>
                <a:cs typeface="Verdana"/>
              </a:rPr>
              <a:t>em</a:t>
            </a:r>
            <a:r>
              <a:rPr sz="1800" spc="-10" dirty="0">
                <a:latin typeface="Verdana"/>
                <a:cs typeface="Verdana"/>
              </a:rPr>
              <a:t>e</a:t>
            </a:r>
            <a:r>
              <a:rPr sz="1800" dirty="0">
                <a:latin typeface="Verdana"/>
                <a:cs typeface="Verdana"/>
              </a:rPr>
              <a:t>nt	</a:t>
            </a:r>
            <a:r>
              <a:rPr sz="1800" spc="5" dirty="0">
                <a:latin typeface="Verdana"/>
                <a:cs typeface="Verdana"/>
              </a:rPr>
              <a:t>d</a:t>
            </a:r>
            <a:r>
              <a:rPr sz="1800" dirty="0">
                <a:latin typeface="Verdana"/>
                <a:cs typeface="Verdana"/>
              </a:rPr>
              <a:t>es	</a:t>
            </a:r>
            <a:r>
              <a:rPr sz="1800" spc="-10" dirty="0">
                <a:latin typeface="Verdana"/>
                <a:cs typeface="Verdana"/>
              </a:rPr>
              <a:t>d</a:t>
            </a:r>
            <a:r>
              <a:rPr sz="1800" spc="5" dirty="0">
                <a:latin typeface="Verdana"/>
                <a:cs typeface="Verdana"/>
              </a:rPr>
              <a:t>i</a:t>
            </a:r>
            <a:r>
              <a:rPr sz="1800" dirty="0">
                <a:latin typeface="Verdana"/>
                <a:cs typeface="Verdana"/>
              </a:rPr>
              <a:t>ct</a:t>
            </a:r>
            <a:r>
              <a:rPr sz="1800" spc="5" dirty="0">
                <a:latin typeface="Verdana"/>
                <a:cs typeface="Verdana"/>
              </a:rPr>
              <a:t>i</a:t>
            </a:r>
            <a:r>
              <a:rPr sz="1800" dirty="0">
                <a:latin typeface="Verdana"/>
                <a:cs typeface="Verdana"/>
              </a:rPr>
              <a:t>onna</a:t>
            </a:r>
            <a:r>
              <a:rPr sz="1800" spc="10" dirty="0">
                <a:latin typeface="Verdana"/>
                <a:cs typeface="Verdana"/>
              </a:rPr>
              <a:t>i</a:t>
            </a:r>
            <a:r>
              <a:rPr sz="1800" dirty="0">
                <a:latin typeface="Verdana"/>
                <a:cs typeface="Verdana"/>
              </a:rPr>
              <a:t>r</a:t>
            </a:r>
            <a:r>
              <a:rPr sz="1800" spc="-5" dirty="0">
                <a:latin typeface="Verdana"/>
                <a:cs typeface="Verdana"/>
              </a:rPr>
              <a:t>e</a:t>
            </a:r>
            <a:r>
              <a:rPr sz="1800" dirty="0">
                <a:latin typeface="Verdana"/>
                <a:cs typeface="Verdana"/>
              </a:rPr>
              <a:t>s	</a:t>
            </a:r>
            <a:r>
              <a:rPr sz="1800" spc="-5" dirty="0">
                <a:latin typeface="Verdana"/>
                <a:cs typeface="Verdana"/>
              </a:rPr>
              <a:t>et</a:t>
            </a:r>
            <a:endParaRPr sz="1800">
              <a:latin typeface="Verdana"/>
              <a:cs typeface="Verdana"/>
            </a:endParaRPr>
          </a:p>
          <a:p>
            <a:pPr marL="52069">
              <a:lnSpc>
                <a:spcPct val="100000"/>
              </a:lnSpc>
              <a:spcBef>
                <a:spcPts val="1080"/>
              </a:spcBef>
            </a:pPr>
            <a:r>
              <a:rPr sz="1800" spc="-5" dirty="0">
                <a:latin typeface="Verdana"/>
                <a:cs typeface="Verdana"/>
              </a:rPr>
              <a:t>encyclopédies</a:t>
            </a:r>
            <a:r>
              <a:rPr sz="1800" spc="25" dirty="0">
                <a:latin typeface="Verdana"/>
                <a:cs typeface="Verdana"/>
              </a:rPr>
              <a:t> </a:t>
            </a:r>
            <a:r>
              <a:rPr sz="1800" spc="-5" dirty="0">
                <a:latin typeface="Verdana"/>
                <a:cs typeface="Verdana"/>
              </a:rPr>
              <a:t>(support</a:t>
            </a:r>
            <a:r>
              <a:rPr sz="1800" spc="15" dirty="0">
                <a:latin typeface="Verdana"/>
                <a:cs typeface="Verdana"/>
              </a:rPr>
              <a:t> </a:t>
            </a:r>
            <a:r>
              <a:rPr sz="1800" spc="-5" dirty="0">
                <a:latin typeface="Verdana"/>
                <a:cs typeface="Verdana"/>
              </a:rPr>
              <a:t>papier</a:t>
            </a:r>
            <a:r>
              <a:rPr sz="1800" spc="15" dirty="0">
                <a:latin typeface="Verdana"/>
                <a:cs typeface="Verdana"/>
              </a:rPr>
              <a:t> </a:t>
            </a:r>
            <a:r>
              <a:rPr sz="1800" spc="-5" dirty="0">
                <a:latin typeface="Verdana"/>
                <a:cs typeface="Verdana"/>
              </a:rPr>
              <a:t>ou en</a:t>
            </a:r>
            <a:r>
              <a:rPr sz="1800" spc="25" dirty="0">
                <a:latin typeface="Verdana"/>
                <a:cs typeface="Verdana"/>
              </a:rPr>
              <a:t> </a:t>
            </a:r>
            <a:r>
              <a:rPr sz="1800" spc="-5" dirty="0">
                <a:latin typeface="Verdana"/>
                <a:cs typeface="Verdana"/>
              </a:rPr>
              <a:t>ligne),</a:t>
            </a:r>
            <a:r>
              <a:rPr sz="1800" dirty="0">
                <a:latin typeface="Verdana"/>
                <a:cs typeface="Verdana"/>
              </a:rPr>
              <a:t> </a:t>
            </a:r>
            <a:r>
              <a:rPr sz="1800" spc="-10" dirty="0">
                <a:latin typeface="Verdana"/>
                <a:cs typeface="Verdana"/>
              </a:rPr>
              <a:t>des</a:t>
            </a:r>
            <a:r>
              <a:rPr sz="1800" spc="30" dirty="0">
                <a:latin typeface="Verdana"/>
                <a:cs typeface="Verdana"/>
              </a:rPr>
              <a:t> </a:t>
            </a:r>
            <a:r>
              <a:rPr sz="1800" dirty="0">
                <a:latin typeface="Verdana"/>
                <a:cs typeface="Verdana"/>
              </a:rPr>
              <a:t>manuels</a:t>
            </a:r>
            <a:r>
              <a:rPr sz="1800" spc="-5" dirty="0">
                <a:latin typeface="Verdana"/>
                <a:cs typeface="Verdana"/>
              </a:rPr>
              <a:t> ou</a:t>
            </a:r>
            <a:r>
              <a:rPr sz="1800" spc="5" dirty="0">
                <a:latin typeface="Verdana"/>
                <a:cs typeface="Verdana"/>
              </a:rPr>
              <a:t> </a:t>
            </a:r>
            <a:r>
              <a:rPr sz="1800" spc="-10" dirty="0">
                <a:latin typeface="Verdana"/>
                <a:cs typeface="Verdana"/>
              </a:rPr>
              <a:t>des</a:t>
            </a:r>
            <a:r>
              <a:rPr sz="1800" spc="20" dirty="0">
                <a:latin typeface="Verdana"/>
                <a:cs typeface="Verdana"/>
              </a:rPr>
              <a:t> </a:t>
            </a:r>
            <a:r>
              <a:rPr sz="1800" dirty="0">
                <a:latin typeface="Verdana"/>
                <a:cs typeface="Verdana"/>
              </a:rPr>
              <a:t>articles </a:t>
            </a:r>
            <a:r>
              <a:rPr sz="1800" spc="-5" dirty="0">
                <a:latin typeface="Verdana"/>
                <a:cs typeface="Verdana"/>
              </a:rPr>
              <a:t>de</a:t>
            </a:r>
            <a:r>
              <a:rPr sz="1800" spc="15" dirty="0">
                <a:latin typeface="Verdana"/>
                <a:cs typeface="Verdana"/>
              </a:rPr>
              <a:t> </a:t>
            </a:r>
            <a:r>
              <a:rPr sz="1800" spc="-5" dirty="0">
                <a:latin typeface="Verdana"/>
                <a:cs typeface="Verdana"/>
              </a:rPr>
              <a:t>synthèse.</a:t>
            </a:r>
            <a:endParaRPr sz="1800">
              <a:latin typeface="Verdana"/>
              <a:cs typeface="Verdana"/>
            </a:endParaRPr>
          </a:p>
          <a:p>
            <a:pPr marL="52069">
              <a:lnSpc>
                <a:spcPct val="100000"/>
              </a:lnSpc>
              <a:spcBef>
                <a:spcPts val="1080"/>
              </a:spcBef>
            </a:pPr>
            <a:r>
              <a:rPr sz="1800" spc="-5" dirty="0">
                <a:latin typeface="Verdana"/>
                <a:cs typeface="Verdana"/>
              </a:rPr>
              <a:t>Consultez</a:t>
            </a:r>
            <a:r>
              <a:rPr sz="1800" dirty="0">
                <a:latin typeface="Verdana"/>
                <a:cs typeface="Verdana"/>
              </a:rPr>
              <a:t> les</a:t>
            </a:r>
            <a:r>
              <a:rPr sz="1800" spc="10" dirty="0">
                <a:latin typeface="Verdana"/>
                <a:cs typeface="Verdana"/>
              </a:rPr>
              <a:t> </a:t>
            </a:r>
            <a:r>
              <a:rPr sz="1800" spc="-10" dirty="0">
                <a:latin typeface="Verdana"/>
                <a:cs typeface="Verdana"/>
              </a:rPr>
              <a:t>ouvrages </a:t>
            </a:r>
            <a:r>
              <a:rPr sz="1800" spc="-5" dirty="0">
                <a:latin typeface="Verdana"/>
                <a:cs typeface="Verdana"/>
              </a:rPr>
              <a:t>de</a:t>
            </a:r>
            <a:r>
              <a:rPr sz="1800" spc="5" dirty="0">
                <a:latin typeface="Verdana"/>
                <a:cs typeface="Verdana"/>
              </a:rPr>
              <a:t> </a:t>
            </a:r>
            <a:r>
              <a:rPr sz="1800" spc="-5" dirty="0">
                <a:latin typeface="Verdana"/>
                <a:cs typeface="Verdana"/>
              </a:rPr>
              <a:t>référence</a:t>
            </a:r>
            <a:r>
              <a:rPr sz="1800" spc="20" dirty="0">
                <a:latin typeface="Verdana"/>
                <a:cs typeface="Verdana"/>
              </a:rPr>
              <a:t> </a:t>
            </a:r>
            <a:r>
              <a:rPr sz="1800" dirty="0">
                <a:latin typeface="Verdana"/>
                <a:cs typeface="Verdana"/>
              </a:rPr>
              <a:t>:</a:t>
            </a:r>
            <a:endParaRPr sz="1800">
              <a:latin typeface="Verdana"/>
              <a:cs typeface="Verdana"/>
            </a:endParaRPr>
          </a:p>
          <a:p>
            <a:pPr marL="394970" marR="5080" indent="-342900">
              <a:lnSpc>
                <a:spcPct val="150000"/>
              </a:lnSpc>
              <a:buFont typeface="Symbol"/>
              <a:buChar char=""/>
              <a:tabLst>
                <a:tab pos="394970" algn="l"/>
                <a:tab pos="395605" algn="l"/>
              </a:tabLst>
            </a:pPr>
            <a:r>
              <a:rPr sz="1800" b="1" spc="-5" dirty="0">
                <a:latin typeface="Verdana"/>
                <a:cs typeface="Verdana"/>
              </a:rPr>
              <a:t>Encyclopédies</a:t>
            </a:r>
            <a:r>
              <a:rPr sz="1800" b="1" spc="290" dirty="0">
                <a:latin typeface="Verdana"/>
                <a:cs typeface="Verdana"/>
              </a:rPr>
              <a:t> </a:t>
            </a:r>
            <a:r>
              <a:rPr sz="1800" spc="-5" dirty="0">
                <a:latin typeface="Verdana"/>
                <a:cs typeface="Verdana"/>
              </a:rPr>
              <a:t>(vue</a:t>
            </a:r>
            <a:r>
              <a:rPr sz="1800" spc="254" dirty="0">
                <a:latin typeface="Verdana"/>
                <a:cs typeface="Verdana"/>
              </a:rPr>
              <a:t> </a:t>
            </a:r>
            <a:r>
              <a:rPr sz="1800" dirty="0">
                <a:latin typeface="Verdana"/>
                <a:cs typeface="Verdana"/>
              </a:rPr>
              <a:t>d'ensemble</a:t>
            </a:r>
            <a:r>
              <a:rPr sz="1800" spc="260" dirty="0">
                <a:latin typeface="Verdana"/>
                <a:cs typeface="Verdana"/>
              </a:rPr>
              <a:t> </a:t>
            </a:r>
            <a:r>
              <a:rPr sz="1800" spc="-5" dirty="0">
                <a:latin typeface="Verdana"/>
                <a:cs typeface="Verdana"/>
              </a:rPr>
              <a:t>du</a:t>
            </a:r>
            <a:r>
              <a:rPr sz="1800" spc="260" dirty="0">
                <a:latin typeface="Verdana"/>
                <a:cs typeface="Verdana"/>
              </a:rPr>
              <a:t> </a:t>
            </a:r>
            <a:r>
              <a:rPr sz="1800" dirty="0">
                <a:latin typeface="Verdana"/>
                <a:cs typeface="Verdana"/>
              </a:rPr>
              <a:t>sujet)</a:t>
            </a:r>
            <a:r>
              <a:rPr sz="1800" spc="254" dirty="0">
                <a:latin typeface="Verdana"/>
                <a:cs typeface="Verdana"/>
              </a:rPr>
              <a:t> </a:t>
            </a:r>
            <a:r>
              <a:rPr sz="1800" dirty="0">
                <a:latin typeface="Verdana"/>
                <a:cs typeface="Verdana"/>
              </a:rPr>
              <a:t>;</a:t>
            </a:r>
            <a:r>
              <a:rPr sz="1800" spc="254" dirty="0">
                <a:latin typeface="Verdana"/>
                <a:cs typeface="Verdana"/>
              </a:rPr>
              <a:t> </a:t>
            </a:r>
            <a:r>
              <a:rPr sz="1800" spc="-5" dirty="0">
                <a:latin typeface="Verdana"/>
                <a:cs typeface="Verdana"/>
              </a:rPr>
              <a:t>on</a:t>
            </a:r>
            <a:r>
              <a:rPr sz="1800" spc="260" dirty="0">
                <a:latin typeface="Verdana"/>
                <a:cs typeface="Verdana"/>
              </a:rPr>
              <a:t> </a:t>
            </a:r>
            <a:r>
              <a:rPr sz="1800" spc="-5" dirty="0">
                <a:latin typeface="Verdana"/>
                <a:cs typeface="Verdana"/>
              </a:rPr>
              <a:t>peut</a:t>
            </a:r>
            <a:r>
              <a:rPr sz="1800" spc="265" dirty="0">
                <a:latin typeface="Verdana"/>
                <a:cs typeface="Verdana"/>
              </a:rPr>
              <a:t> </a:t>
            </a:r>
            <a:r>
              <a:rPr sz="1800" spc="-5" dirty="0">
                <a:latin typeface="Verdana"/>
                <a:cs typeface="Verdana"/>
              </a:rPr>
              <a:t>consulter</a:t>
            </a:r>
            <a:r>
              <a:rPr sz="1800" spc="254" dirty="0">
                <a:latin typeface="Verdana"/>
                <a:cs typeface="Verdana"/>
              </a:rPr>
              <a:t> </a:t>
            </a:r>
            <a:r>
              <a:rPr sz="1800" spc="-10" dirty="0">
                <a:latin typeface="Verdana"/>
                <a:cs typeface="Verdana"/>
              </a:rPr>
              <a:t>des</a:t>
            </a:r>
            <a:r>
              <a:rPr sz="1800" spc="270" dirty="0">
                <a:latin typeface="Verdana"/>
                <a:cs typeface="Verdana"/>
              </a:rPr>
              <a:t> </a:t>
            </a:r>
            <a:r>
              <a:rPr sz="1800" spc="-5" dirty="0">
                <a:latin typeface="Verdana"/>
                <a:cs typeface="Verdana"/>
              </a:rPr>
              <a:t>documents</a:t>
            </a:r>
            <a:r>
              <a:rPr sz="1800" spc="260" dirty="0">
                <a:latin typeface="Verdana"/>
                <a:cs typeface="Verdana"/>
              </a:rPr>
              <a:t> </a:t>
            </a:r>
            <a:r>
              <a:rPr sz="1800" spc="-5" dirty="0">
                <a:latin typeface="Verdana"/>
                <a:cs typeface="Verdana"/>
              </a:rPr>
              <a:t>qui</a:t>
            </a:r>
            <a:r>
              <a:rPr sz="1800" spc="270" dirty="0">
                <a:latin typeface="Verdana"/>
                <a:cs typeface="Verdana"/>
              </a:rPr>
              <a:t> </a:t>
            </a:r>
            <a:r>
              <a:rPr sz="1800" spc="-5" dirty="0">
                <a:latin typeface="Verdana"/>
                <a:cs typeface="Verdana"/>
              </a:rPr>
              <a:t>donnent</a:t>
            </a:r>
            <a:r>
              <a:rPr sz="1800" spc="265" dirty="0">
                <a:latin typeface="Verdana"/>
                <a:cs typeface="Verdana"/>
              </a:rPr>
              <a:t> </a:t>
            </a:r>
            <a:r>
              <a:rPr sz="1800" dirty="0">
                <a:latin typeface="Verdana"/>
                <a:cs typeface="Verdana"/>
              </a:rPr>
              <a:t>une </a:t>
            </a:r>
            <a:r>
              <a:rPr sz="1800" spc="-615" dirty="0">
                <a:latin typeface="Verdana"/>
                <a:cs typeface="Verdana"/>
              </a:rPr>
              <a:t> </a:t>
            </a:r>
            <a:r>
              <a:rPr sz="1800" dirty="0">
                <a:latin typeface="Verdana"/>
                <a:cs typeface="Verdana"/>
              </a:rPr>
              <a:t>vue</a:t>
            </a:r>
            <a:r>
              <a:rPr sz="1800" spc="-5" dirty="0">
                <a:latin typeface="Verdana"/>
                <a:cs typeface="Verdana"/>
              </a:rPr>
              <a:t> d'ensemble</a:t>
            </a:r>
            <a:r>
              <a:rPr sz="1800" spc="30" dirty="0">
                <a:latin typeface="Verdana"/>
                <a:cs typeface="Verdana"/>
              </a:rPr>
              <a:t> </a:t>
            </a:r>
            <a:r>
              <a:rPr sz="1800" dirty="0">
                <a:latin typeface="Verdana"/>
                <a:cs typeface="Verdana"/>
              </a:rPr>
              <a:t>sur </a:t>
            </a:r>
            <a:r>
              <a:rPr sz="1800" spc="5" dirty="0">
                <a:latin typeface="Verdana"/>
                <a:cs typeface="Verdana"/>
              </a:rPr>
              <a:t>la</a:t>
            </a:r>
            <a:r>
              <a:rPr sz="1800" spc="-10" dirty="0">
                <a:latin typeface="Verdana"/>
                <a:cs typeface="Verdana"/>
              </a:rPr>
              <a:t> </a:t>
            </a:r>
            <a:r>
              <a:rPr sz="1800" spc="-5" dirty="0">
                <a:latin typeface="Verdana"/>
                <a:cs typeface="Verdana"/>
              </a:rPr>
              <a:t>question.</a:t>
            </a:r>
            <a:endParaRPr sz="1800">
              <a:latin typeface="Verdana"/>
              <a:cs typeface="Verdana"/>
            </a:endParaRPr>
          </a:p>
          <a:p>
            <a:pPr marL="394970" marR="549275" indent="-342900">
              <a:lnSpc>
                <a:spcPct val="150000"/>
              </a:lnSpc>
              <a:spcBef>
                <a:spcPts val="5"/>
              </a:spcBef>
              <a:buFont typeface="Symbol"/>
              <a:buChar char=""/>
              <a:tabLst>
                <a:tab pos="394970" algn="l"/>
                <a:tab pos="395605" algn="l"/>
              </a:tabLst>
            </a:pPr>
            <a:r>
              <a:rPr sz="1800" b="1" spc="-5" dirty="0">
                <a:latin typeface="Verdana"/>
                <a:cs typeface="Verdana"/>
              </a:rPr>
              <a:t>Dictionnaires</a:t>
            </a:r>
            <a:r>
              <a:rPr sz="1800" b="1" spc="45" dirty="0">
                <a:latin typeface="Verdana"/>
                <a:cs typeface="Verdana"/>
              </a:rPr>
              <a:t> </a:t>
            </a:r>
            <a:r>
              <a:rPr sz="1800" dirty="0">
                <a:latin typeface="Verdana"/>
                <a:cs typeface="Verdana"/>
              </a:rPr>
              <a:t>(signification</a:t>
            </a:r>
            <a:r>
              <a:rPr sz="1800" spc="-5" dirty="0">
                <a:latin typeface="Verdana"/>
                <a:cs typeface="Verdana"/>
              </a:rPr>
              <a:t> des</a:t>
            </a:r>
            <a:r>
              <a:rPr sz="1800" spc="10" dirty="0">
                <a:latin typeface="Verdana"/>
                <a:cs typeface="Verdana"/>
              </a:rPr>
              <a:t> </a:t>
            </a:r>
            <a:r>
              <a:rPr sz="1800" spc="-5" dirty="0">
                <a:latin typeface="Verdana"/>
                <a:cs typeface="Verdana"/>
              </a:rPr>
              <a:t>termes,</a:t>
            </a:r>
            <a:r>
              <a:rPr sz="1800" spc="20" dirty="0">
                <a:latin typeface="Verdana"/>
                <a:cs typeface="Verdana"/>
              </a:rPr>
              <a:t> </a:t>
            </a:r>
            <a:r>
              <a:rPr sz="1800" dirty="0">
                <a:latin typeface="Verdana"/>
                <a:cs typeface="Verdana"/>
              </a:rPr>
              <a:t>définition</a:t>
            </a:r>
            <a:r>
              <a:rPr sz="1800" spc="5" dirty="0">
                <a:latin typeface="Verdana"/>
                <a:cs typeface="Verdana"/>
              </a:rPr>
              <a:t> </a:t>
            </a:r>
            <a:r>
              <a:rPr sz="1800" dirty="0">
                <a:latin typeface="Verdana"/>
                <a:cs typeface="Verdana"/>
              </a:rPr>
              <a:t>linguistique)</a:t>
            </a:r>
            <a:r>
              <a:rPr sz="1800" spc="-10" dirty="0">
                <a:latin typeface="Verdana"/>
                <a:cs typeface="Verdana"/>
              </a:rPr>
              <a:t> </a:t>
            </a:r>
            <a:r>
              <a:rPr sz="1800" dirty="0">
                <a:latin typeface="Verdana"/>
                <a:cs typeface="Verdana"/>
              </a:rPr>
              <a:t>;</a:t>
            </a:r>
            <a:r>
              <a:rPr sz="1800" spc="5" dirty="0">
                <a:latin typeface="Verdana"/>
                <a:cs typeface="Verdana"/>
              </a:rPr>
              <a:t> </a:t>
            </a:r>
            <a:r>
              <a:rPr sz="1800" dirty="0">
                <a:latin typeface="Verdana"/>
                <a:cs typeface="Verdana"/>
              </a:rPr>
              <a:t>Les</a:t>
            </a:r>
            <a:r>
              <a:rPr sz="1800" spc="-5" dirty="0">
                <a:latin typeface="Verdana"/>
                <a:cs typeface="Verdana"/>
              </a:rPr>
              <a:t> </a:t>
            </a:r>
            <a:r>
              <a:rPr sz="1800" dirty="0">
                <a:latin typeface="Verdana"/>
                <a:cs typeface="Verdana"/>
              </a:rPr>
              <a:t>dictionnaires</a:t>
            </a:r>
            <a:r>
              <a:rPr sz="1800" spc="5" dirty="0">
                <a:latin typeface="Verdana"/>
                <a:cs typeface="Verdana"/>
              </a:rPr>
              <a:t> </a:t>
            </a:r>
            <a:r>
              <a:rPr sz="1800" spc="-5" dirty="0">
                <a:latin typeface="Verdana"/>
                <a:cs typeface="Verdana"/>
              </a:rPr>
              <a:t>donnent</a:t>
            </a:r>
            <a:r>
              <a:rPr sz="1800" spc="5" dirty="0">
                <a:latin typeface="Verdana"/>
                <a:cs typeface="Verdana"/>
              </a:rPr>
              <a:t> </a:t>
            </a:r>
            <a:r>
              <a:rPr sz="1800" dirty="0">
                <a:latin typeface="Verdana"/>
                <a:cs typeface="Verdana"/>
              </a:rPr>
              <a:t>la </a:t>
            </a:r>
            <a:r>
              <a:rPr sz="1800" spc="-615" dirty="0">
                <a:latin typeface="Verdana"/>
                <a:cs typeface="Verdana"/>
              </a:rPr>
              <a:t> </a:t>
            </a:r>
            <a:r>
              <a:rPr sz="1800" dirty="0">
                <a:latin typeface="Verdana"/>
                <a:cs typeface="Verdana"/>
              </a:rPr>
              <a:t>définition</a:t>
            </a:r>
            <a:r>
              <a:rPr sz="1800" spc="-5" dirty="0">
                <a:latin typeface="Verdana"/>
                <a:cs typeface="Verdana"/>
              </a:rPr>
              <a:t> </a:t>
            </a:r>
            <a:r>
              <a:rPr sz="1800" dirty="0">
                <a:latin typeface="Verdana"/>
                <a:cs typeface="Verdana"/>
              </a:rPr>
              <a:t>linguistique</a:t>
            </a:r>
            <a:r>
              <a:rPr sz="1800" spc="10" dirty="0">
                <a:latin typeface="Verdana"/>
                <a:cs typeface="Verdana"/>
              </a:rPr>
              <a:t> </a:t>
            </a:r>
            <a:r>
              <a:rPr sz="1800" dirty="0">
                <a:latin typeface="Verdana"/>
                <a:cs typeface="Verdana"/>
              </a:rPr>
              <a:t>et</a:t>
            </a:r>
            <a:r>
              <a:rPr sz="1800" spc="5" dirty="0">
                <a:latin typeface="Verdana"/>
                <a:cs typeface="Verdana"/>
              </a:rPr>
              <a:t> </a:t>
            </a:r>
            <a:r>
              <a:rPr sz="1800" dirty="0">
                <a:latin typeface="Verdana"/>
                <a:cs typeface="Verdana"/>
              </a:rPr>
              <a:t>la</a:t>
            </a:r>
            <a:r>
              <a:rPr sz="1800" spc="-10" dirty="0">
                <a:latin typeface="Verdana"/>
                <a:cs typeface="Verdana"/>
              </a:rPr>
              <a:t> </a:t>
            </a:r>
            <a:r>
              <a:rPr sz="1800" dirty="0">
                <a:latin typeface="Verdana"/>
                <a:cs typeface="Verdana"/>
              </a:rPr>
              <a:t>signification</a:t>
            </a:r>
            <a:r>
              <a:rPr sz="1800" spc="-10" dirty="0">
                <a:latin typeface="Verdana"/>
                <a:cs typeface="Verdana"/>
              </a:rPr>
              <a:t> </a:t>
            </a:r>
            <a:r>
              <a:rPr sz="1800" spc="-5" dirty="0">
                <a:latin typeface="Verdana"/>
                <a:cs typeface="Verdana"/>
              </a:rPr>
              <a:t>d'un</a:t>
            </a:r>
            <a:r>
              <a:rPr sz="1800" spc="20" dirty="0">
                <a:latin typeface="Verdana"/>
                <a:cs typeface="Verdana"/>
              </a:rPr>
              <a:t> </a:t>
            </a:r>
            <a:r>
              <a:rPr sz="1800" spc="-5" dirty="0">
                <a:latin typeface="Verdana"/>
                <a:cs typeface="Verdana"/>
              </a:rPr>
              <a:t>terme.</a:t>
            </a:r>
            <a:endParaRPr sz="1800">
              <a:latin typeface="Verdana"/>
              <a:cs typeface="Verdana"/>
            </a:endParaRPr>
          </a:p>
          <a:p>
            <a:pPr marL="12700" marR="313690">
              <a:lnSpc>
                <a:spcPct val="100000"/>
              </a:lnSpc>
              <a:spcBef>
                <a:spcPts val="675"/>
              </a:spcBef>
            </a:pPr>
            <a:r>
              <a:rPr sz="1800" spc="-20" dirty="0">
                <a:latin typeface="Verdana"/>
                <a:cs typeface="Verdana"/>
              </a:rPr>
              <a:t>Vous </a:t>
            </a:r>
            <a:r>
              <a:rPr sz="1800" spc="-5" dirty="0">
                <a:latin typeface="Verdana"/>
                <a:cs typeface="Verdana"/>
              </a:rPr>
              <a:t>pouvez</a:t>
            </a:r>
            <a:r>
              <a:rPr sz="1800" spc="20" dirty="0">
                <a:latin typeface="Verdana"/>
                <a:cs typeface="Verdana"/>
              </a:rPr>
              <a:t> </a:t>
            </a:r>
            <a:r>
              <a:rPr sz="1800" spc="-5" dirty="0">
                <a:latin typeface="Verdana"/>
                <a:cs typeface="Verdana"/>
              </a:rPr>
              <a:t>compléter</a:t>
            </a:r>
            <a:r>
              <a:rPr sz="1800" spc="15" dirty="0">
                <a:latin typeface="Verdana"/>
                <a:cs typeface="Verdana"/>
              </a:rPr>
              <a:t> </a:t>
            </a:r>
            <a:r>
              <a:rPr sz="1800" spc="-5" dirty="0">
                <a:latin typeface="Verdana"/>
                <a:cs typeface="Verdana"/>
              </a:rPr>
              <a:t>cette</a:t>
            </a:r>
            <a:r>
              <a:rPr sz="1800" spc="25" dirty="0">
                <a:latin typeface="Verdana"/>
                <a:cs typeface="Verdana"/>
              </a:rPr>
              <a:t> </a:t>
            </a:r>
            <a:r>
              <a:rPr sz="1800" spc="-5" dirty="0">
                <a:latin typeface="Verdana"/>
                <a:cs typeface="Verdana"/>
              </a:rPr>
              <a:t>recherche</a:t>
            </a:r>
            <a:r>
              <a:rPr sz="1800" spc="15" dirty="0">
                <a:latin typeface="Verdana"/>
                <a:cs typeface="Verdana"/>
              </a:rPr>
              <a:t> </a:t>
            </a:r>
            <a:r>
              <a:rPr sz="1800" dirty="0">
                <a:latin typeface="Verdana"/>
                <a:cs typeface="Verdana"/>
              </a:rPr>
              <a:t>d'information</a:t>
            </a:r>
            <a:r>
              <a:rPr sz="1800" spc="-5" dirty="0">
                <a:latin typeface="Verdana"/>
                <a:cs typeface="Verdana"/>
              </a:rPr>
              <a:t> de</a:t>
            </a:r>
            <a:r>
              <a:rPr sz="1800" spc="15" dirty="0">
                <a:latin typeface="Verdana"/>
                <a:cs typeface="Verdana"/>
              </a:rPr>
              <a:t> </a:t>
            </a:r>
            <a:r>
              <a:rPr sz="1800" spc="-5" dirty="0">
                <a:latin typeface="Verdana"/>
                <a:cs typeface="Verdana"/>
              </a:rPr>
              <a:t>base</a:t>
            </a:r>
            <a:r>
              <a:rPr sz="1800" spc="25" dirty="0">
                <a:latin typeface="Verdana"/>
                <a:cs typeface="Verdana"/>
              </a:rPr>
              <a:t> </a:t>
            </a:r>
            <a:r>
              <a:rPr sz="1800" spc="-5" dirty="0">
                <a:latin typeface="Verdana"/>
                <a:cs typeface="Verdana"/>
              </a:rPr>
              <a:t>par</a:t>
            </a:r>
            <a:r>
              <a:rPr sz="1800" spc="10" dirty="0">
                <a:latin typeface="Verdana"/>
                <a:cs typeface="Verdana"/>
              </a:rPr>
              <a:t> </a:t>
            </a:r>
            <a:r>
              <a:rPr sz="1800" dirty="0">
                <a:latin typeface="Verdana"/>
                <a:cs typeface="Verdana"/>
              </a:rPr>
              <a:t>la</a:t>
            </a:r>
            <a:r>
              <a:rPr sz="1800" spc="-5" dirty="0">
                <a:latin typeface="Verdana"/>
                <a:cs typeface="Verdana"/>
              </a:rPr>
              <a:t> consultation</a:t>
            </a:r>
            <a:r>
              <a:rPr sz="1800" dirty="0">
                <a:latin typeface="Verdana"/>
                <a:cs typeface="Verdana"/>
              </a:rPr>
              <a:t> </a:t>
            </a:r>
            <a:r>
              <a:rPr sz="1800" spc="-5" dirty="0">
                <a:latin typeface="Verdana"/>
                <a:cs typeface="Verdana"/>
              </a:rPr>
              <a:t>d'autres</a:t>
            </a:r>
            <a:r>
              <a:rPr sz="1800" spc="20" dirty="0">
                <a:latin typeface="Verdana"/>
                <a:cs typeface="Verdana"/>
              </a:rPr>
              <a:t> </a:t>
            </a:r>
            <a:r>
              <a:rPr sz="1800" spc="-10" dirty="0">
                <a:latin typeface="Verdana"/>
                <a:cs typeface="Verdana"/>
              </a:rPr>
              <a:t>ouvrages </a:t>
            </a:r>
            <a:r>
              <a:rPr sz="1800" spc="-620" dirty="0">
                <a:latin typeface="Verdana"/>
                <a:cs typeface="Verdana"/>
              </a:rPr>
              <a:t> </a:t>
            </a:r>
            <a:r>
              <a:rPr sz="1800" spc="-5" dirty="0">
                <a:latin typeface="Verdana"/>
                <a:cs typeface="Verdana"/>
              </a:rPr>
              <a:t>de</a:t>
            </a:r>
            <a:r>
              <a:rPr sz="1800" dirty="0">
                <a:latin typeface="Verdana"/>
                <a:cs typeface="Verdana"/>
              </a:rPr>
              <a:t> </a:t>
            </a:r>
            <a:r>
              <a:rPr sz="1800" spc="-5" dirty="0">
                <a:latin typeface="Verdana"/>
                <a:cs typeface="Verdana"/>
              </a:rPr>
              <a:t>référence</a:t>
            </a:r>
            <a:r>
              <a:rPr sz="1800" spc="20" dirty="0">
                <a:latin typeface="Verdana"/>
                <a:cs typeface="Verdana"/>
              </a:rPr>
              <a:t> </a:t>
            </a:r>
            <a:r>
              <a:rPr sz="1800" dirty="0">
                <a:latin typeface="Verdana"/>
                <a:cs typeface="Verdana"/>
              </a:rPr>
              <a:t>:</a:t>
            </a:r>
            <a:endParaRPr sz="1800">
              <a:latin typeface="Verdana"/>
              <a:cs typeface="Verdana"/>
            </a:endParaRPr>
          </a:p>
        </p:txBody>
      </p:sp>
      <p:sp>
        <p:nvSpPr>
          <p:cNvPr id="4" name="object 4"/>
          <p:cNvSpPr txBox="1"/>
          <p:nvPr/>
        </p:nvSpPr>
        <p:spPr>
          <a:xfrm>
            <a:off x="726744" y="5453278"/>
            <a:ext cx="4622800" cy="1260475"/>
          </a:xfrm>
          <a:prstGeom prst="rect">
            <a:avLst/>
          </a:prstGeom>
        </p:spPr>
        <p:txBody>
          <a:bodyPr vert="horz" wrap="square" lIns="0" tIns="149860" rIns="0" bIns="0" rtlCol="0">
            <a:spAutoFit/>
          </a:bodyPr>
          <a:lstStyle/>
          <a:p>
            <a:pPr marL="299085" indent="-287020">
              <a:lnSpc>
                <a:spcPct val="100000"/>
              </a:lnSpc>
              <a:spcBef>
                <a:spcPts val="1180"/>
              </a:spcBef>
              <a:buFont typeface="Wingdings"/>
              <a:buChar char=""/>
              <a:tabLst>
                <a:tab pos="299720" algn="l"/>
              </a:tabLst>
            </a:pPr>
            <a:r>
              <a:rPr sz="1800" dirty="0">
                <a:solidFill>
                  <a:srgbClr val="339933"/>
                </a:solidFill>
                <a:latin typeface="Verdana"/>
                <a:cs typeface="Verdana"/>
              </a:rPr>
              <a:t>Annuaires</a:t>
            </a:r>
            <a:r>
              <a:rPr sz="1800" spc="-65" dirty="0">
                <a:solidFill>
                  <a:srgbClr val="339933"/>
                </a:solidFill>
                <a:latin typeface="Verdana"/>
                <a:cs typeface="Verdana"/>
              </a:rPr>
              <a:t> </a:t>
            </a:r>
            <a:r>
              <a:rPr sz="1800" spc="-5" dirty="0">
                <a:solidFill>
                  <a:srgbClr val="339933"/>
                </a:solidFill>
                <a:latin typeface="Verdana"/>
                <a:cs typeface="Verdana"/>
              </a:rPr>
              <a:t>d'événements,</a:t>
            </a:r>
            <a:endParaRPr sz="1800">
              <a:latin typeface="Verdana"/>
              <a:cs typeface="Verdana"/>
            </a:endParaRPr>
          </a:p>
          <a:p>
            <a:pPr marL="299085" indent="-287020">
              <a:lnSpc>
                <a:spcPct val="100000"/>
              </a:lnSpc>
              <a:spcBef>
                <a:spcPts val="1080"/>
              </a:spcBef>
              <a:buFont typeface="Wingdings"/>
              <a:buChar char=""/>
              <a:tabLst>
                <a:tab pos="299720" algn="l"/>
              </a:tabLst>
            </a:pPr>
            <a:r>
              <a:rPr sz="1800" spc="-5" dirty="0">
                <a:solidFill>
                  <a:srgbClr val="339933"/>
                </a:solidFill>
                <a:latin typeface="Verdana"/>
                <a:cs typeface="Verdana"/>
              </a:rPr>
              <a:t>Atlas,</a:t>
            </a:r>
            <a:endParaRPr sz="1800">
              <a:latin typeface="Verdana"/>
              <a:cs typeface="Verdana"/>
            </a:endParaRPr>
          </a:p>
          <a:p>
            <a:pPr marL="299085" indent="-287020">
              <a:lnSpc>
                <a:spcPct val="100000"/>
              </a:lnSpc>
              <a:spcBef>
                <a:spcPts val="1080"/>
              </a:spcBef>
              <a:buFont typeface="Wingdings"/>
              <a:buChar char=""/>
              <a:tabLst>
                <a:tab pos="299720" algn="l"/>
              </a:tabLst>
            </a:pPr>
            <a:r>
              <a:rPr sz="1800" spc="-5" dirty="0">
                <a:solidFill>
                  <a:srgbClr val="339933"/>
                </a:solidFill>
                <a:latin typeface="Verdana"/>
                <a:cs typeface="Verdana"/>
              </a:rPr>
              <a:t>Bibliographies</a:t>
            </a:r>
            <a:r>
              <a:rPr sz="1800" spc="15" dirty="0">
                <a:solidFill>
                  <a:srgbClr val="339933"/>
                </a:solidFill>
                <a:latin typeface="Verdana"/>
                <a:cs typeface="Verdana"/>
              </a:rPr>
              <a:t> </a:t>
            </a:r>
            <a:r>
              <a:rPr sz="1800" spc="-5" dirty="0">
                <a:solidFill>
                  <a:srgbClr val="339933"/>
                </a:solidFill>
                <a:latin typeface="Verdana"/>
                <a:cs typeface="Verdana"/>
              </a:rPr>
              <a:t>sélectives</a:t>
            </a:r>
            <a:r>
              <a:rPr sz="1800" spc="20" dirty="0">
                <a:solidFill>
                  <a:srgbClr val="339933"/>
                </a:solidFill>
                <a:latin typeface="Verdana"/>
                <a:cs typeface="Verdana"/>
              </a:rPr>
              <a:t> </a:t>
            </a:r>
            <a:r>
              <a:rPr sz="1800" spc="-5" dirty="0">
                <a:solidFill>
                  <a:srgbClr val="339933"/>
                </a:solidFill>
                <a:latin typeface="Verdana"/>
                <a:cs typeface="Verdana"/>
              </a:rPr>
              <a:t>ou</a:t>
            </a:r>
            <a:r>
              <a:rPr sz="1800" spc="10" dirty="0">
                <a:solidFill>
                  <a:srgbClr val="339933"/>
                </a:solidFill>
                <a:latin typeface="Verdana"/>
                <a:cs typeface="Verdana"/>
              </a:rPr>
              <a:t> </a:t>
            </a:r>
            <a:r>
              <a:rPr sz="1800" spc="-5" dirty="0">
                <a:solidFill>
                  <a:srgbClr val="339933"/>
                </a:solidFill>
                <a:latin typeface="Verdana"/>
                <a:cs typeface="Verdana"/>
              </a:rPr>
              <a:t>critiques,</a:t>
            </a:r>
            <a:endParaRPr sz="1800">
              <a:latin typeface="Verdana"/>
              <a:cs typeface="Verdana"/>
            </a:endParaRPr>
          </a:p>
        </p:txBody>
      </p:sp>
      <p:sp>
        <p:nvSpPr>
          <p:cNvPr id="5" name="object 5"/>
          <p:cNvSpPr txBox="1"/>
          <p:nvPr/>
        </p:nvSpPr>
        <p:spPr>
          <a:xfrm>
            <a:off x="6015990" y="5454497"/>
            <a:ext cx="5193665" cy="1260475"/>
          </a:xfrm>
          <a:prstGeom prst="rect">
            <a:avLst/>
          </a:prstGeom>
        </p:spPr>
        <p:txBody>
          <a:bodyPr vert="horz" wrap="square" lIns="0" tIns="149860" rIns="0" bIns="0" rtlCol="0">
            <a:spAutoFit/>
          </a:bodyPr>
          <a:lstStyle/>
          <a:p>
            <a:pPr marL="299085" indent="-287020">
              <a:lnSpc>
                <a:spcPct val="100000"/>
              </a:lnSpc>
              <a:spcBef>
                <a:spcPts val="1180"/>
              </a:spcBef>
              <a:buFont typeface="Wingdings"/>
              <a:buChar char=""/>
              <a:tabLst>
                <a:tab pos="299720" algn="l"/>
              </a:tabLst>
            </a:pPr>
            <a:r>
              <a:rPr sz="1800" spc="-5" dirty="0">
                <a:solidFill>
                  <a:srgbClr val="339933"/>
                </a:solidFill>
                <a:latin typeface="Verdana"/>
                <a:cs typeface="Verdana"/>
              </a:rPr>
              <a:t>Chronologies,</a:t>
            </a:r>
            <a:r>
              <a:rPr sz="1800" spc="-15" dirty="0">
                <a:solidFill>
                  <a:srgbClr val="339933"/>
                </a:solidFill>
                <a:latin typeface="Verdana"/>
                <a:cs typeface="Verdana"/>
              </a:rPr>
              <a:t> </a:t>
            </a:r>
            <a:r>
              <a:rPr sz="1800" dirty="0">
                <a:solidFill>
                  <a:srgbClr val="339933"/>
                </a:solidFill>
                <a:latin typeface="Verdana"/>
                <a:cs typeface="Verdana"/>
              </a:rPr>
              <a:t>dictionnaires </a:t>
            </a:r>
            <a:r>
              <a:rPr sz="1800" spc="-10" dirty="0">
                <a:solidFill>
                  <a:srgbClr val="339933"/>
                </a:solidFill>
                <a:latin typeface="Verdana"/>
                <a:cs typeface="Verdana"/>
              </a:rPr>
              <a:t>biographiques,</a:t>
            </a:r>
            <a:endParaRPr sz="1800">
              <a:latin typeface="Verdana"/>
              <a:cs typeface="Verdana"/>
            </a:endParaRPr>
          </a:p>
          <a:p>
            <a:pPr marL="299085" indent="-287020">
              <a:lnSpc>
                <a:spcPct val="100000"/>
              </a:lnSpc>
              <a:spcBef>
                <a:spcPts val="1080"/>
              </a:spcBef>
              <a:buFont typeface="Wingdings"/>
              <a:buChar char=""/>
              <a:tabLst>
                <a:tab pos="299720" algn="l"/>
              </a:tabLst>
            </a:pPr>
            <a:r>
              <a:rPr sz="1800" dirty="0">
                <a:solidFill>
                  <a:srgbClr val="339933"/>
                </a:solidFill>
                <a:latin typeface="Verdana"/>
                <a:cs typeface="Verdana"/>
              </a:rPr>
              <a:t>Dictionnaires</a:t>
            </a:r>
            <a:r>
              <a:rPr sz="1800" spc="-45" dirty="0">
                <a:solidFill>
                  <a:srgbClr val="339933"/>
                </a:solidFill>
                <a:latin typeface="Verdana"/>
                <a:cs typeface="Verdana"/>
              </a:rPr>
              <a:t> </a:t>
            </a:r>
            <a:r>
              <a:rPr sz="1800" spc="-5" dirty="0">
                <a:solidFill>
                  <a:srgbClr val="339933"/>
                </a:solidFill>
                <a:latin typeface="Verdana"/>
                <a:cs typeface="Verdana"/>
              </a:rPr>
              <a:t>spécialisés,</a:t>
            </a:r>
            <a:endParaRPr sz="1800">
              <a:latin typeface="Verdana"/>
              <a:cs typeface="Verdana"/>
            </a:endParaRPr>
          </a:p>
          <a:p>
            <a:pPr marL="299085" indent="-287020">
              <a:lnSpc>
                <a:spcPct val="100000"/>
              </a:lnSpc>
              <a:spcBef>
                <a:spcPts val="1080"/>
              </a:spcBef>
              <a:buFont typeface="Wingdings"/>
              <a:buChar char=""/>
              <a:tabLst>
                <a:tab pos="299720" algn="l"/>
              </a:tabLst>
            </a:pPr>
            <a:r>
              <a:rPr sz="1800" spc="-5" dirty="0">
                <a:solidFill>
                  <a:srgbClr val="339933"/>
                </a:solidFill>
                <a:latin typeface="Verdana"/>
                <a:cs typeface="Verdana"/>
              </a:rPr>
              <a:t>Manuels,</a:t>
            </a:r>
            <a:r>
              <a:rPr sz="1800" spc="-40" dirty="0">
                <a:solidFill>
                  <a:srgbClr val="339933"/>
                </a:solidFill>
                <a:latin typeface="Verdana"/>
                <a:cs typeface="Verdana"/>
              </a:rPr>
              <a:t> </a:t>
            </a:r>
            <a:r>
              <a:rPr sz="1800" spc="-35" dirty="0">
                <a:solidFill>
                  <a:srgbClr val="339933"/>
                </a:solidFill>
                <a:latin typeface="Verdana"/>
                <a:cs typeface="Verdana"/>
              </a:rPr>
              <a:t>Traités</a:t>
            </a:r>
            <a:endParaRPr sz="1800">
              <a:latin typeface="Verdana"/>
              <a:cs typeface="Verdan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429892" y="1934756"/>
            <a:ext cx="9330690" cy="2309495"/>
          </a:xfrm>
          <a:prstGeom prst="rect">
            <a:avLst/>
          </a:prstGeom>
        </p:spPr>
        <p:txBody>
          <a:bodyPr vert="horz" wrap="square" lIns="0" tIns="148590" rIns="0" bIns="0" rtlCol="0">
            <a:spAutoFit/>
          </a:bodyPr>
          <a:lstStyle/>
          <a:p>
            <a:pPr marL="3810" algn="ctr">
              <a:spcBef>
                <a:spcPts val="1170"/>
              </a:spcBef>
            </a:pPr>
            <a:r>
              <a:rPr sz="4400" b="1" u="heavy" dirty="0">
                <a:solidFill>
                  <a:srgbClr val="FFFFFF"/>
                </a:solidFill>
                <a:uFill>
                  <a:solidFill>
                    <a:srgbClr val="FFFFFF"/>
                  </a:solidFill>
                </a:uFill>
                <a:latin typeface="Verdana"/>
                <a:cs typeface="Verdana"/>
              </a:rPr>
              <a:t>CHAPITRE</a:t>
            </a:r>
            <a:r>
              <a:rPr sz="4400" b="1" u="heavy" spc="-55" dirty="0">
                <a:solidFill>
                  <a:srgbClr val="FFFFFF"/>
                </a:solidFill>
                <a:uFill>
                  <a:solidFill>
                    <a:srgbClr val="FFFFFF"/>
                  </a:solidFill>
                </a:uFill>
                <a:latin typeface="Verdana"/>
                <a:cs typeface="Verdana"/>
              </a:rPr>
              <a:t> </a:t>
            </a:r>
            <a:r>
              <a:rPr sz="4400" b="1" u="heavy" dirty="0">
                <a:solidFill>
                  <a:srgbClr val="FFFFFF"/>
                </a:solidFill>
                <a:uFill>
                  <a:solidFill>
                    <a:srgbClr val="FFFFFF"/>
                  </a:solidFill>
                </a:uFill>
                <a:latin typeface="Verdana"/>
                <a:cs typeface="Verdana"/>
              </a:rPr>
              <a:t>02</a:t>
            </a:r>
            <a:r>
              <a:rPr sz="4400" b="1" u="heavy" spc="-55" dirty="0">
                <a:solidFill>
                  <a:srgbClr val="FFFFFF"/>
                </a:solidFill>
                <a:uFill>
                  <a:solidFill>
                    <a:srgbClr val="FFFFFF"/>
                  </a:solidFill>
                </a:uFill>
                <a:latin typeface="Verdana"/>
                <a:cs typeface="Verdana"/>
              </a:rPr>
              <a:t> </a:t>
            </a:r>
            <a:r>
              <a:rPr sz="4400" b="1" u="heavy" dirty="0">
                <a:solidFill>
                  <a:srgbClr val="FFFFFF"/>
                </a:solidFill>
                <a:uFill>
                  <a:solidFill>
                    <a:srgbClr val="FFFFFF"/>
                  </a:solidFill>
                </a:uFill>
                <a:latin typeface="Verdana"/>
                <a:cs typeface="Verdana"/>
              </a:rPr>
              <a:t>:</a:t>
            </a:r>
            <a:endParaRPr sz="4400">
              <a:solidFill>
                <a:prstClr val="black"/>
              </a:solidFill>
              <a:latin typeface="Verdana"/>
              <a:cs typeface="Verdana"/>
            </a:endParaRPr>
          </a:p>
          <a:p>
            <a:pPr algn="ctr">
              <a:spcBef>
                <a:spcPts val="1070"/>
              </a:spcBef>
            </a:pPr>
            <a:r>
              <a:rPr sz="4400" b="1" i="1" spc="-5" dirty="0">
                <a:solidFill>
                  <a:srgbClr val="FFFFFF"/>
                </a:solidFill>
                <a:latin typeface="Verdana"/>
                <a:cs typeface="Verdana"/>
              </a:rPr>
              <a:t>SELECTIONNER</a:t>
            </a:r>
            <a:r>
              <a:rPr sz="4400" b="1" i="1" spc="-80" dirty="0">
                <a:solidFill>
                  <a:srgbClr val="FFFFFF"/>
                </a:solidFill>
                <a:latin typeface="Verdana"/>
                <a:cs typeface="Verdana"/>
              </a:rPr>
              <a:t> </a:t>
            </a:r>
            <a:r>
              <a:rPr sz="4400" b="1" i="1" spc="-5" dirty="0">
                <a:solidFill>
                  <a:srgbClr val="FFFFFF"/>
                </a:solidFill>
                <a:latin typeface="Verdana"/>
                <a:cs typeface="Verdana"/>
              </a:rPr>
              <a:t>LES</a:t>
            </a:r>
            <a:r>
              <a:rPr sz="4400" b="1" i="1" spc="-45" dirty="0">
                <a:solidFill>
                  <a:srgbClr val="FFFFFF"/>
                </a:solidFill>
                <a:latin typeface="Verdana"/>
                <a:cs typeface="Verdana"/>
              </a:rPr>
              <a:t> </a:t>
            </a:r>
            <a:r>
              <a:rPr sz="4400" b="1" i="1" dirty="0">
                <a:solidFill>
                  <a:srgbClr val="FFFFFF"/>
                </a:solidFill>
                <a:latin typeface="Verdana"/>
                <a:cs typeface="Verdana"/>
              </a:rPr>
              <a:t>SOURCES</a:t>
            </a:r>
            <a:endParaRPr sz="4400">
              <a:solidFill>
                <a:prstClr val="black"/>
              </a:solidFill>
              <a:latin typeface="Verdana"/>
              <a:cs typeface="Verdana"/>
            </a:endParaRPr>
          </a:p>
          <a:p>
            <a:pPr marL="5080" algn="ctr"/>
            <a:r>
              <a:rPr sz="4400" b="1" i="1" dirty="0">
                <a:solidFill>
                  <a:srgbClr val="FFFFFF"/>
                </a:solidFill>
                <a:latin typeface="Verdana"/>
                <a:cs typeface="Verdana"/>
              </a:rPr>
              <a:t>D’INFORMATION</a:t>
            </a:r>
            <a:endParaRPr sz="4400">
              <a:solidFill>
                <a:prstClr val="black"/>
              </a:solidFill>
              <a:latin typeface="Verdana"/>
              <a:cs typeface="Verdana"/>
            </a:endParaRPr>
          </a:p>
        </p:txBody>
      </p:sp>
    </p:spTree>
    <p:extLst>
      <p:ext uri="{BB962C8B-B14F-4D97-AF65-F5344CB8AC3E}">
        <p14:creationId xmlns:p14="http://schemas.microsoft.com/office/powerpoint/2010/main" val="2252334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05533" y="246633"/>
            <a:ext cx="8943975" cy="330835"/>
          </a:xfrm>
          <a:prstGeom prst="rect">
            <a:avLst/>
          </a:prstGeom>
        </p:spPr>
        <p:txBody>
          <a:bodyPr vert="horz" wrap="square" lIns="0" tIns="12700" rIns="0" bIns="0" rtlCol="0">
            <a:spAutoFit/>
          </a:bodyPr>
          <a:lstStyle/>
          <a:p>
            <a:pPr marL="12700">
              <a:lnSpc>
                <a:spcPct val="100000"/>
              </a:lnSpc>
              <a:spcBef>
                <a:spcPts val="100"/>
              </a:spcBef>
            </a:pPr>
            <a:r>
              <a:rPr i="0" u="heavy" dirty="0">
                <a:uFill>
                  <a:solidFill>
                    <a:srgbClr val="FFFFFF"/>
                  </a:solidFill>
                </a:uFill>
                <a:latin typeface="Verdana"/>
                <a:cs typeface="Verdana"/>
              </a:rPr>
              <a:t>CHAPITRE</a:t>
            </a:r>
            <a:r>
              <a:rPr i="0" u="heavy" spc="-15" dirty="0">
                <a:uFill>
                  <a:solidFill>
                    <a:srgbClr val="FFFFFF"/>
                  </a:solidFill>
                </a:uFill>
                <a:latin typeface="Verdana"/>
                <a:cs typeface="Verdana"/>
              </a:rPr>
              <a:t> </a:t>
            </a:r>
            <a:r>
              <a:rPr i="0" u="heavy" dirty="0">
                <a:uFill>
                  <a:solidFill>
                    <a:srgbClr val="FFFFFF"/>
                  </a:solidFill>
                </a:uFill>
                <a:latin typeface="Verdana"/>
                <a:cs typeface="Verdana"/>
              </a:rPr>
              <a:t>02</a:t>
            </a:r>
            <a:r>
              <a:rPr i="0" u="heavy" spc="-40" dirty="0">
                <a:uFill>
                  <a:solidFill>
                    <a:srgbClr val="FFFFFF"/>
                  </a:solidFill>
                </a:uFill>
                <a:latin typeface="Verdana"/>
                <a:cs typeface="Verdana"/>
              </a:rPr>
              <a:t> </a:t>
            </a:r>
            <a:r>
              <a:rPr i="0" u="heavy" dirty="0">
                <a:uFill>
                  <a:solidFill>
                    <a:srgbClr val="FFFFFF"/>
                  </a:solidFill>
                </a:uFill>
                <a:latin typeface="Verdana"/>
                <a:cs typeface="Verdana"/>
              </a:rPr>
              <a:t>:</a:t>
            </a:r>
            <a:r>
              <a:rPr i="0" spc="-5" dirty="0">
                <a:latin typeface="Verdana"/>
                <a:cs typeface="Verdana"/>
              </a:rPr>
              <a:t> </a:t>
            </a:r>
            <a:r>
              <a:rPr spc="-5" dirty="0"/>
              <a:t>SELECTIONNER</a:t>
            </a:r>
            <a:r>
              <a:rPr spc="-50" dirty="0"/>
              <a:t> </a:t>
            </a:r>
            <a:r>
              <a:rPr spc="-5" dirty="0"/>
              <a:t>LES</a:t>
            </a:r>
            <a:r>
              <a:rPr dirty="0"/>
              <a:t> SOURCES</a:t>
            </a:r>
            <a:r>
              <a:rPr spc="-25" dirty="0"/>
              <a:t> </a:t>
            </a:r>
            <a:r>
              <a:rPr dirty="0"/>
              <a:t>D’INFORMATION</a:t>
            </a:r>
          </a:p>
        </p:txBody>
      </p:sp>
      <p:sp>
        <p:nvSpPr>
          <p:cNvPr id="3" name="object 3"/>
          <p:cNvSpPr txBox="1"/>
          <p:nvPr/>
        </p:nvSpPr>
        <p:spPr>
          <a:xfrm>
            <a:off x="218033" y="619992"/>
            <a:ext cx="11736705" cy="5902325"/>
          </a:xfrm>
          <a:prstGeom prst="rect">
            <a:avLst/>
          </a:prstGeom>
        </p:spPr>
        <p:txBody>
          <a:bodyPr vert="horz" wrap="square" lIns="0" tIns="149225" rIns="0" bIns="0" rtlCol="0">
            <a:spAutoFit/>
          </a:bodyPr>
          <a:lstStyle/>
          <a:p>
            <a:pPr marL="462280">
              <a:spcBef>
                <a:spcPts val="1175"/>
              </a:spcBef>
            </a:pPr>
            <a:r>
              <a:rPr spc="-5" dirty="0">
                <a:solidFill>
                  <a:prstClr val="black"/>
                </a:solidFill>
                <a:latin typeface="Verdana"/>
                <a:cs typeface="Verdana"/>
              </a:rPr>
              <a:t>Après</a:t>
            </a:r>
            <a:r>
              <a:rPr spc="170" dirty="0">
                <a:solidFill>
                  <a:prstClr val="black"/>
                </a:solidFill>
                <a:latin typeface="Verdana"/>
                <a:cs typeface="Verdana"/>
              </a:rPr>
              <a:t> </a:t>
            </a:r>
            <a:r>
              <a:rPr spc="-10" dirty="0">
                <a:solidFill>
                  <a:prstClr val="black"/>
                </a:solidFill>
                <a:latin typeface="Verdana"/>
                <a:cs typeface="Verdana"/>
              </a:rPr>
              <a:t>avoir</a:t>
            </a:r>
            <a:r>
              <a:rPr spc="170" dirty="0">
                <a:solidFill>
                  <a:prstClr val="black"/>
                </a:solidFill>
                <a:latin typeface="Verdana"/>
                <a:cs typeface="Verdana"/>
              </a:rPr>
              <a:t> </a:t>
            </a:r>
            <a:r>
              <a:rPr spc="-5" dirty="0">
                <a:solidFill>
                  <a:prstClr val="black"/>
                </a:solidFill>
                <a:latin typeface="Verdana"/>
                <a:cs typeface="Verdana"/>
              </a:rPr>
              <a:t>analysé</a:t>
            </a:r>
            <a:r>
              <a:rPr spc="170" dirty="0">
                <a:solidFill>
                  <a:prstClr val="black"/>
                </a:solidFill>
                <a:latin typeface="Verdana"/>
                <a:cs typeface="Verdana"/>
              </a:rPr>
              <a:t> </a:t>
            </a:r>
            <a:r>
              <a:rPr spc="-5" dirty="0">
                <a:solidFill>
                  <a:prstClr val="black"/>
                </a:solidFill>
                <a:latin typeface="Verdana"/>
                <a:cs typeface="Verdana"/>
              </a:rPr>
              <a:t>et</a:t>
            </a:r>
            <a:r>
              <a:rPr spc="175" dirty="0">
                <a:solidFill>
                  <a:prstClr val="black"/>
                </a:solidFill>
                <a:latin typeface="Verdana"/>
                <a:cs typeface="Verdana"/>
              </a:rPr>
              <a:t> </a:t>
            </a:r>
            <a:r>
              <a:rPr dirty="0">
                <a:solidFill>
                  <a:prstClr val="black"/>
                </a:solidFill>
                <a:latin typeface="Verdana"/>
                <a:cs typeface="Verdana"/>
              </a:rPr>
              <a:t>délimité</a:t>
            </a:r>
            <a:r>
              <a:rPr spc="165" dirty="0">
                <a:solidFill>
                  <a:prstClr val="black"/>
                </a:solidFill>
                <a:latin typeface="Verdana"/>
                <a:cs typeface="Verdana"/>
              </a:rPr>
              <a:t> </a:t>
            </a:r>
            <a:r>
              <a:rPr spc="5" dirty="0">
                <a:solidFill>
                  <a:prstClr val="black"/>
                </a:solidFill>
                <a:latin typeface="Verdana"/>
                <a:cs typeface="Verdana"/>
              </a:rPr>
              <a:t>le</a:t>
            </a:r>
            <a:r>
              <a:rPr spc="170" dirty="0">
                <a:solidFill>
                  <a:prstClr val="black"/>
                </a:solidFill>
                <a:latin typeface="Verdana"/>
                <a:cs typeface="Verdana"/>
              </a:rPr>
              <a:t> </a:t>
            </a:r>
            <a:r>
              <a:rPr dirty="0">
                <a:solidFill>
                  <a:prstClr val="black"/>
                </a:solidFill>
                <a:latin typeface="Verdana"/>
                <a:cs typeface="Verdana"/>
              </a:rPr>
              <a:t>sujet,</a:t>
            </a:r>
            <a:r>
              <a:rPr spc="185" dirty="0">
                <a:solidFill>
                  <a:prstClr val="black"/>
                </a:solidFill>
                <a:latin typeface="Verdana"/>
                <a:cs typeface="Verdana"/>
              </a:rPr>
              <a:t> </a:t>
            </a:r>
            <a:r>
              <a:rPr spc="-5" dirty="0">
                <a:solidFill>
                  <a:prstClr val="black"/>
                </a:solidFill>
                <a:latin typeface="Verdana"/>
                <a:cs typeface="Verdana"/>
              </a:rPr>
              <a:t>il</a:t>
            </a:r>
            <a:r>
              <a:rPr spc="185" dirty="0">
                <a:solidFill>
                  <a:prstClr val="black"/>
                </a:solidFill>
                <a:latin typeface="Verdana"/>
                <a:cs typeface="Verdana"/>
              </a:rPr>
              <a:t> </a:t>
            </a:r>
            <a:r>
              <a:rPr dirty="0">
                <a:solidFill>
                  <a:prstClr val="black"/>
                </a:solidFill>
                <a:latin typeface="Verdana"/>
                <a:cs typeface="Verdana"/>
              </a:rPr>
              <a:t>faut</a:t>
            </a:r>
            <a:r>
              <a:rPr spc="175" dirty="0">
                <a:solidFill>
                  <a:prstClr val="black"/>
                </a:solidFill>
                <a:latin typeface="Verdana"/>
                <a:cs typeface="Verdana"/>
              </a:rPr>
              <a:t> </a:t>
            </a:r>
            <a:r>
              <a:rPr spc="-5" dirty="0">
                <a:solidFill>
                  <a:prstClr val="black"/>
                </a:solidFill>
                <a:latin typeface="Verdana"/>
                <a:cs typeface="Verdana"/>
              </a:rPr>
              <a:t>choisir</a:t>
            </a:r>
            <a:r>
              <a:rPr spc="185" dirty="0">
                <a:solidFill>
                  <a:prstClr val="black"/>
                </a:solidFill>
                <a:latin typeface="Verdana"/>
                <a:cs typeface="Verdana"/>
              </a:rPr>
              <a:t> </a:t>
            </a:r>
            <a:r>
              <a:rPr dirty="0">
                <a:solidFill>
                  <a:prstClr val="black"/>
                </a:solidFill>
                <a:latin typeface="Verdana"/>
                <a:cs typeface="Verdana"/>
              </a:rPr>
              <a:t>les</a:t>
            </a:r>
            <a:r>
              <a:rPr spc="170" dirty="0">
                <a:solidFill>
                  <a:prstClr val="black"/>
                </a:solidFill>
                <a:latin typeface="Verdana"/>
                <a:cs typeface="Verdana"/>
              </a:rPr>
              <a:t> </a:t>
            </a:r>
            <a:r>
              <a:rPr spc="-5" dirty="0">
                <a:solidFill>
                  <a:prstClr val="black"/>
                </a:solidFill>
                <a:latin typeface="Verdana"/>
                <a:cs typeface="Verdana"/>
              </a:rPr>
              <a:t>meilleures</a:t>
            </a:r>
            <a:r>
              <a:rPr spc="170" dirty="0">
                <a:solidFill>
                  <a:prstClr val="black"/>
                </a:solidFill>
                <a:latin typeface="Verdana"/>
                <a:cs typeface="Verdana"/>
              </a:rPr>
              <a:t> </a:t>
            </a:r>
            <a:r>
              <a:rPr spc="-5" dirty="0">
                <a:solidFill>
                  <a:prstClr val="black"/>
                </a:solidFill>
                <a:latin typeface="Verdana"/>
                <a:cs typeface="Verdana"/>
              </a:rPr>
              <a:t>sources</a:t>
            </a:r>
            <a:r>
              <a:rPr spc="180" dirty="0">
                <a:solidFill>
                  <a:prstClr val="black"/>
                </a:solidFill>
                <a:latin typeface="Verdana"/>
                <a:cs typeface="Verdana"/>
              </a:rPr>
              <a:t> </a:t>
            </a:r>
            <a:r>
              <a:rPr dirty="0">
                <a:solidFill>
                  <a:prstClr val="black"/>
                </a:solidFill>
                <a:latin typeface="Verdana"/>
                <a:cs typeface="Verdana"/>
              </a:rPr>
              <a:t>d'information</a:t>
            </a:r>
            <a:r>
              <a:rPr spc="155" dirty="0">
                <a:solidFill>
                  <a:prstClr val="black"/>
                </a:solidFill>
                <a:latin typeface="Verdana"/>
                <a:cs typeface="Verdana"/>
              </a:rPr>
              <a:t> </a:t>
            </a:r>
            <a:r>
              <a:rPr spc="-5" dirty="0">
                <a:solidFill>
                  <a:prstClr val="black"/>
                </a:solidFill>
                <a:latin typeface="Verdana"/>
                <a:cs typeface="Verdana"/>
              </a:rPr>
              <a:t>pour</a:t>
            </a:r>
            <a:endParaRPr>
              <a:solidFill>
                <a:prstClr val="black"/>
              </a:solidFill>
              <a:latin typeface="Verdana"/>
              <a:cs typeface="Verdana"/>
            </a:endParaRPr>
          </a:p>
          <a:p>
            <a:pPr marL="12700">
              <a:spcBef>
                <a:spcPts val="1080"/>
              </a:spcBef>
            </a:pPr>
            <a:r>
              <a:rPr spc="-5" dirty="0">
                <a:solidFill>
                  <a:prstClr val="black"/>
                </a:solidFill>
                <a:latin typeface="Verdana"/>
                <a:cs typeface="Verdana"/>
              </a:rPr>
              <a:t>effectuer</a:t>
            </a:r>
            <a:r>
              <a:rPr spc="25" dirty="0">
                <a:solidFill>
                  <a:prstClr val="black"/>
                </a:solidFill>
                <a:latin typeface="Verdana"/>
                <a:cs typeface="Verdana"/>
              </a:rPr>
              <a:t> </a:t>
            </a:r>
            <a:r>
              <a:rPr dirty="0">
                <a:solidFill>
                  <a:prstClr val="black"/>
                </a:solidFill>
                <a:latin typeface="Verdana"/>
                <a:cs typeface="Verdana"/>
              </a:rPr>
              <a:t>la</a:t>
            </a:r>
            <a:r>
              <a:rPr spc="-10" dirty="0">
                <a:solidFill>
                  <a:prstClr val="black"/>
                </a:solidFill>
                <a:latin typeface="Verdana"/>
                <a:cs typeface="Verdana"/>
              </a:rPr>
              <a:t> </a:t>
            </a:r>
            <a:r>
              <a:rPr spc="-5" dirty="0">
                <a:solidFill>
                  <a:prstClr val="black"/>
                </a:solidFill>
                <a:latin typeface="Verdana"/>
                <a:cs typeface="Verdana"/>
              </a:rPr>
              <a:t>recherche</a:t>
            </a:r>
            <a:r>
              <a:rPr spc="20" dirty="0">
                <a:solidFill>
                  <a:prstClr val="black"/>
                </a:solidFill>
                <a:latin typeface="Verdana"/>
                <a:cs typeface="Verdana"/>
              </a:rPr>
              <a:t> </a:t>
            </a:r>
            <a:r>
              <a:rPr spc="-5" dirty="0">
                <a:solidFill>
                  <a:prstClr val="black"/>
                </a:solidFill>
                <a:latin typeface="Verdana"/>
                <a:cs typeface="Verdana"/>
              </a:rPr>
              <a:t>documentaire.</a:t>
            </a:r>
            <a:r>
              <a:rPr spc="10" dirty="0">
                <a:solidFill>
                  <a:prstClr val="black"/>
                </a:solidFill>
                <a:latin typeface="Verdana"/>
                <a:cs typeface="Verdana"/>
              </a:rPr>
              <a:t> </a:t>
            </a:r>
            <a:r>
              <a:rPr spc="-5" dirty="0">
                <a:solidFill>
                  <a:prstClr val="black"/>
                </a:solidFill>
                <a:latin typeface="Verdana"/>
                <a:cs typeface="Verdana"/>
              </a:rPr>
              <a:t>Cette</a:t>
            </a:r>
            <a:r>
              <a:rPr spc="25" dirty="0">
                <a:solidFill>
                  <a:prstClr val="black"/>
                </a:solidFill>
                <a:latin typeface="Verdana"/>
                <a:cs typeface="Verdana"/>
              </a:rPr>
              <a:t> </a:t>
            </a:r>
            <a:r>
              <a:rPr spc="-5" dirty="0">
                <a:solidFill>
                  <a:prstClr val="black"/>
                </a:solidFill>
                <a:latin typeface="Verdana"/>
                <a:cs typeface="Verdana"/>
              </a:rPr>
              <a:t>démarche</a:t>
            </a:r>
            <a:r>
              <a:rPr spc="15" dirty="0">
                <a:solidFill>
                  <a:prstClr val="black"/>
                </a:solidFill>
                <a:latin typeface="Verdana"/>
                <a:cs typeface="Verdana"/>
              </a:rPr>
              <a:t> </a:t>
            </a:r>
            <a:r>
              <a:rPr spc="-5" dirty="0">
                <a:solidFill>
                  <a:prstClr val="black"/>
                </a:solidFill>
                <a:latin typeface="Verdana"/>
                <a:cs typeface="Verdana"/>
              </a:rPr>
              <a:t>comprend</a:t>
            </a:r>
            <a:r>
              <a:rPr spc="15" dirty="0">
                <a:solidFill>
                  <a:prstClr val="black"/>
                </a:solidFill>
                <a:latin typeface="Verdana"/>
                <a:cs typeface="Verdana"/>
              </a:rPr>
              <a:t> </a:t>
            </a:r>
            <a:r>
              <a:rPr spc="-5" dirty="0">
                <a:solidFill>
                  <a:prstClr val="black"/>
                </a:solidFill>
                <a:latin typeface="Verdana"/>
                <a:cs typeface="Verdana"/>
              </a:rPr>
              <a:t>deux</a:t>
            </a:r>
            <a:r>
              <a:rPr spc="20" dirty="0">
                <a:solidFill>
                  <a:prstClr val="black"/>
                </a:solidFill>
                <a:latin typeface="Verdana"/>
                <a:cs typeface="Verdana"/>
              </a:rPr>
              <a:t> </a:t>
            </a:r>
            <a:r>
              <a:rPr dirty="0">
                <a:solidFill>
                  <a:prstClr val="black"/>
                </a:solidFill>
                <a:latin typeface="Verdana"/>
                <a:cs typeface="Verdana"/>
              </a:rPr>
              <a:t>dimensions</a:t>
            </a:r>
            <a:r>
              <a:rPr spc="5" dirty="0">
                <a:solidFill>
                  <a:prstClr val="black"/>
                </a:solidFill>
                <a:latin typeface="Verdana"/>
                <a:cs typeface="Verdana"/>
              </a:rPr>
              <a:t> </a:t>
            </a:r>
            <a:r>
              <a:rPr dirty="0">
                <a:solidFill>
                  <a:prstClr val="black"/>
                </a:solidFill>
                <a:latin typeface="Verdana"/>
                <a:cs typeface="Verdana"/>
              </a:rPr>
              <a:t>:</a:t>
            </a:r>
            <a:endParaRPr>
              <a:solidFill>
                <a:prstClr val="black"/>
              </a:solidFill>
              <a:latin typeface="Verdana"/>
              <a:cs typeface="Verdana"/>
            </a:endParaRPr>
          </a:p>
          <a:p>
            <a:pPr marL="1272540" indent="-346075">
              <a:spcBef>
                <a:spcPts val="1080"/>
              </a:spcBef>
              <a:buFont typeface="Segoe UI Symbol"/>
              <a:buChar char="➔"/>
              <a:tabLst>
                <a:tab pos="1273175" algn="l"/>
              </a:tabLst>
            </a:pPr>
            <a:r>
              <a:rPr spc="5" dirty="0">
                <a:solidFill>
                  <a:prstClr val="black"/>
                </a:solidFill>
                <a:latin typeface="Verdana"/>
                <a:cs typeface="Verdana"/>
              </a:rPr>
              <a:t>le</a:t>
            </a:r>
            <a:r>
              <a:rPr spc="290" dirty="0">
                <a:solidFill>
                  <a:prstClr val="black"/>
                </a:solidFill>
                <a:latin typeface="Verdana"/>
                <a:cs typeface="Verdana"/>
              </a:rPr>
              <a:t> </a:t>
            </a:r>
            <a:r>
              <a:rPr b="1" dirty="0">
                <a:solidFill>
                  <a:prstClr val="black"/>
                </a:solidFill>
                <a:latin typeface="Verdana"/>
                <a:cs typeface="Verdana"/>
              </a:rPr>
              <a:t>type</a:t>
            </a:r>
            <a:r>
              <a:rPr b="1" spc="315" dirty="0">
                <a:solidFill>
                  <a:prstClr val="black"/>
                </a:solidFill>
                <a:latin typeface="Verdana"/>
                <a:cs typeface="Verdana"/>
              </a:rPr>
              <a:t> </a:t>
            </a:r>
            <a:r>
              <a:rPr b="1" spc="5" dirty="0">
                <a:solidFill>
                  <a:prstClr val="black"/>
                </a:solidFill>
                <a:latin typeface="Verdana"/>
                <a:cs typeface="Verdana"/>
              </a:rPr>
              <a:t>de</a:t>
            </a:r>
            <a:r>
              <a:rPr b="1" spc="320" dirty="0">
                <a:solidFill>
                  <a:prstClr val="black"/>
                </a:solidFill>
                <a:latin typeface="Verdana"/>
                <a:cs typeface="Verdana"/>
              </a:rPr>
              <a:t> </a:t>
            </a:r>
            <a:r>
              <a:rPr b="1" spc="-5" dirty="0">
                <a:solidFill>
                  <a:prstClr val="black"/>
                </a:solidFill>
                <a:latin typeface="Verdana"/>
                <a:cs typeface="Verdana"/>
              </a:rPr>
              <a:t>documents</a:t>
            </a:r>
            <a:r>
              <a:rPr b="1" spc="325" dirty="0">
                <a:solidFill>
                  <a:prstClr val="black"/>
                </a:solidFill>
                <a:latin typeface="Verdana"/>
                <a:cs typeface="Verdana"/>
              </a:rPr>
              <a:t> </a:t>
            </a:r>
            <a:r>
              <a:rPr spc="-5" dirty="0">
                <a:solidFill>
                  <a:prstClr val="black"/>
                </a:solidFill>
                <a:latin typeface="Verdana"/>
                <a:cs typeface="Verdana"/>
              </a:rPr>
              <a:t>que</a:t>
            </a:r>
            <a:r>
              <a:rPr spc="295" dirty="0">
                <a:solidFill>
                  <a:prstClr val="black"/>
                </a:solidFill>
                <a:latin typeface="Verdana"/>
                <a:cs typeface="Verdana"/>
              </a:rPr>
              <a:t> </a:t>
            </a:r>
            <a:r>
              <a:rPr dirty="0">
                <a:solidFill>
                  <a:prstClr val="black"/>
                </a:solidFill>
                <a:latin typeface="Verdana"/>
                <a:cs typeface="Verdana"/>
              </a:rPr>
              <a:t>l'on</a:t>
            </a:r>
            <a:r>
              <a:rPr spc="290" dirty="0">
                <a:solidFill>
                  <a:prstClr val="black"/>
                </a:solidFill>
                <a:latin typeface="Verdana"/>
                <a:cs typeface="Verdana"/>
              </a:rPr>
              <a:t> </a:t>
            </a:r>
            <a:r>
              <a:rPr spc="-5" dirty="0">
                <a:solidFill>
                  <a:prstClr val="black"/>
                </a:solidFill>
                <a:latin typeface="Verdana"/>
                <a:cs typeface="Verdana"/>
              </a:rPr>
              <a:t>recherche</a:t>
            </a:r>
            <a:r>
              <a:rPr spc="295" dirty="0">
                <a:solidFill>
                  <a:prstClr val="black"/>
                </a:solidFill>
                <a:latin typeface="Verdana"/>
                <a:cs typeface="Verdana"/>
              </a:rPr>
              <a:t> </a:t>
            </a:r>
            <a:r>
              <a:rPr dirty="0">
                <a:solidFill>
                  <a:prstClr val="black"/>
                </a:solidFill>
                <a:latin typeface="Verdana"/>
                <a:cs typeface="Verdana"/>
              </a:rPr>
              <a:t>:</a:t>
            </a:r>
            <a:r>
              <a:rPr spc="290" dirty="0">
                <a:solidFill>
                  <a:prstClr val="black"/>
                </a:solidFill>
                <a:latin typeface="Verdana"/>
                <a:cs typeface="Verdana"/>
              </a:rPr>
              <a:t> </a:t>
            </a:r>
            <a:r>
              <a:rPr spc="-10" dirty="0">
                <a:solidFill>
                  <a:prstClr val="black"/>
                </a:solidFill>
                <a:latin typeface="Verdana"/>
                <a:cs typeface="Verdana"/>
              </a:rPr>
              <a:t>monographies,</a:t>
            </a:r>
            <a:r>
              <a:rPr spc="285" dirty="0">
                <a:solidFill>
                  <a:prstClr val="black"/>
                </a:solidFill>
                <a:latin typeface="Verdana"/>
                <a:cs typeface="Verdana"/>
              </a:rPr>
              <a:t> </a:t>
            </a:r>
            <a:r>
              <a:rPr dirty="0">
                <a:solidFill>
                  <a:prstClr val="black"/>
                </a:solidFill>
                <a:latin typeface="Verdana"/>
                <a:cs typeface="Verdana"/>
              </a:rPr>
              <a:t>articles</a:t>
            </a:r>
            <a:r>
              <a:rPr spc="280" dirty="0">
                <a:solidFill>
                  <a:prstClr val="black"/>
                </a:solidFill>
                <a:latin typeface="Verdana"/>
                <a:cs typeface="Verdana"/>
              </a:rPr>
              <a:t> </a:t>
            </a:r>
            <a:r>
              <a:rPr spc="-5" dirty="0">
                <a:solidFill>
                  <a:prstClr val="black"/>
                </a:solidFill>
                <a:latin typeface="Verdana"/>
                <a:cs typeface="Verdana"/>
              </a:rPr>
              <a:t>de</a:t>
            </a:r>
            <a:r>
              <a:rPr spc="295" dirty="0">
                <a:solidFill>
                  <a:prstClr val="black"/>
                </a:solidFill>
                <a:latin typeface="Verdana"/>
                <a:cs typeface="Verdana"/>
              </a:rPr>
              <a:t> </a:t>
            </a:r>
            <a:r>
              <a:rPr spc="-5" dirty="0">
                <a:solidFill>
                  <a:prstClr val="black"/>
                </a:solidFill>
                <a:latin typeface="Verdana"/>
                <a:cs typeface="Verdana"/>
              </a:rPr>
              <a:t>revues,</a:t>
            </a:r>
            <a:r>
              <a:rPr spc="295" dirty="0">
                <a:solidFill>
                  <a:prstClr val="black"/>
                </a:solidFill>
                <a:latin typeface="Verdana"/>
                <a:cs typeface="Verdana"/>
              </a:rPr>
              <a:t> </a:t>
            </a:r>
            <a:r>
              <a:rPr spc="-5" dirty="0">
                <a:solidFill>
                  <a:prstClr val="black"/>
                </a:solidFill>
                <a:latin typeface="Verdana"/>
                <a:cs typeface="Verdana"/>
              </a:rPr>
              <a:t>thèses.</a:t>
            </a:r>
            <a:endParaRPr>
              <a:solidFill>
                <a:prstClr val="black"/>
              </a:solidFill>
              <a:latin typeface="Verdana"/>
              <a:cs typeface="Verdana"/>
            </a:endParaRPr>
          </a:p>
          <a:p>
            <a:pPr marL="12700" marR="5080" indent="914400">
              <a:lnSpc>
                <a:spcPct val="150000"/>
              </a:lnSpc>
              <a:buFont typeface="Segoe UI Symbol"/>
              <a:buChar char="➔"/>
              <a:tabLst>
                <a:tab pos="1287780" algn="l"/>
                <a:tab pos="1288415" algn="l"/>
                <a:tab pos="1621790" algn="l"/>
                <a:tab pos="2321560" algn="l"/>
                <a:tab pos="2767965" algn="l"/>
                <a:tab pos="4296410" algn="l"/>
                <a:tab pos="4566920" algn="l"/>
                <a:tab pos="5842000" algn="l"/>
                <a:tab pos="6078220" algn="l"/>
                <a:tab pos="7440930" algn="l"/>
                <a:tab pos="7854315" algn="l"/>
                <a:tab pos="9479280" algn="l"/>
                <a:tab pos="10266680" algn="l"/>
                <a:tab pos="10680065" algn="l"/>
              </a:tabLst>
            </a:pPr>
            <a:r>
              <a:rPr spc="10" dirty="0">
                <a:solidFill>
                  <a:prstClr val="black"/>
                </a:solidFill>
                <a:latin typeface="Verdana"/>
                <a:cs typeface="Verdana"/>
              </a:rPr>
              <a:t>l</a:t>
            </a:r>
            <a:r>
              <a:rPr dirty="0">
                <a:solidFill>
                  <a:prstClr val="black"/>
                </a:solidFill>
                <a:latin typeface="Verdana"/>
                <a:cs typeface="Verdana"/>
              </a:rPr>
              <a:t>e	</a:t>
            </a:r>
            <a:r>
              <a:rPr b="1" dirty="0">
                <a:solidFill>
                  <a:prstClr val="black"/>
                </a:solidFill>
                <a:latin typeface="Verdana"/>
                <a:cs typeface="Verdana"/>
              </a:rPr>
              <a:t>type	</a:t>
            </a:r>
            <a:r>
              <a:rPr b="1" spc="10" dirty="0">
                <a:solidFill>
                  <a:prstClr val="black"/>
                </a:solidFill>
                <a:latin typeface="Verdana"/>
                <a:cs typeface="Verdana"/>
              </a:rPr>
              <a:t>d</a:t>
            </a:r>
            <a:r>
              <a:rPr b="1" dirty="0">
                <a:solidFill>
                  <a:prstClr val="black"/>
                </a:solidFill>
                <a:latin typeface="Verdana"/>
                <a:cs typeface="Verdana"/>
              </a:rPr>
              <a:t>e	</a:t>
            </a:r>
            <a:r>
              <a:rPr b="1" spc="-5" dirty="0">
                <a:solidFill>
                  <a:prstClr val="black"/>
                </a:solidFill>
                <a:latin typeface="Verdana"/>
                <a:cs typeface="Verdana"/>
              </a:rPr>
              <a:t>r</a:t>
            </a:r>
            <a:r>
              <a:rPr b="1" spc="5" dirty="0">
                <a:solidFill>
                  <a:prstClr val="black"/>
                </a:solidFill>
                <a:latin typeface="Verdana"/>
                <a:cs typeface="Verdana"/>
              </a:rPr>
              <a:t>e</a:t>
            </a:r>
            <a:r>
              <a:rPr b="1" spc="-5" dirty="0">
                <a:solidFill>
                  <a:prstClr val="black"/>
                </a:solidFill>
                <a:latin typeface="Verdana"/>
                <a:cs typeface="Verdana"/>
              </a:rPr>
              <a:t>ssou</a:t>
            </a:r>
            <a:r>
              <a:rPr b="1" spc="5" dirty="0">
                <a:solidFill>
                  <a:prstClr val="black"/>
                </a:solidFill>
                <a:latin typeface="Verdana"/>
                <a:cs typeface="Verdana"/>
              </a:rPr>
              <a:t>r</a:t>
            </a:r>
            <a:r>
              <a:rPr b="1" spc="-5" dirty="0">
                <a:solidFill>
                  <a:prstClr val="black"/>
                </a:solidFill>
                <a:latin typeface="Verdana"/>
                <a:cs typeface="Verdana"/>
              </a:rPr>
              <a:t>c</a:t>
            </a:r>
            <a:r>
              <a:rPr b="1" spc="10" dirty="0">
                <a:solidFill>
                  <a:prstClr val="black"/>
                </a:solidFill>
                <a:latin typeface="Verdana"/>
                <a:cs typeface="Verdana"/>
              </a:rPr>
              <a:t>e</a:t>
            </a:r>
            <a:r>
              <a:rPr b="1" dirty="0">
                <a:solidFill>
                  <a:prstClr val="black"/>
                </a:solidFill>
                <a:latin typeface="Verdana"/>
                <a:cs typeface="Verdana"/>
              </a:rPr>
              <a:t>s	</a:t>
            </a:r>
            <a:r>
              <a:rPr dirty="0">
                <a:solidFill>
                  <a:prstClr val="black"/>
                </a:solidFill>
                <a:latin typeface="Verdana"/>
                <a:cs typeface="Verdana"/>
              </a:rPr>
              <a:t>à	</a:t>
            </a:r>
            <a:r>
              <a:rPr spc="5" dirty="0">
                <a:solidFill>
                  <a:prstClr val="black"/>
                </a:solidFill>
                <a:latin typeface="Verdana"/>
                <a:cs typeface="Verdana"/>
              </a:rPr>
              <a:t>i</a:t>
            </a:r>
            <a:r>
              <a:rPr dirty="0">
                <a:solidFill>
                  <a:prstClr val="black"/>
                </a:solidFill>
                <a:latin typeface="Verdana"/>
                <a:cs typeface="Verdana"/>
              </a:rPr>
              <a:t>nt</a:t>
            </a:r>
            <a:r>
              <a:rPr spc="-10" dirty="0">
                <a:solidFill>
                  <a:prstClr val="black"/>
                </a:solidFill>
                <a:latin typeface="Verdana"/>
                <a:cs typeface="Verdana"/>
              </a:rPr>
              <a:t>e</a:t>
            </a:r>
            <a:r>
              <a:rPr dirty="0">
                <a:solidFill>
                  <a:prstClr val="black"/>
                </a:solidFill>
                <a:latin typeface="Verdana"/>
                <a:cs typeface="Verdana"/>
              </a:rPr>
              <a:t>rro</a:t>
            </a:r>
            <a:r>
              <a:rPr spc="-10" dirty="0">
                <a:solidFill>
                  <a:prstClr val="black"/>
                </a:solidFill>
                <a:latin typeface="Verdana"/>
                <a:cs typeface="Verdana"/>
              </a:rPr>
              <a:t>g</a:t>
            </a:r>
            <a:r>
              <a:rPr dirty="0">
                <a:solidFill>
                  <a:prstClr val="black"/>
                </a:solidFill>
                <a:latin typeface="Verdana"/>
                <a:cs typeface="Verdana"/>
              </a:rPr>
              <a:t>er	:	cat</a:t>
            </a:r>
            <a:r>
              <a:rPr spc="-10" dirty="0">
                <a:solidFill>
                  <a:prstClr val="black"/>
                </a:solidFill>
                <a:latin typeface="Verdana"/>
                <a:cs typeface="Verdana"/>
              </a:rPr>
              <a:t>a</a:t>
            </a:r>
            <a:r>
              <a:rPr spc="5" dirty="0">
                <a:solidFill>
                  <a:prstClr val="black"/>
                </a:solidFill>
                <a:latin typeface="Verdana"/>
                <a:cs typeface="Verdana"/>
              </a:rPr>
              <a:t>l</a:t>
            </a:r>
            <a:r>
              <a:rPr dirty="0">
                <a:solidFill>
                  <a:prstClr val="black"/>
                </a:solidFill>
                <a:latin typeface="Verdana"/>
                <a:cs typeface="Verdana"/>
              </a:rPr>
              <a:t>ogues	</a:t>
            </a:r>
            <a:r>
              <a:rPr spc="-10" dirty="0">
                <a:solidFill>
                  <a:prstClr val="black"/>
                </a:solidFill>
                <a:latin typeface="Verdana"/>
                <a:cs typeface="Verdana"/>
              </a:rPr>
              <a:t>d</a:t>
            </a:r>
            <a:r>
              <a:rPr dirty="0">
                <a:solidFill>
                  <a:prstClr val="black"/>
                </a:solidFill>
                <a:latin typeface="Verdana"/>
                <a:cs typeface="Verdana"/>
              </a:rPr>
              <a:t>e	</a:t>
            </a:r>
            <a:r>
              <a:rPr spc="-10" dirty="0">
                <a:solidFill>
                  <a:prstClr val="black"/>
                </a:solidFill>
                <a:latin typeface="Verdana"/>
                <a:cs typeface="Verdana"/>
              </a:rPr>
              <a:t>b</a:t>
            </a:r>
            <a:r>
              <a:rPr spc="5" dirty="0">
                <a:solidFill>
                  <a:prstClr val="black"/>
                </a:solidFill>
                <a:latin typeface="Verdana"/>
                <a:cs typeface="Verdana"/>
              </a:rPr>
              <a:t>i</a:t>
            </a:r>
            <a:r>
              <a:rPr spc="-10" dirty="0">
                <a:solidFill>
                  <a:prstClr val="black"/>
                </a:solidFill>
                <a:latin typeface="Verdana"/>
                <a:cs typeface="Verdana"/>
              </a:rPr>
              <a:t>b</a:t>
            </a:r>
            <a:r>
              <a:rPr spc="5" dirty="0">
                <a:solidFill>
                  <a:prstClr val="black"/>
                </a:solidFill>
                <a:latin typeface="Verdana"/>
                <a:cs typeface="Verdana"/>
              </a:rPr>
              <a:t>li</a:t>
            </a:r>
            <a:r>
              <a:rPr dirty="0">
                <a:solidFill>
                  <a:prstClr val="black"/>
                </a:solidFill>
                <a:latin typeface="Verdana"/>
                <a:cs typeface="Verdana"/>
              </a:rPr>
              <a:t>oth</a:t>
            </a:r>
            <a:r>
              <a:rPr spc="-10" dirty="0">
                <a:solidFill>
                  <a:prstClr val="black"/>
                </a:solidFill>
                <a:latin typeface="Verdana"/>
                <a:cs typeface="Verdana"/>
              </a:rPr>
              <a:t>èq</a:t>
            </a:r>
            <a:r>
              <a:rPr dirty="0">
                <a:solidFill>
                  <a:prstClr val="black"/>
                </a:solidFill>
                <a:latin typeface="Verdana"/>
                <a:cs typeface="Verdana"/>
              </a:rPr>
              <a:t>ue,	</a:t>
            </a:r>
            <a:r>
              <a:rPr spc="-10" dirty="0">
                <a:solidFill>
                  <a:prstClr val="black"/>
                </a:solidFill>
                <a:latin typeface="Verdana"/>
                <a:cs typeface="Verdana"/>
              </a:rPr>
              <a:t>b</a:t>
            </a:r>
            <a:r>
              <a:rPr dirty="0">
                <a:solidFill>
                  <a:prstClr val="black"/>
                </a:solidFill>
                <a:latin typeface="Verdana"/>
                <a:cs typeface="Verdana"/>
              </a:rPr>
              <a:t>a</a:t>
            </a:r>
            <a:r>
              <a:rPr spc="5" dirty="0">
                <a:solidFill>
                  <a:prstClr val="black"/>
                </a:solidFill>
                <a:latin typeface="Verdana"/>
                <a:cs typeface="Verdana"/>
              </a:rPr>
              <a:t>s</a:t>
            </a:r>
            <a:r>
              <a:rPr dirty="0">
                <a:solidFill>
                  <a:prstClr val="black"/>
                </a:solidFill>
                <a:latin typeface="Verdana"/>
                <a:cs typeface="Verdana"/>
              </a:rPr>
              <a:t>es	</a:t>
            </a:r>
            <a:r>
              <a:rPr spc="5" dirty="0">
                <a:solidFill>
                  <a:prstClr val="black"/>
                </a:solidFill>
                <a:latin typeface="Verdana"/>
                <a:cs typeface="Verdana"/>
              </a:rPr>
              <a:t>d</a:t>
            </a:r>
            <a:r>
              <a:rPr dirty="0">
                <a:solidFill>
                  <a:prstClr val="black"/>
                </a:solidFill>
                <a:latin typeface="Verdana"/>
                <a:cs typeface="Verdana"/>
              </a:rPr>
              <a:t>e	</a:t>
            </a:r>
            <a:r>
              <a:rPr spc="-10" dirty="0">
                <a:solidFill>
                  <a:prstClr val="black"/>
                </a:solidFill>
                <a:latin typeface="Verdana"/>
                <a:cs typeface="Verdana"/>
              </a:rPr>
              <a:t>d</a:t>
            </a:r>
            <a:r>
              <a:rPr dirty="0">
                <a:solidFill>
                  <a:prstClr val="black"/>
                </a:solidFill>
                <a:latin typeface="Verdana"/>
                <a:cs typeface="Verdana"/>
              </a:rPr>
              <a:t>onn</a:t>
            </a:r>
            <a:r>
              <a:rPr spc="5" dirty="0">
                <a:solidFill>
                  <a:prstClr val="black"/>
                </a:solidFill>
                <a:latin typeface="Verdana"/>
                <a:cs typeface="Verdana"/>
              </a:rPr>
              <a:t>é</a:t>
            </a:r>
            <a:r>
              <a:rPr dirty="0">
                <a:solidFill>
                  <a:prstClr val="black"/>
                </a:solidFill>
                <a:latin typeface="Verdana"/>
                <a:cs typeface="Verdana"/>
              </a:rPr>
              <a:t>e</a:t>
            </a:r>
            <a:r>
              <a:rPr spc="-20" dirty="0">
                <a:solidFill>
                  <a:prstClr val="black"/>
                </a:solidFill>
                <a:latin typeface="Verdana"/>
                <a:cs typeface="Verdana"/>
              </a:rPr>
              <a:t>s</a:t>
            </a:r>
            <a:r>
              <a:rPr dirty="0">
                <a:solidFill>
                  <a:prstClr val="black"/>
                </a:solidFill>
                <a:latin typeface="Verdana"/>
                <a:cs typeface="Verdana"/>
              </a:rPr>
              <a:t>,  </a:t>
            </a:r>
            <a:r>
              <a:rPr spc="-5" dirty="0">
                <a:solidFill>
                  <a:prstClr val="black"/>
                </a:solidFill>
                <a:latin typeface="Verdana"/>
                <a:cs typeface="Verdana"/>
              </a:rPr>
              <a:t>moteur</a:t>
            </a:r>
            <a:r>
              <a:rPr dirty="0">
                <a:solidFill>
                  <a:prstClr val="black"/>
                </a:solidFill>
                <a:latin typeface="Verdana"/>
                <a:cs typeface="Verdana"/>
              </a:rPr>
              <a:t> </a:t>
            </a:r>
            <a:r>
              <a:rPr spc="-5" dirty="0">
                <a:solidFill>
                  <a:prstClr val="black"/>
                </a:solidFill>
                <a:latin typeface="Verdana"/>
                <a:cs typeface="Verdana"/>
              </a:rPr>
              <a:t>de</a:t>
            </a:r>
            <a:r>
              <a:rPr spc="10" dirty="0">
                <a:solidFill>
                  <a:prstClr val="black"/>
                </a:solidFill>
                <a:latin typeface="Verdana"/>
                <a:cs typeface="Verdana"/>
              </a:rPr>
              <a:t> </a:t>
            </a:r>
            <a:r>
              <a:rPr spc="-5" dirty="0">
                <a:solidFill>
                  <a:prstClr val="black"/>
                </a:solidFill>
                <a:latin typeface="Verdana"/>
                <a:cs typeface="Verdana"/>
              </a:rPr>
              <a:t>recherche</a:t>
            </a:r>
            <a:r>
              <a:rPr spc="10" dirty="0">
                <a:solidFill>
                  <a:prstClr val="black"/>
                </a:solidFill>
                <a:latin typeface="Verdana"/>
                <a:cs typeface="Verdana"/>
              </a:rPr>
              <a:t> </a:t>
            </a:r>
            <a:r>
              <a:rPr spc="-5" dirty="0">
                <a:solidFill>
                  <a:prstClr val="black"/>
                </a:solidFill>
                <a:latin typeface="Verdana"/>
                <a:cs typeface="Verdana"/>
              </a:rPr>
              <a:t>du</a:t>
            </a:r>
            <a:r>
              <a:rPr spc="15" dirty="0">
                <a:solidFill>
                  <a:prstClr val="black"/>
                </a:solidFill>
                <a:latin typeface="Verdana"/>
                <a:cs typeface="Verdana"/>
              </a:rPr>
              <a:t> </a:t>
            </a:r>
            <a:r>
              <a:rPr spc="-35" dirty="0">
                <a:solidFill>
                  <a:prstClr val="black"/>
                </a:solidFill>
                <a:latin typeface="Verdana"/>
                <a:cs typeface="Verdana"/>
              </a:rPr>
              <a:t>Web,</a:t>
            </a:r>
            <a:r>
              <a:rPr spc="5" dirty="0">
                <a:solidFill>
                  <a:prstClr val="black"/>
                </a:solidFill>
                <a:latin typeface="Verdana"/>
                <a:cs typeface="Verdana"/>
              </a:rPr>
              <a:t> </a:t>
            </a:r>
            <a:r>
              <a:rPr dirty="0">
                <a:solidFill>
                  <a:prstClr val="black"/>
                </a:solidFill>
                <a:latin typeface="Verdana"/>
                <a:cs typeface="Verdana"/>
              </a:rPr>
              <a:t>portails</a:t>
            </a:r>
            <a:r>
              <a:rPr spc="-15" dirty="0">
                <a:solidFill>
                  <a:prstClr val="black"/>
                </a:solidFill>
                <a:latin typeface="Verdana"/>
                <a:cs typeface="Verdana"/>
              </a:rPr>
              <a:t> </a:t>
            </a:r>
            <a:r>
              <a:rPr spc="-5" dirty="0">
                <a:solidFill>
                  <a:prstClr val="black"/>
                </a:solidFill>
                <a:latin typeface="Verdana"/>
                <a:cs typeface="Verdana"/>
              </a:rPr>
              <a:t>spécialisés,</a:t>
            </a:r>
            <a:r>
              <a:rPr spc="20" dirty="0">
                <a:solidFill>
                  <a:prstClr val="black"/>
                </a:solidFill>
                <a:latin typeface="Verdana"/>
                <a:cs typeface="Verdana"/>
              </a:rPr>
              <a:t> </a:t>
            </a:r>
            <a:r>
              <a:rPr spc="-5" dirty="0">
                <a:solidFill>
                  <a:prstClr val="black"/>
                </a:solidFill>
                <a:latin typeface="Verdana"/>
                <a:cs typeface="Verdana"/>
              </a:rPr>
              <a:t>etc.</a:t>
            </a:r>
            <a:endParaRPr>
              <a:solidFill>
                <a:prstClr val="black"/>
              </a:solidFill>
              <a:latin typeface="Verdana"/>
              <a:cs typeface="Verdana"/>
            </a:endParaRPr>
          </a:p>
          <a:p>
            <a:pPr marL="469900">
              <a:spcBef>
                <a:spcPts val="1530"/>
              </a:spcBef>
            </a:pPr>
            <a:r>
              <a:rPr b="1" spc="-5" dirty="0">
                <a:solidFill>
                  <a:srgbClr val="0000FF"/>
                </a:solidFill>
                <a:latin typeface="Verdana"/>
                <a:cs typeface="Verdana"/>
              </a:rPr>
              <a:t>2.1.</a:t>
            </a:r>
            <a:r>
              <a:rPr b="1" spc="-40" dirty="0">
                <a:solidFill>
                  <a:srgbClr val="0000FF"/>
                </a:solidFill>
                <a:latin typeface="Verdana"/>
                <a:cs typeface="Verdana"/>
              </a:rPr>
              <a:t> </a:t>
            </a:r>
            <a:r>
              <a:rPr b="1" dirty="0">
                <a:solidFill>
                  <a:srgbClr val="0000FF"/>
                </a:solidFill>
                <a:latin typeface="Verdana"/>
                <a:cs typeface="Verdana"/>
              </a:rPr>
              <a:t>Types</a:t>
            </a:r>
            <a:r>
              <a:rPr b="1" spc="-25" dirty="0">
                <a:solidFill>
                  <a:srgbClr val="0000FF"/>
                </a:solidFill>
                <a:latin typeface="Verdana"/>
                <a:cs typeface="Verdana"/>
              </a:rPr>
              <a:t> </a:t>
            </a:r>
            <a:r>
              <a:rPr b="1" dirty="0">
                <a:solidFill>
                  <a:srgbClr val="0000FF"/>
                </a:solidFill>
                <a:latin typeface="Verdana"/>
                <a:cs typeface="Verdana"/>
              </a:rPr>
              <a:t>des</a:t>
            </a:r>
            <a:r>
              <a:rPr b="1" spc="-30" dirty="0">
                <a:solidFill>
                  <a:srgbClr val="0000FF"/>
                </a:solidFill>
                <a:latin typeface="Verdana"/>
                <a:cs typeface="Verdana"/>
              </a:rPr>
              <a:t> </a:t>
            </a:r>
            <a:r>
              <a:rPr b="1" spc="-5" dirty="0">
                <a:solidFill>
                  <a:srgbClr val="0000FF"/>
                </a:solidFill>
                <a:latin typeface="Verdana"/>
                <a:cs typeface="Verdana"/>
              </a:rPr>
              <a:t>documents</a:t>
            </a:r>
            <a:endParaRPr>
              <a:solidFill>
                <a:prstClr val="black"/>
              </a:solidFill>
              <a:latin typeface="Verdana"/>
              <a:cs typeface="Verdana"/>
            </a:endParaRPr>
          </a:p>
          <a:p>
            <a:pPr marL="220979">
              <a:spcBef>
                <a:spcPts val="1220"/>
              </a:spcBef>
            </a:pPr>
            <a:r>
              <a:rPr spc="-5" dirty="0">
                <a:solidFill>
                  <a:prstClr val="black"/>
                </a:solidFill>
                <a:latin typeface="Verdana"/>
                <a:cs typeface="Verdana"/>
              </a:rPr>
              <a:t>Il</a:t>
            </a:r>
            <a:r>
              <a:rPr spc="10" dirty="0">
                <a:solidFill>
                  <a:prstClr val="black"/>
                </a:solidFill>
                <a:latin typeface="Verdana"/>
                <a:cs typeface="Verdana"/>
              </a:rPr>
              <a:t> </a:t>
            </a:r>
            <a:r>
              <a:rPr spc="-5" dirty="0">
                <a:solidFill>
                  <a:prstClr val="black"/>
                </a:solidFill>
                <a:latin typeface="Verdana"/>
                <a:cs typeface="Verdana"/>
              </a:rPr>
              <a:t>Dépend</a:t>
            </a:r>
            <a:r>
              <a:rPr spc="30" dirty="0">
                <a:solidFill>
                  <a:prstClr val="black"/>
                </a:solidFill>
                <a:latin typeface="Verdana"/>
                <a:cs typeface="Verdana"/>
              </a:rPr>
              <a:t> </a:t>
            </a:r>
            <a:r>
              <a:rPr spc="-5" dirty="0">
                <a:solidFill>
                  <a:prstClr val="black"/>
                </a:solidFill>
                <a:latin typeface="Verdana"/>
                <a:cs typeface="Verdana"/>
              </a:rPr>
              <a:t>du</a:t>
            </a:r>
            <a:r>
              <a:rPr spc="5" dirty="0">
                <a:solidFill>
                  <a:prstClr val="black"/>
                </a:solidFill>
                <a:latin typeface="Verdana"/>
                <a:cs typeface="Verdana"/>
              </a:rPr>
              <a:t> </a:t>
            </a:r>
            <a:r>
              <a:rPr spc="-5" dirty="0">
                <a:solidFill>
                  <a:prstClr val="black"/>
                </a:solidFill>
                <a:latin typeface="Verdana"/>
                <a:cs typeface="Verdana"/>
              </a:rPr>
              <a:t>niveau</a:t>
            </a:r>
            <a:r>
              <a:rPr spc="-10" dirty="0">
                <a:solidFill>
                  <a:prstClr val="black"/>
                </a:solidFill>
                <a:latin typeface="Verdana"/>
                <a:cs typeface="Verdana"/>
              </a:rPr>
              <a:t> </a:t>
            </a:r>
            <a:r>
              <a:rPr spc="-5" dirty="0">
                <a:solidFill>
                  <a:prstClr val="black"/>
                </a:solidFill>
                <a:latin typeface="Verdana"/>
                <a:cs typeface="Verdana"/>
              </a:rPr>
              <a:t>et</a:t>
            </a:r>
            <a:r>
              <a:rPr spc="15" dirty="0">
                <a:solidFill>
                  <a:prstClr val="black"/>
                </a:solidFill>
                <a:latin typeface="Verdana"/>
                <a:cs typeface="Verdana"/>
              </a:rPr>
              <a:t> </a:t>
            </a:r>
            <a:r>
              <a:rPr spc="-5" dirty="0">
                <a:solidFill>
                  <a:prstClr val="black"/>
                </a:solidFill>
                <a:latin typeface="Verdana"/>
                <a:cs typeface="Verdana"/>
              </a:rPr>
              <a:t>de</a:t>
            </a:r>
            <a:r>
              <a:rPr spc="25" dirty="0">
                <a:solidFill>
                  <a:prstClr val="black"/>
                </a:solidFill>
                <a:latin typeface="Verdana"/>
                <a:cs typeface="Verdana"/>
              </a:rPr>
              <a:t> </a:t>
            </a:r>
            <a:r>
              <a:rPr dirty="0">
                <a:solidFill>
                  <a:prstClr val="black"/>
                </a:solidFill>
                <a:latin typeface="Verdana"/>
                <a:cs typeface="Verdana"/>
              </a:rPr>
              <a:t>la</a:t>
            </a:r>
            <a:r>
              <a:rPr spc="-15" dirty="0">
                <a:solidFill>
                  <a:prstClr val="black"/>
                </a:solidFill>
                <a:latin typeface="Verdana"/>
                <a:cs typeface="Verdana"/>
              </a:rPr>
              <a:t> </a:t>
            </a:r>
            <a:r>
              <a:rPr spc="-5" dirty="0">
                <a:solidFill>
                  <a:prstClr val="black"/>
                </a:solidFill>
                <a:latin typeface="Verdana"/>
                <a:cs typeface="Verdana"/>
              </a:rPr>
              <a:t>nature de</a:t>
            </a:r>
            <a:r>
              <a:rPr spc="10" dirty="0">
                <a:solidFill>
                  <a:prstClr val="black"/>
                </a:solidFill>
                <a:latin typeface="Verdana"/>
                <a:cs typeface="Verdana"/>
              </a:rPr>
              <a:t> </a:t>
            </a:r>
            <a:r>
              <a:rPr dirty="0">
                <a:solidFill>
                  <a:prstClr val="black"/>
                </a:solidFill>
                <a:latin typeface="Verdana"/>
                <a:cs typeface="Verdana"/>
              </a:rPr>
              <a:t>l'information</a:t>
            </a:r>
            <a:r>
              <a:rPr spc="-20" dirty="0">
                <a:solidFill>
                  <a:prstClr val="black"/>
                </a:solidFill>
                <a:latin typeface="Verdana"/>
                <a:cs typeface="Verdana"/>
              </a:rPr>
              <a:t> </a:t>
            </a:r>
            <a:r>
              <a:rPr spc="-5" dirty="0">
                <a:solidFill>
                  <a:prstClr val="black"/>
                </a:solidFill>
                <a:latin typeface="Verdana"/>
                <a:cs typeface="Verdana"/>
              </a:rPr>
              <a:t>recherchée</a:t>
            </a:r>
            <a:r>
              <a:rPr spc="25" dirty="0">
                <a:solidFill>
                  <a:prstClr val="black"/>
                </a:solidFill>
                <a:latin typeface="Verdana"/>
                <a:cs typeface="Verdana"/>
              </a:rPr>
              <a:t> </a:t>
            </a:r>
            <a:r>
              <a:rPr dirty="0">
                <a:solidFill>
                  <a:prstClr val="black"/>
                </a:solidFill>
                <a:latin typeface="Verdana"/>
                <a:cs typeface="Verdana"/>
              </a:rPr>
              <a:t>:</a:t>
            </a:r>
            <a:endParaRPr>
              <a:solidFill>
                <a:prstClr val="black"/>
              </a:solidFill>
              <a:latin typeface="Verdana"/>
              <a:cs typeface="Verdana"/>
            </a:endParaRPr>
          </a:p>
          <a:p>
            <a:pPr marL="792480" marR="27305" indent="-342900">
              <a:lnSpc>
                <a:spcPct val="150000"/>
              </a:lnSpc>
              <a:spcBef>
                <a:spcPts val="320"/>
              </a:spcBef>
              <a:buFont typeface="Symbol"/>
              <a:buChar char=""/>
              <a:tabLst>
                <a:tab pos="792480" algn="l"/>
                <a:tab pos="793115" algn="l"/>
              </a:tabLst>
            </a:pPr>
            <a:r>
              <a:rPr dirty="0">
                <a:solidFill>
                  <a:prstClr val="black"/>
                </a:solidFill>
                <a:latin typeface="Verdana"/>
                <a:cs typeface="Verdana"/>
              </a:rPr>
              <a:t>Les</a:t>
            </a:r>
            <a:r>
              <a:rPr spc="150" dirty="0">
                <a:solidFill>
                  <a:prstClr val="black"/>
                </a:solidFill>
                <a:latin typeface="Verdana"/>
                <a:cs typeface="Verdana"/>
              </a:rPr>
              <a:t> </a:t>
            </a:r>
            <a:r>
              <a:rPr b="1" spc="-5" dirty="0">
                <a:solidFill>
                  <a:prstClr val="black"/>
                </a:solidFill>
                <a:latin typeface="Verdana"/>
                <a:cs typeface="Verdana"/>
              </a:rPr>
              <a:t>dictionnaires</a:t>
            </a:r>
            <a:r>
              <a:rPr b="1" spc="185" dirty="0">
                <a:solidFill>
                  <a:prstClr val="black"/>
                </a:solidFill>
                <a:latin typeface="Verdana"/>
                <a:cs typeface="Verdana"/>
              </a:rPr>
              <a:t> </a:t>
            </a:r>
            <a:r>
              <a:rPr b="1" dirty="0">
                <a:solidFill>
                  <a:prstClr val="black"/>
                </a:solidFill>
                <a:latin typeface="Verdana"/>
                <a:cs typeface="Verdana"/>
              </a:rPr>
              <a:t>et</a:t>
            </a:r>
            <a:r>
              <a:rPr b="1" spc="175" dirty="0">
                <a:solidFill>
                  <a:prstClr val="black"/>
                </a:solidFill>
                <a:latin typeface="Verdana"/>
                <a:cs typeface="Verdana"/>
              </a:rPr>
              <a:t> </a:t>
            </a:r>
            <a:r>
              <a:rPr b="1" dirty="0">
                <a:solidFill>
                  <a:prstClr val="black"/>
                </a:solidFill>
                <a:latin typeface="Verdana"/>
                <a:cs typeface="Verdana"/>
              </a:rPr>
              <a:t>encyclopédies,</a:t>
            </a:r>
            <a:r>
              <a:rPr b="1" spc="190" dirty="0">
                <a:solidFill>
                  <a:prstClr val="black"/>
                </a:solidFill>
                <a:latin typeface="Verdana"/>
                <a:cs typeface="Verdana"/>
              </a:rPr>
              <a:t> </a:t>
            </a:r>
            <a:r>
              <a:rPr dirty="0">
                <a:solidFill>
                  <a:prstClr val="black"/>
                </a:solidFill>
                <a:latin typeface="Verdana"/>
                <a:cs typeface="Verdana"/>
              </a:rPr>
              <a:t>utiles</a:t>
            </a:r>
            <a:r>
              <a:rPr spc="155" dirty="0">
                <a:solidFill>
                  <a:prstClr val="black"/>
                </a:solidFill>
                <a:latin typeface="Verdana"/>
                <a:cs typeface="Verdana"/>
              </a:rPr>
              <a:t> </a:t>
            </a:r>
            <a:r>
              <a:rPr spc="-5" dirty="0">
                <a:solidFill>
                  <a:prstClr val="black"/>
                </a:solidFill>
                <a:latin typeface="Verdana"/>
                <a:cs typeface="Verdana"/>
              </a:rPr>
              <a:t>pour</a:t>
            </a:r>
            <a:r>
              <a:rPr spc="160" dirty="0">
                <a:solidFill>
                  <a:prstClr val="black"/>
                </a:solidFill>
                <a:latin typeface="Verdana"/>
                <a:cs typeface="Verdana"/>
              </a:rPr>
              <a:t> </a:t>
            </a:r>
            <a:r>
              <a:rPr spc="-5" dirty="0">
                <a:solidFill>
                  <a:prstClr val="black"/>
                </a:solidFill>
                <a:latin typeface="Verdana"/>
                <a:cs typeface="Verdana"/>
              </a:rPr>
              <a:t>comprendre</a:t>
            </a:r>
            <a:r>
              <a:rPr spc="160" dirty="0">
                <a:solidFill>
                  <a:prstClr val="black"/>
                </a:solidFill>
                <a:latin typeface="Verdana"/>
                <a:cs typeface="Verdana"/>
              </a:rPr>
              <a:t> </a:t>
            </a:r>
            <a:r>
              <a:rPr spc="5" dirty="0">
                <a:solidFill>
                  <a:prstClr val="black"/>
                </a:solidFill>
                <a:latin typeface="Verdana"/>
                <a:cs typeface="Verdana"/>
              </a:rPr>
              <a:t>le</a:t>
            </a:r>
            <a:r>
              <a:rPr spc="165" dirty="0">
                <a:solidFill>
                  <a:prstClr val="black"/>
                </a:solidFill>
                <a:latin typeface="Verdana"/>
                <a:cs typeface="Verdana"/>
              </a:rPr>
              <a:t> </a:t>
            </a:r>
            <a:r>
              <a:rPr dirty="0">
                <a:solidFill>
                  <a:prstClr val="black"/>
                </a:solidFill>
                <a:latin typeface="Verdana"/>
                <a:cs typeface="Verdana"/>
              </a:rPr>
              <a:t>sujet</a:t>
            </a:r>
            <a:r>
              <a:rPr spc="170" dirty="0">
                <a:solidFill>
                  <a:prstClr val="black"/>
                </a:solidFill>
                <a:latin typeface="Verdana"/>
                <a:cs typeface="Verdana"/>
              </a:rPr>
              <a:t> </a:t>
            </a:r>
            <a:r>
              <a:rPr spc="-5" dirty="0">
                <a:solidFill>
                  <a:prstClr val="black"/>
                </a:solidFill>
                <a:latin typeface="Verdana"/>
                <a:cs typeface="Verdana"/>
              </a:rPr>
              <a:t>et</a:t>
            </a:r>
            <a:r>
              <a:rPr spc="160" dirty="0">
                <a:solidFill>
                  <a:prstClr val="black"/>
                </a:solidFill>
                <a:latin typeface="Verdana"/>
                <a:cs typeface="Verdana"/>
              </a:rPr>
              <a:t> </a:t>
            </a:r>
            <a:r>
              <a:rPr spc="5" dirty="0">
                <a:solidFill>
                  <a:prstClr val="black"/>
                </a:solidFill>
                <a:latin typeface="Verdana"/>
                <a:cs typeface="Verdana"/>
              </a:rPr>
              <a:t>le</a:t>
            </a:r>
            <a:r>
              <a:rPr spc="170" dirty="0">
                <a:solidFill>
                  <a:prstClr val="black"/>
                </a:solidFill>
                <a:latin typeface="Verdana"/>
                <a:cs typeface="Verdana"/>
              </a:rPr>
              <a:t> </a:t>
            </a:r>
            <a:r>
              <a:rPr spc="-30" dirty="0">
                <a:solidFill>
                  <a:prstClr val="black"/>
                </a:solidFill>
                <a:latin typeface="Verdana"/>
                <a:cs typeface="Verdana"/>
              </a:rPr>
              <a:t>préciser,</a:t>
            </a:r>
            <a:r>
              <a:rPr spc="160" dirty="0">
                <a:solidFill>
                  <a:prstClr val="black"/>
                </a:solidFill>
                <a:latin typeface="Verdana"/>
                <a:cs typeface="Verdana"/>
              </a:rPr>
              <a:t> </a:t>
            </a:r>
            <a:r>
              <a:rPr spc="-5" dirty="0">
                <a:solidFill>
                  <a:prstClr val="black"/>
                </a:solidFill>
                <a:latin typeface="Verdana"/>
                <a:cs typeface="Verdana"/>
              </a:rPr>
              <a:t>surtout </a:t>
            </a:r>
            <a:r>
              <a:rPr spc="-615" dirty="0">
                <a:solidFill>
                  <a:prstClr val="black"/>
                </a:solidFill>
                <a:latin typeface="Verdana"/>
                <a:cs typeface="Verdana"/>
              </a:rPr>
              <a:t> </a:t>
            </a:r>
            <a:r>
              <a:rPr dirty="0">
                <a:solidFill>
                  <a:prstClr val="black"/>
                </a:solidFill>
                <a:latin typeface="Verdana"/>
                <a:cs typeface="Verdana"/>
              </a:rPr>
              <a:t>lorsqu'il</a:t>
            </a:r>
            <a:r>
              <a:rPr spc="5" dirty="0">
                <a:solidFill>
                  <a:prstClr val="black"/>
                </a:solidFill>
                <a:latin typeface="Verdana"/>
                <a:cs typeface="Verdana"/>
              </a:rPr>
              <a:t> </a:t>
            </a:r>
            <a:r>
              <a:rPr spc="-5" dirty="0">
                <a:solidFill>
                  <a:prstClr val="black"/>
                </a:solidFill>
                <a:latin typeface="Verdana"/>
                <a:cs typeface="Verdana"/>
              </a:rPr>
              <a:t>s'agit</a:t>
            </a:r>
            <a:r>
              <a:rPr spc="15" dirty="0">
                <a:solidFill>
                  <a:prstClr val="black"/>
                </a:solidFill>
                <a:latin typeface="Verdana"/>
                <a:cs typeface="Verdana"/>
              </a:rPr>
              <a:t> </a:t>
            </a:r>
            <a:r>
              <a:rPr spc="-5" dirty="0">
                <a:solidFill>
                  <a:prstClr val="black"/>
                </a:solidFill>
                <a:latin typeface="Verdana"/>
                <a:cs typeface="Verdana"/>
              </a:rPr>
              <a:t>de</a:t>
            </a:r>
            <a:r>
              <a:rPr spc="10" dirty="0">
                <a:solidFill>
                  <a:prstClr val="black"/>
                </a:solidFill>
                <a:latin typeface="Verdana"/>
                <a:cs typeface="Verdana"/>
              </a:rPr>
              <a:t> </a:t>
            </a:r>
            <a:r>
              <a:rPr spc="-5" dirty="0">
                <a:solidFill>
                  <a:prstClr val="black"/>
                </a:solidFill>
                <a:latin typeface="Verdana"/>
                <a:cs typeface="Verdana"/>
              </a:rPr>
              <a:t>concepts</a:t>
            </a:r>
            <a:r>
              <a:rPr spc="25" dirty="0">
                <a:solidFill>
                  <a:prstClr val="black"/>
                </a:solidFill>
                <a:latin typeface="Verdana"/>
                <a:cs typeface="Verdana"/>
              </a:rPr>
              <a:t> </a:t>
            </a:r>
            <a:r>
              <a:rPr spc="-5" dirty="0">
                <a:solidFill>
                  <a:prstClr val="black"/>
                </a:solidFill>
                <a:latin typeface="Verdana"/>
                <a:cs typeface="Verdana"/>
              </a:rPr>
              <a:t>nouveaux.</a:t>
            </a:r>
            <a:endParaRPr>
              <a:solidFill>
                <a:prstClr val="black"/>
              </a:solidFill>
              <a:latin typeface="Verdana"/>
              <a:cs typeface="Verdana"/>
            </a:endParaRPr>
          </a:p>
          <a:p>
            <a:pPr marL="792480" marR="26670" indent="-342900">
              <a:lnSpc>
                <a:spcPct val="150000"/>
              </a:lnSpc>
              <a:spcBef>
                <a:spcPts val="5"/>
              </a:spcBef>
              <a:buFont typeface="Symbol"/>
              <a:buChar char=""/>
              <a:tabLst>
                <a:tab pos="792480" algn="l"/>
                <a:tab pos="793115" algn="l"/>
              </a:tabLst>
            </a:pPr>
            <a:r>
              <a:rPr dirty="0">
                <a:solidFill>
                  <a:prstClr val="black"/>
                </a:solidFill>
                <a:latin typeface="Verdana"/>
                <a:cs typeface="Verdana"/>
              </a:rPr>
              <a:t>Les</a:t>
            </a:r>
            <a:r>
              <a:rPr spc="290" dirty="0">
                <a:solidFill>
                  <a:prstClr val="black"/>
                </a:solidFill>
                <a:latin typeface="Verdana"/>
                <a:cs typeface="Verdana"/>
              </a:rPr>
              <a:t> </a:t>
            </a:r>
            <a:r>
              <a:rPr b="1" spc="-5" dirty="0">
                <a:solidFill>
                  <a:prstClr val="black"/>
                </a:solidFill>
                <a:latin typeface="Verdana"/>
                <a:cs typeface="Verdana"/>
              </a:rPr>
              <a:t>livres</a:t>
            </a:r>
            <a:r>
              <a:rPr b="1" spc="315" dirty="0">
                <a:solidFill>
                  <a:prstClr val="black"/>
                </a:solidFill>
                <a:latin typeface="Verdana"/>
                <a:cs typeface="Verdana"/>
              </a:rPr>
              <a:t> </a:t>
            </a:r>
            <a:r>
              <a:rPr b="1" spc="5" dirty="0">
                <a:solidFill>
                  <a:prstClr val="black"/>
                </a:solidFill>
                <a:latin typeface="Verdana"/>
                <a:cs typeface="Verdana"/>
              </a:rPr>
              <a:t>ou</a:t>
            </a:r>
            <a:r>
              <a:rPr b="1" spc="320" dirty="0">
                <a:solidFill>
                  <a:prstClr val="black"/>
                </a:solidFill>
                <a:latin typeface="Verdana"/>
                <a:cs typeface="Verdana"/>
              </a:rPr>
              <a:t> </a:t>
            </a:r>
            <a:r>
              <a:rPr b="1" spc="-5" dirty="0">
                <a:solidFill>
                  <a:prstClr val="black"/>
                </a:solidFill>
                <a:latin typeface="Verdana"/>
                <a:cs typeface="Verdana"/>
              </a:rPr>
              <a:t>monographies</a:t>
            </a:r>
            <a:r>
              <a:rPr spc="-5" dirty="0">
                <a:solidFill>
                  <a:prstClr val="black"/>
                </a:solidFill>
                <a:latin typeface="Verdana"/>
                <a:cs typeface="Verdana"/>
              </a:rPr>
              <a:t>,</a:t>
            </a:r>
            <a:r>
              <a:rPr spc="305" dirty="0">
                <a:solidFill>
                  <a:prstClr val="black"/>
                </a:solidFill>
                <a:latin typeface="Verdana"/>
                <a:cs typeface="Verdana"/>
              </a:rPr>
              <a:t> </a:t>
            </a:r>
            <a:r>
              <a:rPr dirty="0">
                <a:solidFill>
                  <a:prstClr val="black"/>
                </a:solidFill>
                <a:latin typeface="Verdana"/>
                <a:cs typeface="Verdana"/>
              </a:rPr>
              <a:t>utiles</a:t>
            </a:r>
            <a:r>
              <a:rPr spc="275" dirty="0">
                <a:solidFill>
                  <a:prstClr val="black"/>
                </a:solidFill>
                <a:latin typeface="Verdana"/>
                <a:cs typeface="Verdana"/>
              </a:rPr>
              <a:t> </a:t>
            </a:r>
            <a:r>
              <a:rPr spc="-5" dirty="0">
                <a:solidFill>
                  <a:prstClr val="black"/>
                </a:solidFill>
                <a:latin typeface="Verdana"/>
                <a:cs typeface="Verdana"/>
              </a:rPr>
              <a:t>pour</a:t>
            </a:r>
            <a:r>
              <a:rPr spc="300" dirty="0">
                <a:solidFill>
                  <a:prstClr val="black"/>
                </a:solidFill>
                <a:latin typeface="Verdana"/>
                <a:cs typeface="Verdana"/>
              </a:rPr>
              <a:t> </a:t>
            </a:r>
            <a:r>
              <a:rPr spc="-5" dirty="0">
                <a:solidFill>
                  <a:prstClr val="black"/>
                </a:solidFill>
                <a:latin typeface="Verdana"/>
                <a:cs typeface="Verdana"/>
              </a:rPr>
              <a:t>approfondir</a:t>
            </a:r>
            <a:r>
              <a:rPr spc="295" dirty="0">
                <a:solidFill>
                  <a:prstClr val="black"/>
                </a:solidFill>
                <a:latin typeface="Verdana"/>
                <a:cs typeface="Verdana"/>
              </a:rPr>
              <a:t> </a:t>
            </a:r>
            <a:r>
              <a:rPr spc="5" dirty="0">
                <a:solidFill>
                  <a:prstClr val="black"/>
                </a:solidFill>
                <a:latin typeface="Verdana"/>
                <a:cs typeface="Verdana"/>
              </a:rPr>
              <a:t>la</a:t>
            </a:r>
            <a:r>
              <a:rPr spc="280" dirty="0">
                <a:solidFill>
                  <a:prstClr val="black"/>
                </a:solidFill>
                <a:latin typeface="Verdana"/>
                <a:cs typeface="Verdana"/>
              </a:rPr>
              <a:t> </a:t>
            </a:r>
            <a:r>
              <a:rPr spc="-5" dirty="0">
                <a:solidFill>
                  <a:prstClr val="black"/>
                </a:solidFill>
                <a:latin typeface="Verdana"/>
                <a:cs typeface="Verdana"/>
              </a:rPr>
              <a:t>recherche.</a:t>
            </a:r>
            <a:r>
              <a:rPr spc="305" dirty="0">
                <a:solidFill>
                  <a:prstClr val="black"/>
                </a:solidFill>
                <a:latin typeface="Verdana"/>
                <a:cs typeface="Verdana"/>
              </a:rPr>
              <a:t> </a:t>
            </a:r>
            <a:r>
              <a:rPr spc="-5" dirty="0">
                <a:solidFill>
                  <a:prstClr val="black"/>
                </a:solidFill>
                <a:latin typeface="Verdana"/>
                <a:cs typeface="Verdana"/>
              </a:rPr>
              <a:t>Sont</a:t>
            </a:r>
            <a:r>
              <a:rPr spc="300" dirty="0">
                <a:solidFill>
                  <a:prstClr val="black"/>
                </a:solidFill>
                <a:latin typeface="Verdana"/>
                <a:cs typeface="Verdana"/>
              </a:rPr>
              <a:t> </a:t>
            </a:r>
            <a:r>
              <a:rPr spc="-5" dirty="0">
                <a:solidFill>
                  <a:prstClr val="black"/>
                </a:solidFill>
                <a:latin typeface="Verdana"/>
                <a:cs typeface="Verdana"/>
              </a:rPr>
              <a:t>inclus</a:t>
            </a:r>
            <a:r>
              <a:rPr spc="310" dirty="0">
                <a:solidFill>
                  <a:prstClr val="black"/>
                </a:solidFill>
                <a:latin typeface="Verdana"/>
                <a:cs typeface="Verdana"/>
              </a:rPr>
              <a:t> </a:t>
            </a:r>
            <a:r>
              <a:rPr spc="-5" dirty="0">
                <a:solidFill>
                  <a:prstClr val="black"/>
                </a:solidFill>
                <a:latin typeface="Verdana"/>
                <a:cs typeface="Verdana"/>
              </a:rPr>
              <a:t>dans</a:t>
            </a:r>
            <a:r>
              <a:rPr spc="290" dirty="0">
                <a:solidFill>
                  <a:prstClr val="black"/>
                </a:solidFill>
                <a:latin typeface="Verdana"/>
                <a:cs typeface="Verdana"/>
              </a:rPr>
              <a:t> </a:t>
            </a:r>
            <a:r>
              <a:rPr spc="-5" dirty="0">
                <a:solidFill>
                  <a:prstClr val="black"/>
                </a:solidFill>
                <a:latin typeface="Verdana"/>
                <a:cs typeface="Verdana"/>
              </a:rPr>
              <a:t>cette </a:t>
            </a:r>
            <a:r>
              <a:rPr spc="-615" dirty="0">
                <a:solidFill>
                  <a:prstClr val="black"/>
                </a:solidFill>
                <a:latin typeface="Verdana"/>
                <a:cs typeface="Verdana"/>
              </a:rPr>
              <a:t> </a:t>
            </a:r>
            <a:r>
              <a:rPr spc="-5" dirty="0">
                <a:solidFill>
                  <a:prstClr val="black"/>
                </a:solidFill>
                <a:latin typeface="Verdana"/>
                <a:cs typeface="Verdana"/>
              </a:rPr>
              <a:t>catégorie</a:t>
            </a:r>
            <a:r>
              <a:rPr spc="5" dirty="0">
                <a:solidFill>
                  <a:prstClr val="black"/>
                </a:solidFill>
                <a:latin typeface="Verdana"/>
                <a:cs typeface="Verdana"/>
              </a:rPr>
              <a:t> </a:t>
            </a:r>
            <a:r>
              <a:rPr dirty="0">
                <a:solidFill>
                  <a:prstClr val="black"/>
                </a:solidFill>
                <a:latin typeface="Verdana"/>
                <a:cs typeface="Verdana"/>
              </a:rPr>
              <a:t>:</a:t>
            </a:r>
            <a:endParaRPr>
              <a:solidFill>
                <a:prstClr val="black"/>
              </a:solidFill>
              <a:latin typeface="Verdana"/>
              <a:cs typeface="Verdana"/>
            </a:endParaRPr>
          </a:p>
          <a:p>
            <a:pPr marL="792480" indent="-343535">
              <a:spcBef>
                <a:spcPts val="1080"/>
              </a:spcBef>
              <a:buFont typeface="Symbol"/>
              <a:buChar char=""/>
              <a:tabLst>
                <a:tab pos="792480" algn="l"/>
                <a:tab pos="793115" algn="l"/>
              </a:tabLst>
            </a:pPr>
            <a:r>
              <a:rPr dirty="0">
                <a:solidFill>
                  <a:prstClr val="black"/>
                </a:solidFill>
                <a:latin typeface="Verdana"/>
                <a:cs typeface="Verdana"/>
              </a:rPr>
              <a:t>Les</a:t>
            </a:r>
            <a:r>
              <a:rPr spc="-15" dirty="0">
                <a:solidFill>
                  <a:prstClr val="black"/>
                </a:solidFill>
                <a:latin typeface="Verdana"/>
                <a:cs typeface="Verdana"/>
              </a:rPr>
              <a:t> </a:t>
            </a:r>
            <a:r>
              <a:rPr b="1" spc="-5" dirty="0">
                <a:solidFill>
                  <a:prstClr val="black"/>
                </a:solidFill>
                <a:latin typeface="Verdana"/>
                <a:cs typeface="Verdana"/>
              </a:rPr>
              <a:t>manuels</a:t>
            </a:r>
            <a:r>
              <a:rPr spc="-5" dirty="0">
                <a:solidFill>
                  <a:prstClr val="black"/>
                </a:solidFill>
                <a:latin typeface="Verdana"/>
                <a:cs typeface="Verdana"/>
              </a:rPr>
              <a:t>,</a:t>
            </a:r>
            <a:r>
              <a:rPr spc="-10" dirty="0">
                <a:solidFill>
                  <a:prstClr val="black"/>
                </a:solidFill>
                <a:latin typeface="Verdana"/>
                <a:cs typeface="Verdana"/>
              </a:rPr>
              <a:t> </a:t>
            </a:r>
            <a:r>
              <a:rPr spc="-5" dirty="0">
                <a:solidFill>
                  <a:prstClr val="black"/>
                </a:solidFill>
                <a:latin typeface="Verdana"/>
                <a:cs typeface="Verdana"/>
              </a:rPr>
              <a:t>qui</a:t>
            </a:r>
            <a:r>
              <a:rPr spc="10" dirty="0">
                <a:solidFill>
                  <a:prstClr val="black"/>
                </a:solidFill>
                <a:latin typeface="Verdana"/>
                <a:cs typeface="Verdana"/>
              </a:rPr>
              <a:t> </a:t>
            </a:r>
            <a:r>
              <a:rPr dirty="0">
                <a:solidFill>
                  <a:prstClr val="black"/>
                </a:solidFill>
                <a:latin typeface="Verdana"/>
                <a:cs typeface="Verdana"/>
              </a:rPr>
              <a:t>font</a:t>
            </a:r>
            <a:r>
              <a:rPr spc="-5" dirty="0">
                <a:solidFill>
                  <a:prstClr val="black"/>
                </a:solidFill>
                <a:latin typeface="Verdana"/>
                <a:cs typeface="Verdana"/>
              </a:rPr>
              <a:t> </a:t>
            </a:r>
            <a:r>
              <a:rPr spc="5" dirty="0">
                <a:solidFill>
                  <a:prstClr val="black"/>
                </a:solidFill>
                <a:latin typeface="Verdana"/>
                <a:cs typeface="Verdana"/>
              </a:rPr>
              <a:t>le</a:t>
            </a:r>
            <a:r>
              <a:rPr dirty="0">
                <a:solidFill>
                  <a:prstClr val="black"/>
                </a:solidFill>
                <a:latin typeface="Verdana"/>
                <a:cs typeface="Verdana"/>
              </a:rPr>
              <a:t> point</a:t>
            </a:r>
            <a:r>
              <a:rPr spc="-10" dirty="0">
                <a:solidFill>
                  <a:prstClr val="black"/>
                </a:solidFill>
                <a:latin typeface="Verdana"/>
                <a:cs typeface="Verdana"/>
              </a:rPr>
              <a:t> </a:t>
            </a:r>
            <a:r>
              <a:rPr dirty="0">
                <a:solidFill>
                  <a:prstClr val="black"/>
                </a:solidFill>
                <a:latin typeface="Verdana"/>
                <a:cs typeface="Verdana"/>
              </a:rPr>
              <a:t>sur</a:t>
            </a:r>
            <a:r>
              <a:rPr spc="-5" dirty="0">
                <a:solidFill>
                  <a:prstClr val="black"/>
                </a:solidFill>
                <a:latin typeface="Verdana"/>
                <a:cs typeface="Verdana"/>
              </a:rPr>
              <a:t> </a:t>
            </a:r>
            <a:r>
              <a:rPr dirty="0">
                <a:solidFill>
                  <a:prstClr val="black"/>
                </a:solidFill>
                <a:latin typeface="Verdana"/>
                <a:cs typeface="Verdana"/>
              </a:rPr>
              <a:t>une</a:t>
            </a:r>
            <a:r>
              <a:rPr spc="-5" dirty="0">
                <a:solidFill>
                  <a:prstClr val="black"/>
                </a:solidFill>
                <a:latin typeface="Verdana"/>
                <a:cs typeface="Verdana"/>
              </a:rPr>
              <a:t> question.</a:t>
            </a:r>
            <a:endParaRPr>
              <a:solidFill>
                <a:prstClr val="black"/>
              </a:solidFill>
              <a:latin typeface="Verdana"/>
              <a:cs typeface="Verdana"/>
            </a:endParaRPr>
          </a:p>
          <a:p>
            <a:pPr marL="792480" indent="-343535">
              <a:spcBef>
                <a:spcPts val="1080"/>
              </a:spcBef>
              <a:buFont typeface="Symbol"/>
              <a:buChar char=""/>
              <a:tabLst>
                <a:tab pos="792480" algn="l"/>
                <a:tab pos="793115" algn="l"/>
              </a:tabLst>
            </a:pPr>
            <a:r>
              <a:rPr dirty="0">
                <a:solidFill>
                  <a:prstClr val="black"/>
                </a:solidFill>
                <a:latin typeface="Verdana"/>
                <a:cs typeface="Verdana"/>
              </a:rPr>
              <a:t>Les</a:t>
            </a:r>
            <a:r>
              <a:rPr spc="-5" dirty="0">
                <a:solidFill>
                  <a:prstClr val="black"/>
                </a:solidFill>
                <a:latin typeface="Verdana"/>
                <a:cs typeface="Verdana"/>
              </a:rPr>
              <a:t> </a:t>
            </a:r>
            <a:r>
              <a:rPr b="1" spc="-5" dirty="0">
                <a:solidFill>
                  <a:prstClr val="black"/>
                </a:solidFill>
                <a:latin typeface="Verdana"/>
                <a:cs typeface="Verdana"/>
              </a:rPr>
              <a:t>mementos</a:t>
            </a:r>
            <a:r>
              <a:rPr spc="-5" dirty="0">
                <a:solidFill>
                  <a:prstClr val="black"/>
                </a:solidFill>
                <a:latin typeface="Verdana"/>
                <a:cs typeface="Verdana"/>
              </a:rPr>
              <a:t>,</a:t>
            </a:r>
            <a:r>
              <a:rPr dirty="0">
                <a:solidFill>
                  <a:prstClr val="black"/>
                </a:solidFill>
                <a:latin typeface="Verdana"/>
                <a:cs typeface="Verdana"/>
              </a:rPr>
              <a:t> </a:t>
            </a:r>
            <a:r>
              <a:rPr spc="-5" dirty="0">
                <a:solidFill>
                  <a:prstClr val="black"/>
                </a:solidFill>
                <a:latin typeface="Verdana"/>
                <a:cs typeface="Verdana"/>
              </a:rPr>
              <a:t>qui</a:t>
            </a:r>
            <a:r>
              <a:rPr spc="15" dirty="0">
                <a:solidFill>
                  <a:prstClr val="black"/>
                </a:solidFill>
                <a:latin typeface="Verdana"/>
                <a:cs typeface="Verdana"/>
              </a:rPr>
              <a:t> </a:t>
            </a:r>
            <a:r>
              <a:rPr spc="-5" dirty="0">
                <a:solidFill>
                  <a:prstClr val="black"/>
                </a:solidFill>
                <a:latin typeface="Verdana"/>
                <a:cs typeface="Verdana"/>
              </a:rPr>
              <a:t>permettent</a:t>
            </a:r>
            <a:r>
              <a:rPr spc="40" dirty="0">
                <a:solidFill>
                  <a:prstClr val="black"/>
                </a:solidFill>
                <a:latin typeface="Verdana"/>
                <a:cs typeface="Verdana"/>
              </a:rPr>
              <a:t> </a:t>
            </a:r>
            <a:r>
              <a:rPr spc="-5" dirty="0">
                <a:solidFill>
                  <a:prstClr val="black"/>
                </a:solidFill>
                <a:latin typeface="Verdana"/>
                <a:cs typeface="Verdana"/>
              </a:rPr>
              <a:t>de</a:t>
            </a:r>
            <a:r>
              <a:rPr spc="25" dirty="0">
                <a:solidFill>
                  <a:prstClr val="black"/>
                </a:solidFill>
                <a:latin typeface="Verdana"/>
                <a:cs typeface="Verdana"/>
              </a:rPr>
              <a:t> </a:t>
            </a:r>
            <a:r>
              <a:rPr spc="-5" dirty="0">
                <a:solidFill>
                  <a:prstClr val="black"/>
                </a:solidFill>
                <a:latin typeface="Verdana"/>
                <a:cs typeface="Verdana"/>
              </a:rPr>
              <a:t>se</a:t>
            </a:r>
            <a:r>
              <a:rPr dirty="0">
                <a:solidFill>
                  <a:prstClr val="black"/>
                </a:solidFill>
                <a:latin typeface="Verdana"/>
                <a:cs typeface="Verdana"/>
              </a:rPr>
              <a:t> faire</a:t>
            </a:r>
            <a:r>
              <a:rPr spc="-5" dirty="0">
                <a:solidFill>
                  <a:prstClr val="black"/>
                </a:solidFill>
                <a:latin typeface="Verdana"/>
                <a:cs typeface="Verdana"/>
              </a:rPr>
              <a:t> une</a:t>
            </a:r>
            <a:r>
              <a:rPr dirty="0">
                <a:solidFill>
                  <a:prstClr val="black"/>
                </a:solidFill>
                <a:latin typeface="Verdana"/>
                <a:cs typeface="Verdana"/>
              </a:rPr>
              <a:t> </a:t>
            </a:r>
            <a:r>
              <a:rPr spc="-5" dirty="0">
                <a:solidFill>
                  <a:prstClr val="black"/>
                </a:solidFill>
                <a:latin typeface="Verdana"/>
                <a:cs typeface="Verdana"/>
              </a:rPr>
              <a:t>idée</a:t>
            </a:r>
            <a:r>
              <a:rPr spc="25" dirty="0">
                <a:solidFill>
                  <a:prstClr val="black"/>
                </a:solidFill>
                <a:latin typeface="Verdana"/>
                <a:cs typeface="Verdana"/>
              </a:rPr>
              <a:t> </a:t>
            </a:r>
            <a:r>
              <a:rPr spc="-10" dirty="0">
                <a:solidFill>
                  <a:prstClr val="black"/>
                </a:solidFill>
                <a:latin typeface="Verdana"/>
                <a:cs typeface="Verdana"/>
              </a:rPr>
              <a:t>rapide</a:t>
            </a:r>
            <a:r>
              <a:rPr spc="15" dirty="0">
                <a:solidFill>
                  <a:prstClr val="black"/>
                </a:solidFill>
                <a:latin typeface="Verdana"/>
                <a:cs typeface="Verdana"/>
              </a:rPr>
              <a:t> </a:t>
            </a:r>
            <a:r>
              <a:rPr dirty="0">
                <a:solidFill>
                  <a:prstClr val="black"/>
                </a:solidFill>
                <a:latin typeface="Verdana"/>
                <a:cs typeface="Verdana"/>
              </a:rPr>
              <a:t>sur</a:t>
            </a:r>
            <a:r>
              <a:rPr spc="-5" dirty="0">
                <a:solidFill>
                  <a:prstClr val="black"/>
                </a:solidFill>
                <a:latin typeface="Verdana"/>
                <a:cs typeface="Verdana"/>
              </a:rPr>
              <a:t> un</a:t>
            </a:r>
            <a:r>
              <a:rPr spc="5" dirty="0">
                <a:solidFill>
                  <a:prstClr val="black"/>
                </a:solidFill>
                <a:latin typeface="Verdana"/>
                <a:cs typeface="Verdana"/>
              </a:rPr>
              <a:t> </a:t>
            </a:r>
            <a:r>
              <a:rPr spc="-5" dirty="0">
                <a:solidFill>
                  <a:prstClr val="black"/>
                </a:solidFill>
                <a:latin typeface="Verdana"/>
                <a:cs typeface="Verdana"/>
              </a:rPr>
              <a:t>sujet.</a:t>
            </a:r>
            <a:endParaRPr>
              <a:solidFill>
                <a:prstClr val="black"/>
              </a:solidFill>
              <a:latin typeface="Verdana"/>
              <a:cs typeface="Verdana"/>
            </a:endParaRPr>
          </a:p>
          <a:p>
            <a:pPr marL="792480" indent="-343535">
              <a:spcBef>
                <a:spcPts val="1080"/>
              </a:spcBef>
              <a:buFont typeface="Symbol"/>
              <a:buChar char=""/>
              <a:tabLst>
                <a:tab pos="792480" algn="l"/>
                <a:tab pos="793115" algn="l"/>
              </a:tabLst>
            </a:pPr>
            <a:r>
              <a:rPr dirty="0">
                <a:solidFill>
                  <a:prstClr val="black"/>
                </a:solidFill>
                <a:latin typeface="Verdana"/>
                <a:cs typeface="Verdana"/>
              </a:rPr>
              <a:t>Les</a:t>
            </a:r>
            <a:r>
              <a:rPr spc="-5" dirty="0">
                <a:solidFill>
                  <a:prstClr val="black"/>
                </a:solidFill>
                <a:latin typeface="Verdana"/>
                <a:cs typeface="Verdana"/>
              </a:rPr>
              <a:t> </a:t>
            </a:r>
            <a:r>
              <a:rPr b="1" spc="-5" dirty="0">
                <a:solidFill>
                  <a:prstClr val="black"/>
                </a:solidFill>
                <a:latin typeface="Verdana"/>
                <a:cs typeface="Verdana"/>
              </a:rPr>
              <a:t>précis</a:t>
            </a:r>
            <a:r>
              <a:rPr spc="-5" dirty="0">
                <a:solidFill>
                  <a:prstClr val="black"/>
                </a:solidFill>
                <a:latin typeface="Verdana"/>
                <a:cs typeface="Verdana"/>
              </a:rPr>
              <a:t>,</a:t>
            </a:r>
            <a:r>
              <a:rPr spc="5" dirty="0">
                <a:solidFill>
                  <a:prstClr val="black"/>
                </a:solidFill>
                <a:latin typeface="Verdana"/>
                <a:cs typeface="Verdana"/>
              </a:rPr>
              <a:t> </a:t>
            </a:r>
            <a:r>
              <a:rPr spc="-5" dirty="0">
                <a:solidFill>
                  <a:prstClr val="black"/>
                </a:solidFill>
                <a:latin typeface="Verdana"/>
                <a:cs typeface="Verdana"/>
              </a:rPr>
              <a:t>qui</a:t>
            </a:r>
            <a:r>
              <a:rPr spc="15" dirty="0">
                <a:solidFill>
                  <a:prstClr val="black"/>
                </a:solidFill>
                <a:latin typeface="Verdana"/>
                <a:cs typeface="Verdana"/>
              </a:rPr>
              <a:t> </a:t>
            </a:r>
            <a:r>
              <a:rPr spc="-5" dirty="0">
                <a:solidFill>
                  <a:prstClr val="black"/>
                </a:solidFill>
                <a:latin typeface="Verdana"/>
                <a:cs typeface="Verdana"/>
              </a:rPr>
              <a:t>approfondissent</a:t>
            </a:r>
            <a:r>
              <a:rPr spc="10" dirty="0">
                <a:solidFill>
                  <a:prstClr val="black"/>
                </a:solidFill>
                <a:latin typeface="Verdana"/>
                <a:cs typeface="Verdana"/>
              </a:rPr>
              <a:t> </a:t>
            </a:r>
            <a:r>
              <a:rPr dirty="0">
                <a:solidFill>
                  <a:prstClr val="black"/>
                </a:solidFill>
                <a:latin typeface="Verdana"/>
                <a:cs typeface="Verdana"/>
              </a:rPr>
              <a:t>un</a:t>
            </a:r>
            <a:r>
              <a:rPr spc="5" dirty="0">
                <a:solidFill>
                  <a:prstClr val="black"/>
                </a:solidFill>
                <a:latin typeface="Verdana"/>
                <a:cs typeface="Verdana"/>
              </a:rPr>
              <a:t> </a:t>
            </a:r>
            <a:r>
              <a:rPr spc="-5" dirty="0">
                <a:solidFill>
                  <a:prstClr val="black"/>
                </a:solidFill>
                <a:latin typeface="Verdana"/>
                <a:cs typeface="Verdana"/>
              </a:rPr>
              <a:t>aspect</a:t>
            </a:r>
            <a:r>
              <a:rPr spc="25" dirty="0">
                <a:solidFill>
                  <a:prstClr val="black"/>
                </a:solidFill>
                <a:latin typeface="Verdana"/>
                <a:cs typeface="Verdana"/>
              </a:rPr>
              <a:t> </a:t>
            </a:r>
            <a:r>
              <a:rPr spc="-5" dirty="0">
                <a:solidFill>
                  <a:prstClr val="black"/>
                </a:solidFill>
                <a:latin typeface="Verdana"/>
                <a:cs typeface="Verdana"/>
              </a:rPr>
              <a:t>de</a:t>
            </a:r>
            <a:r>
              <a:rPr spc="10" dirty="0">
                <a:solidFill>
                  <a:prstClr val="black"/>
                </a:solidFill>
                <a:latin typeface="Verdana"/>
                <a:cs typeface="Verdana"/>
              </a:rPr>
              <a:t> </a:t>
            </a:r>
            <a:r>
              <a:rPr spc="5" dirty="0">
                <a:solidFill>
                  <a:prstClr val="black"/>
                </a:solidFill>
                <a:latin typeface="Verdana"/>
                <a:cs typeface="Verdana"/>
              </a:rPr>
              <a:t>la</a:t>
            </a:r>
            <a:r>
              <a:rPr dirty="0">
                <a:solidFill>
                  <a:prstClr val="black"/>
                </a:solidFill>
                <a:latin typeface="Verdana"/>
                <a:cs typeface="Verdana"/>
              </a:rPr>
              <a:t> </a:t>
            </a:r>
            <a:r>
              <a:rPr spc="-5" dirty="0">
                <a:solidFill>
                  <a:prstClr val="black"/>
                </a:solidFill>
                <a:latin typeface="Verdana"/>
                <a:cs typeface="Verdana"/>
              </a:rPr>
              <a:t>question.</a:t>
            </a:r>
            <a:endParaRPr>
              <a:solidFill>
                <a:prstClr val="black"/>
              </a:solidFill>
              <a:latin typeface="Verdana"/>
              <a:cs typeface="Verdana"/>
            </a:endParaRPr>
          </a:p>
        </p:txBody>
      </p:sp>
    </p:spTree>
    <p:extLst>
      <p:ext uri="{BB962C8B-B14F-4D97-AF65-F5344CB8AC3E}">
        <p14:creationId xmlns:p14="http://schemas.microsoft.com/office/powerpoint/2010/main" val="298119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05533" y="246633"/>
            <a:ext cx="8943975" cy="330835"/>
          </a:xfrm>
          <a:prstGeom prst="rect">
            <a:avLst/>
          </a:prstGeom>
        </p:spPr>
        <p:txBody>
          <a:bodyPr vert="horz" wrap="square" lIns="0" tIns="12700" rIns="0" bIns="0" rtlCol="0">
            <a:spAutoFit/>
          </a:bodyPr>
          <a:lstStyle/>
          <a:p>
            <a:pPr marL="12700">
              <a:lnSpc>
                <a:spcPct val="100000"/>
              </a:lnSpc>
              <a:spcBef>
                <a:spcPts val="100"/>
              </a:spcBef>
            </a:pPr>
            <a:r>
              <a:rPr i="0" u="heavy" dirty="0">
                <a:uFill>
                  <a:solidFill>
                    <a:srgbClr val="FFFFFF"/>
                  </a:solidFill>
                </a:uFill>
                <a:latin typeface="Verdana"/>
                <a:cs typeface="Verdana"/>
              </a:rPr>
              <a:t>CHAPITRE</a:t>
            </a:r>
            <a:r>
              <a:rPr i="0" u="heavy" spc="-15" dirty="0">
                <a:uFill>
                  <a:solidFill>
                    <a:srgbClr val="FFFFFF"/>
                  </a:solidFill>
                </a:uFill>
                <a:latin typeface="Verdana"/>
                <a:cs typeface="Verdana"/>
              </a:rPr>
              <a:t> </a:t>
            </a:r>
            <a:r>
              <a:rPr i="0" u="heavy" dirty="0">
                <a:uFill>
                  <a:solidFill>
                    <a:srgbClr val="FFFFFF"/>
                  </a:solidFill>
                </a:uFill>
                <a:latin typeface="Verdana"/>
                <a:cs typeface="Verdana"/>
              </a:rPr>
              <a:t>02</a:t>
            </a:r>
            <a:r>
              <a:rPr i="0" u="heavy" spc="-40" dirty="0">
                <a:uFill>
                  <a:solidFill>
                    <a:srgbClr val="FFFFFF"/>
                  </a:solidFill>
                </a:uFill>
                <a:latin typeface="Verdana"/>
                <a:cs typeface="Verdana"/>
              </a:rPr>
              <a:t> </a:t>
            </a:r>
            <a:r>
              <a:rPr i="0" u="heavy" dirty="0">
                <a:uFill>
                  <a:solidFill>
                    <a:srgbClr val="FFFFFF"/>
                  </a:solidFill>
                </a:uFill>
                <a:latin typeface="Verdana"/>
                <a:cs typeface="Verdana"/>
              </a:rPr>
              <a:t>:</a:t>
            </a:r>
            <a:r>
              <a:rPr i="0" spc="-5" dirty="0">
                <a:latin typeface="Verdana"/>
                <a:cs typeface="Verdana"/>
              </a:rPr>
              <a:t> </a:t>
            </a:r>
            <a:r>
              <a:rPr spc="-5" dirty="0"/>
              <a:t>SELECTIONNER</a:t>
            </a:r>
            <a:r>
              <a:rPr spc="-50" dirty="0"/>
              <a:t> </a:t>
            </a:r>
            <a:r>
              <a:rPr spc="-5" dirty="0"/>
              <a:t>LES</a:t>
            </a:r>
            <a:r>
              <a:rPr dirty="0"/>
              <a:t> SOURCES</a:t>
            </a:r>
            <a:r>
              <a:rPr spc="-25" dirty="0"/>
              <a:t> </a:t>
            </a:r>
            <a:r>
              <a:rPr dirty="0"/>
              <a:t>D’INFORMATION</a:t>
            </a:r>
          </a:p>
        </p:txBody>
      </p:sp>
      <p:sp>
        <p:nvSpPr>
          <p:cNvPr id="3" name="object 3"/>
          <p:cNvSpPr txBox="1"/>
          <p:nvPr/>
        </p:nvSpPr>
        <p:spPr>
          <a:xfrm>
            <a:off x="655421" y="619992"/>
            <a:ext cx="11261725" cy="3729354"/>
          </a:xfrm>
          <a:prstGeom prst="rect">
            <a:avLst/>
          </a:prstGeom>
        </p:spPr>
        <p:txBody>
          <a:bodyPr vert="horz" wrap="square" lIns="0" tIns="149225" rIns="0" bIns="0" rtlCol="0">
            <a:spAutoFit/>
          </a:bodyPr>
          <a:lstStyle/>
          <a:p>
            <a:pPr marL="355600" indent="-342900">
              <a:spcBef>
                <a:spcPts val="1175"/>
              </a:spcBef>
              <a:buFont typeface="Symbol"/>
              <a:buChar char=""/>
              <a:tabLst>
                <a:tab pos="354965" algn="l"/>
                <a:tab pos="355600" algn="l"/>
              </a:tabLst>
            </a:pPr>
            <a:r>
              <a:rPr dirty="0">
                <a:solidFill>
                  <a:prstClr val="black"/>
                </a:solidFill>
                <a:latin typeface="Verdana"/>
                <a:cs typeface="Verdana"/>
              </a:rPr>
              <a:t>Les</a:t>
            </a:r>
            <a:r>
              <a:rPr spc="-5" dirty="0">
                <a:solidFill>
                  <a:prstClr val="black"/>
                </a:solidFill>
                <a:latin typeface="Verdana"/>
                <a:cs typeface="Verdana"/>
              </a:rPr>
              <a:t> </a:t>
            </a:r>
            <a:r>
              <a:rPr b="1" spc="-5" dirty="0">
                <a:solidFill>
                  <a:prstClr val="black"/>
                </a:solidFill>
                <a:latin typeface="Verdana"/>
                <a:cs typeface="Verdana"/>
              </a:rPr>
              <a:t>actes</a:t>
            </a:r>
            <a:r>
              <a:rPr b="1" spc="10" dirty="0">
                <a:solidFill>
                  <a:prstClr val="black"/>
                </a:solidFill>
                <a:latin typeface="Verdana"/>
                <a:cs typeface="Verdana"/>
              </a:rPr>
              <a:t> </a:t>
            </a:r>
            <a:r>
              <a:rPr b="1" dirty="0">
                <a:solidFill>
                  <a:prstClr val="black"/>
                </a:solidFill>
                <a:latin typeface="Verdana"/>
                <a:cs typeface="Verdana"/>
              </a:rPr>
              <a:t>de </a:t>
            </a:r>
            <a:r>
              <a:rPr b="1" spc="-5" dirty="0">
                <a:solidFill>
                  <a:prstClr val="black"/>
                </a:solidFill>
                <a:latin typeface="Verdana"/>
                <a:cs typeface="Verdana"/>
              </a:rPr>
              <a:t>colloques</a:t>
            </a:r>
            <a:r>
              <a:rPr spc="-5" dirty="0">
                <a:solidFill>
                  <a:prstClr val="black"/>
                </a:solidFill>
                <a:latin typeface="Verdana"/>
                <a:cs typeface="Verdana"/>
              </a:rPr>
              <a:t>,</a:t>
            </a:r>
            <a:r>
              <a:rPr spc="25" dirty="0">
                <a:solidFill>
                  <a:prstClr val="black"/>
                </a:solidFill>
                <a:latin typeface="Verdana"/>
                <a:cs typeface="Verdana"/>
              </a:rPr>
              <a:t> </a:t>
            </a:r>
            <a:r>
              <a:rPr spc="-5" dirty="0">
                <a:solidFill>
                  <a:prstClr val="black"/>
                </a:solidFill>
                <a:latin typeface="Verdana"/>
                <a:cs typeface="Verdana"/>
              </a:rPr>
              <a:t>qui</a:t>
            </a:r>
            <a:r>
              <a:rPr spc="10" dirty="0">
                <a:solidFill>
                  <a:prstClr val="black"/>
                </a:solidFill>
                <a:latin typeface="Verdana"/>
                <a:cs typeface="Verdana"/>
              </a:rPr>
              <a:t> </a:t>
            </a:r>
            <a:r>
              <a:rPr dirty="0">
                <a:solidFill>
                  <a:prstClr val="black"/>
                </a:solidFill>
                <a:latin typeface="Verdana"/>
                <a:cs typeface="Verdana"/>
              </a:rPr>
              <a:t>sont les</a:t>
            </a:r>
            <a:r>
              <a:rPr spc="5" dirty="0">
                <a:solidFill>
                  <a:prstClr val="black"/>
                </a:solidFill>
                <a:latin typeface="Verdana"/>
                <a:cs typeface="Verdana"/>
              </a:rPr>
              <a:t> </a:t>
            </a:r>
            <a:r>
              <a:rPr spc="-5" dirty="0">
                <a:solidFill>
                  <a:prstClr val="black"/>
                </a:solidFill>
                <a:latin typeface="Verdana"/>
                <a:cs typeface="Verdana"/>
              </a:rPr>
              <a:t>comptes-rendus</a:t>
            </a:r>
            <a:r>
              <a:rPr spc="20" dirty="0">
                <a:solidFill>
                  <a:prstClr val="black"/>
                </a:solidFill>
                <a:latin typeface="Verdana"/>
                <a:cs typeface="Verdana"/>
              </a:rPr>
              <a:t> </a:t>
            </a:r>
            <a:r>
              <a:rPr spc="-5" dirty="0">
                <a:solidFill>
                  <a:prstClr val="black"/>
                </a:solidFill>
                <a:latin typeface="Verdana"/>
                <a:cs typeface="Verdana"/>
              </a:rPr>
              <a:t>d'un</a:t>
            </a:r>
            <a:r>
              <a:rPr spc="10" dirty="0">
                <a:solidFill>
                  <a:prstClr val="black"/>
                </a:solidFill>
                <a:latin typeface="Verdana"/>
                <a:cs typeface="Verdana"/>
              </a:rPr>
              <a:t> </a:t>
            </a:r>
            <a:r>
              <a:rPr spc="-5" dirty="0">
                <a:solidFill>
                  <a:prstClr val="black"/>
                </a:solidFill>
                <a:latin typeface="Verdana"/>
                <a:cs typeface="Verdana"/>
              </a:rPr>
              <a:t>congrès.</a:t>
            </a:r>
            <a:endParaRPr>
              <a:solidFill>
                <a:prstClr val="black"/>
              </a:solidFill>
              <a:latin typeface="Verdana"/>
              <a:cs typeface="Verdana"/>
            </a:endParaRPr>
          </a:p>
          <a:p>
            <a:pPr marL="355600" indent="-342900">
              <a:spcBef>
                <a:spcPts val="1080"/>
              </a:spcBef>
              <a:buFont typeface="Symbol"/>
              <a:buChar char=""/>
              <a:tabLst>
                <a:tab pos="354965" algn="l"/>
                <a:tab pos="355600" algn="l"/>
                <a:tab pos="880744" algn="l"/>
                <a:tab pos="2536190" algn="l"/>
                <a:tab pos="4258310" algn="l"/>
                <a:tab pos="4723765" algn="l"/>
                <a:tab pos="6258560" algn="l"/>
                <a:tab pos="6504940" algn="l"/>
                <a:tab pos="6895465" algn="l"/>
                <a:tab pos="8326755" algn="l"/>
                <a:tab pos="8749030" algn="l"/>
                <a:tab pos="9147810" algn="l"/>
                <a:tab pos="9824720" algn="l"/>
                <a:tab pos="10850880" algn="l"/>
              </a:tabLst>
            </a:pPr>
            <a:r>
              <a:rPr dirty="0">
                <a:solidFill>
                  <a:prstClr val="black"/>
                </a:solidFill>
                <a:latin typeface="Verdana"/>
                <a:cs typeface="Verdana"/>
              </a:rPr>
              <a:t>Les	</a:t>
            </a:r>
            <a:r>
              <a:rPr b="1" spc="-5" dirty="0">
                <a:solidFill>
                  <a:prstClr val="black"/>
                </a:solidFill>
                <a:latin typeface="Verdana"/>
                <a:cs typeface="Verdana"/>
              </a:rPr>
              <a:t>pé</a:t>
            </a:r>
            <a:r>
              <a:rPr b="1" spc="5" dirty="0">
                <a:solidFill>
                  <a:prstClr val="black"/>
                </a:solidFill>
                <a:latin typeface="Verdana"/>
                <a:cs typeface="Verdana"/>
              </a:rPr>
              <a:t>r</a:t>
            </a:r>
            <a:r>
              <a:rPr b="1" dirty="0">
                <a:solidFill>
                  <a:prstClr val="black"/>
                </a:solidFill>
                <a:latin typeface="Verdana"/>
                <a:cs typeface="Verdana"/>
              </a:rPr>
              <a:t>i</a:t>
            </a:r>
            <a:r>
              <a:rPr b="1" spc="-10" dirty="0">
                <a:solidFill>
                  <a:prstClr val="black"/>
                </a:solidFill>
                <a:latin typeface="Verdana"/>
                <a:cs typeface="Verdana"/>
              </a:rPr>
              <a:t>o</a:t>
            </a:r>
            <a:r>
              <a:rPr b="1" spc="-5" dirty="0">
                <a:solidFill>
                  <a:prstClr val="black"/>
                </a:solidFill>
                <a:latin typeface="Verdana"/>
                <a:cs typeface="Verdana"/>
              </a:rPr>
              <a:t>d</a:t>
            </a:r>
            <a:r>
              <a:rPr b="1" spc="5" dirty="0">
                <a:solidFill>
                  <a:prstClr val="black"/>
                </a:solidFill>
                <a:latin typeface="Verdana"/>
                <a:cs typeface="Verdana"/>
              </a:rPr>
              <a:t>i</a:t>
            </a:r>
            <a:r>
              <a:rPr b="1" spc="-5" dirty="0">
                <a:solidFill>
                  <a:prstClr val="black"/>
                </a:solidFill>
                <a:latin typeface="Verdana"/>
                <a:cs typeface="Verdana"/>
              </a:rPr>
              <a:t>que</a:t>
            </a:r>
            <a:r>
              <a:rPr b="1" dirty="0">
                <a:solidFill>
                  <a:prstClr val="black"/>
                </a:solidFill>
                <a:latin typeface="Verdana"/>
                <a:cs typeface="Verdana"/>
              </a:rPr>
              <a:t>s	</a:t>
            </a:r>
            <a:r>
              <a:rPr b="1" spc="-5" dirty="0">
                <a:solidFill>
                  <a:prstClr val="black"/>
                </a:solidFill>
                <a:latin typeface="Verdana"/>
                <a:cs typeface="Verdana"/>
              </a:rPr>
              <a:t>gén</a:t>
            </a:r>
            <a:r>
              <a:rPr b="1" spc="5" dirty="0">
                <a:solidFill>
                  <a:prstClr val="black"/>
                </a:solidFill>
                <a:latin typeface="Verdana"/>
                <a:cs typeface="Verdana"/>
              </a:rPr>
              <a:t>é</a:t>
            </a:r>
            <a:r>
              <a:rPr b="1" spc="10" dirty="0">
                <a:solidFill>
                  <a:prstClr val="black"/>
                </a:solidFill>
                <a:latin typeface="Verdana"/>
                <a:cs typeface="Verdana"/>
              </a:rPr>
              <a:t>r</a:t>
            </a:r>
            <a:r>
              <a:rPr b="1" dirty="0">
                <a:solidFill>
                  <a:prstClr val="black"/>
                </a:solidFill>
                <a:latin typeface="Verdana"/>
                <a:cs typeface="Verdana"/>
              </a:rPr>
              <a:t>a</a:t>
            </a:r>
            <a:r>
              <a:rPr b="1" spc="-10" dirty="0">
                <a:solidFill>
                  <a:prstClr val="black"/>
                </a:solidFill>
                <a:latin typeface="Verdana"/>
                <a:cs typeface="Verdana"/>
              </a:rPr>
              <a:t>l</a:t>
            </a:r>
            <a:r>
              <a:rPr b="1" dirty="0">
                <a:solidFill>
                  <a:prstClr val="black"/>
                </a:solidFill>
                <a:latin typeface="Verdana"/>
                <a:cs typeface="Verdana"/>
              </a:rPr>
              <a:t>is</a:t>
            </a:r>
            <a:r>
              <a:rPr b="1" spc="-15" dirty="0">
                <a:solidFill>
                  <a:prstClr val="black"/>
                </a:solidFill>
                <a:latin typeface="Verdana"/>
                <a:cs typeface="Verdana"/>
              </a:rPr>
              <a:t>t</a:t>
            </a:r>
            <a:r>
              <a:rPr b="1" spc="-5" dirty="0">
                <a:solidFill>
                  <a:prstClr val="black"/>
                </a:solidFill>
                <a:latin typeface="Verdana"/>
                <a:cs typeface="Verdana"/>
              </a:rPr>
              <a:t>e</a:t>
            </a:r>
            <a:r>
              <a:rPr b="1" dirty="0">
                <a:solidFill>
                  <a:prstClr val="black"/>
                </a:solidFill>
                <a:latin typeface="Verdana"/>
                <a:cs typeface="Verdana"/>
              </a:rPr>
              <a:t>s	</a:t>
            </a:r>
            <a:r>
              <a:rPr b="1" spc="-5" dirty="0">
                <a:solidFill>
                  <a:prstClr val="black"/>
                </a:solidFill>
                <a:latin typeface="Verdana"/>
                <a:cs typeface="Verdana"/>
              </a:rPr>
              <a:t>o</a:t>
            </a:r>
            <a:r>
              <a:rPr b="1" dirty="0">
                <a:solidFill>
                  <a:prstClr val="black"/>
                </a:solidFill>
                <a:latin typeface="Verdana"/>
                <a:cs typeface="Verdana"/>
              </a:rPr>
              <a:t>u	</a:t>
            </a:r>
            <a:r>
              <a:rPr b="1" spc="-5" dirty="0">
                <a:solidFill>
                  <a:prstClr val="black"/>
                </a:solidFill>
                <a:latin typeface="Verdana"/>
                <a:cs typeface="Verdana"/>
              </a:rPr>
              <a:t>spéc</a:t>
            </a:r>
            <a:r>
              <a:rPr b="1" spc="-10" dirty="0">
                <a:solidFill>
                  <a:prstClr val="black"/>
                </a:solidFill>
                <a:latin typeface="Verdana"/>
                <a:cs typeface="Verdana"/>
              </a:rPr>
              <a:t>i</a:t>
            </a:r>
            <a:r>
              <a:rPr b="1" dirty="0">
                <a:solidFill>
                  <a:prstClr val="black"/>
                </a:solidFill>
                <a:latin typeface="Verdana"/>
                <a:cs typeface="Verdana"/>
              </a:rPr>
              <a:t>a</a:t>
            </a:r>
            <a:r>
              <a:rPr b="1" spc="-10" dirty="0">
                <a:solidFill>
                  <a:prstClr val="black"/>
                </a:solidFill>
                <a:latin typeface="Verdana"/>
                <a:cs typeface="Verdana"/>
              </a:rPr>
              <a:t>l</a:t>
            </a:r>
            <a:r>
              <a:rPr b="1" dirty="0">
                <a:solidFill>
                  <a:prstClr val="black"/>
                </a:solidFill>
                <a:latin typeface="Verdana"/>
                <a:cs typeface="Verdana"/>
              </a:rPr>
              <a:t>isés	</a:t>
            </a:r>
            <a:r>
              <a:rPr dirty="0">
                <a:solidFill>
                  <a:prstClr val="black"/>
                </a:solidFill>
                <a:latin typeface="Verdana"/>
                <a:cs typeface="Verdana"/>
              </a:rPr>
              <a:t>:	</a:t>
            </a:r>
            <a:r>
              <a:rPr spc="5" dirty="0">
                <a:solidFill>
                  <a:prstClr val="black"/>
                </a:solidFill>
                <a:latin typeface="Verdana"/>
                <a:cs typeface="Verdana"/>
              </a:rPr>
              <a:t>il</a:t>
            </a:r>
            <a:r>
              <a:rPr dirty="0">
                <a:solidFill>
                  <a:prstClr val="black"/>
                </a:solidFill>
                <a:latin typeface="Verdana"/>
                <a:cs typeface="Verdana"/>
              </a:rPr>
              <a:t>s	</a:t>
            </a:r>
            <a:r>
              <a:rPr spc="-10" dirty="0">
                <a:solidFill>
                  <a:prstClr val="black"/>
                </a:solidFill>
                <a:latin typeface="Verdana"/>
                <a:cs typeface="Verdana"/>
              </a:rPr>
              <a:t>p</a:t>
            </a:r>
            <a:r>
              <a:rPr spc="-5" dirty="0">
                <a:solidFill>
                  <a:prstClr val="black"/>
                </a:solidFill>
                <a:latin typeface="Verdana"/>
                <a:cs typeface="Verdana"/>
              </a:rPr>
              <a:t>e</a:t>
            </a:r>
            <a:r>
              <a:rPr dirty="0">
                <a:solidFill>
                  <a:prstClr val="black"/>
                </a:solidFill>
                <a:latin typeface="Verdana"/>
                <a:cs typeface="Verdana"/>
              </a:rPr>
              <a:t>rm</a:t>
            </a:r>
            <a:r>
              <a:rPr spc="-10" dirty="0">
                <a:solidFill>
                  <a:prstClr val="black"/>
                </a:solidFill>
                <a:latin typeface="Verdana"/>
                <a:cs typeface="Verdana"/>
              </a:rPr>
              <a:t>e</a:t>
            </a:r>
            <a:r>
              <a:rPr spc="5" dirty="0">
                <a:solidFill>
                  <a:prstClr val="black"/>
                </a:solidFill>
                <a:latin typeface="Verdana"/>
                <a:cs typeface="Verdana"/>
              </a:rPr>
              <a:t>tt</a:t>
            </a:r>
            <a:r>
              <a:rPr spc="-5" dirty="0">
                <a:solidFill>
                  <a:prstClr val="black"/>
                </a:solidFill>
                <a:latin typeface="Verdana"/>
                <a:cs typeface="Verdana"/>
              </a:rPr>
              <a:t>e</a:t>
            </a:r>
            <a:r>
              <a:rPr dirty="0">
                <a:solidFill>
                  <a:prstClr val="black"/>
                </a:solidFill>
                <a:latin typeface="Verdana"/>
                <a:cs typeface="Verdana"/>
              </a:rPr>
              <a:t>nt	</a:t>
            </a:r>
            <a:r>
              <a:rPr spc="-10" dirty="0">
                <a:solidFill>
                  <a:prstClr val="black"/>
                </a:solidFill>
                <a:latin typeface="Verdana"/>
                <a:cs typeface="Verdana"/>
              </a:rPr>
              <a:t>d</a:t>
            </a:r>
            <a:r>
              <a:rPr dirty="0">
                <a:solidFill>
                  <a:prstClr val="black"/>
                </a:solidFill>
                <a:latin typeface="Verdana"/>
                <a:cs typeface="Verdana"/>
              </a:rPr>
              <a:t>e	</a:t>
            </a:r>
            <a:r>
              <a:rPr spc="-5" dirty="0">
                <a:solidFill>
                  <a:prstClr val="black"/>
                </a:solidFill>
                <a:latin typeface="Verdana"/>
                <a:cs typeface="Verdana"/>
              </a:rPr>
              <a:t>s</a:t>
            </a:r>
            <a:r>
              <a:rPr dirty="0">
                <a:solidFill>
                  <a:prstClr val="black"/>
                </a:solidFill>
                <a:latin typeface="Verdana"/>
                <a:cs typeface="Verdana"/>
              </a:rPr>
              <a:t>e	</a:t>
            </a:r>
            <a:r>
              <a:rPr spc="5" dirty="0">
                <a:solidFill>
                  <a:prstClr val="black"/>
                </a:solidFill>
                <a:latin typeface="Verdana"/>
                <a:cs typeface="Verdana"/>
              </a:rPr>
              <a:t>t</a:t>
            </a:r>
            <a:r>
              <a:rPr spc="-5" dirty="0">
                <a:solidFill>
                  <a:prstClr val="black"/>
                </a:solidFill>
                <a:latin typeface="Verdana"/>
                <a:cs typeface="Verdana"/>
              </a:rPr>
              <a:t>e</a:t>
            </a:r>
            <a:r>
              <a:rPr dirty="0">
                <a:solidFill>
                  <a:prstClr val="black"/>
                </a:solidFill>
                <a:latin typeface="Verdana"/>
                <a:cs typeface="Verdana"/>
              </a:rPr>
              <a:t>n</a:t>
            </a:r>
            <a:r>
              <a:rPr spc="10" dirty="0">
                <a:solidFill>
                  <a:prstClr val="black"/>
                </a:solidFill>
                <a:latin typeface="Verdana"/>
                <a:cs typeface="Verdana"/>
              </a:rPr>
              <a:t>i</a:t>
            </a:r>
            <a:r>
              <a:rPr dirty="0">
                <a:solidFill>
                  <a:prstClr val="black"/>
                </a:solidFill>
                <a:latin typeface="Verdana"/>
                <a:cs typeface="Verdana"/>
              </a:rPr>
              <a:t>r	</a:t>
            </a:r>
            <a:r>
              <a:rPr spc="5" dirty="0">
                <a:solidFill>
                  <a:prstClr val="black"/>
                </a:solidFill>
                <a:latin typeface="Verdana"/>
                <a:cs typeface="Verdana"/>
              </a:rPr>
              <a:t>i</a:t>
            </a:r>
            <a:r>
              <a:rPr dirty="0">
                <a:solidFill>
                  <a:prstClr val="black"/>
                </a:solidFill>
                <a:latin typeface="Verdana"/>
                <a:cs typeface="Verdana"/>
              </a:rPr>
              <a:t>nf</a:t>
            </a:r>
            <a:r>
              <a:rPr spc="-15" dirty="0">
                <a:solidFill>
                  <a:prstClr val="black"/>
                </a:solidFill>
                <a:latin typeface="Verdana"/>
                <a:cs typeface="Verdana"/>
              </a:rPr>
              <a:t>o</a:t>
            </a:r>
            <a:r>
              <a:rPr dirty="0">
                <a:solidFill>
                  <a:prstClr val="black"/>
                </a:solidFill>
                <a:latin typeface="Verdana"/>
                <a:cs typeface="Verdana"/>
              </a:rPr>
              <a:t>rmé	</a:t>
            </a:r>
            <a:r>
              <a:rPr spc="-10" dirty="0">
                <a:solidFill>
                  <a:prstClr val="black"/>
                </a:solidFill>
                <a:latin typeface="Verdana"/>
                <a:cs typeface="Verdana"/>
              </a:rPr>
              <a:t>d</a:t>
            </a:r>
            <a:r>
              <a:rPr dirty="0">
                <a:solidFill>
                  <a:prstClr val="black"/>
                </a:solidFill>
                <a:latin typeface="Verdana"/>
                <a:cs typeface="Verdana"/>
              </a:rPr>
              <a:t>es</a:t>
            </a:r>
            <a:endParaRPr>
              <a:solidFill>
                <a:prstClr val="black"/>
              </a:solidFill>
              <a:latin typeface="Verdana"/>
              <a:cs typeface="Verdana"/>
            </a:endParaRPr>
          </a:p>
          <a:p>
            <a:pPr marL="355600">
              <a:spcBef>
                <a:spcPts val="1080"/>
              </a:spcBef>
            </a:pPr>
            <a:r>
              <a:rPr spc="-5" dirty="0">
                <a:solidFill>
                  <a:prstClr val="black"/>
                </a:solidFill>
                <a:latin typeface="Verdana"/>
                <a:cs typeface="Verdana"/>
              </a:rPr>
              <a:t>derniers</a:t>
            </a:r>
            <a:r>
              <a:rPr spc="15" dirty="0">
                <a:solidFill>
                  <a:prstClr val="black"/>
                </a:solidFill>
                <a:latin typeface="Verdana"/>
                <a:cs typeface="Verdana"/>
              </a:rPr>
              <a:t> </a:t>
            </a:r>
            <a:r>
              <a:rPr spc="-5" dirty="0">
                <a:solidFill>
                  <a:prstClr val="black"/>
                </a:solidFill>
                <a:latin typeface="Verdana"/>
                <a:cs typeface="Verdana"/>
              </a:rPr>
              <a:t>résultats</a:t>
            </a:r>
            <a:r>
              <a:rPr dirty="0">
                <a:solidFill>
                  <a:prstClr val="black"/>
                </a:solidFill>
                <a:latin typeface="Verdana"/>
                <a:cs typeface="Verdana"/>
              </a:rPr>
              <a:t> </a:t>
            </a:r>
            <a:r>
              <a:rPr spc="-5" dirty="0">
                <a:solidFill>
                  <a:prstClr val="black"/>
                </a:solidFill>
                <a:latin typeface="Verdana"/>
                <a:cs typeface="Verdana"/>
              </a:rPr>
              <a:t>de</a:t>
            </a:r>
            <a:r>
              <a:rPr spc="15" dirty="0">
                <a:solidFill>
                  <a:prstClr val="black"/>
                </a:solidFill>
                <a:latin typeface="Verdana"/>
                <a:cs typeface="Verdana"/>
              </a:rPr>
              <a:t> </a:t>
            </a:r>
            <a:r>
              <a:rPr spc="5" dirty="0">
                <a:solidFill>
                  <a:prstClr val="black"/>
                </a:solidFill>
                <a:latin typeface="Verdana"/>
                <a:cs typeface="Verdana"/>
              </a:rPr>
              <a:t>la</a:t>
            </a:r>
            <a:r>
              <a:rPr spc="10" dirty="0">
                <a:solidFill>
                  <a:prstClr val="black"/>
                </a:solidFill>
                <a:latin typeface="Verdana"/>
                <a:cs typeface="Verdana"/>
              </a:rPr>
              <a:t> </a:t>
            </a:r>
            <a:r>
              <a:rPr spc="-5" dirty="0">
                <a:solidFill>
                  <a:prstClr val="black"/>
                </a:solidFill>
                <a:latin typeface="Verdana"/>
                <a:cs typeface="Verdana"/>
              </a:rPr>
              <a:t>recherche</a:t>
            </a:r>
            <a:r>
              <a:rPr spc="10" dirty="0">
                <a:solidFill>
                  <a:prstClr val="black"/>
                </a:solidFill>
                <a:latin typeface="Verdana"/>
                <a:cs typeface="Verdana"/>
              </a:rPr>
              <a:t> </a:t>
            </a:r>
            <a:r>
              <a:rPr spc="-5" dirty="0">
                <a:solidFill>
                  <a:prstClr val="black"/>
                </a:solidFill>
                <a:latin typeface="Verdana"/>
                <a:cs typeface="Verdana"/>
              </a:rPr>
              <a:t>ou</a:t>
            </a:r>
            <a:r>
              <a:rPr dirty="0">
                <a:solidFill>
                  <a:prstClr val="black"/>
                </a:solidFill>
                <a:latin typeface="Verdana"/>
                <a:cs typeface="Verdana"/>
              </a:rPr>
              <a:t> </a:t>
            </a:r>
            <a:r>
              <a:rPr spc="-5" dirty="0">
                <a:solidFill>
                  <a:prstClr val="black"/>
                </a:solidFill>
                <a:latin typeface="Verdana"/>
                <a:cs typeface="Verdana"/>
              </a:rPr>
              <a:t>de</a:t>
            </a:r>
            <a:r>
              <a:rPr spc="25" dirty="0">
                <a:solidFill>
                  <a:prstClr val="black"/>
                </a:solidFill>
                <a:latin typeface="Verdana"/>
                <a:cs typeface="Verdana"/>
              </a:rPr>
              <a:t> </a:t>
            </a:r>
            <a:r>
              <a:rPr dirty="0">
                <a:solidFill>
                  <a:prstClr val="black"/>
                </a:solidFill>
                <a:latin typeface="Verdana"/>
                <a:cs typeface="Verdana"/>
              </a:rPr>
              <a:t>l'actualité</a:t>
            </a:r>
            <a:r>
              <a:rPr spc="5" dirty="0">
                <a:solidFill>
                  <a:prstClr val="black"/>
                </a:solidFill>
                <a:latin typeface="Verdana"/>
                <a:cs typeface="Verdana"/>
              </a:rPr>
              <a:t> </a:t>
            </a:r>
            <a:r>
              <a:rPr spc="-5" dirty="0">
                <a:solidFill>
                  <a:prstClr val="black"/>
                </a:solidFill>
                <a:latin typeface="Verdana"/>
                <a:cs typeface="Verdana"/>
              </a:rPr>
              <a:t>d'une</a:t>
            </a:r>
            <a:r>
              <a:rPr spc="10" dirty="0">
                <a:solidFill>
                  <a:prstClr val="black"/>
                </a:solidFill>
                <a:latin typeface="Verdana"/>
                <a:cs typeface="Verdana"/>
              </a:rPr>
              <a:t> </a:t>
            </a:r>
            <a:r>
              <a:rPr spc="-5" dirty="0">
                <a:solidFill>
                  <a:prstClr val="black"/>
                </a:solidFill>
                <a:latin typeface="Verdana"/>
                <a:cs typeface="Verdana"/>
              </a:rPr>
              <a:t>question</a:t>
            </a:r>
            <a:r>
              <a:rPr spc="15" dirty="0">
                <a:solidFill>
                  <a:prstClr val="black"/>
                </a:solidFill>
                <a:latin typeface="Verdana"/>
                <a:cs typeface="Verdana"/>
              </a:rPr>
              <a:t> </a:t>
            </a:r>
            <a:r>
              <a:rPr spc="-5" dirty="0">
                <a:solidFill>
                  <a:prstClr val="black"/>
                </a:solidFill>
                <a:latin typeface="Verdana"/>
                <a:cs typeface="Verdana"/>
              </a:rPr>
              <a:t>de</a:t>
            </a:r>
            <a:r>
              <a:rPr spc="25" dirty="0">
                <a:solidFill>
                  <a:prstClr val="black"/>
                </a:solidFill>
                <a:latin typeface="Verdana"/>
                <a:cs typeface="Verdana"/>
              </a:rPr>
              <a:t> </a:t>
            </a:r>
            <a:r>
              <a:rPr spc="-5" dirty="0">
                <a:solidFill>
                  <a:prstClr val="black"/>
                </a:solidFill>
                <a:latin typeface="Verdana"/>
                <a:cs typeface="Verdana"/>
              </a:rPr>
              <a:t>société.</a:t>
            </a:r>
            <a:endParaRPr>
              <a:solidFill>
                <a:prstClr val="black"/>
              </a:solidFill>
              <a:latin typeface="Verdana"/>
              <a:cs typeface="Verdana"/>
            </a:endParaRPr>
          </a:p>
          <a:p>
            <a:pPr marL="355600" marR="5080" indent="-342900">
              <a:lnSpc>
                <a:spcPct val="150000"/>
              </a:lnSpc>
              <a:buFont typeface="Symbol"/>
              <a:buChar char=""/>
              <a:tabLst>
                <a:tab pos="354965" algn="l"/>
                <a:tab pos="355600" algn="l"/>
                <a:tab pos="1504315" algn="l"/>
                <a:tab pos="3031490" algn="l"/>
                <a:tab pos="4299585" algn="l"/>
                <a:tab pos="4784725" algn="l"/>
                <a:tab pos="6236970" algn="l"/>
                <a:tab pos="6713855" algn="l"/>
                <a:tab pos="8027670" algn="l"/>
                <a:tab pos="8861425" algn="l"/>
                <a:tab pos="9137650" algn="l"/>
                <a:tab pos="9801860" algn="l"/>
                <a:tab pos="10489565" algn="l"/>
              </a:tabLst>
            </a:pPr>
            <a:r>
              <a:rPr b="1" dirty="0">
                <a:solidFill>
                  <a:prstClr val="black"/>
                </a:solidFill>
                <a:latin typeface="Verdana"/>
                <a:cs typeface="Verdana"/>
              </a:rPr>
              <a:t>Thès</a:t>
            </a:r>
            <a:r>
              <a:rPr b="1" spc="5" dirty="0">
                <a:solidFill>
                  <a:prstClr val="black"/>
                </a:solidFill>
                <a:latin typeface="Verdana"/>
                <a:cs typeface="Verdana"/>
              </a:rPr>
              <a:t>e</a:t>
            </a:r>
            <a:r>
              <a:rPr b="1" spc="-5" dirty="0">
                <a:solidFill>
                  <a:prstClr val="black"/>
                </a:solidFill>
                <a:latin typeface="Verdana"/>
                <a:cs typeface="Verdana"/>
              </a:rPr>
              <a:t>s</a:t>
            </a:r>
            <a:r>
              <a:rPr b="1" dirty="0">
                <a:solidFill>
                  <a:prstClr val="black"/>
                </a:solidFill>
                <a:latin typeface="Verdana"/>
                <a:cs typeface="Verdana"/>
              </a:rPr>
              <a:t>,	</a:t>
            </a:r>
            <a:r>
              <a:rPr b="1" spc="-5" dirty="0">
                <a:solidFill>
                  <a:prstClr val="black"/>
                </a:solidFill>
                <a:latin typeface="Verdana"/>
                <a:cs typeface="Verdana"/>
              </a:rPr>
              <a:t>mémoir</a:t>
            </a:r>
            <a:r>
              <a:rPr b="1" dirty="0">
                <a:solidFill>
                  <a:prstClr val="black"/>
                </a:solidFill>
                <a:latin typeface="Verdana"/>
                <a:cs typeface="Verdana"/>
              </a:rPr>
              <a:t>e</a:t>
            </a:r>
            <a:r>
              <a:rPr b="1" spc="-5" dirty="0">
                <a:solidFill>
                  <a:prstClr val="black"/>
                </a:solidFill>
                <a:latin typeface="Verdana"/>
                <a:cs typeface="Verdana"/>
              </a:rPr>
              <a:t>s</a:t>
            </a:r>
            <a:r>
              <a:rPr b="1" dirty="0">
                <a:solidFill>
                  <a:prstClr val="black"/>
                </a:solidFill>
                <a:latin typeface="Verdana"/>
                <a:cs typeface="Verdana"/>
              </a:rPr>
              <a:t>,	</a:t>
            </a:r>
            <a:r>
              <a:rPr b="1" spc="-5" dirty="0">
                <a:solidFill>
                  <a:prstClr val="black"/>
                </a:solidFill>
                <a:latin typeface="Verdana"/>
                <a:cs typeface="Verdana"/>
              </a:rPr>
              <a:t>ra</a:t>
            </a:r>
            <a:r>
              <a:rPr b="1" spc="-10" dirty="0">
                <a:solidFill>
                  <a:prstClr val="black"/>
                </a:solidFill>
                <a:latin typeface="Verdana"/>
                <a:cs typeface="Verdana"/>
              </a:rPr>
              <a:t>p</a:t>
            </a:r>
            <a:r>
              <a:rPr b="1" spc="-5" dirty="0">
                <a:solidFill>
                  <a:prstClr val="black"/>
                </a:solidFill>
                <a:latin typeface="Verdana"/>
                <a:cs typeface="Verdana"/>
              </a:rPr>
              <a:t>po</a:t>
            </a:r>
            <a:r>
              <a:rPr b="1" spc="5" dirty="0">
                <a:solidFill>
                  <a:prstClr val="black"/>
                </a:solidFill>
                <a:latin typeface="Verdana"/>
                <a:cs typeface="Verdana"/>
              </a:rPr>
              <a:t>r</a:t>
            </a:r>
            <a:r>
              <a:rPr b="1" dirty="0">
                <a:solidFill>
                  <a:prstClr val="black"/>
                </a:solidFill>
                <a:latin typeface="Verdana"/>
                <a:cs typeface="Verdana"/>
              </a:rPr>
              <a:t>ts	de	</a:t>
            </a:r>
            <a:r>
              <a:rPr b="1" spc="-5" dirty="0">
                <a:solidFill>
                  <a:prstClr val="black"/>
                </a:solidFill>
                <a:latin typeface="Verdana"/>
                <a:cs typeface="Verdana"/>
              </a:rPr>
              <a:t>r</a:t>
            </a:r>
            <a:r>
              <a:rPr b="1" spc="5" dirty="0">
                <a:solidFill>
                  <a:prstClr val="black"/>
                </a:solidFill>
                <a:latin typeface="Verdana"/>
                <a:cs typeface="Verdana"/>
              </a:rPr>
              <a:t>e</a:t>
            </a:r>
            <a:r>
              <a:rPr b="1" spc="-5" dirty="0">
                <a:solidFill>
                  <a:prstClr val="black"/>
                </a:solidFill>
                <a:latin typeface="Verdana"/>
                <a:cs typeface="Verdana"/>
              </a:rPr>
              <a:t>che</a:t>
            </a:r>
            <a:r>
              <a:rPr b="1" spc="5" dirty="0">
                <a:solidFill>
                  <a:prstClr val="black"/>
                </a:solidFill>
                <a:latin typeface="Verdana"/>
                <a:cs typeface="Verdana"/>
              </a:rPr>
              <a:t>rc</a:t>
            </a:r>
            <a:r>
              <a:rPr b="1" spc="-5" dirty="0">
                <a:solidFill>
                  <a:prstClr val="black"/>
                </a:solidFill>
                <a:latin typeface="Verdana"/>
                <a:cs typeface="Verdana"/>
              </a:rPr>
              <a:t>h</a:t>
            </a:r>
            <a:r>
              <a:rPr b="1" dirty="0">
                <a:solidFill>
                  <a:prstClr val="black"/>
                </a:solidFill>
                <a:latin typeface="Verdana"/>
                <a:cs typeface="Verdana"/>
              </a:rPr>
              <a:t>e	</a:t>
            </a:r>
            <a:r>
              <a:rPr spc="-5" dirty="0">
                <a:solidFill>
                  <a:prstClr val="black"/>
                </a:solidFill>
                <a:latin typeface="Verdana"/>
                <a:cs typeface="Verdana"/>
              </a:rPr>
              <a:t>(</a:t>
            </a:r>
            <a:r>
              <a:rPr spc="20" dirty="0">
                <a:solidFill>
                  <a:prstClr val="black"/>
                </a:solidFill>
                <a:latin typeface="Verdana"/>
                <a:cs typeface="Verdana"/>
              </a:rPr>
              <a:t>l</a:t>
            </a:r>
            <a:r>
              <a:rPr dirty="0">
                <a:solidFill>
                  <a:prstClr val="black"/>
                </a:solidFill>
                <a:latin typeface="Verdana"/>
                <a:cs typeface="Verdana"/>
              </a:rPr>
              <a:t>a	</a:t>
            </a:r>
            <a:r>
              <a:rPr spc="5" dirty="0">
                <a:solidFill>
                  <a:prstClr val="black"/>
                </a:solidFill>
                <a:latin typeface="Verdana"/>
                <a:cs typeface="Verdana"/>
              </a:rPr>
              <a:t>li</a:t>
            </a:r>
            <a:r>
              <a:rPr spc="-5" dirty="0">
                <a:solidFill>
                  <a:prstClr val="black"/>
                </a:solidFill>
                <a:latin typeface="Verdana"/>
                <a:cs typeface="Verdana"/>
              </a:rPr>
              <a:t>tt</a:t>
            </a:r>
            <a:r>
              <a:rPr spc="-10" dirty="0">
                <a:solidFill>
                  <a:prstClr val="black"/>
                </a:solidFill>
                <a:latin typeface="Verdana"/>
                <a:cs typeface="Verdana"/>
              </a:rPr>
              <a:t>é</a:t>
            </a:r>
            <a:r>
              <a:rPr spc="-40" dirty="0">
                <a:solidFill>
                  <a:prstClr val="black"/>
                </a:solidFill>
                <a:latin typeface="Verdana"/>
                <a:cs typeface="Verdana"/>
              </a:rPr>
              <a:t>r</a:t>
            </a:r>
            <a:r>
              <a:rPr dirty="0">
                <a:solidFill>
                  <a:prstClr val="black"/>
                </a:solidFill>
                <a:latin typeface="Verdana"/>
                <a:cs typeface="Verdana"/>
              </a:rPr>
              <a:t>ature	</a:t>
            </a:r>
            <a:r>
              <a:rPr spc="-10" dirty="0">
                <a:solidFill>
                  <a:prstClr val="black"/>
                </a:solidFill>
                <a:latin typeface="Verdana"/>
                <a:cs typeface="Verdana"/>
              </a:rPr>
              <a:t>g</a:t>
            </a:r>
            <a:r>
              <a:rPr dirty="0">
                <a:solidFill>
                  <a:prstClr val="black"/>
                </a:solidFill>
                <a:latin typeface="Verdana"/>
                <a:cs typeface="Verdana"/>
              </a:rPr>
              <a:t>r</a:t>
            </a:r>
            <a:r>
              <a:rPr spc="10" dirty="0">
                <a:solidFill>
                  <a:prstClr val="black"/>
                </a:solidFill>
                <a:latin typeface="Verdana"/>
                <a:cs typeface="Verdana"/>
              </a:rPr>
              <a:t>i</a:t>
            </a:r>
            <a:r>
              <a:rPr dirty="0">
                <a:solidFill>
                  <a:prstClr val="black"/>
                </a:solidFill>
                <a:latin typeface="Verdana"/>
                <a:cs typeface="Verdana"/>
              </a:rPr>
              <a:t>s</a:t>
            </a:r>
            <a:r>
              <a:rPr spc="-10" dirty="0">
                <a:solidFill>
                  <a:prstClr val="black"/>
                </a:solidFill>
                <a:latin typeface="Verdana"/>
                <a:cs typeface="Verdana"/>
              </a:rPr>
              <a:t>e</a:t>
            </a:r>
            <a:r>
              <a:rPr dirty="0">
                <a:solidFill>
                  <a:prstClr val="black"/>
                </a:solidFill>
                <a:latin typeface="Verdana"/>
                <a:cs typeface="Verdana"/>
              </a:rPr>
              <a:t>)	:	</a:t>
            </a:r>
            <a:r>
              <a:rPr spc="-10" dirty="0">
                <a:solidFill>
                  <a:prstClr val="black"/>
                </a:solidFill>
                <a:latin typeface="Verdana"/>
                <a:cs typeface="Verdana"/>
              </a:rPr>
              <a:t>d</a:t>
            </a:r>
            <a:r>
              <a:rPr spc="5" dirty="0">
                <a:solidFill>
                  <a:prstClr val="black"/>
                </a:solidFill>
                <a:latin typeface="Verdana"/>
                <a:cs typeface="Verdana"/>
              </a:rPr>
              <a:t>'</a:t>
            </a:r>
            <a:r>
              <a:rPr dirty="0">
                <a:solidFill>
                  <a:prstClr val="black"/>
                </a:solidFill>
                <a:latin typeface="Verdana"/>
                <a:cs typeface="Verdana"/>
              </a:rPr>
              <a:t>un	haut	n</a:t>
            </a:r>
            <a:r>
              <a:rPr spc="10" dirty="0">
                <a:solidFill>
                  <a:prstClr val="black"/>
                </a:solidFill>
                <a:latin typeface="Verdana"/>
                <a:cs typeface="Verdana"/>
              </a:rPr>
              <a:t>i</a:t>
            </a:r>
            <a:r>
              <a:rPr spc="-25" dirty="0">
                <a:solidFill>
                  <a:prstClr val="black"/>
                </a:solidFill>
                <a:latin typeface="Verdana"/>
                <a:cs typeface="Verdana"/>
              </a:rPr>
              <a:t>v</a:t>
            </a:r>
            <a:r>
              <a:rPr dirty="0">
                <a:solidFill>
                  <a:prstClr val="black"/>
                </a:solidFill>
                <a:latin typeface="Verdana"/>
                <a:cs typeface="Verdana"/>
              </a:rPr>
              <a:t>e</a:t>
            </a:r>
            <a:r>
              <a:rPr spc="-10" dirty="0">
                <a:solidFill>
                  <a:prstClr val="black"/>
                </a:solidFill>
                <a:latin typeface="Verdana"/>
                <a:cs typeface="Verdana"/>
              </a:rPr>
              <a:t>a</a:t>
            </a:r>
            <a:r>
              <a:rPr dirty="0">
                <a:solidFill>
                  <a:prstClr val="black"/>
                </a:solidFill>
                <a:latin typeface="Verdana"/>
                <a:cs typeface="Verdana"/>
              </a:rPr>
              <a:t>u  scientifique,</a:t>
            </a:r>
            <a:r>
              <a:rPr spc="10" dirty="0">
                <a:solidFill>
                  <a:prstClr val="black"/>
                </a:solidFill>
                <a:latin typeface="Verdana"/>
                <a:cs typeface="Verdana"/>
              </a:rPr>
              <a:t> </a:t>
            </a:r>
            <a:r>
              <a:rPr spc="5" dirty="0">
                <a:solidFill>
                  <a:prstClr val="black"/>
                </a:solidFill>
                <a:latin typeface="Verdana"/>
                <a:cs typeface="Verdana"/>
              </a:rPr>
              <a:t>ils</a:t>
            </a:r>
            <a:r>
              <a:rPr spc="-10" dirty="0">
                <a:solidFill>
                  <a:prstClr val="black"/>
                </a:solidFill>
                <a:latin typeface="Verdana"/>
                <a:cs typeface="Verdana"/>
              </a:rPr>
              <a:t> </a:t>
            </a:r>
            <a:r>
              <a:rPr dirty="0">
                <a:solidFill>
                  <a:prstClr val="black"/>
                </a:solidFill>
                <a:latin typeface="Verdana"/>
                <a:cs typeface="Verdana"/>
              </a:rPr>
              <a:t>sont </a:t>
            </a:r>
            <a:r>
              <a:rPr spc="-5" dirty="0">
                <a:solidFill>
                  <a:prstClr val="black"/>
                </a:solidFill>
                <a:latin typeface="Verdana"/>
                <a:cs typeface="Verdana"/>
              </a:rPr>
              <a:t>appropriés</a:t>
            </a:r>
            <a:r>
              <a:rPr dirty="0">
                <a:solidFill>
                  <a:prstClr val="black"/>
                </a:solidFill>
                <a:latin typeface="Verdana"/>
                <a:cs typeface="Verdana"/>
              </a:rPr>
              <a:t> </a:t>
            </a:r>
            <a:r>
              <a:rPr spc="-5" dirty="0">
                <a:solidFill>
                  <a:prstClr val="black"/>
                </a:solidFill>
                <a:latin typeface="Verdana"/>
                <a:cs typeface="Verdana"/>
              </a:rPr>
              <a:t>pour</a:t>
            </a:r>
            <a:r>
              <a:rPr spc="5" dirty="0">
                <a:solidFill>
                  <a:prstClr val="black"/>
                </a:solidFill>
                <a:latin typeface="Verdana"/>
                <a:cs typeface="Verdana"/>
              </a:rPr>
              <a:t> </a:t>
            </a:r>
            <a:r>
              <a:rPr spc="-10" dirty="0">
                <a:solidFill>
                  <a:prstClr val="black"/>
                </a:solidFill>
                <a:latin typeface="Verdana"/>
                <a:cs typeface="Verdana"/>
              </a:rPr>
              <a:t>traiter</a:t>
            </a:r>
            <a:r>
              <a:rPr dirty="0">
                <a:solidFill>
                  <a:prstClr val="black"/>
                </a:solidFill>
                <a:latin typeface="Verdana"/>
                <a:cs typeface="Verdana"/>
              </a:rPr>
              <a:t> un sujet</a:t>
            </a:r>
            <a:r>
              <a:rPr spc="10" dirty="0">
                <a:solidFill>
                  <a:prstClr val="black"/>
                </a:solidFill>
                <a:latin typeface="Verdana"/>
                <a:cs typeface="Verdana"/>
              </a:rPr>
              <a:t> </a:t>
            </a:r>
            <a:r>
              <a:rPr spc="-5" dirty="0">
                <a:solidFill>
                  <a:prstClr val="black"/>
                </a:solidFill>
                <a:latin typeface="Verdana"/>
                <a:cs typeface="Verdana"/>
              </a:rPr>
              <a:t>pointu.</a:t>
            </a:r>
            <a:endParaRPr>
              <a:solidFill>
                <a:prstClr val="black"/>
              </a:solidFill>
              <a:latin typeface="Verdana"/>
              <a:cs typeface="Verdana"/>
            </a:endParaRPr>
          </a:p>
          <a:p>
            <a:pPr marL="355600" indent="-342900">
              <a:spcBef>
                <a:spcPts val="1080"/>
              </a:spcBef>
              <a:buFont typeface="Symbol"/>
              <a:buChar char=""/>
              <a:tabLst>
                <a:tab pos="354965" algn="l"/>
                <a:tab pos="355600" algn="l"/>
              </a:tabLst>
            </a:pPr>
            <a:r>
              <a:rPr b="1" spc="-5" dirty="0">
                <a:solidFill>
                  <a:prstClr val="black"/>
                </a:solidFill>
                <a:latin typeface="Verdana"/>
                <a:cs typeface="Verdana"/>
              </a:rPr>
              <a:t>Documents</a:t>
            </a:r>
            <a:r>
              <a:rPr b="1" spc="305" dirty="0">
                <a:solidFill>
                  <a:prstClr val="black"/>
                </a:solidFill>
                <a:latin typeface="Verdana"/>
                <a:cs typeface="Verdana"/>
              </a:rPr>
              <a:t> </a:t>
            </a:r>
            <a:r>
              <a:rPr b="1" spc="-5" dirty="0">
                <a:solidFill>
                  <a:prstClr val="black"/>
                </a:solidFill>
                <a:latin typeface="Verdana"/>
                <a:cs typeface="Verdana"/>
              </a:rPr>
              <a:t>spécifiques</a:t>
            </a:r>
            <a:r>
              <a:rPr b="1" spc="310" dirty="0">
                <a:solidFill>
                  <a:prstClr val="black"/>
                </a:solidFill>
                <a:latin typeface="Verdana"/>
                <a:cs typeface="Verdana"/>
              </a:rPr>
              <a:t> </a:t>
            </a:r>
            <a:r>
              <a:rPr spc="-5" dirty="0">
                <a:solidFill>
                  <a:prstClr val="black"/>
                </a:solidFill>
                <a:latin typeface="Verdana"/>
                <a:cs typeface="Verdana"/>
              </a:rPr>
              <a:t>(cartes,</a:t>
            </a:r>
            <a:r>
              <a:rPr spc="285" dirty="0">
                <a:solidFill>
                  <a:prstClr val="black"/>
                </a:solidFill>
                <a:latin typeface="Verdana"/>
                <a:cs typeface="Verdana"/>
              </a:rPr>
              <a:t> </a:t>
            </a:r>
            <a:r>
              <a:rPr spc="-5" dirty="0">
                <a:solidFill>
                  <a:prstClr val="black"/>
                </a:solidFill>
                <a:latin typeface="Verdana"/>
                <a:cs typeface="Verdana"/>
              </a:rPr>
              <a:t>brevets,</a:t>
            </a:r>
            <a:r>
              <a:rPr spc="280" dirty="0">
                <a:solidFill>
                  <a:prstClr val="black"/>
                </a:solidFill>
                <a:latin typeface="Verdana"/>
                <a:cs typeface="Verdana"/>
              </a:rPr>
              <a:t> </a:t>
            </a:r>
            <a:r>
              <a:rPr spc="-5" dirty="0">
                <a:solidFill>
                  <a:prstClr val="black"/>
                </a:solidFill>
                <a:latin typeface="Verdana"/>
                <a:cs typeface="Verdana"/>
              </a:rPr>
              <a:t>images,</a:t>
            </a:r>
            <a:r>
              <a:rPr spc="285" dirty="0">
                <a:solidFill>
                  <a:prstClr val="black"/>
                </a:solidFill>
                <a:latin typeface="Verdana"/>
                <a:cs typeface="Verdana"/>
              </a:rPr>
              <a:t> </a:t>
            </a:r>
            <a:r>
              <a:rPr spc="-5" dirty="0">
                <a:solidFill>
                  <a:prstClr val="black"/>
                </a:solidFill>
                <a:latin typeface="Verdana"/>
                <a:cs typeface="Verdana"/>
              </a:rPr>
              <a:t>données</a:t>
            </a:r>
            <a:r>
              <a:rPr spc="275" dirty="0">
                <a:solidFill>
                  <a:prstClr val="black"/>
                </a:solidFill>
                <a:latin typeface="Verdana"/>
                <a:cs typeface="Verdana"/>
              </a:rPr>
              <a:t> </a:t>
            </a:r>
            <a:r>
              <a:rPr dirty="0">
                <a:solidFill>
                  <a:prstClr val="black"/>
                </a:solidFill>
                <a:latin typeface="Verdana"/>
                <a:cs typeface="Verdana"/>
              </a:rPr>
              <a:t>statistiques,</a:t>
            </a:r>
            <a:r>
              <a:rPr spc="275" dirty="0">
                <a:solidFill>
                  <a:prstClr val="black"/>
                </a:solidFill>
                <a:latin typeface="Verdana"/>
                <a:cs typeface="Verdana"/>
              </a:rPr>
              <a:t> </a:t>
            </a:r>
            <a:r>
              <a:rPr dirty="0">
                <a:solidFill>
                  <a:prstClr val="black"/>
                </a:solidFill>
                <a:latin typeface="Verdana"/>
                <a:cs typeface="Verdana"/>
              </a:rPr>
              <a:t>etc.)</a:t>
            </a:r>
            <a:r>
              <a:rPr spc="275" dirty="0">
                <a:solidFill>
                  <a:prstClr val="black"/>
                </a:solidFill>
                <a:latin typeface="Verdana"/>
                <a:cs typeface="Verdana"/>
              </a:rPr>
              <a:t> </a:t>
            </a:r>
            <a:r>
              <a:rPr dirty="0">
                <a:solidFill>
                  <a:prstClr val="black"/>
                </a:solidFill>
                <a:latin typeface="Verdana"/>
                <a:cs typeface="Verdana"/>
              </a:rPr>
              <a:t>:</a:t>
            </a:r>
            <a:r>
              <a:rPr spc="260" dirty="0">
                <a:solidFill>
                  <a:prstClr val="black"/>
                </a:solidFill>
                <a:latin typeface="Verdana"/>
                <a:cs typeface="Verdana"/>
              </a:rPr>
              <a:t> </a:t>
            </a:r>
            <a:r>
              <a:rPr dirty="0">
                <a:solidFill>
                  <a:prstClr val="black"/>
                </a:solidFill>
                <a:latin typeface="Verdana"/>
                <a:cs typeface="Verdana"/>
              </a:rPr>
              <a:t>leur</a:t>
            </a:r>
            <a:r>
              <a:rPr spc="280" dirty="0">
                <a:solidFill>
                  <a:prstClr val="black"/>
                </a:solidFill>
                <a:latin typeface="Verdana"/>
                <a:cs typeface="Verdana"/>
              </a:rPr>
              <a:t> </a:t>
            </a:r>
            <a:r>
              <a:rPr spc="-5" dirty="0">
                <a:solidFill>
                  <a:prstClr val="black"/>
                </a:solidFill>
                <a:latin typeface="Verdana"/>
                <a:cs typeface="Verdana"/>
              </a:rPr>
              <a:t>usage</a:t>
            </a:r>
            <a:endParaRPr>
              <a:solidFill>
                <a:prstClr val="black"/>
              </a:solidFill>
              <a:latin typeface="Verdana"/>
              <a:cs typeface="Verdana"/>
            </a:endParaRPr>
          </a:p>
          <a:p>
            <a:pPr marL="355600">
              <a:spcBef>
                <a:spcPts val="1085"/>
              </a:spcBef>
            </a:pPr>
            <a:r>
              <a:rPr spc="-10" dirty="0">
                <a:solidFill>
                  <a:prstClr val="black"/>
                </a:solidFill>
                <a:latin typeface="Verdana"/>
                <a:cs typeface="Verdana"/>
              </a:rPr>
              <a:t>dépendra</a:t>
            </a:r>
            <a:r>
              <a:rPr spc="35" dirty="0">
                <a:solidFill>
                  <a:prstClr val="black"/>
                </a:solidFill>
                <a:latin typeface="Verdana"/>
                <a:cs typeface="Verdana"/>
              </a:rPr>
              <a:t> </a:t>
            </a:r>
            <a:r>
              <a:rPr spc="-5" dirty="0">
                <a:solidFill>
                  <a:prstClr val="black"/>
                </a:solidFill>
                <a:latin typeface="Verdana"/>
                <a:cs typeface="Verdana"/>
              </a:rPr>
              <a:t>du</a:t>
            </a:r>
            <a:r>
              <a:rPr dirty="0">
                <a:solidFill>
                  <a:prstClr val="black"/>
                </a:solidFill>
                <a:latin typeface="Verdana"/>
                <a:cs typeface="Verdana"/>
              </a:rPr>
              <a:t> domaine</a:t>
            </a:r>
            <a:r>
              <a:rPr spc="5" dirty="0">
                <a:solidFill>
                  <a:prstClr val="black"/>
                </a:solidFill>
                <a:latin typeface="Verdana"/>
                <a:cs typeface="Verdana"/>
              </a:rPr>
              <a:t> </a:t>
            </a:r>
            <a:r>
              <a:rPr dirty="0">
                <a:solidFill>
                  <a:prstClr val="black"/>
                </a:solidFill>
                <a:latin typeface="Verdana"/>
                <a:cs typeface="Verdana"/>
              </a:rPr>
              <a:t>disciplinaire</a:t>
            </a:r>
            <a:r>
              <a:rPr spc="-5" dirty="0">
                <a:solidFill>
                  <a:prstClr val="black"/>
                </a:solidFill>
                <a:latin typeface="Verdana"/>
                <a:cs typeface="Verdana"/>
              </a:rPr>
              <a:t> ou</a:t>
            </a:r>
            <a:r>
              <a:rPr spc="10" dirty="0">
                <a:solidFill>
                  <a:prstClr val="black"/>
                </a:solidFill>
                <a:latin typeface="Verdana"/>
                <a:cs typeface="Verdana"/>
              </a:rPr>
              <a:t> </a:t>
            </a:r>
            <a:r>
              <a:rPr spc="-5" dirty="0">
                <a:solidFill>
                  <a:prstClr val="black"/>
                </a:solidFill>
                <a:latin typeface="Verdana"/>
                <a:cs typeface="Verdana"/>
              </a:rPr>
              <a:t>de</a:t>
            </a:r>
            <a:r>
              <a:rPr spc="10" dirty="0">
                <a:solidFill>
                  <a:prstClr val="black"/>
                </a:solidFill>
                <a:latin typeface="Verdana"/>
                <a:cs typeface="Verdana"/>
              </a:rPr>
              <a:t> </a:t>
            </a:r>
            <a:r>
              <a:rPr spc="-5" dirty="0">
                <a:solidFill>
                  <a:prstClr val="black"/>
                </a:solidFill>
                <a:latin typeface="Verdana"/>
                <a:cs typeface="Verdana"/>
              </a:rPr>
              <a:t>l'approche</a:t>
            </a:r>
            <a:r>
              <a:rPr spc="5" dirty="0">
                <a:solidFill>
                  <a:prstClr val="black"/>
                </a:solidFill>
                <a:latin typeface="Verdana"/>
                <a:cs typeface="Verdana"/>
              </a:rPr>
              <a:t> </a:t>
            </a:r>
            <a:r>
              <a:rPr dirty="0">
                <a:solidFill>
                  <a:prstClr val="black"/>
                </a:solidFill>
                <a:latin typeface="Verdana"/>
                <a:cs typeface="Verdana"/>
              </a:rPr>
              <a:t>choisie </a:t>
            </a:r>
            <a:r>
              <a:rPr spc="-5" dirty="0">
                <a:solidFill>
                  <a:prstClr val="black"/>
                </a:solidFill>
                <a:latin typeface="Verdana"/>
                <a:cs typeface="Verdana"/>
              </a:rPr>
              <a:t>pour</a:t>
            </a:r>
            <a:r>
              <a:rPr dirty="0">
                <a:solidFill>
                  <a:prstClr val="black"/>
                </a:solidFill>
                <a:latin typeface="Verdana"/>
                <a:cs typeface="Verdana"/>
              </a:rPr>
              <a:t> </a:t>
            </a:r>
            <a:r>
              <a:rPr spc="-10" dirty="0">
                <a:solidFill>
                  <a:prstClr val="black"/>
                </a:solidFill>
                <a:latin typeface="Verdana"/>
                <a:cs typeface="Verdana"/>
              </a:rPr>
              <a:t>traiter</a:t>
            </a:r>
            <a:r>
              <a:rPr spc="5" dirty="0">
                <a:solidFill>
                  <a:prstClr val="black"/>
                </a:solidFill>
                <a:latin typeface="Verdana"/>
                <a:cs typeface="Verdana"/>
              </a:rPr>
              <a:t> </a:t>
            </a:r>
            <a:r>
              <a:rPr dirty="0">
                <a:solidFill>
                  <a:prstClr val="black"/>
                </a:solidFill>
                <a:latin typeface="Verdana"/>
                <a:cs typeface="Verdana"/>
              </a:rPr>
              <a:t>un </a:t>
            </a:r>
            <a:r>
              <a:rPr spc="-5" dirty="0">
                <a:solidFill>
                  <a:prstClr val="black"/>
                </a:solidFill>
                <a:latin typeface="Verdana"/>
                <a:cs typeface="Verdana"/>
              </a:rPr>
              <a:t>sujet.</a:t>
            </a:r>
            <a:endParaRPr>
              <a:solidFill>
                <a:prstClr val="black"/>
              </a:solidFill>
              <a:latin typeface="Verdana"/>
              <a:cs typeface="Verdana"/>
            </a:endParaRPr>
          </a:p>
          <a:p>
            <a:pPr marL="355600" marR="5715" indent="-342900">
              <a:lnSpc>
                <a:spcPct val="150000"/>
              </a:lnSpc>
              <a:buFont typeface="Symbol"/>
              <a:buChar char=""/>
              <a:tabLst>
                <a:tab pos="354965" algn="l"/>
                <a:tab pos="355600" algn="l"/>
                <a:tab pos="792480" algn="l"/>
                <a:tab pos="2862580" algn="l"/>
                <a:tab pos="4102735" algn="l"/>
                <a:tab pos="4345305" algn="l"/>
                <a:tab pos="5011420" algn="l"/>
                <a:tab pos="6378575" algn="l"/>
                <a:tab pos="6915150" algn="l"/>
                <a:tab pos="8311515" algn="l"/>
                <a:tab pos="9317355" algn="l"/>
                <a:tab pos="10144760" algn="l"/>
                <a:tab pos="10660380" algn="l"/>
              </a:tabLst>
            </a:pPr>
            <a:r>
              <a:rPr b="1" spc="5" dirty="0">
                <a:solidFill>
                  <a:prstClr val="black"/>
                </a:solidFill>
                <a:latin typeface="Verdana"/>
                <a:cs typeface="Verdana"/>
              </a:rPr>
              <a:t>L</a:t>
            </a:r>
            <a:r>
              <a:rPr b="1" dirty="0">
                <a:solidFill>
                  <a:prstClr val="black"/>
                </a:solidFill>
                <a:latin typeface="Verdana"/>
                <a:cs typeface="Verdana"/>
              </a:rPr>
              <a:t>a	</a:t>
            </a:r>
            <a:r>
              <a:rPr b="1" spc="-5" dirty="0">
                <a:solidFill>
                  <a:prstClr val="black"/>
                </a:solidFill>
                <a:latin typeface="Verdana"/>
                <a:cs typeface="Verdana"/>
              </a:rPr>
              <a:t>docum</a:t>
            </a:r>
            <a:r>
              <a:rPr b="1" spc="5" dirty="0">
                <a:solidFill>
                  <a:prstClr val="black"/>
                </a:solidFill>
                <a:latin typeface="Verdana"/>
                <a:cs typeface="Verdana"/>
              </a:rPr>
              <a:t>e</a:t>
            </a:r>
            <a:r>
              <a:rPr b="1" spc="-5" dirty="0">
                <a:solidFill>
                  <a:prstClr val="black"/>
                </a:solidFill>
                <a:latin typeface="Verdana"/>
                <a:cs typeface="Verdana"/>
              </a:rPr>
              <a:t>nt</a:t>
            </a:r>
            <a:r>
              <a:rPr b="1" dirty="0">
                <a:solidFill>
                  <a:prstClr val="black"/>
                </a:solidFill>
                <a:latin typeface="Verdana"/>
                <a:cs typeface="Verdana"/>
              </a:rPr>
              <a:t>at</a:t>
            </a:r>
            <a:r>
              <a:rPr b="1" spc="-10" dirty="0">
                <a:solidFill>
                  <a:prstClr val="black"/>
                </a:solidFill>
                <a:latin typeface="Verdana"/>
                <a:cs typeface="Verdana"/>
              </a:rPr>
              <a:t>i</a:t>
            </a:r>
            <a:r>
              <a:rPr b="1" dirty="0">
                <a:solidFill>
                  <a:prstClr val="black"/>
                </a:solidFill>
                <a:latin typeface="Verdana"/>
                <a:cs typeface="Verdana"/>
              </a:rPr>
              <a:t>on	</a:t>
            </a:r>
            <a:r>
              <a:rPr b="1" spc="5" dirty="0">
                <a:solidFill>
                  <a:prstClr val="black"/>
                </a:solidFill>
                <a:latin typeface="Verdana"/>
                <a:cs typeface="Verdana"/>
              </a:rPr>
              <a:t>o</a:t>
            </a:r>
            <a:r>
              <a:rPr b="1" spc="-5" dirty="0">
                <a:solidFill>
                  <a:prstClr val="black"/>
                </a:solidFill>
                <a:latin typeface="Verdana"/>
                <a:cs typeface="Verdana"/>
              </a:rPr>
              <a:t>f</a:t>
            </a:r>
            <a:r>
              <a:rPr b="1" spc="-10" dirty="0">
                <a:solidFill>
                  <a:prstClr val="black"/>
                </a:solidFill>
                <a:latin typeface="Verdana"/>
                <a:cs typeface="Verdana"/>
              </a:rPr>
              <a:t>f</a:t>
            </a:r>
            <a:r>
              <a:rPr b="1" spc="5" dirty="0">
                <a:solidFill>
                  <a:prstClr val="black"/>
                </a:solidFill>
                <a:latin typeface="Verdana"/>
                <a:cs typeface="Verdana"/>
              </a:rPr>
              <a:t>i</a:t>
            </a:r>
            <a:r>
              <a:rPr b="1" spc="-5" dirty="0">
                <a:solidFill>
                  <a:prstClr val="black"/>
                </a:solidFill>
                <a:latin typeface="Verdana"/>
                <a:cs typeface="Verdana"/>
              </a:rPr>
              <a:t>c</a:t>
            </a:r>
            <a:r>
              <a:rPr b="1" spc="-10" dirty="0">
                <a:solidFill>
                  <a:prstClr val="black"/>
                </a:solidFill>
                <a:latin typeface="Verdana"/>
                <a:cs typeface="Verdana"/>
              </a:rPr>
              <a:t>i</a:t>
            </a:r>
            <a:r>
              <a:rPr b="1" spc="-5" dirty="0">
                <a:solidFill>
                  <a:prstClr val="black"/>
                </a:solidFill>
                <a:latin typeface="Verdana"/>
                <a:cs typeface="Verdana"/>
              </a:rPr>
              <a:t>ell</a:t>
            </a:r>
            <a:r>
              <a:rPr b="1" dirty="0">
                <a:solidFill>
                  <a:prstClr val="black"/>
                </a:solidFill>
                <a:latin typeface="Verdana"/>
                <a:cs typeface="Verdana"/>
              </a:rPr>
              <a:t>e	</a:t>
            </a:r>
            <a:r>
              <a:rPr dirty="0">
                <a:solidFill>
                  <a:prstClr val="black"/>
                </a:solidFill>
                <a:latin typeface="Verdana"/>
                <a:cs typeface="Verdana"/>
              </a:rPr>
              <a:t>:	c'est	</a:t>
            </a:r>
            <a:r>
              <a:rPr spc="5" dirty="0">
                <a:solidFill>
                  <a:prstClr val="black"/>
                </a:solidFill>
                <a:latin typeface="Verdana"/>
                <a:cs typeface="Verdana"/>
              </a:rPr>
              <a:t>l</a:t>
            </a:r>
            <a:r>
              <a:rPr dirty="0">
                <a:solidFill>
                  <a:prstClr val="black"/>
                </a:solidFill>
                <a:latin typeface="Verdana"/>
                <a:cs typeface="Verdana"/>
              </a:rPr>
              <a:t>'</a:t>
            </a:r>
            <a:r>
              <a:rPr spc="-10" dirty="0">
                <a:solidFill>
                  <a:prstClr val="black"/>
                </a:solidFill>
                <a:latin typeface="Verdana"/>
                <a:cs typeface="Verdana"/>
              </a:rPr>
              <a:t>e</a:t>
            </a:r>
            <a:r>
              <a:rPr dirty="0">
                <a:solidFill>
                  <a:prstClr val="black"/>
                </a:solidFill>
                <a:latin typeface="Verdana"/>
                <a:cs typeface="Verdana"/>
              </a:rPr>
              <a:t>n</a:t>
            </a:r>
            <a:r>
              <a:rPr spc="5" dirty="0">
                <a:solidFill>
                  <a:prstClr val="black"/>
                </a:solidFill>
                <a:latin typeface="Verdana"/>
                <a:cs typeface="Verdana"/>
              </a:rPr>
              <a:t>s</a:t>
            </a:r>
            <a:r>
              <a:rPr dirty="0">
                <a:solidFill>
                  <a:prstClr val="black"/>
                </a:solidFill>
                <a:latin typeface="Verdana"/>
                <a:cs typeface="Verdana"/>
              </a:rPr>
              <a:t>em</a:t>
            </a:r>
            <a:r>
              <a:rPr spc="-10" dirty="0">
                <a:solidFill>
                  <a:prstClr val="black"/>
                </a:solidFill>
                <a:latin typeface="Verdana"/>
                <a:cs typeface="Verdana"/>
              </a:rPr>
              <a:t>b</a:t>
            </a:r>
            <a:r>
              <a:rPr spc="20" dirty="0">
                <a:solidFill>
                  <a:prstClr val="black"/>
                </a:solidFill>
                <a:latin typeface="Verdana"/>
                <a:cs typeface="Verdana"/>
              </a:rPr>
              <a:t>l</a:t>
            </a:r>
            <a:r>
              <a:rPr dirty="0">
                <a:solidFill>
                  <a:prstClr val="black"/>
                </a:solidFill>
                <a:latin typeface="Verdana"/>
                <a:cs typeface="Verdana"/>
              </a:rPr>
              <a:t>e	</a:t>
            </a:r>
            <a:r>
              <a:rPr spc="-10" dirty="0">
                <a:solidFill>
                  <a:prstClr val="black"/>
                </a:solidFill>
                <a:latin typeface="Verdana"/>
                <a:cs typeface="Verdana"/>
              </a:rPr>
              <a:t>de</a:t>
            </a:r>
            <a:r>
              <a:rPr dirty="0">
                <a:solidFill>
                  <a:prstClr val="black"/>
                </a:solidFill>
                <a:latin typeface="Verdana"/>
                <a:cs typeface="Verdana"/>
              </a:rPr>
              <a:t>s	</a:t>
            </a:r>
            <a:r>
              <a:rPr spc="-10" dirty="0">
                <a:solidFill>
                  <a:prstClr val="black"/>
                </a:solidFill>
                <a:latin typeface="Verdana"/>
                <a:cs typeface="Verdana"/>
              </a:rPr>
              <a:t>d</a:t>
            </a:r>
            <a:r>
              <a:rPr dirty="0">
                <a:solidFill>
                  <a:prstClr val="black"/>
                </a:solidFill>
                <a:latin typeface="Verdana"/>
                <a:cs typeface="Verdana"/>
              </a:rPr>
              <a:t>ocu</a:t>
            </a:r>
            <a:r>
              <a:rPr spc="10" dirty="0">
                <a:solidFill>
                  <a:prstClr val="black"/>
                </a:solidFill>
                <a:latin typeface="Verdana"/>
                <a:cs typeface="Verdana"/>
              </a:rPr>
              <a:t>m</a:t>
            </a:r>
            <a:r>
              <a:rPr dirty="0">
                <a:solidFill>
                  <a:prstClr val="black"/>
                </a:solidFill>
                <a:latin typeface="Verdana"/>
                <a:cs typeface="Verdana"/>
              </a:rPr>
              <a:t>en</a:t>
            </a:r>
            <a:r>
              <a:rPr spc="-5" dirty="0">
                <a:solidFill>
                  <a:prstClr val="black"/>
                </a:solidFill>
                <a:latin typeface="Verdana"/>
                <a:cs typeface="Verdana"/>
              </a:rPr>
              <a:t>t</a:t>
            </a:r>
            <a:r>
              <a:rPr dirty="0">
                <a:solidFill>
                  <a:prstClr val="black"/>
                </a:solidFill>
                <a:latin typeface="Verdana"/>
                <a:cs typeface="Verdana"/>
              </a:rPr>
              <a:t>s	off</a:t>
            </a:r>
            <a:r>
              <a:rPr spc="15" dirty="0">
                <a:solidFill>
                  <a:prstClr val="black"/>
                </a:solidFill>
                <a:latin typeface="Verdana"/>
                <a:cs typeface="Verdana"/>
              </a:rPr>
              <a:t>i</a:t>
            </a:r>
            <a:r>
              <a:rPr dirty="0">
                <a:solidFill>
                  <a:prstClr val="black"/>
                </a:solidFill>
                <a:latin typeface="Verdana"/>
                <a:cs typeface="Verdana"/>
              </a:rPr>
              <a:t>c</a:t>
            </a:r>
            <a:r>
              <a:rPr spc="10" dirty="0">
                <a:solidFill>
                  <a:prstClr val="black"/>
                </a:solidFill>
                <a:latin typeface="Verdana"/>
                <a:cs typeface="Verdana"/>
              </a:rPr>
              <a:t>i</a:t>
            </a:r>
            <a:r>
              <a:rPr dirty="0">
                <a:solidFill>
                  <a:prstClr val="black"/>
                </a:solidFill>
                <a:latin typeface="Verdana"/>
                <a:cs typeface="Verdana"/>
              </a:rPr>
              <a:t>e</a:t>
            </a:r>
            <a:r>
              <a:rPr spc="5" dirty="0">
                <a:solidFill>
                  <a:prstClr val="black"/>
                </a:solidFill>
                <a:latin typeface="Verdana"/>
                <a:cs typeface="Verdana"/>
              </a:rPr>
              <a:t>l</a:t>
            </a:r>
            <a:r>
              <a:rPr dirty="0">
                <a:solidFill>
                  <a:prstClr val="black"/>
                </a:solidFill>
                <a:latin typeface="Verdana"/>
                <a:cs typeface="Verdana"/>
              </a:rPr>
              <a:t>s	é</a:t>
            </a:r>
            <a:r>
              <a:rPr spc="-15" dirty="0">
                <a:solidFill>
                  <a:prstClr val="black"/>
                </a:solidFill>
                <a:latin typeface="Verdana"/>
                <a:cs typeface="Verdana"/>
              </a:rPr>
              <a:t>d</a:t>
            </a:r>
            <a:r>
              <a:rPr spc="5" dirty="0">
                <a:solidFill>
                  <a:prstClr val="black"/>
                </a:solidFill>
                <a:latin typeface="Verdana"/>
                <a:cs typeface="Verdana"/>
              </a:rPr>
              <a:t>it</a:t>
            </a:r>
            <a:r>
              <a:rPr dirty="0">
                <a:solidFill>
                  <a:prstClr val="black"/>
                </a:solidFill>
                <a:latin typeface="Verdana"/>
                <a:cs typeface="Verdana"/>
              </a:rPr>
              <a:t>és	</a:t>
            </a:r>
            <a:r>
              <a:rPr spc="-10" dirty="0">
                <a:solidFill>
                  <a:prstClr val="black"/>
                </a:solidFill>
                <a:latin typeface="Verdana"/>
                <a:cs typeface="Verdana"/>
              </a:rPr>
              <a:t>p</a:t>
            </a:r>
            <a:r>
              <a:rPr dirty="0">
                <a:solidFill>
                  <a:prstClr val="black"/>
                </a:solidFill>
                <a:latin typeface="Verdana"/>
                <a:cs typeface="Verdana"/>
              </a:rPr>
              <a:t>ar	</a:t>
            </a:r>
            <a:r>
              <a:rPr spc="5" dirty="0">
                <a:solidFill>
                  <a:prstClr val="black"/>
                </a:solidFill>
                <a:latin typeface="Verdana"/>
                <a:cs typeface="Verdana"/>
              </a:rPr>
              <a:t>l</a:t>
            </a:r>
            <a:r>
              <a:rPr dirty="0">
                <a:solidFill>
                  <a:prstClr val="black"/>
                </a:solidFill>
                <a:latin typeface="Verdana"/>
                <a:cs typeface="Verdana"/>
              </a:rPr>
              <a:t>'État  (lois,</a:t>
            </a:r>
            <a:r>
              <a:rPr spc="-25" dirty="0">
                <a:solidFill>
                  <a:prstClr val="black"/>
                </a:solidFill>
                <a:latin typeface="Verdana"/>
                <a:cs typeface="Verdana"/>
              </a:rPr>
              <a:t> </a:t>
            </a:r>
            <a:r>
              <a:rPr spc="-5" dirty="0">
                <a:solidFill>
                  <a:prstClr val="black"/>
                </a:solidFill>
                <a:latin typeface="Verdana"/>
                <a:cs typeface="Verdana"/>
              </a:rPr>
              <a:t>décrets,</a:t>
            </a:r>
            <a:r>
              <a:rPr spc="15" dirty="0">
                <a:solidFill>
                  <a:prstClr val="black"/>
                </a:solidFill>
                <a:latin typeface="Verdana"/>
                <a:cs typeface="Verdana"/>
              </a:rPr>
              <a:t> </a:t>
            </a:r>
            <a:r>
              <a:rPr spc="-5" dirty="0">
                <a:solidFill>
                  <a:prstClr val="black"/>
                </a:solidFill>
                <a:latin typeface="Verdana"/>
                <a:cs typeface="Verdana"/>
              </a:rPr>
              <a:t>règlements,</a:t>
            </a:r>
            <a:r>
              <a:rPr spc="30" dirty="0">
                <a:solidFill>
                  <a:prstClr val="black"/>
                </a:solidFill>
                <a:latin typeface="Verdana"/>
                <a:cs typeface="Verdana"/>
              </a:rPr>
              <a:t> </a:t>
            </a:r>
            <a:r>
              <a:rPr spc="-5" dirty="0">
                <a:solidFill>
                  <a:prstClr val="black"/>
                </a:solidFill>
                <a:latin typeface="Verdana"/>
                <a:cs typeface="Verdana"/>
              </a:rPr>
              <a:t>marchés</a:t>
            </a:r>
            <a:r>
              <a:rPr spc="-15" dirty="0">
                <a:solidFill>
                  <a:prstClr val="black"/>
                </a:solidFill>
                <a:latin typeface="Verdana"/>
                <a:cs typeface="Verdana"/>
              </a:rPr>
              <a:t> </a:t>
            </a:r>
            <a:r>
              <a:rPr dirty="0">
                <a:solidFill>
                  <a:prstClr val="black"/>
                </a:solidFill>
                <a:latin typeface="Verdana"/>
                <a:cs typeface="Verdana"/>
              </a:rPr>
              <a:t>publics,</a:t>
            </a:r>
            <a:r>
              <a:rPr spc="5" dirty="0">
                <a:solidFill>
                  <a:prstClr val="black"/>
                </a:solidFill>
                <a:latin typeface="Verdana"/>
                <a:cs typeface="Verdana"/>
              </a:rPr>
              <a:t> </a:t>
            </a:r>
            <a:r>
              <a:rPr dirty="0">
                <a:solidFill>
                  <a:prstClr val="black"/>
                </a:solidFill>
                <a:latin typeface="Verdana"/>
                <a:cs typeface="Verdana"/>
              </a:rPr>
              <a:t>associations,</a:t>
            </a:r>
            <a:r>
              <a:rPr spc="-25" dirty="0">
                <a:solidFill>
                  <a:prstClr val="black"/>
                </a:solidFill>
                <a:latin typeface="Verdana"/>
                <a:cs typeface="Verdana"/>
              </a:rPr>
              <a:t> </a:t>
            </a:r>
            <a:r>
              <a:rPr spc="-5" dirty="0">
                <a:solidFill>
                  <a:prstClr val="black"/>
                </a:solidFill>
                <a:latin typeface="Verdana"/>
                <a:cs typeface="Verdana"/>
              </a:rPr>
              <a:t>etc.)</a:t>
            </a:r>
            <a:endParaRPr>
              <a:solidFill>
                <a:prstClr val="black"/>
              </a:solidFill>
              <a:latin typeface="Verdana"/>
              <a:cs typeface="Verdana"/>
            </a:endParaRPr>
          </a:p>
        </p:txBody>
      </p:sp>
    </p:spTree>
    <p:extLst>
      <p:ext uri="{BB962C8B-B14F-4D97-AF65-F5344CB8AC3E}">
        <p14:creationId xmlns:p14="http://schemas.microsoft.com/office/powerpoint/2010/main" val="1006755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05533" y="246633"/>
            <a:ext cx="8941435" cy="330835"/>
          </a:xfrm>
          <a:prstGeom prst="rect">
            <a:avLst/>
          </a:prstGeom>
        </p:spPr>
        <p:txBody>
          <a:bodyPr vert="horz" wrap="square" lIns="0" tIns="12700" rIns="0" bIns="0" rtlCol="0">
            <a:spAutoFit/>
          </a:bodyPr>
          <a:lstStyle/>
          <a:p>
            <a:pPr marL="12700">
              <a:lnSpc>
                <a:spcPct val="100000"/>
              </a:lnSpc>
              <a:spcBef>
                <a:spcPts val="100"/>
              </a:spcBef>
            </a:pPr>
            <a:r>
              <a:rPr i="0" u="heavy" dirty="0">
                <a:uFill>
                  <a:solidFill>
                    <a:srgbClr val="FFFFFF"/>
                  </a:solidFill>
                </a:uFill>
                <a:latin typeface="Verdana"/>
                <a:cs typeface="Verdana"/>
              </a:rPr>
              <a:t>CHAPITRE</a:t>
            </a:r>
            <a:r>
              <a:rPr i="0" u="heavy" spc="-15" dirty="0">
                <a:uFill>
                  <a:solidFill>
                    <a:srgbClr val="FFFFFF"/>
                  </a:solidFill>
                </a:uFill>
                <a:latin typeface="Verdana"/>
                <a:cs typeface="Verdana"/>
              </a:rPr>
              <a:t> </a:t>
            </a:r>
            <a:r>
              <a:rPr i="0" u="heavy" dirty="0">
                <a:uFill>
                  <a:solidFill>
                    <a:srgbClr val="FFFFFF"/>
                  </a:solidFill>
                </a:uFill>
                <a:latin typeface="Verdana"/>
                <a:cs typeface="Verdana"/>
              </a:rPr>
              <a:t>02</a:t>
            </a:r>
            <a:r>
              <a:rPr i="0" u="heavy" spc="-25" dirty="0">
                <a:uFill>
                  <a:solidFill>
                    <a:srgbClr val="FFFFFF"/>
                  </a:solidFill>
                </a:uFill>
                <a:latin typeface="Verdana"/>
                <a:cs typeface="Verdana"/>
              </a:rPr>
              <a:t> </a:t>
            </a:r>
            <a:r>
              <a:rPr i="0" u="heavy" dirty="0">
                <a:uFill>
                  <a:solidFill>
                    <a:srgbClr val="FFFFFF"/>
                  </a:solidFill>
                </a:uFill>
                <a:latin typeface="Verdana"/>
                <a:cs typeface="Verdana"/>
              </a:rPr>
              <a:t>:</a:t>
            </a:r>
            <a:r>
              <a:rPr i="0" dirty="0">
                <a:latin typeface="Verdana"/>
                <a:cs typeface="Verdana"/>
              </a:rPr>
              <a:t> </a:t>
            </a:r>
            <a:r>
              <a:rPr spc="-5" dirty="0"/>
              <a:t>SELECTIONNER</a:t>
            </a:r>
            <a:r>
              <a:rPr spc="-40" dirty="0"/>
              <a:t> </a:t>
            </a:r>
            <a:r>
              <a:rPr spc="-5" dirty="0"/>
              <a:t>LES</a:t>
            </a:r>
            <a:r>
              <a:rPr dirty="0"/>
              <a:t> SOURCES</a:t>
            </a:r>
            <a:r>
              <a:rPr spc="-15" dirty="0"/>
              <a:t> </a:t>
            </a:r>
            <a:r>
              <a:rPr spc="-5" dirty="0"/>
              <a:t>D’INFORMATION</a:t>
            </a:r>
          </a:p>
        </p:txBody>
      </p:sp>
      <p:sp>
        <p:nvSpPr>
          <p:cNvPr id="3" name="object 3"/>
          <p:cNvSpPr txBox="1"/>
          <p:nvPr/>
        </p:nvSpPr>
        <p:spPr>
          <a:xfrm>
            <a:off x="197916" y="756665"/>
            <a:ext cx="11758930" cy="5365571"/>
          </a:xfrm>
          <a:prstGeom prst="rect">
            <a:avLst/>
          </a:prstGeom>
        </p:spPr>
        <p:txBody>
          <a:bodyPr vert="horz" wrap="square" lIns="0" tIns="12700" rIns="0" bIns="0" rtlCol="0">
            <a:spAutoFit/>
          </a:bodyPr>
          <a:lstStyle/>
          <a:p>
            <a:pPr marL="509270">
              <a:spcBef>
                <a:spcPts val="100"/>
              </a:spcBef>
            </a:pPr>
            <a:r>
              <a:rPr b="1" spc="-5" dirty="0">
                <a:solidFill>
                  <a:srgbClr val="0000FF"/>
                </a:solidFill>
                <a:latin typeface="Verdana"/>
                <a:cs typeface="Verdana"/>
              </a:rPr>
              <a:t>2.2.</a:t>
            </a:r>
            <a:r>
              <a:rPr b="1" spc="-40" dirty="0">
                <a:solidFill>
                  <a:srgbClr val="0000FF"/>
                </a:solidFill>
                <a:latin typeface="Verdana"/>
                <a:cs typeface="Verdana"/>
              </a:rPr>
              <a:t> </a:t>
            </a:r>
            <a:r>
              <a:rPr b="1" dirty="0">
                <a:solidFill>
                  <a:srgbClr val="0000FF"/>
                </a:solidFill>
                <a:latin typeface="Verdana"/>
                <a:cs typeface="Verdana"/>
              </a:rPr>
              <a:t>Type</a:t>
            </a:r>
            <a:r>
              <a:rPr b="1" spc="-15" dirty="0">
                <a:solidFill>
                  <a:srgbClr val="0000FF"/>
                </a:solidFill>
                <a:latin typeface="Verdana"/>
                <a:cs typeface="Verdana"/>
              </a:rPr>
              <a:t> </a:t>
            </a:r>
            <a:r>
              <a:rPr b="1" dirty="0">
                <a:solidFill>
                  <a:srgbClr val="0000FF"/>
                </a:solidFill>
                <a:latin typeface="Verdana"/>
                <a:cs typeface="Verdana"/>
              </a:rPr>
              <a:t>de</a:t>
            </a:r>
            <a:r>
              <a:rPr b="1" spc="-15" dirty="0">
                <a:solidFill>
                  <a:srgbClr val="0000FF"/>
                </a:solidFill>
                <a:latin typeface="Verdana"/>
                <a:cs typeface="Verdana"/>
              </a:rPr>
              <a:t> </a:t>
            </a:r>
            <a:r>
              <a:rPr b="1" spc="-5" dirty="0">
                <a:solidFill>
                  <a:srgbClr val="0000FF"/>
                </a:solidFill>
                <a:latin typeface="Verdana"/>
                <a:cs typeface="Verdana"/>
              </a:rPr>
              <a:t>ressources</a:t>
            </a:r>
            <a:endParaRPr dirty="0">
              <a:solidFill>
                <a:prstClr val="black"/>
              </a:solidFill>
              <a:latin typeface="Verdana"/>
              <a:cs typeface="Verdana"/>
            </a:endParaRPr>
          </a:p>
          <a:p>
            <a:pPr marL="462280">
              <a:spcBef>
                <a:spcPts val="1400"/>
              </a:spcBef>
            </a:pPr>
            <a:r>
              <a:rPr spc="-5" dirty="0">
                <a:solidFill>
                  <a:prstClr val="black"/>
                </a:solidFill>
                <a:latin typeface="Verdana"/>
                <a:cs typeface="Verdana"/>
              </a:rPr>
              <a:t>Il</a:t>
            </a:r>
            <a:r>
              <a:rPr spc="5" dirty="0">
                <a:solidFill>
                  <a:prstClr val="black"/>
                </a:solidFill>
                <a:latin typeface="Verdana"/>
                <a:cs typeface="Verdana"/>
              </a:rPr>
              <a:t> </a:t>
            </a:r>
            <a:r>
              <a:rPr spc="-20" dirty="0">
                <a:solidFill>
                  <a:prstClr val="black"/>
                </a:solidFill>
                <a:latin typeface="Verdana"/>
                <a:cs typeface="Verdana"/>
              </a:rPr>
              <a:t>va</a:t>
            </a:r>
            <a:r>
              <a:rPr dirty="0">
                <a:solidFill>
                  <a:prstClr val="black"/>
                </a:solidFill>
                <a:latin typeface="Verdana"/>
                <a:cs typeface="Verdana"/>
              </a:rPr>
              <a:t> </a:t>
            </a:r>
            <a:r>
              <a:rPr spc="-5" dirty="0">
                <a:solidFill>
                  <a:prstClr val="black"/>
                </a:solidFill>
                <a:latin typeface="Verdana"/>
                <a:cs typeface="Verdana"/>
              </a:rPr>
              <a:t>dépendre</a:t>
            </a:r>
            <a:r>
              <a:rPr spc="25" dirty="0">
                <a:solidFill>
                  <a:prstClr val="black"/>
                </a:solidFill>
                <a:latin typeface="Verdana"/>
                <a:cs typeface="Verdana"/>
              </a:rPr>
              <a:t> </a:t>
            </a:r>
            <a:r>
              <a:rPr spc="-5" dirty="0">
                <a:solidFill>
                  <a:prstClr val="black"/>
                </a:solidFill>
                <a:latin typeface="Verdana"/>
                <a:cs typeface="Verdana"/>
              </a:rPr>
              <a:t>de</a:t>
            </a:r>
            <a:r>
              <a:rPr spc="20" dirty="0">
                <a:solidFill>
                  <a:prstClr val="black"/>
                </a:solidFill>
                <a:latin typeface="Verdana"/>
                <a:cs typeface="Verdana"/>
              </a:rPr>
              <a:t> </a:t>
            </a:r>
            <a:r>
              <a:rPr spc="5" dirty="0">
                <a:solidFill>
                  <a:prstClr val="black"/>
                </a:solidFill>
                <a:latin typeface="Verdana"/>
                <a:cs typeface="Verdana"/>
              </a:rPr>
              <a:t>la</a:t>
            </a:r>
            <a:r>
              <a:rPr spc="-10" dirty="0">
                <a:solidFill>
                  <a:prstClr val="black"/>
                </a:solidFill>
                <a:latin typeface="Verdana"/>
                <a:cs typeface="Verdana"/>
              </a:rPr>
              <a:t> </a:t>
            </a:r>
            <a:r>
              <a:rPr dirty="0">
                <a:solidFill>
                  <a:prstClr val="black"/>
                </a:solidFill>
                <a:latin typeface="Verdana"/>
                <a:cs typeface="Verdana"/>
              </a:rPr>
              <a:t>nature</a:t>
            </a:r>
            <a:r>
              <a:rPr spc="-5" dirty="0">
                <a:solidFill>
                  <a:prstClr val="black"/>
                </a:solidFill>
                <a:latin typeface="Verdana"/>
                <a:cs typeface="Verdana"/>
              </a:rPr>
              <a:t> du </a:t>
            </a:r>
            <a:r>
              <a:rPr dirty="0">
                <a:solidFill>
                  <a:prstClr val="black"/>
                </a:solidFill>
                <a:latin typeface="Verdana"/>
                <a:cs typeface="Verdana"/>
              </a:rPr>
              <a:t>sujet</a:t>
            </a:r>
            <a:r>
              <a:rPr spc="25" dirty="0">
                <a:solidFill>
                  <a:prstClr val="black"/>
                </a:solidFill>
                <a:latin typeface="Verdana"/>
                <a:cs typeface="Verdana"/>
              </a:rPr>
              <a:t> </a:t>
            </a:r>
            <a:r>
              <a:rPr spc="-5" dirty="0">
                <a:solidFill>
                  <a:prstClr val="black"/>
                </a:solidFill>
                <a:latin typeface="Verdana"/>
                <a:cs typeface="Verdana"/>
              </a:rPr>
              <a:t>et</a:t>
            </a:r>
            <a:r>
              <a:rPr spc="10" dirty="0">
                <a:solidFill>
                  <a:prstClr val="black"/>
                </a:solidFill>
                <a:latin typeface="Verdana"/>
                <a:cs typeface="Verdana"/>
              </a:rPr>
              <a:t> </a:t>
            </a:r>
            <a:r>
              <a:rPr spc="-5" dirty="0">
                <a:solidFill>
                  <a:prstClr val="black"/>
                </a:solidFill>
                <a:latin typeface="Verdana"/>
                <a:cs typeface="Verdana"/>
              </a:rPr>
              <a:t>du</a:t>
            </a:r>
            <a:r>
              <a:rPr dirty="0">
                <a:solidFill>
                  <a:prstClr val="black"/>
                </a:solidFill>
                <a:latin typeface="Verdana"/>
                <a:cs typeface="Verdana"/>
              </a:rPr>
              <a:t> </a:t>
            </a:r>
            <a:r>
              <a:rPr spc="-5" dirty="0">
                <a:solidFill>
                  <a:prstClr val="black"/>
                </a:solidFill>
                <a:latin typeface="Verdana"/>
                <a:cs typeface="Verdana"/>
              </a:rPr>
              <a:t>type</a:t>
            </a:r>
            <a:r>
              <a:rPr spc="15" dirty="0">
                <a:solidFill>
                  <a:prstClr val="black"/>
                </a:solidFill>
                <a:latin typeface="Verdana"/>
                <a:cs typeface="Verdana"/>
              </a:rPr>
              <a:t> </a:t>
            </a:r>
            <a:r>
              <a:rPr spc="-5" dirty="0">
                <a:solidFill>
                  <a:prstClr val="black"/>
                </a:solidFill>
                <a:latin typeface="Verdana"/>
                <a:cs typeface="Verdana"/>
              </a:rPr>
              <a:t>de</a:t>
            </a:r>
            <a:r>
              <a:rPr spc="5" dirty="0">
                <a:solidFill>
                  <a:prstClr val="black"/>
                </a:solidFill>
                <a:latin typeface="Verdana"/>
                <a:cs typeface="Verdana"/>
              </a:rPr>
              <a:t> </a:t>
            </a:r>
            <a:r>
              <a:rPr spc="-5" dirty="0">
                <a:solidFill>
                  <a:prstClr val="black"/>
                </a:solidFill>
                <a:latin typeface="Verdana"/>
                <a:cs typeface="Verdana"/>
              </a:rPr>
              <a:t>document</a:t>
            </a:r>
            <a:r>
              <a:rPr spc="15" dirty="0">
                <a:solidFill>
                  <a:prstClr val="black"/>
                </a:solidFill>
                <a:latin typeface="Verdana"/>
                <a:cs typeface="Verdana"/>
              </a:rPr>
              <a:t> </a:t>
            </a:r>
            <a:r>
              <a:rPr spc="-5" dirty="0">
                <a:solidFill>
                  <a:prstClr val="black"/>
                </a:solidFill>
                <a:latin typeface="Verdana"/>
                <a:cs typeface="Verdana"/>
              </a:rPr>
              <a:t>recherché</a:t>
            </a:r>
            <a:r>
              <a:rPr spc="5" dirty="0">
                <a:solidFill>
                  <a:prstClr val="black"/>
                </a:solidFill>
                <a:latin typeface="Verdana"/>
                <a:cs typeface="Verdana"/>
              </a:rPr>
              <a:t> </a:t>
            </a:r>
            <a:r>
              <a:rPr dirty="0">
                <a:solidFill>
                  <a:prstClr val="black"/>
                </a:solidFill>
                <a:latin typeface="Verdana"/>
                <a:cs typeface="Verdana"/>
              </a:rPr>
              <a:t>:</a:t>
            </a:r>
          </a:p>
          <a:p>
            <a:pPr marL="355600" marR="5080" indent="-343535">
              <a:lnSpc>
                <a:spcPct val="150000"/>
              </a:lnSpc>
            </a:pPr>
            <a:r>
              <a:rPr spc="-5" dirty="0">
                <a:solidFill>
                  <a:prstClr val="black"/>
                </a:solidFill>
                <a:latin typeface="Verdana"/>
                <a:cs typeface="Verdana"/>
              </a:rPr>
              <a:t>1.</a:t>
            </a:r>
            <a:r>
              <a:rPr spc="275" dirty="0">
                <a:solidFill>
                  <a:prstClr val="black"/>
                </a:solidFill>
                <a:latin typeface="Verdana"/>
                <a:cs typeface="Verdana"/>
              </a:rPr>
              <a:t> </a:t>
            </a:r>
            <a:r>
              <a:rPr u="heavy" dirty="0">
                <a:solidFill>
                  <a:prstClr val="black"/>
                </a:solidFill>
                <a:uFill>
                  <a:solidFill>
                    <a:srgbClr val="000000"/>
                  </a:solidFill>
                </a:uFill>
                <a:latin typeface="Verdana"/>
                <a:cs typeface="Verdana"/>
              </a:rPr>
              <a:t>Les</a:t>
            </a:r>
            <a:r>
              <a:rPr u="heavy" spc="280" dirty="0">
                <a:solidFill>
                  <a:prstClr val="black"/>
                </a:solidFill>
                <a:uFill>
                  <a:solidFill>
                    <a:srgbClr val="000000"/>
                  </a:solidFill>
                </a:uFill>
                <a:latin typeface="Verdana"/>
                <a:cs typeface="Verdana"/>
              </a:rPr>
              <a:t> </a:t>
            </a:r>
            <a:r>
              <a:rPr u="heavy" spc="-5" dirty="0">
                <a:solidFill>
                  <a:prstClr val="black"/>
                </a:solidFill>
                <a:uFill>
                  <a:solidFill>
                    <a:srgbClr val="000000"/>
                  </a:solidFill>
                </a:uFill>
                <a:latin typeface="Verdana"/>
                <a:cs typeface="Verdana"/>
              </a:rPr>
              <a:t>catalogues</a:t>
            </a:r>
            <a:r>
              <a:rPr u="heavy" spc="295" dirty="0">
                <a:solidFill>
                  <a:prstClr val="black"/>
                </a:solidFill>
                <a:uFill>
                  <a:solidFill>
                    <a:srgbClr val="000000"/>
                  </a:solidFill>
                </a:uFill>
                <a:latin typeface="Verdana"/>
                <a:cs typeface="Verdana"/>
              </a:rPr>
              <a:t> </a:t>
            </a:r>
            <a:r>
              <a:rPr u="heavy" dirty="0">
                <a:solidFill>
                  <a:prstClr val="black"/>
                </a:solidFill>
                <a:uFill>
                  <a:solidFill>
                    <a:srgbClr val="000000"/>
                  </a:solidFill>
                </a:uFill>
                <a:latin typeface="Verdana"/>
                <a:cs typeface="Verdana"/>
              </a:rPr>
              <a:t>de</a:t>
            </a:r>
            <a:r>
              <a:rPr u="heavy" spc="290" dirty="0">
                <a:solidFill>
                  <a:prstClr val="black"/>
                </a:solidFill>
                <a:uFill>
                  <a:solidFill>
                    <a:srgbClr val="000000"/>
                  </a:solidFill>
                </a:uFill>
                <a:latin typeface="Verdana"/>
                <a:cs typeface="Verdana"/>
              </a:rPr>
              <a:t> </a:t>
            </a:r>
            <a:r>
              <a:rPr u="heavy" spc="-5" dirty="0">
                <a:solidFill>
                  <a:prstClr val="black"/>
                </a:solidFill>
                <a:uFill>
                  <a:solidFill>
                    <a:srgbClr val="000000"/>
                  </a:solidFill>
                </a:uFill>
                <a:latin typeface="Verdana"/>
                <a:cs typeface="Verdana"/>
              </a:rPr>
              <a:t>bibliothèques</a:t>
            </a:r>
            <a:r>
              <a:rPr spc="295" dirty="0">
                <a:solidFill>
                  <a:prstClr val="black"/>
                </a:solidFill>
                <a:latin typeface="Verdana"/>
                <a:cs typeface="Verdana"/>
              </a:rPr>
              <a:t> </a:t>
            </a:r>
            <a:r>
              <a:rPr dirty="0">
                <a:solidFill>
                  <a:prstClr val="black"/>
                </a:solidFill>
                <a:latin typeface="Verdana"/>
                <a:cs typeface="Verdana"/>
              </a:rPr>
              <a:t>:</a:t>
            </a:r>
            <a:r>
              <a:rPr spc="295" dirty="0">
                <a:solidFill>
                  <a:prstClr val="black"/>
                </a:solidFill>
                <a:latin typeface="Verdana"/>
                <a:cs typeface="Verdana"/>
              </a:rPr>
              <a:t> </a:t>
            </a:r>
            <a:r>
              <a:rPr dirty="0">
                <a:solidFill>
                  <a:prstClr val="black"/>
                </a:solidFill>
                <a:latin typeface="Verdana"/>
                <a:cs typeface="Verdana"/>
              </a:rPr>
              <a:t>pluridisciplinaires,</a:t>
            </a:r>
            <a:r>
              <a:rPr spc="295" dirty="0">
                <a:solidFill>
                  <a:prstClr val="black"/>
                </a:solidFill>
                <a:latin typeface="Verdana"/>
                <a:cs typeface="Verdana"/>
              </a:rPr>
              <a:t> </a:t>
            </a:r>
            <a:r>
              <a:rPr spc="5" dirty="0">
                <a:solidFill>
                  <a:prstClr val="black"/>
                </a:solidFill>
                <a:latin typeface="Verdana"/>
                <a:cs typeface="Verdana"/>
              </a:rPr>
              <a:t>ils</a:t>
            </a:r>
            <a:r>
              <a:rPr spc="280" dirty="0">
                <a:solidFill>
                  <a:prstClr val="black"/>
                </a:solidFill>
                <a:latin typeface="Verdana"/>
                <a:cs typeface="Verdana"/>
              </a:rPr>
              <a:t> </a:t>
            </a:r>
            <a:r>
              <a:rPr dirty="0">
                <a:solidFill>
                  <a:prstClr val="black"/>
                </a:solidFill>
                <a:latin typeface="Verdana"/>
                <a:cs typeface="Verdana"/>
              </a:rPr>
              <a:t>sont</a:t>
            </a:r>
            <a:r>
              <a:rPr spc="285" dirty="0">
                <a:solidFill>
                  <a:prstClr val="black"/>
                </a:solidFill>
                <a:latin typeface="Verdana"/>
                <a:cs typeface="Verdana"/>
              </a:rPr>
              <a:t> </a:t>
            </a:r>
            <a:r>
              <a:rPr spc="-5" dirty="0">
                <a:solidFill>
                  <a:prstClr val="black"/>
                </a:solidFill>
                <a:latin typeface="Verdana"/>
                <a:cs typeface="Verdana"/>
              </a:rPr>
              <a:t>incontournables</a:t>
            </a:r>
            <a:r>
              <a:rPr spc="280" dirty="0">
                <a:solidFill>
                  <a:prstClr val="black"/>
                </a:solidFill>
                <a:latin typeface="Verdana"/>
                <a:cs typeface="Verdana"/>
              </a:rPr>
              <a:t> </a:t>
            </a:r>
            <a:r>
              <a:rPr spc="-5" dirty="0">
                <a:solidFill>
                  <a:prstClr val="black"/>
                </a:solidFill>
                <a:latin typeface="Verdana"/>
                <a:cs typeface="Verdana"/>
              </a:rPr>
              <a:t>pour</a:t>
            </a:r>
            <a:r>
              <a:rPr spc="290" dirty="0">
                <a:solidFill>
                  <a:prstClr val="black"/>
                </a:solidFill>
                <a:latin typeface="Verdana"/>
                <a:cs typeface="Verdana"/>
              </a:rPr>
              <a:t> </a:t>
            </a:r>
            <a:r>
              <a:rPr spc="-10" dirty="0">
                <a:solidFill>
                  <a:prstClr val="black"/>
                </a:solidFill>
                <a:latin typeface="Verdana"/>
                <a:cs typeface="Verdana"/>
              </a:rPr>
              <a:t>trouver</a:t>
            </a:r>
            <a:r>
              <a:rPr spc="280" dirty="0">
                <a:solidFill>
                  <a:prstClr val="black"/>
                </a:solidFill>
                <a:latin typeface="Verdana"/>
                <a:cs typeface="Verdana"/>
              </a:rPr>
              <a:t> </a:t>
            </a:r>
            <a:r>
              <a:rPr dirty="0">
                <a:solidFill>
                  <a:prstClr val="black"/>
                </a:solidFill>
                <a:latin typeface="Verdana"/>
                <a:cs typeface="Verdana"/>
              </a:rPr>
              <a:t>de</a:t>
            </a:r>
            <a:r>
              <a:rPr spc="280" dirty="0">
                <a:solidFill>
                  <a:prstClr val="black"/>
                </a:solidFill>
                <a:latin typeface="Verdana"/>
                <a:cs typeface="Verdana"/>
              </a:rPr>
              <a:t> </a:t>
            </a:r>
            <a:r>
              <a:rPr spc="10" dirty="0">
                <a:solidFill>
                  <a:prstClr val="black"/>
                </a:solidFill>
                <a:latin typeface="Verdana"/>
                <a:cs typeface="Verdana"/>
              </a:rPr>
              <a:t>la </a:t>
            </a:r>
            <a:r>
              <a:rPr spc="-615" dirty="0">
                <a:solidFill>
                  <a:prstClr val="black"/>
                </a:solidFill>
                <a:latin typeface="Verdana"/>
                <a:cs typeface="Verdana"/>
              </a:rPr>
              <a:t> </a:t>
            </a:r>
            <a:r>
              <a:rPr spc="-5" dirty="0">
                <a:solidFill>
                  <a:prstClr val="black"/>
                </a:solidFill>
                <a:latin typeface="Verdana"/>
                <a:cs typeface="Verdana"/>
              </a:rPr>
              <a:t>documentation papier</a:t>
            </a:r>
            <a:r>
              <a:rPr spc="10" dirty="0">
                <a:solidFill>
                  <a:prstClr val="black"/>
                </a:solidFill>
                <a:latin typeface="Verdana"/>
                <a:cs typeface="Verdana"/>
              </a:rPr>
              <a:t> </a:t>
            </a:r>
            <a:r>
              <a:rPr dirty="0">
                <a:solidFill>
                  <a:prstClr val="black"/>
                </a:solidFill>
                <a:latin typeface="Verdana"/>
                <a:cs typeface="Verdana"/>
              </a:rPr>
              <a:t>:</a:t>
            </a:r>
          </a:p>
          <a:p>
            <a:pPr marL="299085" indent="-287020">
              <a:spcBef>
                <a:spcPts val="1080"/>
              </a:spcBef>
              <a:buFont typeface="Wingdings"/>
              <a:buChar char=""/>
              <a:tabLst>
                <a:tab pos="299085" algn="l"/>
                <a:tab pos="299720" algn="l"/>
              </a:tabLst>
            </a:pPr>
            <a:r>
              <a:rPr dirty="0">
                <a:solidFill>
                  <a:prstClr val="black"/>
                </a:solidFill>
                <a:latin typeface="Verdana"/>
                <a:cs typeface="Verdana"/>
              </a:rPr>
              <a:t>Le </a:t>
            </a:r>
            <a:r>
              <a:rPr spc="-5" dirty="0">
                <a:solidFill>
                  <a:prstClr val="black"/>
                </a:solidFill>
                <a:latin typeface="Verdana"/>
                <a:cs typeface="Verdana"/>
              </a:rPr>
              <a:t>catalogue</a:t>
            </a:r>
            <a:r>
              <a:rPr spc="-10" dirty="0">
                <a:solidFill>
                  <a:prstClr val="black"/>
                </a:solidFill>
                <a:latin typeface="Verdana"/>
                <a:cs typeface="Verdana"/>
              </a:rPr>
              <a:t> </a:t>
            </a:r>
            <a:r>
              <a:rPr spc="-5" dirty="0">
                <a:solidFill>
                  <a:prstClr val="black"/>
                </a:solidFill>
                <a:latin typeface="Verdana"/>
                <a:cs typeface="Verdana"/>
              </a:rPr>
              <a:t>de</a:t>
            </a:r>
            <a:r>
              <a:rPr spc="10" dirty="0">
                <a:solidFill>
                  <a:prstClr val="black"/>
                </a:solidFill>
                <a:latin typeface="Verdana"/>
                <a:cs typeface="Verdana"/>
              </a:rPr>
              <a:t> </a:t>
            </a:r>
            <a:r>
              <a:rPr dirty="0">
                <a:solidFill>
                  <a:prstClr val="black"/>
                </a:solidFill>
                <a:latin typeface="Verdana"/>
                <a:cs typeface="Verdana"/>
              </a:rPr>
              <a:t>la</a:t>
            </a:r>
            <a:r>
              <a:rPr spc="-15" dirty="0">
                <a:solidFill>
                  <a:prstClr val="black"/>
                </a:solidFill>
                <a:latin typeface="Verdana"/>
                <a:cs typeface="Verdana"/>
              </a:rPr>
              <a:t> </a:t>
            </a:r>
            <a:r>
              <a:rPr spc="-5" dirty="0">
                <a:solidFill>
                  <a:prstClr val="black"/>
                </a:solidFill>
                <a:latin typeface="Verdana"/>
                <a:cs typeface="Verdana"/>
              </a:rPr>
              <a:t>bibliothèque</a:t>
            </a:r>
            <a:r>
              <a:rPr spc="15" dirty="0">
                <a:solidFill>
                  <a:prstClr val="black"/>
                </a:solidFill>
                <a:latin typeface="Verdana"/>
                <a:cs typeface="Verdana"/>
              </a:rPr>
              <a:t> </a:t>
            </a:r>
            <a:r>
              <a:rPr dirty="0" err="1">
                <a:solidFill>
                  <a:prstClr val="black"/>
                </a:solidFill>
                <a:latin typeface="Verdana"/>
                <a:cs typeface="Verdana"/>
              </a:rPr>
              <a:t>universitaire</a:t>
            </a:r>
            <a:r>
              <a:rPr spc="-30" dirty="0">
                <a:solidFill>
                  <a:prstClr val="black"/>
                </a:solidFill>
                <a:latin typeface="Verdana"/>
                <a:cs typeface="Verdana"/>
              </a:rPr>
              <a:t> </a:t>
            </a:r>
            <a:r>
              <a:rPr lang="fr-FR" spc="-15" dirty="0" smtClean="0">
                <a:solidFill>
                  <a:prstClr val="black"/>
                </a:solidFill>
                <a:latin typeface="Verdana"/>
                <a:cs typeface="Verdana"/>
              </a:rPr>
              <a:t>de Batna 2</a:t>
            </a:r>
            <a:endParaRPr dirty="0">
              <a:solidFill>
                <a:prstClr val="black"/>
              </a:solidFill>
              <a:latin typeface="Verdana"/>
              <a:cs typeface="Verdana"/>
            </a:endParaRPr>
          </a:p>
          <a:p>
            <a:pPr marL="299085" indent="-287020">
              <a:spcBef>
                <a:spcPts val="1080"/>
              </a:spcBef>
              <a:buFont typeface="Wingdings"/>
              <a:buChar char=""/>
              <a:tabLst>
                <a:tab pos="299085" algn="l"/>
                <a:tab pos="299720" algn="l"/>
              </a:tabLst>
            </a:pPr>
            <a:r>
              <a:rPr dirty="0">
                <a:solidFill>
                  <a:prstClr val="black"/>
                </a:solidFill>
                <a:latin typeface="Verdana"/>
                <a:cs typeface="Verdana"/>
              </a:rPr>
              <a:t>Le </a:t>
            </a:r>
            <a:r>
              <a:rPr spc="-5" dirty="0">
                <a:solidFill>
                  <a:prstClr val="black"/>
                </a:solidFill>
                <a:latin typeface="Verdana"/>
                <a:cs typeface="Verdana"/>
              </a:rPr>
              <a:t>catalogue</a:t>
            </a:r>
            <a:r>
              <a:rPr dirty="0">
                <a:solidFill>
                  <a:prstClr val="black"/>
                </a:solidFill>
                <a:latin typeface="Verdana"/>
                <a:cs typeface="Verdana"/>
              </a:rPr>
              <a:t> collectif </a:t>
            </a:r>
            <a:r>
              <a:rPr spc="-5" dirty="0">
                <a:solidFill>
                  <a:prstClr val="black"/>
                </a:solidFill>
                <a:latin typeface="Verdana"/>
                <a:cs typeface="Verdana"/>
              </a:rPr>
              <a:t>des</a:t>
            </a:r>
            <a:r>
              <a:rPr spc="20" dirty="0">
                <a:solidFill>
                  <a:prstClr val="black"/>
                </a:solidFill>
                <a:latin typeface="Verdana"/>
                <a:cs typeface="Verdana"/>
              </a:rPr>
              <a:t> </a:t>
            </a:r>
            <a:r>
              <a:rPr spc="-5" dirty="0">
                <a:solidFill>
                  <a:prstClr val="black"/>
                </a:solidFill>
                <a:latin typeface="Verdana"/>
                <a:cs typeface="Verdana"/>
              </a:rPr>
              <a:t>universités</a:t>
            </a:r>
            <a:r>
              <a:rPr spc="5" dirty="0">
                <a:solidFill>
                  <a:prstClr val="black"/>
                </a:solidFill>
                <a:latin typeface="Verdana"/>
                <a:cs typeface="Verdana"/>
              </a:rPr>
              <a:t> </a:t>
            </a:r>
            <a:r>
              <a:rPr spc="-5" dirty="0">
                <a:solidFill>
                  <a:prstClr val="black"/>
                </a:solidFill>
                <a:latin typeface="Verdana"/>
                <a:cs typeface="Verdana"/>
              </a:rPr>
              <a:t>(SUDOC</a:t>
            </a:r>
            <a:r>
              <a:rPr spc="-30" dirty="0">
                <a:solidFill>
                  <a:prstClr val="black"/>
                </a:solidFill>
                <a:latin typeface="Verdana"/>
                <a:cs typeface="Verdana"/>
              </a:rPr>
              <a:t> </a:t>
            </a:r>
            <a:r>
              <a:rPr dirty="0">
                <a:solidFill>
                  <a:prstClr val="black"/>
                </a:solidFill>
                <a:latin typeface="Verdana"/>
                <a:cs typeface="Verdana"/>
              </a:rPr>
              <a:t>:</a:t>
            </a:r>
            <a:r>
              <a:rPr spc="-5" dirty="0">
                <a:solidFill>
                  <a:srgbClr val="0462C1"/>
                </a:solidFill>
                <a:latin typeface="Verdana"/>
                <a:cs typeface="Verdana"/>
              </a:rPr>
              <a:t> </a:t>
            </a:r>
            <a:r>
              <a:rPr u="heavy" spc="-5" dirty="0">
                <a:solidFill>
                  <a:srgbClr val="0462C1"/>
                </a:solidFill>
                <a:uFill>
                  <a:solidFill>
                    <a:srgbClr val="0462C1"/>
                  </a:solidFill>
                </a:uFill>
                <a:latin typeface="Verdana"/>
                <a:cs typeface="Verdana"/>
                <a:hlinkClick r:id="rId2"/>
              </a:rPr>
              <a:t>http://www.sudoc.abes.fr</a:t>
            </a:r>
            <a:r>
              <a:rPr spc="-10" dirty="0">
                <a:solidFill>
                  <a:srgbClr val="0462C1"/>
                </a:solidFill>
                <a:latin typeface="Verdana"/>
                <a:cs typeface="Verdana"/>
                <a:hlinkClick r:id="rId2"/>
              </a:rPr>
              <a:t> </a:t>
            </a:r>
            <a:r>
              <a:rPr dirty="0">
                <a:solidFill>
                  <a:prstClr val="black"/>
                </a:solidFill>
                <a:latin typeface="Verdana"/>
                <a:cs typeface="Verdana"/>
              </a:rPr>
              <a:t>)</a:t>
            </a:r>
          </a:p>
          <a:p>
            <a:pPr marL="299085" indent="-287020">
              <a:spcBef>
                <a:spcPts val="1080"/>
              </a:spcBef>
              <a:buFont typeface="Wingdings"/>
              <a:buChar char=""/>
              <a:tabLst>
                <a:tab pos="299085" algn="l"/>
                <a:tab pos="299720" algn="l"/>
              </a:tabLst>
            </a:pPr>
            <a:r>
              <a:rPr dirty="0">
                <a:solidFill>
                  <a:prstClr val="black"/>
                </a:solidFill>
                <a:latin typeface="Verdana"/>
                <a:cs typeface="Verdana"/>
              </a:rPr>
              <a:t>Le </a:t>
            </a:r>
            <a:r>
              <a:rPr spc="-5" dirty="0">
                <a:solidFill>
                  <a:prstClr val="black"/>
                </a:solidFill>
                <a:latin typeface="Verdana"/>
                <a:cs typeface="Verdana"/>
              </a:rPr>
              <a:t>catalogue</a:t>
            </a:r>
            <a:r>
              <a:rPr dirty="0">
                <a:solidFill>
                  <a:prstClr val="black"/>
                </a:solidFill>
                <a:latin typeface="Verdana"/>
                <a:cs typeface="Verdana"/>
              </a:rPr>
              <a:t> </a:t>
            </a:r>
            <a:r>
              <a:rPr spc="-5" dirty="0">
                <a:solidFill>
                  <a:prstClr val="black"/>
                </a:solidFill>
                <a:latin typeface="Verdana"/>
                <a:cs typeface="Verdana"/>
              </a:rPr>
              <a:t>mondial</a:t>
            </a:r>
            <a:r>
              <a:rPr spc="5" dirty="0">
                <a:solidFill>
                  <a:prstClr val="black"/>
                </a:solidFill>
                <a:latin typeface="Verdana"/>
                <a:cs typeface="Verdana"/>
              </a:rPr>
              <a:t> </a:t>
            </a:r>
            <a:r>
              <a:rPr spc="-15" dirty="0">
                <a:solidFill>
                  <a:prstClr val="black"/>
                </a:solidFill>
                <a:latin typeface="Verdana"/>
                <a:cs typeface="Verdana"/>
              </a:rPr>
              <a:t>(Worldcat </a:t>
            </a:r>
            <a:r>
              <a:rPr dirty="0">
                <a:solidFill>
                  <a:prstClr val="black"/>
                </a:solidFill>
                <a:latin typeface="Verdana"/>
                <a:cs typeface="Verdana"/>
              </a:rPr>
              <a:t>:</a:t>
            </a:r>
            <a:r>
              <a:rPr spc="5" dirty="0">
                <a:solidFill>
                  <a:srgbClr val="0462C1"/>
                </a:solidFill>
                <a:latin typeface="Verdana"/>
                <a:cs typeface="Verdana"/>
              </a:rPr>
              <a:t> </a:t>
            </a:r>
            <a:r>
              <a:rPr u="heavy" spc="-5" dirty="0">
                <a:solidFill>
                  <a:srgbClr val="0462C1"/>
                </a:solidFill>
                <a:uFill>
                  <a:solidFill>
                    <a:srgbClr val="0462C1"/>
                  </a:solidFill>
                </a:uFill>
                <a:latin typeface="Verdana"/>
                <a:cs typeface="Verdana"/>
                <a:hlinkClick r:id="rId3"/>
              </a:rPr>
              <a:t>http://www.worldcat.org/</a:t>
            </a:r>
            <a:r>
              <a:rPr spc="-25" dirty="0">
                <a:solidFill>
                  <a:srgbClr val="0462C1"/>
                </a:solidFill>
                <a:latin typeface="Verdana"/>
                <a:cs typeface="Verdana"/>
                <a:hlinkClick r:id="rId3"/>
              </a:rPr>
              <a:t> </a:t>
            </a:r>
            <a:r>
              <a:rPr dirty="0">
                <a:solidFill>
                  <a:prstClr val="black"/>
                </a:solidFill>
                <a:latin typeface="Verdana"/>
                <a:cs typeface="Verdana"/>
              </a:rPr>
              <a:t>)</a:t>
            </a:r>
          </a:p>
          <a:p>
            <a:pPr marL="12700">
              <a:spcBef>
                <a:spcPts val="1085"/>
              </a:spcBef>
            </a:pPr>
            <a:r>
              <a:rPr spc="-5" dirty="0" smtClean="0">
                <a:solidFill>
                  <a:prstClr val="black"/>
                </a:solidFill>
                <a:latin typeface="Verdana"/>
                <a:cs typeface="Verdana"/>
              </a:rPr>
              <a:t>2</a:t>
            </a:r>
            <a:r>
              <a:rPr spc="-5" dirty="0">
                <a:solidFill>
                  <a:prstClr val="black"/>
                </a:solidFill>
                <a:latin typeface="Verdana"/>
                <a:cs typeface="Verdana"/>
              </a:rPr>
              <a:t>.</a:t>
            </a:r>
            <a:r>
              <a:rPr spc="254" dirty="0">
                <a:solidFill>
                  <a:prstClr val="black"/>
                </a:solidFill>
                <a:latin typeface="Verdana"/>
                <a:cs typeface="Verdana"/>
              </a:rPr>
              <a:t> </a:t>
            </a:r>
            <a:r>
              <a:rPr u="heavy" dirty="0">
                <a:solidFill>
                  <a:prstClr val="black"/>
                </a:solidFill>
                <a:uFill>
                  <a:solidFill>
                    <a:srgbClr val="000000"/>
                  </a:solidFill>
                </a:uFill>
                <a:latin typeface="Verdana"/>
                <a:cs typeface="Verdana"/>
              </a:rPr>
              <a:t>Les</a:t>
            </a:r>
            <a:r>
              <a:rPr u="heavy" spc="-20" dirty="0">
                <a:solidFill>
                  <a:prstClr val="black"/>
                </a:solidFill>
                <a:uFill>
                  <a:solidFill>
                    <a:srgbClr val="000000"/>
                  </a:solidFill>
                </a:uFill>
                <a:latin typeface="Verdana"/>
                <a:cs typeface="Verdana"/>
              </a:rPr>
              <a:t> </a:t>
            </a:r>
            <a:r>
              <a:rPr u="heavy" spc="-5" dirty="0">
                <a:solidFill>
                  <a:prstClr val="black"/>
                </a:solidFill>
                <a:uFill>
                  <a:solidFill>
                    <a:srgbClr val="000000"/>
                  </a:solidFill>
                </a:uFill>
                <a:latin typeface="Verdana"/>
                <a:cs typeface="Verdana"/>
              </a:rPr>
              <a:t>bases de</a:t>
            </a:r>
            <a:r>
              <a:rPr u="heavy" spc="10" dirty="0">
                <a:solidFill>
                  <a:prstClr val="black"/>
                </a:solidFill>
                <a:uFill>
                  <a:solidFill>
                    <a:srgbClr val="000000"/>
                  </a:solidFill>
                </a:uFill>
                <a:latin typeface="Verdana"/>
                <a:cs typeface="Verdana"/>
              </a:rPr>
              <a:t> </a:t>
            </a:r>
            <a:r>
              <a:rPr u="heavy" spc="-5" dirty="0">
                <a:solidFill>
                  <a:prstClr val="black"/>
                </a:solidFill>
                <a:uFill>
                  <a:solidFill>
                    <a:srgbClr val="000000"/>
                  </a:solidFill>
                </a:uFill>
                <a:latin typeface="Verdana"/>
                <a:cs typeface="Verdana"/>
              </a:rPr>
              <a:t>données</a:t>
            </a:r>
            <a:r>
              <a:rPr u="heavy" dirty="0">
                <a:solidFill>
                  <a:prstClr val="black"/>
                </a:solidFill>
                <a:uFill>
                  <a:solidFill>
                    <a:srgbClr val="000000"/>
                  </a:solidFill>
                </a:uFill>
                <a:latin typeface="Verdana"/>
                <a:cs typeface="Verdana"/>
              </a:rPr>
              <a:t> </a:t>
            </a:r>
            <a:r>
              <a:rPr u="heavy" spc="-5" dirty="0">
                <a:solidFill>
                  <a:prstClr val="black"/>
                </a:solidFill>
                <a:uFill>
                  <a:solidFill>
                    <a:srgbClr val="000000"/>
                  </a:solidFill>
                </a:uFill>
                <a:latin typeface="Verdana"/>
                <a:cs typeface="Verdana"/>
              </a:rPr>
              <a:t>bibliographiques</a:t>
            </a:r>
            <a:endParaRPr dirty="0">
              <a:solidFill>
                <a:prstClr val="black"/>
              </a:solidFill>
              <a:latin typeface="Verdana"/>
              <a:cs typeface="Verdana"/>
            </a:endParaRPr>
          </a:p>
          <a:p>
            <a:pPr marL="12700" marR="5080" indent="228600">
              <a:lnSpc>
                <a:spcPct val="150000"/>
              </a:lnSpc>
              <a:tabLst>
                <a:tab pos="901065" algn="l"/>
                <a:tab pos="1525905" algn="l"/>
                <a:tab pos="2960370" algn="l"/>
                <a:tab pos="3588385" algn="l"/>
                <a:tab pos="4822825" algn="l"/>
                <a:tab pos="5993765" algn="l"/>
                <a:tab pos="6406515" algn="l"/>
                <a:tab pos="7743190" algn="l"/>
                <a:tab pos="9754870" algn="l"/>
                <a:tab pos="10248900" algn="l"/>
                <a:tab pos="10671175" algn="l"/>
                <a:tab pos="11456035" algn="l"/>
              </a:tabLst>
            </a:pPr>
            <a:r>
              <a:rPr spc="-5" dirty="0">
                <a:solidFill>
                  <a:prstClr val="black"/>
                </a:solidFill>
                <a:latin typeface="Verdana"/>
                <a:cs typeface="Verdana"/>
              </a:rPr>
              <a:t>E</a:t>
            </a:r>
            <a:r>
              <a:rPr spc="10" dirty="0">
                <a:solidFill>
                  <a:prstClr val="black"/>
                </a:solidFill>
                <a:latin typeface="Verdana"/>
                <a:cs typeface="Verdana"/>
              </a:rPr>
              <a:t>l</a:t>
            </a:r>
            <a:r>
              <a:rPr spc="5" dirty="0">
                <a:solidFill>
                  <a:prstClr val="black"/>
                </a:solidFill>
                <a:latin typeface="Verdana"/>
                <a:cs typeface="Verdana"/>
              </a:rPr>
              <a:t>l</a:t>
            </a:r>
            <a:r>
              <a:rPr dirty="0">
                <a:solidFill>
                  <a:prstClr val="black"/>
                </a:solidFill>
                <a:latin typeface="Verdana"/>
                <a:cs typeface="Verdana"/>
              </a:rPr>
              <a:t>es	sont	const</a:t>
            </a:r>
            <a:r>
              <a:rPr spc="5" dirty="0">
                <a:solidFill>
                  <a:prstClr val="black"/>
                </a:solidFill>
                <a:latin typeface="Verdana"/>
                <a:cs typeface="Verdana"/>
              </a:rPr>
              <a:t>i</a:t>
            </a:r>
            <a:r>
              <a:rPr spc="-5" dirty="0">
                <a:solidFill>
                  <a:prstClr val="black"/>
                </a:solidFill>
                <a:latin typeface="Verdana"/>
                <a:cs typeface="Verdana"/>
              </a:rPr>
              <a:t>tu</a:t>
            </a:r>
            <a:r>
              <a:rPr spc="-10" dirty="0">
                <a:solidFill>
                  <a:prstClr val="black"/>
                </a:solidFill>
                <a:latin typeface="Verdana"/>
                <a:cs typeface="Verdana"/>
              </a:rPr>
              <a:t>é</a:t>
            </a:r>
            <a:r>
              <a:rPr dirty="0">
                <a:solidFill>
                  <a:prstClr val="black"/>
                </a:solidFill>
                <a:latin typeface="Verdana"/>
                <a:cs typeface="Verdana"/>
              </a:rPr>
              <a:t>es	</a:t>
            </a:r>
            <a:r>
              <a:rPr spc="5" dirty="0">
                <a:solidFill>
                  <a:prstClr val="black"/>
                </a:solidFill>
                <a:latin typeface="Verdana"/>
                <a:cs typeface="Verdana"/>
              </a:rPr>
              <a:t>d</a:t>
            </a:r>
            <a:r>
              <a:rPr dirty="0">
                <a:solidFill>
                  <a:prstClr val="black"/>
                </a:solidFill>
                <a:latin typeface="Verdana"/>
                <a:cs typeface="Verdana"/>
              </a:rPr>
              <a:t>'</a:t>
            </a:r>
            <a:r>
              <a:rPr spc="5" dirty="0">
                <a:solidFill>
                  <a:prstClr val="black"/>
                </a:solidFill>
                <a:latin typeface="Verdana"/>
                <a:cs typeface="Verdana"/>
              </a:rPr>
              <a:t>u</a:t>
            </a:r>
            <a:r>
              <a:rPr dirty="0">
                <a:solidFill>
                  <a:prstClr val="black"/>
                </a:solidFill>
                <a:latin typeface="Verdana"/>
                <a:cs typeface="Verdana"/>
              </a:rPr>
              <a:t>n	en</a:t>
            </a:r>
            <a:r>
              <a:rPr spc="-5" dirty="0">
                <a:solidFill>
                  <a:prstClr val="black"/>
                </a:solidFill>
                <a:latin typeface="Verdana"/>
                <a:cs typeface="Verdana"/>
              </a:rPr>
              <a:t>s</a:t>
            </a:r>
            <a:r>
              <a:rPr dirty="0">
                <a:solidFill>
                  <a:prstClr val="black"/>
                </a:solidFill>
                <a:latin typeface="Verdana"/>
                <a:cs typeface="Verdana"/>
              </a:rPr>
              <a:t>e</a:t>
            </a:r>
            <a:r>
              <a:rPr spc="5" dirty="0">
                <a:solidFill>
                  <a:prstClr val="black"/>
                </a:solidFill>
                <a:latin typeface="Verdana"/>
                <a:cs typeface="Verdana"/>
              </a:rPr>
              <a:t>m</a:t>
            </a:r>
            <a:r>
              <a:rPr spc="-10" dirty="0">
                <a:solidFill>
                  <a:prstClr val="black"/>
                </a:solidFill>
                <a:latin typeface="Verdana"/>
                <a:cs typeface="Verdana"/>
              </a:rPr>
              <a:t>b</a:t>
            </a:r>
            <a:r>
              <a:rPr spc="5" dirty="0">
                <a:solidFill>
                  <a:prstClr val="black"/>
                </a:solidFill>
                <a:latin typeface="Verdana"/>
                <a:cs typeface="Verdana"/>
              </a:rPr>
              <a:t>l</a:t>
            </a:r>
            <a:r>
              <a:rPr dirty="0">
                <a:solidFill>
                  <a:prstClr val="black"/>
                </a:solidFill>
                <a:latin typeface="Verdana"/>
                <a:cs typeface="Verdana"/>
              </a:rPr>
              <a:t>e	struc</a:t>
            </a:r>
            <a:r>
              <a:rPr spc="-10" dirty="0">
                <a:solidFill>
                  <a:prstClr val="black"/>
                </a:solidFill>
                <a:latin typeface="Verdana"/>
                <a:cs typeface="Verdana"/>
              </a:rPr>
              <a:t>t</a:t>
            </a:r>
            <a:r>
              <a:rPr dirty="0">
                <a:solidFill>
                  <a:prstClr val="black"/>
                </a:solidFill>
                <a:latin typeface="Verdana"/>
                <a:cs typeface="Verdana"/>
              </a:rPr>
              <a:t>uré	</a:t>
            </a:r>
            <a:r>
              <a:rPr spc="5" dirty="0">
                <a:solidFill>
                  <a:prstClr val="black"/>
                </a:solidFill>
                <a:latin typeface="Verdana"/>
                <a:cs typeface="Verdana"/>
              </a:rPr>
              <a:t>d</a:t>
            </a:r>
            <a:r>
              <a:rPr dirty="0">
                <a:solidFill>
                  <a:prstClr val="black"/>
                </a:solidFill>
                <a:latin typeface="Verdana"/>
                <a:cs typeface="Verdana"/>
              </a:rPr>
              <a:t>e	r</a:t>
            </a:r>
            <a:r>
              <a:rPr spc="-5" dirty="0">
                <a:solidFill>
                  <a:prstClr val="black"/>
                </a:solidFill>
                <a:latin typeface="Verdana"/>
                <a:cs typeface="Verdana"/>
              </a:rPr>
              <a:t>é</a:t>
            </a:r>
            <a:r>
              <a:rPr dirty="0">
                <a:solidFill>
                  <a:prstClr val="black"/>
                </a:solidFill>
                <a:latin typeface="Verdana"/>
                <a:cs typeface="Verdana"/>
              </a:rPr>
              <a:t>fér</a:t>
            </a:r>
            <a:r>
              <a:rPr spc="-10" dirty="0">
                <a:solidFill>
                  <a:prstClr val="black"/>
                </a:solidFill>
                <a:latin typeface="Verdana"/>
                <a:cs typeface="Verdana"/>
              </a:rPr>
              <a:t>e</a:t>
            </a:r>
            <a:r>
              <a:rPr dirty="0">
                <a:solidFill>
                  <a:prstClr val="black"/>
                </a:solidFill>
                <a:latin typeface="Verdana"/>
                <a:cs typeface="Verdana"/>
              </a:rPr>
              <a:t>n</a:t>
            </a:r>
            <a:r>
              <a:rPr spc="5" dirty="0">
                <a:solidFill>
                  <a:prstClr val="black"/>
                </a:solidFill>
                <a:latin typeface="Verdana"/>
                <a:cs typeface="Verdana"/>
              </a:rPr>
              <a:t>c</a:t>
            </a:r>
            <a:r>
              <a:rPr dirty="0">
                <a:solidFill>
                  <a:prstClr val="black"/>
                </a:solidFill>
                <a:latin typeface="Verdana"/>
                <a:cs typeface="Verdana"/>
              </a:rPr>
              <a:t>es	</a:t>
            </a:r>
            <a:r>
              <a:rPr spc="-10" dirty="0">
                <a:solidFill>
                  <a:prstClr val="black"/>
                </a:solidFill>
                <a:latin typeface="Verdana"/>
                <a:cs typeface="Verdana"/>
              </a:rPr>
              <a:t>b</a:t>
            </a:r>
            <a:r>
              <a:rPr spc="5" dirty="0">
                <a:solidFill>
                  <a:prstClr val="black"/>
                </a:solidFill>
                <a:latin typeface="Verdana"/>
                <a:cs typeface="Verdana"/>
              </a:rPr>
              <a:t>i</a:t>
            </a:r>
            <a:r>
              <a:rPr spc="-10" dirty="0">
                <a:solidFill>
                  <a:prstClr val="black"/>
                </a:solidFill>
                <a:latin typeface="Verdana"/>
                <a:cs typeface="Verdana"/>
              </a:rPr>
              <a:t>b</a:t>
            </a:r>
            <a:r>
              <a:rPr spc="5" dirty="0">
                <a:solidFill>
                  <a:prstClr val="black"/>
                </a:solidFill>
                <a:latin typeface="Verdana"/>
                <a:cs typeface="Verdana"/>
              </a:rPr>
              <a:t>li</a:t>
            </a:r>
            <a:r>
              <a:rPr dirty="0">
                <a:solidFill>
                  <a:prstClr val="black"/>
                </a:solidFill>
                <a:latin typeface="Verdana"/>
                <a:cs typeface="Verdana"/>
              </a:rPr>
              <a:t>o</a:t>
            </a:r>
            <a:r>
              <a:rPr spc="-10" dirty="0">
                <a:solidFill>
                  <a:prstClr val="black"/>
                </a:solidFill>
                <a:latin typeface="Verdana"/>
                <a:cs typeface="Verdana"/>
              </a:rPr>
              <a:t>g</a:t>
            </a:r>
            <a:r>
              <a:rPr spc="-40" dirty="0">
                <a:solidFill>
                  <a:prstClr val="black"/>
                </a:solidFill>
                <a:latin typeface="Verdana"/>
                <a:cs typeface="Verdana"/>
              </a:rPr>
              <a:t>r</a:t>
            </a:r>
            <a:r>
              <a:rPr dirty="0">
                <a:solidFill>
                  <a:prstClr val="black"/>
                </a:solidFill>
                <a:latin typeface="Verdana"/>
                <a:cs typeface="Verdana"/>
              </a:rPr>
              <a:t>a</a:t>
            </a:r>
            <a:r>
              <a:rPr spc="-10" dirty="0">
                <a:solidFill>
                  <a:prstClr val="black"/>
                </a:solidFill>
                <a:latin typeface="Verdana"/>
                <a:cs typeface="Verdana"/>
              </a:rPr>
              <a:t>p</a:t>
            </a:r>
            <a:r>
              <a:rPr dirty="0">
                <a:solidFill>
                  <a:prstClr val="black"/>
                </a:solidFill>
                <a:latin typeface="Verdana"/>
                <a:cs typeface="Verdana"/>
              </a:rPr>
              <a:t>h</a:t>
            </a:r>
            <a:r>
              <a:rPr spc="10" dirty="0">
                <a:solidFill>
                  <a:prstClr val="black"/>
                </a:solidFill>
                <a:latin typeface="Verdana"/>
                <a:cs typeface="Verdana"/>
              </a:rPr>
              <a:t>i</a:t>
            </a:r>
            <a:r>
              <a:rPr spc="5" dirty="0">
                <a:solidFill>
                  <a:prstClr val="black"/>
                </a:solidFill>
                <a:latin typeface="Verdana"/>
                <a:cs typeface="Verdana"/>
              </a:rPr>
              <a:t>q</a:t>
            </a:r>
            <a:r>
              <a:rPr dirty="0">
                <a:solidFill>
                  <a:prstClr val="black"/>
                </a:solidFill>
                <a:latin typeface="Verdana"/>
                <a:cs typeface="Verdana"/>
              </a:rPr>
              <a:t>ues	sur	un	sujet,	un  domaine,</a:t>
            </a:r>
            <a:r>
              <a:rPr spc="229" dirty="0">
                <a:solidFill>
                  <a:prstClr val="black"/>
                </a:solidFill>
                <a:latin typeface="Verdana"/>
                <a:cs typeface="Verdana"/>
              </a:rPr>
              <a:t> </a:t>
            </a:r>
            <a:r>
              <a:rPr dirty="0">
                <a:solidFill>
                  <a:prstClr val="black"/>
                </a:solidFill>
                <a:latin typeface="Verdana"/>
                <a:cs typeface="Verdana"/>
              </a:rPr>
              <a:t>un</a:t>
            </a:r>
            <a:r>
              <a:rPr spc="220" dirty="0">
                <a:solidFill>
                  <a:prstClr val="black"/>
                </a:solidFill>
                <a:latin typeface="Verdana"/>
                <a:cs typeface="Verdana"/>
              </a:rPr>
              <a:t> </a:t>
            </a:r>
            <a:r>
              <a:rPr spc="-5" dirty="0">
                <a:solidFill>
                  <a:prstClr val="black"/>
                </a:solidFill>
                <a:latin typeface="Verdana"/>
                <a:cs typeface="Verdana"/>
              </a:rPr>
              <a:t>type</a:t>
            </a:r>
            <a:r>
              <a:rPr spc="245" dirty="0">
                <a:solidFill>
                  <a:prstClr val="black"/>
                </a:solidFill>
                <a:latin typeface="Verdana"/>
                <a:cs typeface="Verdana"/>
              </a:rPr>
              <a:t> </a:t>
            </a:r>
            <a:r>
              <a:rPr dirty="0">
                <a:solidFill>
                  <a:prstClr val="black"/>
                </a:solidFill>
                <a:latin typeface="Verdana"/>
                <a:cs typeface="Verdana"/>
              </a:rPr>
              <a:t>de</a:t>
            </a:r>
            <a:r>
              <a:rPr spc="240" dirty="0">
                <a:solidFill>
                  <a:prstClr val="black"/>
                </a:solidFill>
                <a:latin typeface="Verdana"/>
                <a:cs typeface="Verdana"/>
              </a:rPr>
              <a:t> </a:t>
            </a:r>
            <a:r>
              <a:rPr spc="-5" dirty="0">
                <a:solidFill>
                  <a:prstClr val="black"/>
                </a:solidFill>
                <a:latin typeface="Verdana"/>
                <a:cs typeface="Verdana"/>
              </a:rPr>
              <a:t>document,</a:t>
            </a:r>
            <a:r>
              <a:rPr spc="245" dirty="0">
                <a:solidFill>
                  <a:prstClr val="black"/>
                </a:solidFill>
                <a:latin typeface="Verdana"/>
                <a:cs typeface="Verdana"/>
              </a:rPr>
              <a:t> </a:t>
            </a:r>
            <a:r>
              <a:rPr spc="-5" dirty="0">
                <a:solidFill>
                  <a:prstClr val="black"/>
                </a:solidFill>
                <a:latin typeface="Verdana"/>
                <a:cs typeface="Verdana"/>
              </a:rPr>
              <a:t>etc.</a:t>
            </a:r>
            <a:r>
              <a:rPr spc="240" dirty="0">
                <a:solidFill>
                  <a:prstClr val="black"/>
                </a:solidFill>
                <a:latin typeface="Verdana"/>
                <a:cs typeface="Verdana"/>
              </a:rPr>
              <a:t> </a:t>
            </a:r>
            <a:r>
              <a:rPr dirty="0">
                <a:solidFill>
                  <a:prstClr val="black"/>
                </a:solidFill>
                <a:latin typeface="Verdana"/>
                <a:cs typeface="Verdana"/>
              </a:rPr>
              <a:t>Elles</a:t>
            </a:r>
            <a:r>
              <a:rPr spc="240" dirty="0">
                <a:solidFill>
                  <a:prstClr val="black"/>
                </a:solidFill>
                <a:latin typeface="Verdana"/>
                <a:cs typeface="Verdana"/>
              </a:rPr>
              <a:t> </a:t>
            </a:r>
            <a:r>
              <a:rPr spc="-5" dirty="0">
                <a:solidFill>
                  <a:prstClr val="black"/>
                </a:solidFill>
                <a:latin typeface="Verdana"/>
                <a:cs typeface="Verdana"/>
              </a:rPr>
              <a:t>peuvent</a:t>
            </a:r>
            <a:r>
              <a:rPr spc="235" dirty="0">
                <a:solidFill>
                  <a:prstClr val="black"/>
                </a:solidFill>
                <a:latin typeface="Verdana"/>
                <a:cs typeface="Verdana"/>
              </a:rPr>
              <a:t> </a:t>
            </a:r>
            <a:r>
              <a:rPr dirty="0">
                <a:solidFill>
                  <a:prstClr val="black"/>
                </a:solidFill>
                <a:latin typeface="Verdana"/>
                <a:cs typeface="Verdana"/>
              </a:rPr>
              <a:t>contenir</a:t>
            </a:r>
            <a:r>
              <a:rPr spc="245" dirty="0">
                <a:solidFill>
                  <a:prstClr val="black"/>
                </a:solidFill>
                <a:latin typeface="Verdana"/>
                <a:cs typeface="Verdana"/>
              </a:rPr>
              <a:t> </a:t>
            </a:r>
            <a:r>
              <a:rPr spc="-5" dirty="0">
                <a:solidFill>
                  <a:prstClr val="black"/>
                </a:solidFill>
                <a:latin typeface="Verdana"/>
                <a:cs typeface="Verdana"/>
              </a:rPr>
              <a:t>une</a:t>
            </a:r>
            <a:r>
              <a:rPr spc="240" dirty="0">
                <a:solidFill>
                  <a:prstClr val="black"/>
                </a:solidFill>
                <a:latin typeface="Verdana"/>
                <a:cs typeface="Verdana"/>
              </a:rPr>
              <a:t> </a:t>
            </a:r>
            <a:r>
              <a:rPr dirty="0">
                <a:solidFill>
                  <a:prstClr val="black"/>
                </a:solidFill>
                <a:latin typeface="Verdana"/>
                <a:cs typeface="Verdana"/>
              </a:rPr>
              <a:t>analyse,</a:t>
            </a:r>
            <a:r>
              <a:rPr spc="240" dirty="0">
                <a:solidFill>
                  <a:prstClr val="black"/>
                </a:solidFill>
                <a:latin typeface="Verdana"/>
                <a:cs typeface="Verdana"/>
              </a:rPr>
              <a:t> </a:t>
            </a:r>
            <a:r>
              <a:rPr spc="-10" dirty="0">
                <a:solidFill>
                  <a:prstClr val="black"/>
                </a:solidFill>
                <a:latin typeface="Verdana"/>
                <a:cs typeface="Verdana"/>
              </a:rPr>
              <a:t>un</a:t>
            </a:r>
            <a:r>
              <a:rPr spc="240" dirty="0">
                <a:solidFill>
                  <a:prstClr val="black"/>
                </a:solidFill>
                <a:latin typeface="Verdana"/>
                <a:cs typeface="Verdana"/>
              </a:rPr>
              <a:t> </a:t>
            </a:r>
            <a:r>
              <a:rPr spc="-5" dirty="0">
                <a:solidFill>
                  <a:prstClr val="black"/>
                </a:solidFill>
                <a:latin typeface="Verdana"/>
                <a:cs typeface="Verdana"/>
              </a:rPr>
              <a:t>résumé</a:t>
            </a:r>
            <a:r>
              <a:rPr spc="240" dirty="0">
                <a:solidFill>
                  <a:prstClr val="black"/>
                </a:solidFill>
                <a:latin typeface="Verdana"/>
                <a:cs typeface="Verdana"/>
              </a:rPr>
              <a:t> </a:t>
            </a:r>
            <a:r>
              <a:rPr spc="-5" dirty="0">
                <a:solidFill>
                  <a:prstClr val="black"/>
                </a:solidFill>
                <a:latin typeface="Verdana"/>
                <a:cs typeface="Verdana"/>
              </a:rPr>
              <a:t>et</a:t>
            </a:r>
            <a:r>
              <a:rPr spc="245" dirty="0">
                <a:solidFill>
                  <a:prstClr val="black"/>
                </a:solidFill>
                <a:latin typeface="Verdana"/>
                <a:cs typeface="Verdana"/>
              </a:rPr>
              <a:t> </a:t>
            </a:r>
            <a:r>
              <a:rPr spc="-5" dirty="0">
                <a:solidFill>
                  <a:prstClr val="black"/>
                </a:solidFill>
                <a:latin typeface="Verdana"/>
                <a:cs typeface="Verdana"/>
              </a:rPr>
              <a:t>de</a:t>
            </a:r>
            <a:r>
              <a:rPr spc="250" dirty="0">
                <a:solidFill>
                  <a:prstClr val="black"/>
                </a:solidFill>
                <a:latin typeface="Verdana"/>
                <a:cs typeface="Verdana"/>
              </a:rPr>
              <a:t> </a:t>
            </a:r>
            <a:r>
              <a:rPr spc="-5" dirty="0">
                <a:solidFill>
                  <a:prstClr val="black"/>
                </a:solidFill>
                <a:latin typeface="Verdana"/>
                <a:cs typeface="Verdana"/>
              </a:rPr>
              <a:t>plus</a:t>
            </a:r>
            <a:r>
              <a:rPr spc="240" dirty="0">
                <a:solidFill>
                  <a:prstClr val="black"/>
                </a:solidFill>
                <a:latin typeface="Verdana"/>
                <a:cs typeface="Verdana"/>
              </a:rPr>
              <a:t> </a:t>
            </a:r>
            <a:r>
              <a:rPr spc="-5" dirty="0">
                <a:solidFill>
                  <a:prstClr val="black"/>
                </a:solidFill>
                <a:latin typeface="Verdana"/>
                <a:cs typeface="Verdana"/>
              </a:rPr>
              <a:t>en</a:t>
            </a:r>
            <a:endParaRPr dirty="0">
              <a:solidFill>
                <a:prstClr val="black"/>
              </a:solidFill>
              <a:latin typeface="Verdana"/>
              <a:cs typeface="Verdana"/>
            </a:endParaRPr>
          </a:p>
          <a:p>
            <a:pPr marL="12700">
              <a:spcBef>
                <a:spcPts val="1140"/>
              </a:spcBef>
            </a:pPr>
            <a:r>
              <a:rPr dirty="0">
                <a:solidFill>
                  <a:prstClr val="black"/>
                </a:solidFill>
                <a:latin typeface="Verdana"/>
                <a:cs typeface="Verdana"/>
              </a:rPr>
              <a:t>plus</a:t>
            </a:r>
            <a:r>
              <a:rPr spc="5" dirty="0">
                <a:solidFill>
                  <a:prstClr val="black"/>
                </a:solidFill>
                <a:latin typeface="Verdana"/>
                <a:cs typeface="Verdana"/>
              </a:rPr>
              <a:t> </a:t>
            </a:r>
            <a:r>
              <a:rPr spc="-5" dirty="0">
                <a:solidFill>
                  <a:prstClr val="black"/>
                </a:solidFill>
                <a:latin typeface="Verdana"/>
                <a:cs typeface="Verdana"/>
              </a:rPr>
              <a:t>souvent</a:t>
            </a:r>
            <a:r>
              <a:rPr spc="5" dirty="0">
                <a:solidFill>
                  <a:prstClr val="black"/>
                </a:solidFill>
                <a:latin typeface="Verdana"/>
                <a:cs typeface="Verdana"/>
              </a:rPr>
              <a:t> </a:t>
            </a:r>
            <a:r>
              <a:rPr spc="-5" dirty="0">
                <a:solidFill>
                  <a:prstClr val="black"/>
                </a:solidFill>
                <a:latin typeface="Verdana"/>
                <a:cs typeface="Verdana"/>
              </a:rPr>
              <a:t>l’accès</a:t>
            </a:r>
            <a:r>
              <a:rPr spc="15" dirty="0">
                <a:solidFill>
                  <a:prstClr val="black"/>
                </a:solidFill>
                <a:latin typeface="Verdana"/>
                <a:cs typeface="Verdana"/>
              </a:rPr>
              <a:t> </a:t>
            </a:r>
            <a:r>
              <a:rPr spc="-5" dirty="0">
                <a:solidFill>
                  <a:prstClr val="black"/>
                </a:solidFill>
                <a:latin typeface="Verdana"/>
                <a:cs typeface="Verdana"/>
              </a:rPr>
              <a:t>au</a:t>
            </a:r>
            <a:r>
              <a:rPr spc="10" dirty="0">
                <a:solidFill>
                  <a:prstClr val="black"/>
                </a:solidFill>
                <a:latin typeface="Verdana"/>
                <a:cs typeface="Verdana"/>
              </a:rPr>
              <a:t> </a:t>
            </a:r>
            <a:r>
              <a:rPr spc="-5" dirty="0">
                <a:solidFill>
                  <a:prstClr val="black"/>
                </a:solidFill>
                <a:latin typeface="Verdana"/>
                <a:cs typeface="Verdana"/>
              </a:rPr>
              <a:t>texte</a:t>
            </a:r>
            <a:r>
              <a:rPr spc="10" dirty="0">
                <a:solidFill>
                  <a:prstClr val="black"/>
                </a:solidFill>
                <a:latin typeface="Verdana"/>
                <a:cs typeface="Verdana"/>
              </a:rPr>
              <a:t> </a:t>
            </a:r>
            <a:r>
              <a:rPr spc="-10" dirty="0">
                <a:solidFill>
                  <a:prstClr val="black"/>
                </a:solidFill>
                <a:latin typeface="Verdana"/>
                <a:cs typeface="Verdana"/>
              </a:rPr>
              <a:t>intégral</a:t>
            </a:r>
            <a:r>
              <a:rPr spc="30" dirty="0">
                <a:solidFill>
                  <a:prstClr val="black"/>
                </a:solidFill>
                <a:latin typeface="Verdana"/>
                <a:cs typeface="Verdana"/>
              </a:rPr>
              <a:t> </a:t>
            </a:r>
            <a:r>
              <a:rPr spc="-5" dirty="0">
                <a:solidFill>
                  <a:prstClr val="black"/>
                </a:solidFill>
                <a:latin typeface="Verdana"/>
                <a:cs typeface="Verdana"/>
              </a:rPr>
              <a:t>du</a:t>
            </a:r>
            <a:r>
              <a:rPr spc="5" dirty="0">
                <a:solidFill>
                  <a:prstClr val="black"/>
                </a:solidFill>
                <a:latin typeface="Verdana"/>
                <a:cs typeface="Verdana"/>
              </a:rPr>
              <a:t> </a:t>
            </a:r>
            <a:r>
              <a:rPr spc="-5" dirty="0">
                <a:solidFill>
                  <a:prstClr val="black"/>
                </a:solidFill>
                <a:latin typeface="Verdana"/>
                <a:cs typeface="Verdana"/>
              </a:rPr>
              <a:t>document</a:t>
            </a:r>
            <a:r>
              <a:rPr spc="20" dirty="0">
                <a:solidFill>
                  <a:prstClr val="black"/>
                </a:solidFill>
                <a:latin typeface="Verdana"/>
                <a:cs typeface="Verdana"/>
              </a:rPr>
              <a:t> </a:t>
            </a:r>
            <a:r>
              <a:rPr spc="-5" dirty="0">
                <a:solidFill>
                  <a:prstClr val="black"/>
                </a:solidFill>
                <a:latin typeface="Verdana"/>
                <a:cs typeface="Verdana"/>
              </a:rPr>
              <a:t>lui-même</a:t>
            </a:r>
            <a:r>
              <a:rPr sz="2000" spc="-5" dirty="0">
                <a:solidFill>
                  <a:prstClr val="black"/>
                </a:solidFill>
                <a:latin typeface="Verdana"/>
                <a:cs typeface="Verdana"/>
              </a:rPr>
              <a:t>.</a:t>
            </a:r>
            <a:endParaRPr sz="2000" dirty="0">
              <a:solidFill>
                <a:prstClr val="black"/>
              </a:solidFill>
              <a:latin typeface="Verdana"/>
              <a:cs typeface="Verdana"/>
            </a:endParaRPr>
          </a:p>
          <a:p>
            <a:pPr marL="299085" indent="-287020">
              <a:spcBef>
                <a:spcPts val="1140"/>
              </a:spcBef>
              <a:buFont typeface="Wingdings"/>
              <a:buChar char=""/>
              <a:tabLst>
                <a:tab pos="299085" algn="l"/>
                <a:tab pos="299720" algn="l"/>
              </a:tabLst>
            </a:pPr>
            <a:r>
              <a:rPr spc="-5" dirty="0">
                <a:solidFill>
                  <a:srgbClr val="339933"/>
                </a:solidFill>
                <a:latin typeface="Verdana"/>
                <a:cs typeface="Verdana"/>
              </a:rPr>
              <a:t>Bases</a:t>
            </a:r>
            <a:r>
              <a:rPr spc="-30" dirty="0">
                <a:solidFill>
                  <a:srgbClr val="339933"/>
                </a:solidFill>
                <a:latin typeface="Verdana"/>
                <a:cs typeface="Verdana"/>
              </a:rPr>
              <a:t> </a:t>
            </a:r>
            <a:r>
              <a:rPr dirty="0">
                <a:solidFill>
                  <a:srgbClr val="339933"/>
                </a:solidFill>
                <a:latin typeface="Verdana"/>
                <a:cs typeface="Verdana"/>
              </a:rPr>
              <a:t>pluridisciplinaires</a:t>
            </a:r>
            <a:endParaRPr dirty="0">
              <a:solidFill>
                <a:prstClr val="black"/>
              </a:solidFill>
              <a:latin typeface="Verdana"/>
              <a:cs typeface="Verdana"/>
            </a:endParaRPr>
          </a:p>
          <a:p>
            <a:pPr marL="927100">
              <a:spcBef>
                <a:spcPts val="1080"/>
              </a:spcBef>
            </a:pPr>
            <a:r>
              <a:rPr spc="-5" dirty="0">
                <a:solidFill>
                  <a:prstClr val="black"/>
                </a:solidFill>
                <a:latin typeface="Verdana"/>
                <a:cs typeface="Verdana"/>
              </a:rPr>
              <a:t>Ex.:</a:t>
            </a:r>
            <a:r>
              <a:rPr spc="-30" dirty="0">
                <a:solidFill>
                  <a:prstClr val="black"/>
                </a:solidFill>
                <a:latin typeface="Verdana"/>
                <a:cs typeface="Verdana"/>
              </a:rPr>
              <a:t> </a:t>
            </a:r>
            <a:r>
              <a:rPr spc="-45" dirty="0">
                <a:solidFill>
                  <a:prstClr val="black"/>
                </a:solidFill>
                <a:latin typeface="Verdana"/>
                <a:cs typeface="Verdana"/>
              </a:rPr>
              <a:t>Jstor,</a:t>
            </a:r>
            <a:r>
              <a:rPr spc="-5" dirty="0">
                <a:solidFill>
                  <a:prstClr val="black"/>
                </a:solidFill>
                <a:latin typeface="Verdana"/>
                <a:cs typeface="Verdana"/>
              </a:rPr>
              <a:t> DOAJ,</a:t>
            </a:r>
            <a:r>
              <a:rPr spc="-35" dirty="0">
                <a:solidFill>
                  <a:prstClr val="black"/>
                </a:solidFill>
                <a:latin typeface="Verdana"/>
                <a:cs typeface="Verdana"/>
              </a:rPr>
              <a:t> </a:t>
            </a:r>
            <a:r>
              <a:rPr spc="-30" dirty="0">
                <a:solidFill>
                  <a:prstClr val="black"/>
                </a:solidFill>
                <a:latin typeface="Verdana"/>
                <a:cs typeface="Verdana"/>
              </a:rPr>
              <a:t>Web</a:t>
            </a:r>
            <a:r>
              <a:rPr spc="-5" dirty="0">
                <a:solidFill>
                  <a:prstClr val="black"/>
                </a:solidFill>
                <a:latin typeface="Verdana"/>
                <a:cs typeface="Verdana"/>
              </a:rPr>
              <a:t> </a:t>
            </a:r>
            <a:r>
              <a:rPr dirty="0">
                <a:solidFill>
                  <a:prstClr val="black"/>
                </a:solidFill>
                <a:latin typeface="Verdana"/>
                <a:cs typeface="Verdana"/>
              </a:rPr>
              <a:t>of </a:t>
            </a:r>
            <a:r>
              <a:rPr spc="-5" dirty="0">
                <a:solidFill>
                  <a:prstClr val="black"/>
                </a:solidFill>
                <a:latin typeface="Verdana"/>
                <a:cs typeface="Verdana"/>
              </a:rPr>
              <a:t>knowledge</a:t>
            </a:r>
            <a:endParaRPr dirty="0">
              <a:solidFill>
                <a:prstClr val="black"/>
              </a:solidFill>
              <a:latin typeface="Verdana"/>
              <a:cs typeface="Verdana"/>
            </a:endParaRPr>
          </a:p>
        </p:txBody>
      </p:sp>
    </p:spTree>
    <p:extLst>
      <p:ext uri="{BB962C8B-B14F-4D97-AF65-F5344CB8AC3E}">
        <p14:creationId xmlns:p14="http://schemas.microsoft.com/office/powerpoint/2010/main" val="767074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05533" y="246633"/>
            <a:ext cx="8941435" cy="330835"/>
          </a:xfrm>
          <a:prstGeom prst="rect">
            <a:avLst/>
          </a:prstGeom>
        </p:spPr>
        <p:txBody>
          <a:bodyPr vert="horz" wrap="square" lIns="0" tIns="12700" rIns="0" bIns="0" rtlCol="0">
            <a:spAutoFit/>
          </a:bodyPr>
          <a:lstStyle/>
          <a:p>
            <a:pPr marL="12700">
              <a:lnSpc>
                <a:spcPct val="100000"/>
              </a:lnSpc>
              <a:spcBef>
                <a:spcPts val="100"/>
              </a:spcBef>
            </a:pPr>
            <a:r>
              <a:rPr i="0" u="heavy" dirty="0">
                <a:uFill>
                  <a:solidFill>
                    <a:srgbClr val="FFFFFF"/>
                  </a:solidFill>
                </a:uFill>
                <a:latin typeface="Verdana"/>
                <a:cs typeface="Verdana"/>
              </a:rPr>
              <a:t>CHAPITRE</a:t>
            </a:r>
            <a:r>
              <a:rPr i="0" u="heavy" spc="-15" dirty="0">
                <a:uFill>
                  <a:solidFill>
                    <a:srgbClr val="FFFFFF"/>
                  </a:solidFill>
                </a:uFill>
                <a:latin typeface="Verdana"/>
                <a:cs typeface="Verdana"/>
              </a:rPr>
              <a:t> </a:t>
            </a:r>
            <a:r>
              <a:rPr i="0" u="heavy" dirty="0">
                <a:uFill>
                  <a:solidFill>
                    <a:srgbClr val="FFFFFF"/>
                  </a:solidFill>
                </a:uFill>
                <a:latin typeface="Verdana"/>
                <a:cs typeface="Verdana"/>
              </a:rPr>
              <a:t>02</a:t>
            </a:r>
            <a:r>
              <a:rPr i="0" u="heavy" spc="-25" dirty="0">
                <a:uFill>
                  <a:solidFill>
                    <a:srgbClr val="FFFFFF"/>
                  </a:solidFill>
                </a:uFill>
                <a:latin typeface="Verdana"/>
                <a:cs typeface="Verdana"/>
              </a:rPr>
              <a:t> </a:t>
            </a:r>
            <a:r>
              <a:rPr i="0" u="heavy" dirty="0">
                <a:uFill>
                  <a:solidFill>
                    <a:srgbClr val="FFFFFF"/>
                  </a:solidFill>
                </a:uFill>
                <a:latin typeface="Verdana"/>
                <a:cs typeface="Verdana"/>
              </a:rPr>
              <a:t>:</a:t>
            </a:r>
            <a:r>
              <a:rPr i="0" dirty="0">
                <a:latin typeface="Verdana"/>
                <a:cs typeface="Verdana"/>
              </a:rPr>
              <a:t> </a:t>
            </a:r>
            <a:r>
              <a:rPr spc="-5" dirty="0"/>
              <a:t>SELECTIONNER</a:t>
            </a:r>
            <a:r>
              <a:rPr spc="-40" dirty="0"/>
              <a:t> </a:t>
            </a:r>
            <a:r>
              <a:rPr spc="-5" dirty="0"/>
              <a:t>LES</a:t>
            </a:r>
            <a:r>
              <a:rPr dirty="0"/>
              <a:t> SOURCES</a:t>
            </a:r>
            <a:r>
              <a:rPr spc="-15" dirty="0"/>
              <a:t> </a:t>
            </a:r>
            <a:r>
              <a:rPr spc="-5" dirty="0"/>
              <a:t>D’INFORMATION</a:t>
            </a:r>
          </a:p>
        </p:txBody>
      </p:sp>
      <p:sp>
        <p:nvSpPr>
          <p:cNvPr id="3" name="object 3"/>
          <p:cNvSpPr txBox="1"/>
          <p:nvPr/>
        </p:nvSpPr>
        <p:spPr>
          <a:xfrm>
            <a:off x="197916" y="756665"/>
            <a:ext cx="2416175" cy="299720"/>
          </a:xfrm>
          <a:prstGeom prst="rect">
            <a:avLst/>
          </a:prstGeom>
        </p:spPr>
        <p:txBody>
          <a:bodyPr vert="horz" wrap="square" lIns="0" tIns="12700" rIns="0" bIns="0" rtlCol="0">
            <a:spAutoFit/>
          </a:bodyPr>
          <a:lstStyle/>
          <a:p>
            <a:pPr marL="299085" indent="-287020">
              <a:spcBef>
                <a:spcPts val="100"/>
              </a:spcBef>
              <a:buFont typeface="Wingdings"/>
              <a:buChar char=""/>
              <a:tabLst>
                <a:tab pos="299085" algn="l"/>
                <a:tab pos="299720" algn="l"/>
              </a:tabLst>
            </a:pPr>
            <a:r>
              <a:rPr spc="-5" dirty="0">
                <a:solidFill>
                  <a:srgbClr val="339933"/>
                </a:solidFill>
                <a:latin typeface="Verdana"/>
                <a:cs typeface="Verdana"/>
              </a:rPr>
              <a:t>Bases</a:t>
            </a:r>
            <a:r>
              <a:rPr spc="-20" dirty="0">
                <a:solidFill>
                  <a:srgbClr val="339933"/>
                </a:solidFill>
                <a:latin typeface="Verdana"/>
                <a:cs typeface="Verdana"/>
              </a:rPr>
              <a:t> </a:t>
            </a:r>
            <a:r>
              <a:rPr spc="-5" dirty="0">
                <a:solidFill>
                  <a:srgbClr val="339933"/>
                </a:solidFill>
                <a:latin typeface="Verdana"/>
                <a:cs typeface="Verdana"/>
              </a:rPr>
              <a:t>spécialisées</a:t>
            </a:r>
            <a:endParaRPr>
              <a:solidFill>
                <a:prstClr val="black"/>
              </a:solidFill>
              <a:latin typeface="Verdana"/>
              <a:cs typeface="Verdana"/>
            </a:endParaRPr>
          </a:p>
        </p:txBody>
      </p:sp>
      <p:sp>
        <p:nvSpPr>
          <p:cNvPr id="4" name="object 4"/>
          <p:cNvSpPr txBox="1"/>
          <p:nvPr/>
        </p:nvSpPr>
        <p:spPr>
          <a:xfrm>
            <a:off x="197916" y="1030305"/>
            <a:ext cx="11232084" cy="4594206"/>
          </a:xfrm>
          <a:prstGeom prst="rect">
            <a:avLst/>
          </a:prstGeom>
        </p:spPr>
        <p:txBody>
          <a:bodyPr vert="horz" wrap="square" lIns="0" tIns="150495" rIns="0" bIns="0" rtlCol="0">
            <a:spAutoFit/>
          </a:bodyPr>
          <a:lstStyle/>
          <a:p>
            <a:pPr marL="927100">
              <a:spcBef>
                <a:spcPts val="1185"/>
              </a:spcBef>
              <a:tabLst>
                <a:tab pos="1489710" algn="l"/>
                <a:tab pos="1791335" algn="l"/>
                <a:tab pos="2571750" algn="l"/>
                <a:tab pos="3479800" algn="l"/>
                <a:tab pos="4708525" algn="l"/>
                <a:tab pos="5729605" algn="l"/>
                <a:tab pos="6775450" algn="l"/>
                <a:tab pos="7976234" algn="l"/>
              </a:tabLst>
            </a:pPr>
            <a:r>
              <a:rPr spc="-5" dirty="0">
                <a:solidFill>
                  <a:prstClr val="black"/>
                </a:solidFill>
                <a:latin typeface="Verdana"/>
                <a:cs typeface="Verdana"/>
              </a:rPr>
              <a:t>Ex.	</a:t>
            </a:r>
            <a:r>
              <a:rPr dirty="0">
                <a:solidFill>
                  <a:prstClr val="black"/>
                </a:solidFill>
                <a:latin typeface="Verdana"/>
                <a:cs typeface="Verdana"/>
              </a:rPr>
              <a:t>:	</a:t>
            </a:r>
            <a:r>
              <a:rPr lang="fr-FR" dirty="0" smtClean="0">
                <a:solidFill>
                  <a:prstClr val="black"/>
                </a:solidFill>
                <a:latin typeface="Verdana"/>
                <a:cs typeface="Verdana"/>
              </a:rPr>
              <a:t>Science direct</a:t>
            </a:r>
            <a:r>
              <a:rPr dirty="0" smtClean="0">
                <a:solidFill>
                  <a:prstClr val="black"/>
                </a:solidFill>
                <a:latin typeface="Verdana"/>
                <a:cs typeface="Verdana"/>
              </a:rPr>
              <a:t>,</a:t>
            </a:r>
            <a:r>
              <a:rPr dirty="0">
                <a:solidFill>
                  <a:prstClr val="black"/>
                </a:solidFill>
                <a:latin typeface="Verdana"/>
                <a:cs typeface="Verdana"/>
              </a:rPr>
              <a:t>	</a:t>
            </a:r>
            <a:r>
              <a:rPr lang="fr-FR" dirty="0" smtClean="0">
                <a:solidFill>
                  <a:prstClr val="black"/>
                </a:solidFill>
                <a:latin typeface="Verdana"/>
                <a:cs typeface="Verdana"/>
              </a:rPr>
              <a:t> Springer</a:t>
            </a:r>
            <a:r>
              <a:rPr spc="-5" dirty="0" smtClean="0">
                <a:solidFill>
                  <a:prstClr val="black"/>
                </a:solidFill>
                <a:latin typeface="Verdana"/>
                <a:cs typeface="Verdana"/>
              </a:rPr>
              <a:t>,</a:t>
            </a:r>
            <a:r>
              <a:rPr spc="-5" dirty="0">
                <a:solidFill>
                  <a:prstClr val="black"/>
                </a:solidFill>
                <a:latin typeface="Verdana"/>
                <a:cs typeface="Verdana"/>
              </a:rPr>
              <a:t>	</a:t>
            </a:r>
            <a:r>
              <a:rPr lang="fr-FR" spc="-5" dirty="0" smtClean="0">
                <a:solidFill>
                  <a:prstClr val="black"/>
                </a:solidFill>
                <a:latin typeface="Verdana"/>
                <a:cs typeface="Verdana"/>
              </a:rPr>
              <a:t>Francis and Taylor</a:t>
            </a:r>
            <a:r>
              <a:rPr spc="-5" dirty="0" smtClean="0">
                <a:solidFill>
                  <a:prstClr val="black"/>
                </a:solidFill>
                <a:latin typeface="Verdana"/>
                <a:cs typeface="Verdana"/>
              </a:rPr>
              <a:t>,</a:t>
            </a:r>
            <a:r>
              <a:rPr lang="fr-FR" spc="-5" dirty="0" smtClean="0">
                <a:solidFill>
                  <a:prstClr val="black"/>
                </a:solidFill>
                <a:latin typeface="Verdana"/>
                <a:cs typeface="Verdana"/>
              </a:rPr>
              <a:t> </a:t>
            </a:r>
            <a:r>
              <a:rPr lang="fr-FR" spc="-5" dirty="0" err="1" smtClean="0">
                <a:solidFill>
                  <a:prstClr val="black"/>
                </a:solidFill>
                <a:latin typeface="Verdana"/>
                <a:cs typeface="Verdana"/>
              </a:rPr>
              <a:t>Scopus</a:t>
            </a:r>
            <a:r>
              <a:rPr lang="fr-FR" spc="-5" dirty="0" smtClean="0">
                <a:solidFill>
                  <a:prstClr val="black"/>
                </a:solidFill>
                <a:latin typeface="Verdana"/>
                <a:cs typeface="Verdana"/>
              </a:rPr>
              <a:t>, </a:t>
            </a:r>
            <a:endParaRPr dirty="0" smtClean="0">
              <a:solidFill>
                <a:prstClr val="black"/>
              </a:solidFill>
              <a:latin typeface="Verdana"/>
              <a:cs typeface="Verdana"/>
            </a:endParaRPr>
          </a:p>
          <a:p>
            <a:pPr marL="299085" indent="-287020">
              <a:spcBef>
                <a:spcPts val="1080"/>
              </a:spcBef>
              <a:buFont typeface="Wingdings"/>
              <a:buChar char=""/>
              <a:tabLst>
                <a:tab pos="299085" algn="l"/>
                <a:tab pos="299720" algn="l"/>
              </a:tabLst>
            </a:pPr>
            <a:r>
              <a:rPr spc="-15" dirty="0" smtClean="0">
                <a:solidFill>
                  <a:srgbClr val="339933"/>
                </a:solidFill>
                <a:latin typeface="Verdana"/>
                <a:cs typeface="Verdana"/>
              </a:rPr>
              <a:t>Avec</a:t>
            </a:r>
            <a:r>
              <a:rPr spc="-25" dirty="0" smtClean="0">
                <a:solidFill>
                  <a:srgbClr val="339933"/>
                </a:solidFill>
                <a:latin typeface="Verdana"/>
                <a:cs typeface="Verdana"/>
              </a:rPr>
              <a:t> </a:t>
            </a:r>
            <a:r>
              <a:rPr spc="-5" dirty="0" err="1" smtClean="0">
                <a:solidFill>
                  <a:srgbClr val="339933"/>
                </a:solidFill>
                <a:latin typeface="Verdana"/>
                <a:cs typeface="Verdana"/>
              </a:rPr>
              <a:t>accès</a:t>
            </a:r>
            <a:r>
              <a:rPr spc="5" dirty="0" smtClean="0">
                <a:solidFill>
                  <a:srgbClr val="339933"/>
                </a:solidFill>
                <a:latin typeface="Verdana"/>
                <a:cs typeface="Verdana"/>
              </a:rPr>
              <a:t> </a:t>
            </a:r>
            <a:r>
              <a:rPr spc="-5" dirty="0" smtClean="0">
                <a:solidFill>
                  <a:srgbClr val="339933"/>
                </a:solidFill>
                <a:latin typeface="Verdana"/>
                <a:cs typeface="Verdana"/>
              </a:rPr>
              <a:t>au </a:t>
            </a:r>
            <a:r>
              <a:rPr spc="-5" dirty="0" err="1" smtClean="0">
                <a:solidFill>
                  <a:srgbClr val="339933"/>
                </a:solidFill>
                <a:latin typeface="Verdana"/>
                <a:cs typeface="Verdana"/>
              </a:rPr>
              <a:t>texte</a:t>
            </a:r>
            <a:r>
              <a:rPr spc="10" dirty="0" smtClean="0">
                <a:solidFill>
                  <a:srgbClr val="339933"/>
                </a:solidFill>
                <a:latin typeface="Verdana"/>
                <a:cs typeface="Verdana"/>
              </a:rPr>
              <a:t> </a:t>
            </a:r>
            <a:r>
              <a:rPr spc="-10" dirty="0" err="1" smtClean="0">
                <a:solidFill>
                  <a:srgbClr val="339933"/>
                </a:solidFill>
                <a:latin typeface="Verdana"/>
                <a:cs typeface="Verdana"/>
              </a:rPr>
              <a:t>intégral</a:t>
            </a:r>
            <a:r>
              <a:rPr spc="15" dirty="0" smtClean="0">
                <a:solidFill>
                  <a:srgbClr val="339933"/>
                </a:solidFill>
                <a:latin typeface="Verdana"/>
                <a:cs typeface="Verdana"/>
              </a:rPr>
              <a:t> </a:t>
            </a:r>
            <a:r>
              <a:rPr spc="-5" dirty="0" smtClean="0">
                <a:solidFill>
                  <a:srgbClr val="339933"/>
                </a:solidFill>
                <a:latin typeface="Verdana"/>
                <a:cs typeface="Verdana"/>
              </a:rPr>
              <a:t>du</a:t>
            </a:r>
            <a:r>
              <a:rPr dirty="0" smtClean="0">
                <a:solidFill>
                  <a:srgbClr val="339933"/>
                </a:solidFill>
                <a:latin typeface="Verdana"/>
                <a:cs typeface="Verdana"/>
              </a:rPr>
              <a:t> </a:t>
            </a:r>
            <a:r>
              <a:rPr spc="-5" dirty="0" smtClean="0">
                <a:solidFill>
                  <a:srgbClr val="339933"/>
                </a:solidFill>
                <a:latin typeface="Verdana"/>
                <a:cs typeface="Verdana"/>
              </a:rPr>
              <a:t>document</a:t>
            </a:r>
            <a:endParaRPr dirty="0" smtClean="0">
              <a:solidFill>
                <a:prstClr val="black"/>
              </a:solidFill>
              <a:latin typeface="Verdana"/>
              <a:cs typeface="Verdana"/>
            </a:endParaRPr>
          </a:p>
          <a:p>
            <a:pPr marL="927100">
              <a:spcBef>
                <a:spcPts val="1080"/>
              </a:spcBef>
            </a:pPr>
            <a:r>
              <a:rPr dirty="0" smtClean="0">
                <a:solidFill>
                  <a:prstClr val="black"/>
                </a:solidFill>
                <a:latin typeface="Verdana"/>
                <a:cs typeface="Verdana"/>
              </a:rPr>
              <a:t>Ex</a:t>
            </a:r>
            <a:r>
              <a:rPr dirty="0">
                <a:solidFill>
                  <a:prstClr val="black"/>
                </a:solidFill>
                <a:latin typeface="Verdana"/>
                <a:cs typeface="Verdana"/>
              </a:rPr>
              <a:t>.</a:t>
            </a:r>
            <a:r>
              <a:rPr spc="-10" dirty="0">
                <a:solidFill>
                  <a:prstClr val="black"/>
                </a:solidFill>
                <a:latin typeface="Verdana"/>
                <a:cs typeface="Verdana"/>
              </a:rPr>
              <a:t> </a:t>
            </a:r>
            <a:r>
              <a:rPr dirty="0">
                <a:solidFill>
                  <a:prstClr val="black"/>
                </a:solidFill>
                <a:latin typeface="Verdana"/>
                <a:cs typeface="Verdana"/>
              </a:rPr>
              <a:t>:</a:t>
            </a:r>
            <a:r>
              <a:rPr spc="-20" dirty="0">
                <a:solidFill>
                  <a:prstClr val="black"/>
                </a:solidFill>
                <a:latin typeface="Verdana"/>
                <a:cs typeface="Verdana"/>
              </a:rPr>
              <a:t> </a:t>
            </a:r>
            <a:r>
              <a:rPr lang="fr-FR" dirty="0" smtClean="0">
                <a:solidFill>
                  <a:prstClr val="black"/>
                </a:solidFill>
                <a:latin typeface="Verdana"/>
                <a:cs typeface="Verdana"/>
              </a:rPr>
              <a:t>Thèse en ligne</a:t>
            </a:r>
            <a:r>
              <a:rPr dirty="0" smtClean="0">
                <a:solidFill>
                  <a:prstClr val="black"/>
                </a:solidFill>
                <a:latin typeface="Verdana"/>
                <a:cs typeface="Verdana"/>
              </a:rPr>
              <a:t>,</a:t>
            </a:r>
            <a:r>
              <a:rPr spc="-10" dirty="0" smtClean="0">
                <a:solidFill>
                  <a:prstClr val="black"/>
                </a:solidFill>
                <a:latin typeface="Verdana"/>
                <a:cs typeface="Verdana"/>
              </a:rPr>
              <a:t> </a:t>
            </a:r>
            <a:r>
              <a:rPr spc="-45" dirty="0">
                <a:solidFill>
                  <a:prstClr val="black"/>
                </a:solidFill>
                <a:latin typeface="Verdana"/>
                <a:cs typeface="Verdana"/>
              </a:rPr>
              <a:t>Jstor,</a:t>
            </a:r>
            <a:r>
              <a:rPr spc="-25" dirty="0">
                <a:solidFill>
                  <a:prstClr val="black"/>
                </a:solidFill>
                <a:latin typeface="Verdana"/>
                <a:cs typeface="Verdana"/>
              </a:rPr>
              <a:t> </a:t>
            </a:r>
            <a:r>
              <a:rPr spc="-10" dirty="0">
                <a:solidFill>
                  <a:prstClr val="black"/>
                </a:solidFill>
                <a:latin typeface="Verdana"/>
                <a:cs typeface="Verdana"/>
              </a:rPr>
              <a:t>Persée,</a:t>
            </a:r>
            <a:r>
              <a:rPr spc="15" dirty="0">
                <a:solidFill>
                  <a:prstClr val="black"/>
                </a:solidFill>
                <a:latin typeface="Verdana"/>
                <a:cs typeface="Verdana"/>
              </a:rPr>
              <a:t> </a:t>
            </a:r>
            <a:r>
              <a:rPr spc="-5" dirty="0">
                <a:solidFill>
                  <a:prstClr val="black"/>
                </a:solidFill>
                <a:latin typeface="Verdana"/>
                <a:cs typeface="Verdana"/>
              </a:rPr>
              <a:t>Econlit,</a:t>
            </a:r>
            <a:r>
              <a:rPr spc="-25" dirty="0">
                <a:solidFill>
                  <a:prstClr val="black"/>
                </a:solidFill>
                <a:latin typeface="Verdana"/>
                <a:cs typeface="Verdana"/>
              </a:rPr>
              <a:t> </a:t>
            </a:r>
            <a:r>
              <a:rPr spc="-5" dirty="0">
                <a:solidFill>
                  <a:prstClr val="black"/>
                </a:solidFill>
                <a:latin typeface="Verdana"/>
                <a:cs typeface="Verdana"/>
              </a:rPr>
              <a:t>Thèses.fr</a:t>
            </a:r>
            <a:endParaRPr dirty="0">
              <a:solidFill>
                <a:prstClr val="black"/>
              </a:solidFill>
              <a:latin typeface="Verdana"/>
              <a:cs typeface="Verdana"/>
            </a:endParaRPr>
          </a:p>
          <a:p>
            <a:pPr marL="299085" indent="-287020">
              <a:spcBef>
                <a:spcPts val="1080"/>
              </a:spcBef>
              <a:buFont typeface="Wingdings"/>
              <a:buChar char=""/>
              <a:tabLst>
                <a:tab pos="299085" algn="l"/>
                <a:tab pos="299720" algn="l"/>
              </a:tabLst>
            </a:pPr>
            <a:r>
              <a:rPr dirty="0">
                <a:solidFill>
                  <a:srgbClr val="339933"/>
                </a:solidFill>
                <a:latin typeface="Verdana"/>
                <a:cs typeface="Verdana"/>
              </a:rPr>
              <a:t>Sans</a:t>
            </a:r>
            <a:r>
              <a:rPr spc="-15" dirty="0">
                <a:solidFill>
                  <a:srgbClr val="339933"/>
                </a:solidFill>
                <a:latin typeface="Verdana"/>
                <a:cs typeface="Verdana"/>
              </a:rPr>
              <a:t> </a:t>
            </a:r>
            <a:r>
              <a:rPr spc="-5" dirty="0">
                <a:solidFill>
                  <a:srgbClr val="339933"/>
                </a:solidFill>
                <a:latin typeface="Verdana"/>
                <a:cs typeface="Verdana"/>
              </a:rPr>
              <a:t>accès ou</a:t>
            </a:r>
            <a:r>
              <a:rPr dirty="0">
                <a:solidFill>
                  <a:srgbClr val="339933"/>
                </a:solidFill>
                <a:latin typeface="Verdana"/>
                <a:cs typeface="Verdana"/>
              </a:rPr>
              <a:t> </a:t>
            </a:r>
            <a:r>
              <a:rPr spc="-10" dirty="0">
                <a:solidFill>
                  <a:srgbClr val="339933"/>
                </a:solidFill>
                <a:latin typeface="Verdana"/>
                <a:cs typeface="Verdana"/>
              </a:rPr>
              <a:t>avec </a:t>
            </a:r>
            <a:r>
              <a:rPr spc="-5" dirty="0">
                <a:solidFill>
                  <a:srgbClr val="339933"/>
                </a:solidFill>
                <a:latin typeface="Verdana"/>
                <a:cs typeface="Verdana"/>
              </a:rPr>
              <a:t>un</a:t>
            </a:r>
            <a:r>
              <a:rPr dirty="0">
                <a:solidFill>
                  <a:srgbClr val="339933"/>
                </a:solidFill>
                <a:latin typeface="Verdana"/>
                <a:cs typeface="Verdana"/>
              </a:rPr>
              <a:t> </a:t>
            </a:r>
            <a:r>
              <a:rPr spc="-5" dirty="0">
                <a:solidFill>
                  <a:srgbClr val="339933"/>
                </a:solidFill>
                <a:latin typeface="Verdana"/>
                <a:cs typeface="Verdana"/>
              </a:rPr>
              <a:t>accès</a:t>
            </a:r>
            <a:r>
              <a:rPr spc="10" dirty="0">
                <a:solidFill>
                  <a:srgbClr val="339933"/>
                </a:solidFill>
                <a:latin typeface="Verdana"/>
                <a:cs typeface="Verdana"/>
              </a:rPr>
              <a:t> </a:t>
            </a:r>
            <a:r>
              <a:rPr spc="-5" dirty="0">
                <a:solidFill>
                  <a:srgbClr val="339933"/>
                </a:solidFill>
                <a:latin typeface="Verdana"/>
                <a:cs typeface="Verdana"/>
              </a:rPr>
              <a:t>partiel</a:t>
            </a:r>
            <a:r>
              <a:rPr spc="10" dirty="0">
                <a:solidFill>
                  <a:srgbClr val="339933"/>
                </a:solidFill>
                <a:latin typeface="Verdana"/>
                <a:cs typeface="Verdana"/>
              </a:rPr>
              <a:t> </a:t>
            </a:r>
            <a:r>
              <a:rPr spc="-5" dirty="0">
                <a:solidFill>
                  <a:srgbClr val="339933"/>
                </a:solidFill>
                <a:latin typeface="Verdana"/>
                <a:cs typeface="Verdana"/>
              </a:rPr>
              <a:t>au</a:t>
            </a:r>
            <a:r>
              <a:rPr spc="5" dirty="0">
                <a:solidFill>
                  <a:srgbClr val="339933"/>
                </a:solidFill>
                <a:latin typeface="Verdana"/>
                <a:cs typeface="Verdana"/>
              </a:rPr>
              <a:t> </a:t>
            </a:r>
            <a:r>
              <a:rPr spc="-5" dirty="0">
                <a:solidFill>
                  <a:srgbClr val="339933"/>
                </a:solidFill>
                <a:latin typeface="Verdana"/>
                <a:cs typeface="Verdana"/>
              </a:rPr>
              <a:t>texte</a:t>
            </a:r>
            <a:endParaRPr dirty="0">
              <a:solidFill>
                <a:prstClr val="black"/>
              </a:solidFill>
              <a:latin typeface="Verdana"/>
              <a:cs typeface="Verdana"/>
            </a:endParaRPr>
          </a:p>
          <a:p>
            <a:pPr marL="927100">
              <a:spcBef>
                <a:spcPts val="1085"/>
              </a:spcBef>
            </a:pPr>
            <a:r>
              <a:rPr dirty="0">
                <a:solidFill>
                  <a:prstClr val="black"/>
                </a:solidFill>
                <a:latin typeface="Verdana"/>
                <a:cs typeface="Verdana"/>
              </a:rPr>
              <a:t>Ex.</a:t>
            </a:r>
            <a:r>
              <a:rPr spc="-20" dirty="0">
                <a:solidFill>
                  <a:prstClr val="black"/>
                </a:solidFill>
                <a:latin typeface="Verdana"/>
                <a:cs typeface="Verdana"/>
              </a:rPr>
              <a:t> </a:t>
            </a:r>
            <a:r>
              <a:rPr dirty="0">
                <a:solidFill>
                  <a:prstClr val="black"/>
                </a:solidFill>
                <a:latin typeface="Verdana"/>
                <a:cs typeface="Verdana"/>
              </a:rPr>
              <a:t>:</a:t>
            </a:r>
            <a:r>
              <a:rPr spc="-30" dirty="0">
                <a:solidFill>
                  <a:prstClr val="black"/>
                </a:solidFill>
                <a:latin typeface="Verdana"/>
                <a:cs typeface="Verdana"/>
              </a:rPr>
              <a:t> </a:t>
            </a:r>
            <a:r>
              <a:rPr spc="-10" dirty="0">
                <a:solidFill>
                  <a:prstClr val="black"/>
                </a:solidFill>
                <a:latin typeface="Verdana"/>
                <a:cs typeface="Verdana"/>
              </a:rPr>
              <a:t>Periodic,</a:t>
            </a:r>
            <a:r>
              <a:rPr spc="10" dirty="0">
                <a:solidFill>
                  <a:prstClr val="black"/>
                </a:solidFill>
                <a:latin typeface="Verdana"/>
                <a:cs typeface="Verdana"/>
              </a:rPr>
              <a:t> </a:t>
            </a:r>
            <a:r>
              <a:rPr spc="-5" dirty="0">
                <a:solidFill>
                  <a:prstClr val="black"/>
                </a:solidFill>
                <a:latin typeface="Verdana"/>
                <a:cs typeface="Verdana"/>
              </a:rPr>
              <a:t>Francis,</a:t>
            </a:r>
            <a:r>
              <a:rPr spc="-25" dirty="0">
                <a:solidFill>
                  <a:prstClr val="black"/>
                </a:solidFill>
                <a:latin typeface="Verdana"/>
                <a:cs typeface="Verdana"/>
              </a:rPr>
              <a:t> </a:t>
            </a:r>
            <a:r>
              <a:rPr spc="-10" dirty="0">
                <a:solidFill>
                  <a:prstClr val="black"/>
                </a:solidFill>
                <a:latin typeface="Verdana"/>
                <a:cs typeface="Verdana"/>
              </a:rPr>
              <a:t>Pascal</a:t>
            </a:r>
            <a:endParaRPr dirty="0">
              <a:solidFill>
                <a:prstClr val="black"/>
              </a:solidFill>
              <a:latin typeface="Verdana"/>
              <a:cs typeface="Verdana"/>
            </a:endParaRPr>
          </a:p>
          <a:p>
            <a:pPr marL="355600" indent="-343535">
              <a:spcBef>
                <a:spcPts val="1080"/>
              </a:spcBef>
              <a:buFontTx/>
              <a:buAutoNum type="arabicPeriod" startAt="3"/>
              <a:tabLst>
                <a:tab pos="356235" algn="l"/>
              </a:tabLst>
            </a:pPr>
            <a:r>
              <a:rPr u="heavy" dirty="0">
                <a:solidFill>
                  <a:prstClr val="black"/>
                </a:solidFill>
                <a:uFill>
                  <a:solidFill>
                    <a:srgbClr val="000000"/>
                  </a:solidFill>
                </a:uFill>
                <a:latin typeface="Verdana"/>
                <a:cs typeface="Verdana"/>
              </a:rPr>
              <a:t>Les</a:t>
            </a:r>
            <a:r>
              <a:rPr u="heavy" spc="-25" dirty="0">
                <a:solidFill>
                  <a:prstClr val="black"/>
                </a:solidFill>
                <a:uFill>
                  <a:solidFill>
                    <a:srgbClr val="000000"/>
                  </a:solidFill>
                </a:uFill>
                <a:latin typeface="Verdana"/>
                <a:cs typeface="Verdana"/>
              </a:rPr>
              <a:t> </a:t>
            </a:r>
            <a:r>
              <a:rPr u="heavy" spc="-5" dirty="0">
                <a:solidFill>
                  <a:prstClr val="black"/>
                </a:solidFill>
                <a:uFill>
                  <a:solidFill>
                    <a:srgbClr val="000000"/>
                  </a:solidFill>
                </a:uFill>
                <a:latin typeface="Verdana"/>
                <a:cs typeface="Verdana"/>
              </a:rPr>
              <a:t>bases de</a:t>
            </a:r>
            <a:r>
              <a:rPr u="heavy" spc="5" dirty="0">
                <a:solidFill>
                  <a:prstClr val="black"/>
                </a:solidFill>
                <a:uFill>
                  <a:solidFill>
                    <a:srgbClr val="000000"/>
                  </a:solidFill>
                </a:uFill>
                <a:latin typeface="Verdana"/>
                <a:cs typeface="Verdana"/>
              </a:rPr>
              <a:t> </a:t>
            </a:r>
            <a:r>
              <a:rPr u="heavy" spc="-5" dirty="0">
                <a:solidFill>
                  <a:prstClr val="black"/>
                </a:solidFill>
                <a:uFill>
                  <a:solidFill>
                    <a:srgbClr val="000000"/>
                  </a:solidFill>
                </a:uFill>
                <a:latin typeface="Verdana"/>
                <a:cs typeface="Verdana"/>
              </a:rPr>
              <a:t>données</a:t>
            </a:r>
            <a:r>
              <a:rPr u="heavy" dirty="0">
                <a:solidFill>
                  <a:prstClr val="black"/>
                </a:solidFill>
                <a:uFill>
                  <a:solidFill>
                    <a:srgbClr val="000000"/>
                  </a:solidFill>
                </a:uFill>
                <a:latin typeface="Verdana"/>
                <a:cs typeface="Verdana"/>
              </a:rPr>
              <a:t> factuelles</a:t>
            </a:r>
            <a:endParaRPr dirty="0">
              <a:solidFill>
                <a:prstClr val="black"/>
              </a:solidFill>
              <a:latin typeface="Verdana"/>
              <a:cs typeface="Verdana"/>
            </a:endParaRPr>
          </a:p>
          <a:p>
            <a:pPr marL="927100" marR="774700" indent="-915035">
              <a:lnSpc>
                <a:spcPts val="3240"/>
              </a:lnSpc>
              <a:spcBef>
                <a:spcPts val="285"/>
              </a:spcBef>
            </a:pPr>
            <a:r>
              <a:rPr dirty="0">
                <a:solidFill>
                  <a:prstClr val="black"/>
                </a:solidFill>
                <a:latin typeface="Verdana"/>
                <a:cs typeface="Verdana"/>
              </a:rPr>
              <a:t>Elles</a:t>
            </a:r>
            <a:r>
              <a:rPr spc="-5" dirty="0">
                <a:solidFill>
                  <a:prstClr val="black"/>
                </a:solidFill>
                <a:latin typeface="Verdana"/>
                <a:cs typeface="Verdana"/>
              </a:rPr>
              <a:t> </a:t>
            </a:r>
            <a:r>
              <a:rPr dirty="0">
                <a:solidFill>
                  <a:prstClr val="black"/>
                </a:solidFill>
                <a:latin typeface="Verdana"/>
                <a:cs typeface="Verdana"/>
              </a:rPr>
              <a:t>délivrent</a:t>
            </a:r>
            <a:r>
              <a:rPr spc="15" dirty="0">
                <a:solidFill>
                  <a:prstClr val="black"/>
                </a:solidFill>
                <a:latin typeface="Verdana"/>
                <a:cs typeface="Verdana"/>
              </a:rPr>
              <a:t> </a:t>
            </a:r>
            <a:r>
              <a:rPr dirty="0">
                <a:solidFill>
                  <a:prstClr val="black"/>
                </a:solidFill>
                <a:latin typeface="Verdana"/>
                <a:cs typeface="Verdana"/>
              </a:rPr>
              <a:t>une</a:t>
            </a:r>
            <a:r>
              <a:rPr spc="-5" dirty="0">
                <a:solidFill>
                  <a:prstClr val="black"/>
                </a:solidFill>
                <a:latin typeface="Verdana"/>
                <a:cs typeface="Verdana"/>
              </a:rPr>
              <a:t> </a:t>
            </a:r>
            <a:r>
              <a:rPr dirty="0">
                <a:solidFill>
                  <a:prstClr val="black"/>
                </a:solidFill>
                <a:latin typeface="Verdana"/>
                <a:cs typeface="Verdana"/>
              </a:rPr>
              <a:t>information</a:t>
            </a:r>
            <a:r>
              <a:rPr spc="-15" dirty="0">
                <a:solidFill>
                  <a:prstClr val="black"/>
                </a:solidFill>
                <a:latin typeface="Verdana"/>
                <a:cs typeface="Verdana"/>
              </a:rPr>
              <a:t> </a:t>
            </a:r>
            <a:r>
              <a:rPr spc="-5" dirty="0">
                <a:solidFill>
                  <a:prstClr val="black"/>
                </a:solidFill>
                <a:latin typeface="Verdana"/>
                <a:cs typeface="Verdana"/>
              </a:rPr>
              <a:t>directement</a:t>
            </a:r>
            <a:r>
              <a:rPr spc="25" dirty="0">
                <a:solidFill>
                  <a:prstClr val="black"/>
                </a:solidFill>
                <a:latin typeface="Verdana"/>
                <a:cs typeface="Verdana"/>
              </a:rPr>
              <a:t> </a:t>
            </a:r>
            <a:r>
              <a:rPr spc="-5" dirty="0">
                <a:solidFill>
                  <a:prstClr val="black"/>
                </a:solidFill>
                <a:latin typeface="Verdana"/>
                <a:cs typeface="Verdana"/>
              </a:rPr>
              <a:t>exploitable</a:t>
            </a:r>
            <a:r>
              <a:rPr spc="15" dirty="0">
                <a:solidFill>
                  <a:prstClr val="black"/>
                </a:solidFill>
                <a:latin typeface="Verdana"/>
                <a:cs typeface="Verdana"/>
              </a:rPr>
              <a:t> </a:t>
            </a:r>
            <a:r>
              <a:rPr spc="-5" dirty="0">
                <a:solidFill>
                  <a:prstClr val="black"/>
                </a:solidFill>
                <a:latin typeface="Verdana"/>
                <a:cs typeface="Verdana"/>
              </a:rPr>
              <a:t>par</a:t>
            </a:r>
            <a:r>
              <a:rPr dirty="0">
                <a:solidFill>
                  <a:prstClr val="black"/>
                </a:solidFill>
                <a:latin typeface="Verdana"/>
                <a:cs typeface="Verdana"/>
              </a:rPr>
              <a:t> l'utilisateur </a:t>
            </a:r>
            <a:r>
              <a:rPr spc="-615" dirty="0">
                <a:solidFill>
                  <a:prstClr val="black"/>
                </a:solidFill>
                <a:latin typeface="Verdana"/>
                <a:cs typeface="Verdana"/>
              </a:rPr>
              <a:t> </a:t>
            </a:r>
            <a:r>
              <a:rPr dirty="0">
                <a:solidFill>
                  <a:prstClr val="black"/>
                </a:solidFill>
                <a:latin typeface="Verdana"/>
                <a:cs typeface="Verdana"/>
              </a:rPr>
              <a:t>Ex.</a:t>
            </a:r>
            <a:r>
              <a:rPr spc="-10" dirty="0">
                <a:solidFill>
                  <a:prstClr val="black"/>
                </a:solidFill>
                <a:latin typeface="Verdana"/>
                <a:cs typeface="Verdana"/>
              </a:rPr>
              <a:t> </a:t>
            </a:r>
            <a:r>
              <a:rPr dirty="0">
                <a:solidFill>
                  <a:prstClr val="black"/>
                </a:solidFill>
                <a:latin typeface="Verdana"/>
                <a:cs typeface="Verdana"/>
              </a:rPr>
              <a:t>:</a:t>
            </a:r>
            <a:r>
              <a:rPr spc="-15" dirty="0">
                <a:solidFill>
                  <a:prstClr val="black"/>
                </a:solidFill>
                <a:latin typeface="Verdana"/>
                <a:cs typeface="Verdana"/>
              </a:rPr>
              <a:t> </a:t>
            </a:r>
            <a:r>
              <a:rPr spc="-5" dirty="0">
                <a:solidFill>
                  <a:prstClr val="black"/>
                </a:solidFill>
                <a:latin typeface="Verdana"/>
                <a:cs typeface="Verdana"/>
              </a:rPr>
              <a:t>Maitron,</a:t>
            </a:r>
            <a:r>
              <a:rPr spc="-20" dirty="0">
                <a:solidFill>
                  <a:prstClr val="black"/>
                </a:solidFill>
                <a:latin typeface="Verdana"/>
                <a:cs typeface="Verdana"/>
              </a:rPr>
              <a:t> </a:t>
            </a:r>
            <a:r>
              <a:rPr spc="-10" dirty="0">
                <a:solidFill>
                  <a:prstClr val="black"/>
                </a:solidFill>
                <a:latin typeface="Verdana"/>
                <a:cs typeface="Verdana"/>
              </a:rPr>
              <a:t>Kompass,</a:t>
            </a:r>
            <a:r>
              <a:rPr spc="5" dirty="0">
                <a:solidFill>
                  <a:prstClr val="black"/>
                </a:solidFill>
                <a:latin typeface="Verdana"/>
                <a:cs typeface="Verdana"/>
              </a:rPr>
              <a:t> </a:t>
            </a:r>
            <a:r>
              <a:rPr spc="-5" dirty="0">
                <a:solidFill>
                  <a:prstClr val="black"/>
                </a:solidFill>
                <a:latin typeface="Verdana"/>
                <a:cs typeface="Verdana"/>
              </a:rPr>
              <a:t>etc.</a:t>
            </a:r>
            <a:endParaRPr dirty="0">
              <a:solidFill>
                <a:prstClr val="black"/>
              </a:solidFill>
              <a:latin typeface="Verdana"/>
              <a:cs typeface="Verdana"/>
            </a:endParaRPr>
          </a:p>
          <a:p>
            <a:pPr marL="355600" indent="-343535">
              <a:spcBef>
                <a:spcPts val="795"/>
              </a:spcBef>
              <a:buFontTx/>
              <a:buAutoNum type="arabicPeriod" startAt="4"/>
              <a:tabLst>
                <a:tab pos="356235" algn="l"/>
              </a:tabLst>
            </a:pPr>
            <a:r>
              <a:rPr u="heavy" dirty="0">
                <a:solidFill>
                  <a:prstClr val="black"/>
                </a:solidFill>
                <a:uFill>
                  <a:solidFill>
                    <a:srgbClr val="000000"/>
                  </a:solidFill>
                </a:uFill>
                <a:latin typeface="Verdana"/>
                <a:cs typeface="Verdana"/>
              </a:rPr>
              <a:t>Les</a:t>
            </a:r>
            <a:r>
              <a:rPr u="heavy" spc="-25" dirty="0">
                <a:solidFill>
                  <a:prstClr val="black"/>
                </a:solidFill>
                <a:uFill>
                  <a:solidFill>
                    <a:srgbClr val="000000"/>
                  </a:solidFill>
                </a:uFill>
                <a:latin typeface="Verdana"/>
                <a:cs typeface="Verdana"/>
              </a:rPr>
              <a:t> </a:t>
            </a:r>
            <a:r>
              <a:rPr u="heavy" spc="-5" dirty="0">
                <a:solidFill>
                  <a:prstClr val="black"/>
                </a:solidFill>
                <a:uFill>
                  <a:solidFill>
                    <a:srgbClr val="000000"/>
                  </a:solidFill>
                </a:uFill>
                <a:latin typeface="Verdana"/>
                <a:cs typeface="Verdana"/>
              </a:rPr>
              <a:t>corpus</a:t>
            </a:r>
            <a:r>
              <a:rPr u="heavy" spc="-15" dirty="0">
                <a:solidFill>
                  <a:prstClr val="black"/>
                </a:solidFill>
                <a:uFill>
                  <a:solidFill>
                    <a:srgbClr val="000000"/>
                  </a:solidFill>
                </a:uFill>
                <a:latin typeface="Verdana"/>
                <a:cs typeface="Verdana"/>
              </a:rPr>
              <a:t> </a:t>
            </a:r>
            <a:r>
              <a:rPr u="heavy" spc="-5" dirty="0">
                <a:solidFill>
                  <a:prstClr val="black"/>
                </a:solidFill>
                <a:uFill>
                  <a:solidFill>
                    <a:srgbClr val="000000"/>
                  </a:solidFill>
                </a:uFill>
                <a:latin typeface="Verdana"/>
                <a:cs typeface="Verdana"/>
              </a:rPr>
              <a:t>de</a:t>
            </a:r>
            <a:r>
              <a:rPr u="heavy" spc="5" dirty="0">
                <a:solidFill>
                  <a:prstClr val="black"/>
                </a:solidFill>
                <a:uFill>
                  <a:solidFill>
                    <a:srgbClr val="000000"/>
                  </a:solidFill>
                </a:uFill>
                <a:latin typeface="Verdana"/>
                <a:cs typeface="Verdana"/>
              </a:rPr>
              <a:t> </a:t>
            </a:r>
            <a:r>
              <a:rPr u="heavy" spc="-5" dirty="0">
                <a:solidFill>
                  <a:prstClr val="black"/>
                </a:solidFill>
                <a:uFill>
                  <a:solidFill>
                    <a:srgbClr val="000000"/>
                  </a:solidFill>
                </a:uFill>
                <a:latin typeface="Verdana"/>
                <a:cs typeface="Verdana"/>
              </a:rPr>
              <a:t>textes</a:t>
            </a:r>
            <a:endParaRPr dirty="0">
              <a:solidFill>
                <a:prstClr val="black"/>
              </a:solidFill>
              <a:latin typeface="Verdana"/>
              <a:cs typeface="Verdana"/>
            </a:endParaRPr>
          </a:p>
          <a:p>
            <a:pPr marL="12700">
              <a:spcBef>
                <a:spcPts val="1080"/>
              </a:spcBef>
            </a:pPr>
            <a:r>
              <a:rPr dirty="0">
                <a:solidFill>
                  <a:prstClr val="black"/>
                </a:solidFill>
                <a:latin typeface="Verdana"/>
                <a:cs typeface="Verdana"/>
              </a:rPr>
              <a:t>Ils</a:t>
            </a:r>
            <a:r>
              <a:rPr spc="5" dirty="0">
                <a:solidFill>
                  <a:prstClr val="black"/>
                </a:solidFill>
                <a:latin typeface="Verdana"/>
                <a:cs typeface="Verdana"/>
              </a:rPr>
              <a:t> </a:t>
            </a:r>
            <a:r>
              <a:rPr spc="-5" dirty="0">
                <a:solidFill>
                  <a:prstClr val="black"/>
                </a:solidFill>
                <a:latin typeface="Verdana"/>
                <a:cs typeface="Verdana"/>
              </a:rPr>
              <a:t>regroupent</a:t>
            </a:r>
            <a:r>
              <a:rPr spc="30" dirty="0">
                <a:solidFill>
                  <a:prstClr val="black"/>
                </a:solidFill>
                <a:latin typeface="Verdana"/>
                <a:cs typeface="Verdana"/>
              </a:rPr>
              <a:t> </a:t>
            </a:r>
            <a:r>
              <a:rPr spc="-10" dirty="0">
                <a:solidFill>
                  <a:prstClr val="black"/>
                </a:solidFill>
                <a:latin typeface="Verdana"/>
                <a:cs typeface="Verdana"/>
              </a:rPr>
              <a:t>des</a:t>
            </a:r>
            <a:r>
              <a:rPr spc="30" dirty="0">
                <a:solidFill>
                  <a:prstClr val="black"/>
                </a:solidFill>
                <a:latin typeface="Verdana"/>
                <a:cs typeface="Verdana"/>
              </a:rPr>
              <a:t> </a:t>
            </a:r>
            <a:r>
              <a:rPr spc="-5" dirty="0">
                <a:solidFill>
                  <a:prstClr val="black"/>
                </a:solidFill>
                <a:latin typeface="Verdana"/>
                <a:cs typeface="Verdana"/>
              </a:rPr>
              <a:t>ensembles</a:t>
            </a:r>
            <a:r>
              <a:rPr spc="30" dirty="0">
                <a:solidFill>
                  <a:prstClr val="black"/>
                </a:solidFill>
                <a:latin typeface="Verdana"/>
                <a:cs typeface="Verdana"/>
              </a:rPr>
              <a:t> </a:t>
            </a:r>
            <a:r>
              <a:rPr spc="-5" dirty="0">
                <a:solidFill>
                  <a:prstClr val="black"/>
                </a:solidFill>
                <a:latin typeface="Verdana"/>
                <a:cs typeface="Verdana"/>
              </a:rPr>
              <a:t>de</a:t>
            </a:r>
            <a:r>
              <a:rPr spc="15" dirty="0">
                <a:solidFill>
                  <a:prstClr val="black"/>
                </a:solidFill>
                <a:latin typeface="Verdana"/>
                <a:cs typeface="Verdana"/>
              </a:rPr>
              <a:t> </a:t>
            </a:r>
            <a:r>
              <a:rPr spc="-5" dirty="0">
                <a:solidFill>
                  <a:prstClr val="black"/>
                </a:solidFill>
                <a:latin typeface="Verdana"/>
                <a:cs typeface="Verdana"/>
              </a:rPr>
              <a:t>textes</a:t>
            </a:r>
            <a:r>
              <a:rPr spc="30" dirty="0">
                <a:solidFill>
                  <a:prstClr val="black"/>
                </a:solidFill>
                <a:latin typeface="Verdana"/>
                <a:cs typeface="Verdana"/>
              </a:rPr>
              <a:t> </a:t>
            </a:r>
            <a:r>
              <a:rPr dirty="0">
                <a:solidFill>
                  <a:prstClr val="black"/>
                </a:solidFill>
                <a:latin typeface="Verdana"/>
                <a:cs typeface="Verdana"/>
              </a:rPr>
              <a:t>à</a:t>
            </a:r>
            <a:r>
              <a:rPr spc="5" dirty="0">
                <a:solidFill>
                  <a:prstClr val="black"/>
                </a:solidFill>
                <a:latin typeface="Verdana"/>
                <a:cs typeface="Verdana"/>
              </a:rPr>
              <a:t> </a:t>
            </a:r>
            <a:r>
              <a:rPr spc="-10" dirty="0">
                <a:solidFill>
                  <a:prstClr val="black"/>
                </a:solidFill>
                <a:latin typeface="Verdana"/>
                <a:cs typeface="Verdana"/>
              </a:rPr>
              <a:t>caractère</a:t>
            </a:r>
            <a:r>
              <a:rPr spc="5" dirty="0">
                <a:solidFill>
                  <a:prstClr val="black"/>
                </a:solidFill>
                <a:latin typeface="Verdana"/>
                <a:cs typeface="Verdana"/>
              </a:rPr>
              <a:t> </a:t>
            </a:r>
            <a:r>
              <a:rPr spc="-5" dirty="0">
                <a:solidFill>
                  <a:prstClr val="black"/>
                </a:solidFill>
                <a:latin typeface="Verdana"/>
                <a:cs typeface="Verdana"/>
              </a:rPr>
              <a:t>thématique</a:t>
            </a:r>
            <a:r>
              <a:rPr spc="30" dirty="0">
                <a:solidFill>
                  <a:prstClr val="black"/>
                </a:solidFill>
                <a:latin typeface="Verdana"/>
                <a:cs typeface="Verdana"/>
              </a:rPr>
              <a:t> </a:t>
            </a:r>
            <a:r>
              <a:rPr spc="-5" dirty="0">
                <a:solidFill>
                  <a:prstClr val="black"/>
                </a:solidFill>
                <a:latin typeface="Verdana"/>
                <a:cs typeface="Verdana"/>
              </a:rPr>
              <a:t>ou </a:t>
            </a:r>
            <a:r>
              <a:rPr dirty="0">
                <a:solidFill>
                  <a:prstClr val="black"/>
                </a:solidFill>
                <a:latin typeface="Verdana"/>
                <a:cs typeface="Verdana"/>
              </a:rPr>
              <a:t>historique</a:t>
            </a:r>
          </a:p>
          <a:p>
            <a:pPr marL="927100">
              <a:spcBef>
                <a:spcPts val="1080"/>
              </a:spcBef>
            </a:pPr>
            <a:r>
              <a:rPr dirty="0">
                <a:solidFill>
                  <a:prstClr val="black"/>
                </a:solidFill>
                <a:latin typeface="Verdana"/>
                <a:cs typeface="Verdana"/>
              </a:rPr>
              <a:t>Ex. :</a:t>
            </a:r>
            <a:r>
              <a:rPr spc="-15" dirty="0">
                <a:solidFill>
                  <a:prstClr val="black"/>
                </a:solidFill>
                <a:latin typeface="Verdana"/>
                <a:cs typeface="Verdana"/>
              </a:rPr>
              <a:t> </a:t>
            </a:r>
            <a:r>
              <a:rPr spc="-5" dirty="0">
                <a:solidFill>
                  <a:prstClr val="black"/>
                </a:solidFill>
                <a:latin typeface="Verdana"/>
                <a:cs typeface="Verdana"/>
              </a:rPr>
              <a:t>Brepolis,</a:t>
            </a:r>
            <a:r>
              <a:rPr spc="15" dirty="0">
                <a:solidFill>
                  <a:prstClr val="black"/>
                </a:solidFill>
                <a:latin typeface="Verdana"/>
                <a:cs typeface="Verdana"/>
              </a:rPr>
              <a:t> </a:t>
            </a:r>
            <a:r>
              <a:rPr spc="-5" dirty="0">
                <a:solidFill>
                  <a:prstClr val="black"/>
                </a:solidFill>
                <a:latin typeface="Verdana"/>
                <a:cs typeface="Verdana"/>
              </a:rPr>
              <a:t>Classiques</a:t>
            </a:r>
            <a:r>
              <a:rPr spc="10" dirty="0">
                <a:solidFill>
                  <a:prstClr val="black"/>
                </a:solidFill>
                <a:latin typeface="Verdana"/>
                <a:cs typeface="Verdana"/>
              </a:rPr>
              <a:t> </a:t>
            </a:r>
            <a:r>
              <a:rPr spc="-35" dirty="0">
                <a:solidFill>
                  <a:prstClr val="black"/>
                </a:solidFill>
                <a:latin typeface="Verdana"/>
                <a:cs typeface="Verdana"/>
              </a:rPr>
              <a:t>Garnier,</a:t>
            </a:r>
            <a:r>
              <a:rPr spc="-20" dirty="0">
                <a:solidFill>
                  <a:prstClr val="black"/>
                </a:solidFill>
                <a:latin typeface="Verdana"/>
                <a:cs typeface="Verdana"/>
              </a:rPr>
              <a:t> </a:t>
            </a:r>
            <a:r>
              <a:rPr spc="-10" dirty="0">
                <a:solidFill>
                  <a:prstClr val="black"/>
                </a:solidFill>
                <a:latin typeface="Verdana"/>
                <a:cs typeface="Verdana"/>
              </a:rPr>
              <a:t>EEBO,</a:t>
            </a:r>
            <a:r>
              <a:rPr dirty="0">
                <a:solidFill>
                  <a:prstClr val="black"/>
                </a:solidFill>
                <a:latin typeface="Verdana"/>
                <a:cs typeface="Verdana"/>
              </a:rPr>
              <a:t> </a:t>
            </a:r>
            <a:r>
              <a:rPr spc="-5" dirty="0">
                <a:solidFill>
                  <a:prstClr val="black"/>
                </a:solidFill>
                <a:latin typeface="Verdana"/>
                <a:cs typeface="Verdana"/>
              </a:rPr>
              <a:t>etc.</a:t>
            </a:r>
            <a:endParaRPr dirty="0">
              <a:solidFill>
                <a:prstClr val="black"/>
              </a:solidFill>
              <a:latin typeface="Verdana"/>
              <a:cs typeface="Verdana"/>
            </a:endParaRPr>
          </a:p>
        </p:txBody>
      </p:sp>
    </p:spTree>
    <p:extLst>
      <p:ext uri="{BB962C8B-B14F-4D97-AF65-F5344CB8AC3E}">
        <p14:creationId xmlns:p14="http://schemas.microsoft.com/office/powerpoint/2010/main" val="3124887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05533" y="246633"/>
            <a:ext cx="8941435" cy="330835"/>
          </a:xfrm>
          <a:prstGeom prst="rect">
            <a:avLst/>
          </a:prstGeom>
        </p:spPr>
        <p:txBody>
          <a:bodyPr vert="horz" wrap="square" lIns="0" tIns="12700" rIns="0" bIns="0" rtlCol="0">
            <a:spAutoFit/>
          </a:bodyPr>
          <a:lstStyle/>
          <a:p>
            <a:pPr marL="12700">
              <a:lnSpc>
                <a:spcPct val="100000"/>
              </a:lnSpc>
              <a:spcBef>
                <a:spcPts val="100"/>
              </a:spcBef>
            </a:pPr>
            <a:r>
              <a:rPr i="0" u="heavy" dirty="0">
                <a:uFill>
                  <a:solidFill>
                    <a:srgbClr val="FFFFFF"/>
                  </a:solidFill>
                </a:uFill>
                <a:latin typeface="Verdana"/>
                <a:cs typeface="Verdana"/>
              </a:rPr>
              <a:t>CHAPITRE</a:t>
            </a:r>
            <a:r>
              <a:rPr i="0" u="heavy" spc="-15" dirty="0">
                <a:uFill>
                  <a:solidFill>
                    <a:srgbClr val="FFFFFF"/>
                  </a:solidFill>
                </a:uFill>
                <a:latin typeface="Verdana"/>
                <a:cs typeface="Verdana"/>
              </a:rPr>
              <a:t> </a:t>
            </a:r>
            <a:r>
              <a:rPr i="0" u="heavy" dirty="0">
                <a:uFill>
                  <a:solidFill>
                    <a:srgbClr val="FFFFFF"/>
                  </a:solidFill>
                </a:uFill>
                <a:latin typeface="Verdana"/>
                <a:cs typeface="Verdana"/>
              </a:rPr>
              <a:t>02</a:t>
            </a:r>
            <a:r>
              <a:rPr i="0" u="heavy" spc="-25" dirty="0">
                <a:uFill>
                  <a:solidFill>
                    <a:srgbClr val="FFFFFF"/>
                  </a:solidFill>
                </a:uFill>
                <a:latin typeface="Verdana"/>
                <a:cs typeface="Verdana"/>
              </a:rPr>
              <a:t> </a:t>
            </a:r>
            <a:r>
              <a:rPr i="0" u="heavy" dirty="0">
                <a:uFill>
                  <a:solidFill>
                    <a:srgbClr val="FFFFFF"/>
                  </a:solidFill>
                </a:uFill>
                <a:latin typeface="Verdana"/>
                <a:cs typeface="Verdana"/>
              </a:rPr>
              <a:t>:</a:t>
            </a:r>
            <a:r>
              <a:rPr i="0" dirty="0">
                <a:latin typeface="Verdana"/>
                <a:cs typeface="Verdana"/>
              </a:rPr>
              <a:t> </a:t>
            </a:r>
            <a:r>
              <a:rPr spc="-5" dirty="0"/>
              <a:t>SELECTIONNER</a:t>
            </a:r>
            <a:r>
              <a:rPr spc="-40" dirty="0"/>
              <a:t> </a:t>
            </a:r>
            <a:r>
              <a:rPr spc="-5" dirty="0"/>
              <a:t>LES</a:t>
            </a:r>
            <a:r>
              <a:rPr dirty="0"/>
              <a:t> SOURCES</a:t>
            </a:r>
            <a:r>
              <a:rPr spc="-15" dirty="0"/>
              <a:t> </a:t>
            </a:r>
            <a:r>
              <a:rPr spc="-5" dirty="0"/>
              <a:t>D’INFORMATION</a:t>
            </a:r>
          </a:p>
        </p:txBody>
      </p:sp>
      <p:sp>
        <p:nvSpPr>
          <p:cNvPr id="3" name="object 3"/>
          <p:cNvSpPr txBox="1"/>
          <p:nvPr/>
        </p:nvSpPr>
        <p:spPr>
          <a:xfrm>
            <a:off x="197916" y="619992"/>
            <a:ext cx="11600180" cy="5016500"/>
          </a:xfrm>
          <a:prstGeom prst="rect">
            <a:avLst/>
          </a:prstGeom>
        </p:spPr>
        <p:txBody>
          <a:bodyPr vert="horz" wrap="square" lIns="0" tIns="149225" rIns="0" bIns="0" rtlCol="0">
            <a:spAutoFit/>
          </a:bodyPr>
          <a:lstStyle/>
          <a:p>
            <a:pPr marL="355600" indent="-343535">
              <a:spcBef>
                <a:spcPts val="1175"/>
              </a:spcBef>
              <a:buFontTx/>
              <a:buAutoNum type="arabicPeriod" startAt="5"/>
              <a:tabLst>
                <a:tab pos="356235" algn="l"/>
              </a:tabLst>
            </a:pPr>
            <a:r>
              <a:rPr u="heavy" dirty="0">
                <a:solidFill>
                  <a:prstClr val="black"/>
                </a:solidFill>
                <a:uFill>
                  <a:solidFill>
                    <a:srgbClr val="000000"/>
                  </a:solidFill>
                </a:uFill>
                <a:latin typeface="Verdana"/>
                <a:cs typeface="Verdana"/>
              </a:rPr>
              <a:t>Les</a:t>
            </a:r>
            <a:r>
              <a:rPr u="heavy" spc="-30" dirty="0">
                <a:solidFill>
                  <a:prstClr val="black"/>
                </a:solidFill>
                <a:uFill>
                  <a:solidFill>
                    <a:srgbClr val="000000"/>
                  </a:solidFill>
                </a:uFill>
                <a:latin typeface="Verdana"/>
                <a:cs typeface="Verdana"/>
              </a:rPr>
              <a:t> </a:t>
            </a:r>
            <a:r>
              <a:rPr u="heavy" spc="-5" dirty="0">
                <a:solidFill>
                  <a:prstClr val="black"/>
                </a:solidFill>
                <a:uFill>
                  <a:solidFill>
                    <a:srgbClr val="000000"/>
                  </a:solidFill>
                </a:uFill>
                <a:latin typeface="Verdana"/>
                <a:cs typeface="Verdana"/>
              </a:rPr>
              <a:t>ressources</a:t>
            </a:r>
            <a:r>
              <a:rPr u="heavy" spc="-15" dirty="0">
                <a:solidFill>
                  <a:prstClr val="black"/>
                </a:solidFill>
                <a:uFill>
                  <a:solidFill>
                    <a:srgbClr val="000000"/>
                  </a:solidFill>
                </a:uFill>
                <a:latin typeface="Verdana"/>
                <a:cs typeface="Verdana"/>
              </a:rPr>
              <a:t> </a:t>
            </a:r>
            <a:r>
              <a:rPr u="heavy" spc="-5" dirty="0">
                <a:solidFill>
                  <a:prstClr val="black"/>
                </a:solidFill>
                <a:uFill>
                  <a:solidFill>
                    <a:srgbClr val="000000"/>
                  </a:solidFill>
                </a:uFill>
                <a:latin typeface="Verdana"/>
                <a:cs typeface="Verdana"/>
              </a:rPr>
              <a:t>du</a:t>
            </a:r>
            <a:r>
              <a:rPr u="heavy" spc="-10" dirty="0">
                <a:solidFill>
                  <a:prstClr val="black"/>
                </a:solidFill>
                <a:uFill>
                  <a:solidFill>
                    <a:srgbClr val="000000"/>
                  </a:solidFill>
                </a:uFill>
                <a:latin typeface="Verdana"/>
                <a:cs typeface="Verdana"/>
              </a:rPr>
              <a:t> </a:t>
            </a:r>
            <a:r>
              <a:rPr u="heavy" spc="-30" dirty="0">
                <a:solidFill>
                  <a:prstClr val="black"/>
                </a:solidFill>
                <a:uFill>
                  <a:solidFill>
                    <a:srgbClr val="000000"/>
                  </a:solidFill>
                </a:uFill>
                <a:latin typeface="Verdana"/>
                <a:cs typeface="Verdana"/>
              </a:rPr>
              <a:t>Web</a:t>
            </a:r>
            <a:endParaRPr>
              <a:solidFill>
                <a:prstClr val="black"/>
              </a:solidFill>
              <a:latin typeface="Verdana"/>
              <a:cs typeface="Verdana"/>
            </a:endParaRPr>
          </a:p>
          <a:p>
            <a:pPr marL="12700" marR="5080" indent="914400">
              <a:lnSpc>
                <a:spcPct val="150000"/>
              </a:lnSpc>
            </a:pPr>
            <a:r>
              <a:rPr dirty="0">
                <a:solidFill>
                  <a:prstClr val="black"/>
                </a:solidFill>
                <a:latin typeface="Verdana"/>
                <a:cs typeface="Verdana"/>
              </a:rPr>
              <a:t>Elles </a:t>
            </a:r>
            <a:r>
              <a:rPr spc="-5" dirty="0">
                <a:solidFill>
                  <a:prstClr val="black"/>
                </a:solidFill>
                <a:latin typeface="Verdana"/>
                <a:cs typeface="Verdana"/>
              </a:rPr>
              <a:t>sont</a:t>
            </a:r>
            <a:r>
              <a:rPr dirty="0">
                <a:solidFill>
                  <a:prstClr val="black"/>
                </a:solidFill>
                <a:latin typeface="Verdana"/>
                <a:cs typeface="Verdana"/>
              </a:rPr>
              <a:t> </a:t>
            </a:r>
            <a:r>
              <a:rPr spc="-5" dirty="0">
                <a:solidFill>
                  <a:prstClr val="black"/>
                </a:solidFill>
                <a:latin typeface="Verdana"/>
                <a:cs typeface="Verdana"/>
              </a:rPr>
              <a:t>innombrables</a:t>
            </a:r>
            <a:r>
              <a:rPr spc="5" dirty="0">
                <a:solidFill>
                  <a:prstClr val="black"/>
                </a:solidFill>
                <a:latin typeface="Verdana"/>
                <a:cs typeface="Verdana"/>
              </a:rPr>
              <a:t> </a:t>
            </a:r>
            <a:r>
              <a:rPr dirty="0">
                <a:solidFill>
                  <a:prstClr val="black"/>
                </a:solidFill>
                <a:latin typeface="Verdana"/>
                <a:cs typeface="Verdana"/>
              </a:rPr>
              <a:t>mais leur</a:t>
            </a:r>
            <a:r>
              <a:rPr spc="-15" dirty="0">
                <a:solidFill>
                  <a:prstClr val="black"/>
                </a:solidFill>
                <a:latin typeface="Verdana"/>
                <a:cs typeface="Verdana"/>
              </a:rPr>
              <a:t> </a:t>
            </a:r>
            <a:r>
              <a:rPr dirty="0">
                <a:solidFill>
                  <a:prstClr val="black"/>
                </a:solidFill>
                <a:latin typeface="Verdana"/>
                <a:cs typeface="Verdana"/>
              </a:rPr>
              <a:t>qualité</a:t>
            </a:r>
            <a:r>
              <a:rPr spc="10" dirty="0">
                <a:solidFill>
                  <a:prstClr val="black"/>
                </a:solidFill>
                <a:latin typeface="Verdana"/>
                <a:cs typeface="Verdana"/>
              </a:rPr>
              <a:t> </a:t>
            </a:r>
            <a:r>
              <a:rPr spc="-5" dirty="0">
                <a:solidFill>
                  <a:prstClr val="black"/>
                </a:solidFill>
                <a:latin typeface="Verdana"/>
                <a:cs typeface="Verdana"/>
              </a:rPr>
              <a:t>est</a:t>
            </a:r>
            <a:r>
              <a:rPr spc="5" dirty="0">
                <a:solidFill>
                  <a:prstClr val="black"/>
                </a:solidFill>
                <a:latin typeface="Verdana"/>
                <a:cs typeface="Verdana"/>
              </a:rPr>
              <a:t> </a:t>
            </a:r>
            <a:r>
              <a:rPr spc="-5" dirty="0">
                <a:solidFill>
                  <a:prstClr val="black"/>
                </a:solidFill>
                <a:latin typeface="Verdana"/>
                <a:cs typeface="Verdana"/>
              </a:rPr>
              <a:t>extrêmement</a:t>
            </a:r>
            <a:r>
              <a:rPr spc="20" dirty="0">
                <a:solidFill>
                  <a:prstClr val="black"/>
                </a:solidFill>
                <a:latin typeface="Verdana"/>
                <a:cs typeface="Verdana"/>
              </a:rPr>
              <a:t> </a:t>
            </a:r>
            <a:r>
              <a:rPr spc="-5" dirty="0">
                <a:solidFill>
                  <a:prstClr val="black"/>
                </a:solidFill>
                <a:latin typeface="Verdana"/>
                <a:cs typeface="Verdana"/>
              </a:rPr>
              <a:t>variable</a:t>
            </a:r>
            <a:r>
              <a:rPr spc="-10" dirty="0">
                <a:solidFill>
                  <a:prstClr val="black"/>
                </a:solidFill>
                <a:latin typeface="Verdana"/>
                <a:cs typeface="Verdana"/>
              </a:rPr>
              <a:t> </a:t>
            </a:r>
            <a:r>
              <a:rPr spc="-5" dirty="0">
                <a:solidFill>
                  <a:prstClr val="black"/>
                </a:solidFill>
                <a:latin typeface="Verdana"/>
                <a:cs typeface="Verdana"/>
              </a:rPr>
              <a:t>et</a:t>
            </a:r>
            <a:r>
              <a:rPr spc="10" dirty="0">
                <a:solidFill>
                  <a:prstClr val="black"/>
                </a:solidFill>
                <a:latin typeface="Verdana"/>
                <a:cs typeface="Verdana"/>
              </a:rPr>
              <a:t> </a:t>
            </a:r>
            <a:r>
              <a:rPr dirty="0">
                <a:solidFill>
                  <a:prstClr val="black"/>
                </a:solidFill>
                <a:latin typeface="Verdana"/>
                <a:cs typeface="Verdana"/>
              </a:rPr>
              <a:t>l'information</a:t>
            </a:r>
            <a:r>
              <a:rPr spc="-20" dirty="0">
                <a:solidFill>
                  <a:prstClr val="black"/>
                </a:solidFill>
                <a:latin typeface="Verdana"/>
                <a:cs typeface="Verdana"/>
              </a:rPr>
              <a:t> </a:t>
            </a:r>
            <a:r>
              <a:rPr dirty="0">
                <a:solidFill>
                  <a:prstClr val="black"/>
                </a:solidFill>
                <a:latin typeface="Verdana"/>
                <a:cs typeface="Verdana"/>
              </a:rPr>
              <a:t>y </a:t>
            </a:r>
            <a:r>
              <a:rPr spc="-5" dirty="0">
                <a:solidFill>
                  <a:prstClr val="black"/>
                </a:solidFill>
                <a:latin typeface="Verdana"/>
                <a:cs typeface="Verdana"/>
              </a:rPr>
              <a:t>est </a:t>
            </a:r>
            <a:r>
              <a:rPr dirty="0">
                <a:solidFill>
                  <a:prstClr val="black"/>
                </a:solidFill>
                <a:latin typeface="Verdana"/>
                <a:cs typeface="Verdana"/>
              </a:rPr>
              <a:t> volatile.</a:t>
            </a:r>
            <a:r>
              <a:rPr spc="-15" dirty="0">
                <a:solidFill>
                  <a:prstClr val="black"/>
                </a:solidFill>
                <a:latin typeface="Verdana"/>
                <a:cs typeface="Verdana"/>
              </a:rPr>
              <a:t> </a:t>
            </a:r>
            <a:r>
              <a:rPr spc="-5" dirty="0">
                <a:solidFill>
                  <a:prstClr val="black"/>
                </a:solidFill>
                <a:latin typeface="Verdana"/>
                <a:cs typeface="Verdana"/>
              </a:rPr>
              <a:t>Quelques</a:t>
            </a:r>
            <a:r>
              <a:rPr spc="10" dirty="0">
                <a:solidFill>
                  <a:prstClr val="black"/>
                </a:solidFill>
                <a:latin typeface="Verdana"/>
                <a:cs typeface="Verdana"/>
              </a:rPr>
              <a:t> </a:t>
            </a:r>
            <a:r>
              <a:rPr spc="-5" dirty="0">
                <a:solidFill>
                  <a:prstClr val="black"/>
                </a:solidFill>
                <a:latin typeface="Verdana"/>
                <a:cs typeface="Verdana"/>
              </a:rPr>
              <a:t>sites</a:t>
            </a:r>
            <a:r>
              <a:rPr spc="20" dirty="0">
                <a:solidFill>
                  <a:prstClr val="black"/>
                </a:solidFill>
                <a:latin typeface="Verdana"/>
                <a:cs typeface="Verdana"/>
              </a:rPr>
              <a:t> </a:t>
            </a:r>
            <a:r>
              <a:rPr spc="-5" dirty="0">
                <a:solidFill>
                  <a:prstClr val="black"/>
                </a:solidFill>
                <a:latin typeface="Verdana"/>
                <a:cs typeface="Verdana"/>
              </a:rPr>
              <a:t>recommandés pour</a:t>
            </a:r>
            <a:r>
              <a:rPr spc="10" dirty="0">
                <a:solidFill>
                  <a:prstClr val="black"/>
                </a:solidFill>
                <a:latin typeface="Verdana"/>
                <a:cs typeface="Verdana"/>
              </a:rPr>
              <a:t> </a:t>
            </a:r>
            <a:r>
              <a:rPr dirty="0">
                <a:solidFill>
                  <a:prstClr val="black"/>
                </a:solidFill>
                <a:latin typeface="Verdana"/>
                <a:cs typeface="Verdana"/>
              </a:rPr>
              <a:t>la</a:t>
            </a:r>
            <a:r>
              <a:rPr spc="5" dirty="0">
                <a:solidFill>
                  <a:prstClr val="black"/>
                </a:solidFill>
                <a:latin typeface="Verdana"/>
                <a:cs typeface="Verdana"/>
              </a:rPr>
              <a:t> </a:t>
            </a:r>
            <a:r>
              <a:rPr spc="-5" dirty="0">
                <a:solidFill>
                  <a:prstClr val="black"/>
                </a:solidFill>
                <a:latin typeface="Verdana"/>
                <a:cs typeface="Verdana"/>
              </a:rPr>
              <a:t>recherche</a:t>
            </a:r>
            <a:r>
              <a:rPr spc="10" dirty="0">
                <a:solidFill>
                  <a:prstClr val="black"/>
                </a:solidFill>
                <a:latin typeface="Verdana"/>
                <a:cs typeface="Verdana"/>
              </a:rPr>
              <a:t> </a:t>
            </a:r>
            <a:r>
              <a:rPr dirty="0">
                <a:solidFill>
                  <a:prstClr val="black"/>
                </a:solidFill>
                <a:latin typeface="Verdana"/>
                <a:cs typeface="Verdana"/>
              </a:rPr>
              <a:t>d'informations</a:t>
            </a:r>
            <a:r>
              <a:rPr spc="5" dirty="0">
                <a:solidFill>
                  <a:prstClr val="black"/>
                </a:solidFill>
                <a:latin typeface="Verdana"/>
                <a:cs typeface="Verdana"/>
              </a:rPr>
              <a:t> </a:t>
            </a:r>
            <a:r>
              <a:rPr dirty="0">
                <a:solidFill>
                  <a:prstClr val="black"/>
                </a:solidFill>
                <a:latin typeface="Verdana"/>
                <a:cs typeface="Verdana"/>
              </a:rPr>
              <a:t>scientifiques</a:t>
            </a:r>
            <a:r>
              <a:rPr spc="15" dirty="0">
                <a:solidFill>
                  <a:prstClr val="black"/>
                </a:solidFill>
                <a:latin typeface="Verdana"/>
                <a:cs typeface="Verdana"/>
              </a:rPr>
              <a:t> </a:t>
            </a:r>
            <a:r>
              <a:rPr dirty="0">
                <a:solidFill>
                  <a:prstClr val="black"/>
                </a:solidFill>
                <a:latin typeface="Verdana"/>
                <a:cs typeface="Verdana"/>
              </a:rPr>
              <a:t>et</a:t>
            </a:r>
            <a:r>
              <a:rPr spc="10" dirty="0">
                <a:solidFill>
                  <a:prstClr val="black"/>
                </a:solidFill>
                <a:latin typeface="Verdana"/>
                <a:cs typeface="Verdana"/>
              </a:rPr>
              <a:t> </a:t>
            </a:r>
            <a:r>
              <a:rPr spc="-5" dirty="0">
                <a:solidFill>
                  <a:prstClr val="black"/>
                </a:solidFill>
                <a:latin typeface="Verdana"/>
                <a:cs typeface="Verdana"/>
              </a:rPr>
              <a:t>académiques </a:t>
            </a:r>
            <a:r>
              <a:rPr spc="-615" dirty="0">
                <a:solidFill>
                  <a:prstClr val="black"/>
                </a:solidFill>
                <a:latin typeface="Verdana"/>
                <a:cs typeface="Verdana"/>
              </a:rPr>
              <a:t> </a:t>
            </a:r>
            <a:r>
              <a:rPr dirty="0">
                <a:solidFill>
                  <a:prstClr val="black"/>
                </a:solidFill>
                <a:latin typeface="Verdana"/>
                <a:cs typeface="Verdana"/>
              </a:rPr>
              <a:t>classés</a:t>
            </a:r>
            <a:r>
              <a:rPr spc="-15" dirty="0">
                <a:solidFill>
                  <a:prstClr val="black"/>
                </a:solidFill>
                <a:latin typeface="Verdana"/>
                <a:cs typeface="Verdana"/>
              </a:rPr>
              <a:t> </a:t>
            </a:r>
            <a:r>
              <a:rPr spc="-5" dirty="0">
                <a:solidFill>
                  <a:prstClr val="black"/>
                </a:solidFill>
                <a:latin typeface="Verdana"/>
                <a:cs typeface="Verdana"/>
              </a:rPr>
              <a:t>par catégorie.</a:t>
            </a:r>
            <a:endParaRPr>
              <a:solidFill>
                <a:prstClr val="black"/>
              </a:solidFill>
              <a:latin typeface="Verdana"/>
              <a:cs typeface="Verdana"/>
            </a:endParaRPr>
          </a:p>
          <a:p>
            <a:pPr marL="52069">
              <a:spcBef>
                <a:spcPts val="1495"/>
              </a:spcBef>
            </a:pPr>
            <a:r>
              <a:rPr b="1" spc="-5" dirty="0">
                <a:solidFill>
                  <a:srgbClr val="0000FF"/>
                </a:solidFill>
                <a:latin typeface="Verdana"/>
                <a:cs typeface="Verdana"/>
              </a:rPr>
              <a:t>Des</a:t>
            </a:r>
            <a:r>
              <a:rPr b="1" spc="-10" dirty="0">
                <a:solidFill>
                  <a:srgbClr val="0000FF"/>
                </a:solidFill>
                <a:latin typeface="Verdana"/>
                <a:cs typeface="Verdana"/>
              </a:rPr>
              <a:t> </a:t>
            </a:r>
            <a:r>
              <a:rPr b="1" spc="-5" dirty="0">
                <a:solidFill>
                  <a:srgbClr val="0000FF"/>
                </a:solidFill>
                <a:latin typeface="Verdana"/>
                <a:cs typeface="Verdana"/>
              </a:rPr>
              <a:t>moteurs de</a:t>
            </a:r>
            <a:r>
              <a:rPr b="1" spc="-10" dirty="0">
                <a:solidFill>
                  <a:srgbClr val="0000FF"/>
                </a:solidFill>
                <a:latin typeface="Verdana"/>
                <a:cs typeface="Verdana"/>
              </a:rPr>
              <a:t> </a:t>
            </a:r>
            <a:r>
              <a:rPr b="1" spc="-5" dirty="0">
                <a:solidFill>
                  <a:srgbClr val="0000FF"/>
                </a:solidFill>
                <a:latin typeface="Verdana"/>
                <a:cs typeface="Verdana"/>
              </a:rPr>
              <a:t>recherche</a:t>
            </a:r>
            <a:r>
              <a:rPr b="1" spc="15" dirty="0">
                <a:solidFill>
                  <a:srgbClr val="0000FF"/>
                </a:solidFill>
                <a:latin typeface="Verdana"/>
                <a:cs typeface="Verdana"/>
              </a:rPr>
              <a:t> </a:t>
            </a:r>
            <a:r>
              <a:rPr b="1" spc="-5" dirty="0">
                <a:solidFill>
                  <a:srgbClr val="0000FF"/>
                </a:solidFill>
                <a:latin typeface="Verdana"/>
                <a:cs typeface="Verdana"/>
              </a:rPr>
              <a:t>spécialisés</a:t>
            </a:r>
            <a:endParaRPr>
              <a:solidFill>
                <a:prstClr val="black"/>
              </a:solidFill>
              <a:latin typeface="Verdana"/>
              <a:cs typeface="Verdana"/>
            </a:endParaRPr>
          </a:p>
          <a:p>
            <a:pPr marL="852169" lvl="1" indent="-343535">
              <a:spcBef>
                <a:spcPts val="1080"/>
              </a:spcBef>
              <a:buFont typeface="Symbol"/>
              <a:buChar char=""/>
              <a:tabLst>
                <a:tab pos="852169" algn="l"/>
                <a:tab pos="852805" algn="l"/>
              </a:tabLst>
            </a:pPr>
            <a:r>
              <a:rPr spc="-5" dirty="0">
                <a:solidFill>
                  <a:prstClr val="black"/>
                </a:solidFill>
                <a:latin typeface="Verdana"/>
                <a:cs typeface="Verdana"/>
              </a:rPr>
              <a:t>Google</a:t>
            </a:r>
            <a:r>
              <a:rPr spc="10" dirty="0">
                <a:solidFill>
                  <a:prstClr val="black"/>
                </a:solidFill>
                <a:latin typeface="Verdana"/>
                <a:cs typeface="Verdana"/>
              </a:rPr>
              <a:t> </a:t>
            </a:r>
            <a:r>
              <a:rPr dirty="0">
                <a:solidFill>
                  <a:prstClr val="black"/>
                </a:solidFill>
                <a:latin typeface="Verdana"/>
                <a:cs typeface="Verdana"/>
              </a:rPr>
              <a:t>Scholar</a:t>
            </a:r>
            <a:r>
              <a:rPr spc="-20" dirty="0">
                <a:solidFill>
                  <a:prstClr val="black"/>
                </a:solidFill>
                <a:latin typeface="Verdana"/>
                <a:cs typeface="Verdana"/>
              </a:rPr>
              <a:t> </a:t>
            </a:r>
            <a:r>
              <a:rPr spc="-15" dirty="0">
                <a:solidFill>
                  <a:prstClr val="black"/>
                </a:solidFill>
                <a:latin typeface="Verdana"/>
                <a:cs typeface="Verdana"/>
              </a:rPr>
              <a:t>(</a:t>
            </a:r>
            <a:r>
              <a:rPr u="heavy" spc="-15" dirty="0">
                <a:solidFill>
                  <a:srgbClr val="0462C1"/>
                </a:solidFill>
                <a:uFill>
                  <a:solidFill>
                    <a:srgbClr val="0462C1"/>
                  </a:solidFill>
                </a:uFill>
                <a:latin typeface="Verdana"/>
                <a:cs typeface="Verdana"/>
                <a:hlinkClick r:id="rId2"/>
              </a:rPr>
              <a:t>http://scholar.google.fr/</a:t>
            </a:r>
            <a:r>
              <a:rPr spc="-30" dirty="0">
                <a:solidFill>
                  <a:srgbClr val="0462C1"/>
                </a:solidFill>
                <a:latin typeface="Verdana"/>
                <a:cs typeface="Verdana"/>
                <a:hlinkClick r:id="rId2"/>
              </a:rPr>
              <a:t> </a:t>
            </a:r>
            <a:r>
              <a:rPr dirty="0">
                <a:solidFill>
                  <a:prstClr val="black"/>
                </a:solidFill>
                <a:latin typeface="Verdana"/>
                <a:cs typeface="Verdana"/>
              </a:rPr>
              <a:t>)</a:t>
            </a:r>
            <a:endParaRPr>
              <a:solidFill>
                <a:prstClr val="black"/>
              </a:solidFill>
              <a:latin typeface="Verdana"/>
              <a:cs typeface="Verdana"/>
            </a:endParaRPr>
          </a:p>
          <a:p>
            <a:pPr marL="852169" lvl="1" indent="-343535">
              <a:spcBef>
                <a:spcPts val="1080"/>
              </a:spcBef>
              <a:buFont typeface="Symbol"/>
              <a:buChar char=""/>
              <a:tabLst>
                <a:tab pos="852169" algn="l"/>
                <a:tab pos="852805" algn="l"/>
              </a:tabLst>
            </a:pPr>
            <a:r>
              <a:rPr spc="-5" dirty="0">
                <a:solidFill>
                  <a:prstClr val="black"/>
                </a:solidFill>
                <a:latin typeface="Verdana"/>
                <a:cs typeface="Verdana"/>
              </a:rPr>
              <a:t>Google</a:t>
            </a:r>
            <a:r>
              <a:rPr dirty="0">
                <a:solidFill>
                  <a:prstClr val="black"/>
                </a:solidFill>
                <a:latin typeface="Verdana"/>
                <a:cs typeface="Verdana"/>
              </a:rPr>
              <a:t> Books</a:t>
            </a:r>
            <a:r>
              <a:rPr spc="-15" dirty="0">
                <a:solidFill>
                  <a:prstClr val="black"/>
                </a:solidFill>
                <a:latin typeface="Verdana"/>
                <a:cs typeface="Verdana"/>
              </a:rPr>
              <a:t> </a:t>
            </a:r>
            <a:r>
              <a:rPr spc="-5" dirty="0">
                <a:solidFill>
                  <a:prstClr val="black"/>
                </a:solidFill>
                <a:latin typeface="Verdana"/>
                <a:cs typeface="Verdana"/>
              </a:rPr>
              <a:t>(</a:t>
            </a:r>
            <a:r>
              <a:rPr u="heavy" spc="-5" dirty="0">
                <a:solidFill>
                  <a:srgbClr val="0462C1"/>
                </a:solidFill>
                <a:uFill>
                  <a:solidFill>
                    <a:srgbClr val="0462C1"/>
                  </a:solidFill>
                </a:uFill>
                <a:latin typeface="Verdana"/>
                <a:cs typeface="Verdana"/>
                <a:hlinkClick r:id="rId3"/>
              </a:rPr>
              <a:t>http://books.google.fr/</a:t>
            </a:r>
            <a:r>
              <a:rPr spc="-15" dirty="0">
                <a:solidFill>
                  <a:srgbClr val="0462C1"/>
                </a:solidFill>
                <a:latin typeface="Verdana"/>
                <a:cs typeface="Verdana"/>
                <a:hlinkClick r:id="rId3"/>
              </a:rPr>
              <a:t> </a:t>
            </a:r>
            <a:r>
              <a:rPr dirty="0">
                <a:solidFill>
                  <a:prstClr val="black"/>
                </a:solidFill>
                <a:latin typeface="Verdana"/>
                <a:cs typeface="Verdana"/>
              </a:rPr>
              <a:t>)</a:t>
            </a:r>
            <a:endParaRPr>
              <a:solidFill>
                <a:prstClr val="black"/>
              </a:solidFill>
              <a:latin typeface="Verdana"/>
              <a:cs typeface="Verdana"/>
            </a:endParaRPr>
          </a:p>
          <a:p>
            <a:pPr marL="852169" lvl="1" indent="-343535">
              <a:spcBef>
                <a:spcPts val="1080"/>
              </a:spcBef>
              <a:buFont typeface="Symbol"/>
              <a:buChar char=""/>
              <a:tabLst>
                <a:tab pos="852169" algn="l"/>
                <a:tab pos="852805" algn="l"/>
              </a:tabLst>
            </a:pPr>
            <a:r>
              <a:rPr spc="-5" dirty="0">
                <a:solidFill>
                  <a:prstClr val="black"/>
                </a:solidFill>
                <a:latin typeface="Verdana"/>
                <a:cs typeface="Verdana"/>
              </a:rPr>
              <a:t>Economics</a:t>
            </a:r>
            <a:r>
              <a:rPr spc="-20" dirty="0">
                <a:solidFill>
                  <a:prstClr val="black"/>
                </a:solidFill>
                <a:latin typeface="Verdana"/>
                <a:cs typeface="Verdana"/>
              </a:rPr>
              <a:t> </a:t>
            </a:r>
            <a:r>
              <a:rPr dirty="0">
                <a:solidFill>
                  <a:prstClr val="black"/>
                </a:solidFill>
                <a:latin typeface="Verdana"/>
                <a:cs typeface="Verdana"/>
              </a:rPr>
              <a:t>Search</a:t>
            </a:r>
            <a:r>
              <a:rPr spc="-15" dirty="0">
                <a:solidFill>
                  <a:prstClr val="black"/>
                </a:solidFill>
                <a:latin typeface="Verdana"/>
                <a:cs typeface="Verdana"/>
              </a:rPr>
              <a:t> </a:t>
            </a:r>
            <a:r>
              <a:rPr spc="-5" dirty="0">
                <a:solidFill>
                  <a:prstClr val="black"/>
                </a:solidFill>
                <a:latin typeface="Verdana"/>
                <a:cs typeface="Verdana"/>
              </a:rPr>
              <a:t>Engine</a:t>
            </a:r>
            <a:r>
              <a:rPr dirty="0">
                <a:solidFill>
                  <a:prstClr val="black"/>
                </a:solidFill>
                <a:latin typeface="Verdana"/>
                <a:cs typeface="Verdana"/>
              </a:rPr>
              <a:t> </a:t>
            </a:r>
            <a:r>
              <a:rPr spc="-5" dirty="0">
                <a:solidFill>
                  <a:prstClr val="black"/>
                </a:solidFill>
                <a:latin typeface="Verdana"/>
                <a:cs typeface="Verdana"/>
              </a:rPr>
              <a:t>(</a:t>
            </a:r>
            <a:r>
              <a:rPr u="heavy" spc="-5" dirty="0">
                <a:solidFill>
                  <a:srgbClr val="0462C1"/>
                </a:solidFill>
                <a:uFill>
                  <a:solidFill>
                    <a:srgbClr val="0462C1"/>
                  </a:solidFill>
                </a:uFill>
                <a:latin typeface="Verdana"/>
                <a:cs typeface="Verdana"/>
                <a:hlinkClick r:id="rId4"/>
              </a:rPr>
              <a:t>http://ese.rfe.org/</a:t>
            </a:r>
            <a:r>
              <a:rPr dirty="0">
                <a:solidFill>
                  <a:srgbClr val="0462C1"/>
                </a:solidFill>
                <a:latin typeface="Verdana"/>
                <a:cs typeface="Verdana"/>
                <a:hlinkClick r:id="rId4"/>
              </a:rPr>
              <a:t> </a:t>
            </a:r>
            <a:r>
              <a:rPr dirty="0">
                <a:solidFill>
                  <a:prstClr val="black"/>
                </a:solidFill>
                <a:latin typeface="Verdana"/>
                <a:cs typeface="Verdana"/>
              </a:rPr>
              <a:t>)</a:t>
            </a:r>
            <a:endParaRPr>
              <a:solidFill>
                <a:prstClr val="black"/>
              </a:solidFill>
              <a:latin typeface="Verdana"/>
              <a:cs typeface="Verdana"/>
            </a:endParaRPr>
          </a:p>
          <a:p>
            <a:pPr marL="852169" lvl="1" indent="-343535">
              <a:spcBef>
                <a:spcPts val="1080"/>
              </a:spcBef>
              <a:buFont typeface="Symbol"/>
              <a:buChar char=""/>
              <a:tabLst>
                <a:tab pos="852169" algn="l"/>
                <a:tab pos="852805" algn="l"/>
              </a:tabLst>
            </a:pPr>
            <a:r>
              <a:rPr dirty="0">
                <a:solidFill>
                  <a:prstClr val="black"/>
                </a:solidFill>
                <a:latin typeface="Verdana"/>
                <a:cs typeface="Verdana"/>
              </a:rPr>
              <a:t>Scirus</a:t>
            </a:r>
            <a:r>
              <a:rPr spc="-50" dirty="0">
                <a:solidFill>
                  <a:prstClr val="black"/>
                </a:solidFill>
                <a:latin typeface="Verdana"/>
                <a:cs typeface="Verdana"/>
              </a:rPr>
              <a:t> </a:t>
            </a:r>
            <a:r>
              <a:rPr spc="-5" dirty="0">
                <a:solidFill>
                  <a:prstClr val="black"/>
                </a:solidFill>
                <a:latin typeface="Verdana"/>
                <a:cs typeface="Verdana"/>
              </a:rPr>
              <a:t>(</a:t>
            </a:r>
            <a:r>
              <a:rPr u="heavy" spc="-5" dirty="0">
                <a:solidFill>
                  <a:srgbClr val="0462C1"/>
                </a:solidFill>
                <a:uFill>
                  <a:solidFill>
                    <a:srgbClr val="0462C1"/>
                  </a:solidFill>
                </a:uFill>
                <a:latin typeface="Verdana"/>
                <a:cs typeface="Verdana"/>
                <a:hlinkClick r:id="rId5"/>
              </a:rPr>
              <a:t>http://www.scirus.com/</a:t>
            </a:r>
            <a:r>
              <a:rPr spc="-60" dirty="0">
                <a:solidFill>
                  <a:srgbClr val="0462C1"/>
                </a:solidFill>
                <a:latin typeface="Verdana"/>
                <a:cs typeface="Verdana"/>
                <a:hlinkClick r:id="rId5"/>
              </a:rPr>
              <a:t> </a:t>
            </a:r>
            <a:r>
              <a:rPr dirty="0">
                <a:solidFill>
                  <a:prstClr val="black"/>
                </a:solidFill>
                <a:latin typeface="Verdana"/>
                <a:cs typeface="Verdana"/>
              </a:rPr>
              <a:t>)</a:t>
            </a:r>
            <a:endParaRPr>
              <a:solidFill>
                <a:prstClr val="black"/>
              </a:solidFill>
              <a:latin typeface="Verdana"/>
              <a:cs typeface="Verdana"/>
            </a:endParaRPr>
          </a:p>
          <a:p>
            <a:pPr marL="852169" lvl="1" indent="-343535">
              <a:spcBef>
                <a:spcPts val="1080"/>
              </a:spcBef>
              <a:buFont typeface="Symbol"/>
              <a:buChar char=""/>
              <a:tabLst>
                <a:tab pos="852169" algn="l"/>
                <a:tab pos="852805" algn="l"/>
              </a:tabLst>
            </a:pPr>
            <a:r>
              <a:rPr spc="-5" dirty="0">
                <a:solidFill>
                  <a:prstClr val="black"/>
                </a:solidFill>
                <a:latin typeface="Verdana"/>
                <a:cs typeface="Verdana"/>
              </a:rPr>
              <a:t>Isidore</a:t>
            </a:r>
            <a:r>
              <a:rPr spc="-10" dirty="0">
                <a:solidFill>
                  <a:prstClr val="black"/>
                </a:solidFill>
                <a:latin typeface="Verdana"/>
                <a:cs typeface="Verdana"/>
              </a:rPr>
              <a:t> </a:t>
            </a:r>
            <a:r>
              <a:rPr spc="-5" dirty="0">
                <a:solidFill>
                  <a:prstClr val="black"/>
                </a:solidFill>
                <a:latin typeface="Verdana"/>
                <a:cs typeface="Verdana"/>
              </a:rPr>
              <a:t>(</a:t>
            </a:r>
            <a:r>
              <a:rPr u="heavy" spc="-5" dirty="0">
                <a:solidFill>
                  <a:srgbClr val="0462C1"/>
                </a:solidFill>
                <a:uFill>
                  <a:solidFill>
                    <a:srgbClr val="0462C1"/>
                  </a:solidFill>
                </a:uFill>
                <a:latin typeface="Verdana"/>
                <a:cs typeface="Verdana"/>
                <a:hlinkClick r:id="rId6"/>
              </a:rPr>
              <a:t>http://www.rechercheisidore.fr</a:t>
            </a:r>
            <a:r>
              <a:rPr spc="-5" dirty="0">
                <a:solidFill>
                  <a:prstClr val="black"/>
                </a:solidFill>
                <a:latin typeface="Verdana"/>
                <a:cs typeface="Verdana"/>
              </a:rPr>
              <a:t>/)</a:t>
            </a:r>
            <a:endParaRPr>
              <a:solidFill>
                <a:prstClr val="black"/>
              </a:solidFill>
              <a:latin typeface="Verdana"/>
              <a:cs typeface="Verdana"/>
            </a:endParaRPr>
          </a:p>
          <a:p>
            <a:pPr marL="852169" lvl="1" indent="-343535">
              <a:spcBef>
                <a:spcPts val="1085"/>
              </a:spcBef>
              <a:buFont typeface="Symbol"/>
              <a:buChar char=""/>
              <a:tabLst>
                <a:tab pos="852169" algn="l"/>
                <a:tab pos="852805" algn="l"/>
              </a:tabLst>
            </a:pPr>
            <a:r>
              <a:rPr spc="-5" dirty="0">
                <a:solidFill>
                  <a:prstClr val="black"/>
                </a:solidFill>
                <a:latin typeface="Verdana"/>
                <a:cs typeface="Verdana"/>
              </a:rPr>
              <a:t>Theses.fr</a:t>
            </a:r>
            <a:r>
              <a:rPr spc="-15" dirty="0">
                <a:solidFill>
                  <a:prstClr val="black"/>
                </a:solidFill>
                <a:latin typeface="Verdana"/>
                <a:cs typeface="Verdana"/>
              </a:rPr>
              <a:t> </a:t>
            </a:r>
            <a:r>
              <a:rPr spc="-5" dirty="0">
                <a:solidFill>
                  <a:prstClr val="black"/>
                </a:solidFill>
                <a:latin typeface="Verdana"/>
                <a:cs typeface="Verdana"/>
              </a:rPr>
              <a:t>(</a:t>
            </a:r>
            <a:r>
              <a:rPr u="heavy" spc="-5" dirty="0">
                <a:solidFill>
                  <a:srgbClr val="0462C1"/>
                </a:solidFill>
                <a:uFill>
                  <a:solidFill>
                    <a:srgbClr val="0462C1"/>
                  </a:solidFill>
                </a:uFill>
                <a:latin typeface="Verdana"/>
                <a:cs typeface="Verdana"/>
                <a:hlinkClick r:id="rId7"/>
              </a:rPr>
              <a:t>http://www.theses.fr</a:t>
            </a:r>
            <a:r>
              <a:rPr spc="-5" dirty="0">
                <a:solidFill>
                  <a:prstClr val="black"/>
                </a:solidFill>
                <a:latin typeface="Verdana"/>
                <a:cs typeface="Verdana"/>
              </a:rPr>
              <a:t>/</a:t>
            </a:r>
            <a:r>
              <a:rPr spc="-40" dirty="0">
                <a:solidFill>
                  <a:prstClr val="black"/>
                </a:solidFill>
                <a:latin typeface="Verdana"/>
                <a:cs typeface="Verdana"/>
              </a:rPr>
              <a:t> </a:t>
            </a:r>
            <a:r>
              <a:rPr spc="-5" dirty="0">
                <a:solidFill>
                  <a:prstClr val="black"/>
                </a:solidFill>
                <a:latin typeface="Verdana"/>
                <a:cs typeface="Verdana"/>
              </a:rPr>
              <a:t>),</a:t>
            </a:r>
            <a:endParaRPr>
              <a:solidFill>
                <a:prstClr val="black"/>
              </a:solidFill>
              <a:latin typeface="Verdana"/>
              <a:cs typeface="Verdana"/>
            </a:endParaRPr>
          </a:p>
          <a:p>
            <a:pPr marL="852169" lvl="1" indent="-343535">
              <a:spcBef>
                <a:spcPts val="1080"/>
              </a:spcBef>
              <a:buFont typeface="Symbol"/>
              <a:buChar char=""/>
              <a:tabLst>
                <a:tab pos="852169" algn="l"/>
                <a:tab pos="852805" algn="l"/>
              </a:tabLst>
            </a:pPr>
            <a:r>
              <a:rPr dirty="0">
                <a:solidFill>
                  <a:prstClr val="black"/>
                </a:solidFill>
                <a:latin typeface="Verdana"/>
                <a:cs typeface="Verdana"/>
              </a:rPr>
              <a:t>Profusion</a:t>
            </a:r>
            <a:r>
              <a:rPr spc="-15" dirty="0">
                <a:solidFill>
                  <a:prstClr val="black"/>
                </a:solidFill>
                <a:latin typeface="Verdana"/>
                <a:cs typeface="Verdana"/>
              </a:rPr>
              <a:t> </a:t>
            </a:r>
            <a:r>
              <a:rPr dirty="0">
                <a:solidFill>
                  <a:prstClr val="black"/>
                </a:solidFill>
                <a:latin typeface="Verdana"/>
                <a:cs typeface="Verdana"/>
              </a:rPr>
              <a:t>Chimie</a:t>
            </a:r>
            <a:r>
              <a:rPr spc="-10" dirty="0">
                <a:solidFill>
                  <a:prstClr val="black"/>
                </a:solidFill>
                <a:latin typeface="Verdana"/>
                <a:cs typeface="Verdana"/>
              </a:rPr>
              <a:t> </a:t>
            </a:r>
            <a:r>
              <a:rPr spc="-5" dirty="0">
                <a:solidFill>
                  <a:prstClr val="black"/>
                </a:solidFill>
                <a:latin typeface="Verdana"/>
                <a:cs typeface="Verdana"/>
              </a:rPr>
              <a:t>(</a:t>
            </a:r>
            <a:r>
              <a:rPr u="heavy" spc="-5" dirty="0">
                <a:solidFill>
                  <a:srgbClr val="0462C1"/>
                </a:solidFill>
                <a:uFill>
                  <a:solidFill>
                    <a:srgbClr val="0462C1"/>
                  </a:solidFill>
                </a:uFill>
                <a:latin typeface="Verdana"/>
                <a:cs typeface="Verdana"/>
                <a:hlinkClick r:id="rId8"/>
              </a:rPr>
              <a:t>http://www.profusion-chimie.1s.fr</a:t>
            </a:r>
            <a:r>
              <a:rPr spc="-45" dirty="0">
                <a:solidFill>
                  <a:srgbClr val="0462C1"/>
                </a:solidFill>
                <a:latin typeface="Verdana"/>
                <a:cs typeface="Verdana"/>
                <a:hlinkClick r:id="rId8"/>
              </a:rPr>
              <a:t> </a:t>
            </a:r>
            <a:r>
              <a:rPr dirty="0">
                <a:solidFill>
                  <a:prstClr val="black"/>
                </a:solidFill>
                <a:latin typeface="Times New Roman"/>
                <a:cs typeface="Times New Roman"/>
              </a:rPr>
              <a:t>)</a:t>
            </a:r>
            <a:endParaRPr>
              <a:solidFill>
                <a:prstClr val="black"/>
              </a:solidFill>
              <a:latin typeface="Times New Roman"/>
              <a:cs typeface="Times New Roman"/>
            </a:endParaRPr>
          </a:p>
        </p:txBody>
      </p:sp>
    </p:spTree>
    <p:extLst>
      <p:ext uri="{BB962C8B-B14F-4D97-AF65-F5344CB8AC3E}">
        <p14:creationId xmlns:p14="http://schemas.microsoft.com/office/powerpoint/2010/main" val="296303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40207" y="80898"/>
            <a:ext cx="11922760" cy="586740"/>
            <a:chOff x="140207" y="80898"/>
            <a:chExt cx="11922760" cy="586740"/>
          </a:xfrm>
        </p:grpSpPr>
        <p:sp>
          <p:nvSpPr>
            <p:cNvPr id="3" name="object 3"/>
            <p:cNvSpPr/>
            <p:nvPr/>
          </p:nvSpPr>
          <p:spPr>
            <a:xfrm>
              <a:off x="159257" y="99821"/>
              <a:ext cx="11884660" cy="548640"/>
            </a:xfrm>
            <a:custGeom>
              <a:avLst/>
              <a:gdLst/>
              <a:ahLst/>
              <a:cxnLst/>
              <a:rect l="l" t="t" r="r" b="b"/>
              <a:pathLst>
                <a:path w="11884660" h="548640">
                  <a:moveTo>
                    <a:pt x="11792712" y="0"/>
                  </a:moveTo>
                  <a:lnTo>
                    <a:pt x="91439" y="0"/>
                  </a:lnTo>
                  <a:lnTo>
                    <a:pt x="55849" y="7179"/>
                  </a:lnTo>
                  <a:lnTo>
                    <a:pt x="26784" y="26765"/>
                  </a:lnTo>
                  <a:lnTo>
                    <a:pt x="7186" y="55828"/>
                  </a:lnTo>
                  <a:lnTo>
                    <a:pt x="0" y="91439"/>
                  </a:lnTo>
                  <a:lnTo>
                    <a:pt x="0" y="457200"/>
                  </a:lnTo>
                  <a:lnTo>
                    <a:pt x="7186" y="492811"/>
                  </a:lnTo>
                  <a:lnTo>
                    <a:pt x="26784" y="521874"/>
                  </a:lnTo>
                  <a:lnTo>
                    <a:pt x="55849" y="541460"/>
                  </a:lnTo>
                  <a:lnTo>
                    <a:pt x="91439" y="548639"/>
                  </a:lnTo>
                  <a:lnTo>
                    <a:pt x="11792712" y="548639"/>
                  </a:lnTo>
                  <a:lnTo>
                    <a:pt x="11828323" y="541460"/>
                  </a:lnTo>
                  <a:lnTo>
                    <a:pt x="11857386" y="521874"/>
                  </a:lnTo>
                  <a:lnTo>
                    <a:pt x="11876972" y="492811"/>
                  </a:lnTo>
                  <a:lnTo>
                    <a:pt x="11884152" y="457200"/>
                  </a:lnTo>
                  <a:lnTo>
                    <a:pt x="11884152" y="91439"/>
                  </a:lnTo>
                  <a:lnTo>
                    <a:pt x="11876972" y="55828"/>
                  </a:lnTo>
                  <a:lnTo>
                    <a:pt x="11857386" y="26765"/>
                  </a:lnTo>
                  <a:lnTo>
                    <a:pt x="11828323" y="7179"/>
                  </a:lnTo>
                  <a:lnTo>
                    <a:pt x="11792712" y="0"/>
                  </a:lnTo>
                  <a:close/>
                </a:path>
              </a:pathLst>
            </a:custGeom>
            <a:solidFill>
              <a:srgbClr val="C00000"/>
            </a:solidFill>
          </p:spPr>
          <p:txBody>
            <a:bodyPr wrap="square" lIns="0" tIns="0" rIns="0" bIns="0" rtlCol="0"/>
            <a:lstStyle/>
            <a:p>
              <a:endParaRPr/>
            </a:p>
          </p:txBody>
        </p:sp>
        <p:sp>
          <p:nvSpPr>
            <p:cNvPr id="4" name="object 4"/>
            <p:cNvSpPr/>
            <p:nvPr/>
          </p:nvSpPr>
          <p:spPr>
            <a:xfrm>
              <a:off x="140207" y="80898"/>
              <a:ext cx="11922760" cy="586740"/>
            </a:xfrm>
            <a:custGeom>
              <a:avLst/>
              <a:gdLst/>
              <a:ahLst/>
              <a:cxnLst/>
              <a:rect l="l" t="t" r="r" b="b"/>
              <a:pathLst>
                <a:path w="11922760" h="586740">
                  <a:moveTo>
                    <a:pt x="11812397" y="0"/>
                  </a:moveTo>
                  <a:lnTo>
                    <a:pt x="110096" y="0"/>
                  </a:lnTo>
                  <a:lnTo>
                    <a:pt x="88315" y="2539"/>
                  </a:lnTo>
                  <a:lnTo>
                    <a:pt x="48780" y="19050"/>
                  </a:lnTo>
                  <a:lnTo>
                    <a:pt x="18846" y="49529"/>
                  </a:lnTo>
                  <a:lnTo>
                    <a:pt x="2260" y="88900"/>
                  </a:lnTo>
                  <a:lnTo>
                    <a:pt x="0" y="110489"/>
                  </a:lnTo>
                  <a:lnTo>
                    <a:pt x="0" y="477519"/>
                  </a:lnTo>
                  <a:lnTo>
                    <a:pt x="8636" y="519429"/>
                  </a:lnTo>
                  <a:lnTo>
                    <a:pt x="32372" y="554989"/>
                  </a:lnTo>
                  <a:lnTo>
                    <a:pt x="67513" y="579119"/>
                  </a:lnTo>
                  <a:lnTo>
                    <a:pt x="99390" y="586739"/>
                  </a:lnTo>
                  <a:lnTo>
                    <a:pt x="11823065" y="586739"/>
                  </a:lnTo>
                  <a:lnTo>
                    <a:pt x="11833987" y="585469"/>
                  </a:lnTo>
                  <a:lnTo>
                    <a:pt x="11844528" y="582929"/>
                  </a:lnTo>
                  <a:lnTo>
                    <a:pt x="11854815" y="579119"/>
                  </a:lnTo>
                  <a:lnTo>
                    <a:pt x="11864467" y="574039"/>
                  </a:lnTo>
                  <a:lnTo>
                    <a:pt x="100634" y="574039"/>
                  </a:lnTo>
                  <a:lnTo>
                    <a:pt x="90843" y="572769"/>
                  </a:lnTo>
                  <a:lnTo>
                    <a:pt x="55880" y="557529"/>
                  </a:lnTo>
                  <a:lnTo>
                    <a:pt x="35001" y="538479"/>
                  </a:lnTo>
                  <a:lnTo>
                    <a:pt x="29400" y="532129"/>
                  </a:lnTo>
                  <a:lnTo>
                    <a:pt x="14719" y="496569"/>
                  </a:lnTo>
                  <a:lnTo>
                    <a:pt x="12700" y="477519"/>
                  </a:lnTo>
                  <a:lnTo>
                    <a:pt x="12700" y="110489"/>
                  </a:lnTo>
                  <a:lnTo>
                    <a:pt x="24523" y="64770"/>
                  </a:lnTo>
                  <a:lnTo>
                    <a:pt x="55880" y="29209"/>
                  </a:lnTo>
                  <a:lnTo>
                    <a:pt x="63919" y="25400"/>
                  </a:lnTo>
                  <a:lnTo>
                    <a:pt x="72478" y="20320"/>
                  </a:lnTo>
                  <a:lnTo>
                    <a:pt x="81483" y="17779"/>
                  </a:lnTo>
                  <a:lnTo>
                    <a:pt x="90843" y="15239"/>
                  </a:lnTo>
                  <a:lnTo>
                    <a:pt x="110426" y="12700"/>
                  </a:lnTo>
                  <a:lnTo>
                    <a:pt x="11862181" y="12700"/>
                  </a:lnTo>
                  <a:lnTo>
                    <a:pt x="11854942" y="8889"/>
                  </a:lnTo>
                  <a:lnTo>
                    <a:pt x="11844528" y="5079"/>
                  </a:lnTo>
                  <a:lnTo>
                    <a:pt x="11833987" y="2539"/>
                  </a:lnTo>
                  <a:lnTo>
                    <a:pt x="11812397" y="0"/>
                  </a:lnTo>
                  <a:close/>
                </a:path>
                <a:path w="11922760" h="586740">
                  <a:moveTo>
                    <a:pt x="11862181" y="12700"/>
                  </a:moveTo>
                  <a:lnTo>
                    <a:pt x="11812016" y="12700"/>
                  </a:lnTo>
                  <a:lnTo>
                    <a:pt x="11831447" y="15239"/>
                  </a:lnTo>
                  <a:lnTo>
                    <a:pt x="11849989" y="20320"/>
                  </a:lnTo>
                  <a:lnTo>
                    <a:pt x="11858498" y="25400"/>
                  </a:lnTo>
                  <a:lnTo>
                    <a:pt x="11866499" y="29209"/>
                  </a:lnTo>
                  <a:lnTo>
                    <a:pt x="11874119" y="35559"/>
                  </a:lnTo>
                  <a:lnTo>
                    <a:pt x="11902059" y="73659"/>
                  </a:lnTo>
                  <a:lnTo>
                    <a:pt x="11909679" y="110489"/>
                  </a:lnTo>
                  <a:lnTo>
                    <a:pt x="11909552" y="477519"/>
                  </a:lnTo>
                  <a:lnTo>
                    <a:pt x="11901932" y="515619"/>
                  </a:lnTo>
                  <a:lnTo>
                    <a:pt x="11897741" y="523239"/>
                  </a:lnTo>
                  <a:lnTo>
                    <a:pt x="11892915" y="532129"/>
                  </a:lnTo>
                  <a:lnTo>
                    <a:pt x="11887200" y="538479"/>
                  </a:lnTo>
                  <a:lnTo>
                    <a:pt x="11880977" y="546100"/>
                  </a:lnTo>
                  <a:lnTo>
                    <a:pt x="11873992" y="552450"/>
                  </a:lnTo>
                  <a:lnTo>
                    <a:pt x="11831447" y="572769"/>
                  </a:lnTo>
                  <a:lnTo>
                    <a:pt x="11821795" y="574039"/>
                  </a:lnTo>
                  <a:lnTo>
                    <a:pt x="11864467" y="574039"/>
                  </a:lnTo>
                  <a:lnTo>
                    <a:pt x="11897106" y="547369"/>
                  </a:lnTo>
                  <a:lnTo>
                    <a:pt x="11917299" y="509269"/>
                  </a:lnTo>
                  <a:lnTo>
                    <a:pt x="11922379" y="110489"/>
                  </a:lnTo>
                  <a:lnTo>
                    <a:pt x="11921744" y="100329"/>
                  </a:lnTo>
                  <a:lnTo>
                    <a:pt x="11909044" y="58420"/>
                  </a:lnTo>
                  <a:lnTo>
                    <a:pt x="11882120" y="25400"/>
                  </a:lnTo>
                  <a:lnTo>
                    <a:pt x="11864594" y="13970"/>
                  </a:lnTo>
                  <a:lnTo>
                    <a:pt x="11862181" y="12700"/>
                  </a:lnTo>
                  <a:close/>
                </a:path>
                <a:path w="11922760" h="586740">
                  <a:moveTo>
                    <a:pt x="11811635" y="25400"/>
                  </a:moveTo>
                  <a:lnTo>
                    <a:pt x="110744" y="25400"/>
                  </a:lnTo>
                  <a:lnTo>
                    <a:pt x="85204" y="29209"/>
                  </a:lnTo>
                  <a:lnTo>
                    <a:pt x="77444" y="33020"/>
                  </a:lnTo>
                  <a:lnTo>
                    <a:pt x="70002" y="35559"/>
                  </a:lnTo>
                  <a:lnTo>
                    <a:pt x="39941" y="63500"/>
                  </a:lnTo>
                  <a:lnTo>
                    <a:pt x="35674" y="71120"/>
                  </a:lnTo>
                  <a:lnTo>
                    <a:pt x="32042" y="77470"/>
                  </a:lnTo>
                  <a:lnTo>
                    <a:pt x="25465" y="477519"/>
                  </a:lnTo>
                  <a:lnTo>
                    <a:pt x="25857" y="485139"/>
                  </a:lnTo>
                  <a:lnTo>
                    <a:pt x="27190" y="494029"/>
                  </a:lnTo>
                  <a:lnTo>
                    <a:pt x="29222" y="501650"/>
                  </a:lnTo>
                  <a:lnTo>
                    <a:pt x="32042" y="510539"/>
                  </a:lnTo>
                  <a:lnTo>
                    <a:pt x="35674" y="516889"/>
                  </a:lnTo>
                  <a:lnTo>
                    <a:pt x="39941" y="524510"/>
                  </a:lnTo>
                  <a:lnTo>
                    <a:pt x="70002" y="551179"/>
                  </a:lnTo>
                  <a:lnTo>
                    <a:pt x="101866" y="561339"/>
                  </a:lnTo>
                  <a:lnTo>
                    <a:pt x="11820398" y="561339"/>
                  </a:lnTo>
                  <a:lnTo>
                    <a:pt x="11857016" y="548639"/>
                  </a:lnTo>
                  <a:lnTo>
                    <a:pt x="103111" y="548639"/>
                  </a:lnTo>
                  <a:lnTo>
                    <a:pt x="89014" y="546100"/>
                  </a:lnTo>
                  <a:lnTo>
                    <a:pt x="82410" y="543560"/>
                  </a:lnTo>
                  <a:lnTo>
                    <a:pt x="76098" y="541019"/>
                  </a:lnTo>
                  <a:lnTo>
                    <a:pt x="70091" y="537210"/>
                  </a:lnTo>
                  <a:lnTo>
                    <a:pt x="64465" y="532129"/>
                  </a:lnTo>
                  <a:lnTo>
                    <a:pt x="59258" y="528319"/>
                  </a:lnTo>
                  <a:lnTo>
                    <a:pt x="54635" y="523239"/>
                  </a:lnTo>
                  <a:lnTo>
                    <a:pt x="50495" y="516889"/>
                  </a:lnTo>
                  <a:lnTo>
                    <a:pt x="46837" y="511810"/>
                  </a:lnTo>
                  <a:lnTo>
                    <a:pt x="38167" y="477519"/>
                  </a:lnTo>
                  <a:lnTo>
                    <a:pt x="38167" y="110489"/>
                  </a:lnTo>
                  <a:lnTo>
                    <a:pt x="50495" y="71120"/>
                  </a:lnTo>
                  <a:lnTo>
                    <a:pt x="54673" y="64770"/>
                  </a:lnTo>
                  <a:lnTo>
                    <a:pt x="88925" y="41909"/>
                  </a:lnTo>
                  <a:lnTo>
                    <a:pt x="111074" y="38100"/>
                  </a:lnTo>
                  <a:lnTo>
                    <a:pt x="11855958" y="38100"/>
                  </a:lnTo>
                  <a:lnTo>
                    <a:pt x="11852402" y="35559"/>
                  </a:lnTo>
                  <a:lnTo>
                    <a:pt x="11845036" y="33020"/>
                  </a:lnTo>
                  <a:lnTo>
                    <a:pt x="11837162" y="29209"/>
                  </a:lnTo>
                  <a:lnTo>
                    <a:pt x="11811635" y="25400"/>
                  </a:lnTo>
                  <a:close/>
                </a:path>
                <a:path w="11922760" h="586740">
                  <a:moveTo>
                    <a:pt x="11855958" y="38100"/>
                  </a:moveTo>
                  <a:lnTo>
                    <a:pt x="11811381" y="38100"/>
                  </a:lnTo>
                  <a:lnTo>
                    <a:pt x="11819255" y="39370"/>
                  </a:lnTo>
                  <a:lnTo>
                    <a:pt x="11833479" y="41909"/>
                  </a:lnTo>
                  <a:lnTo>
                    <a:pt x="11867642" y="64770"/>
                  </a:lnTo>
                  <a:lnTo>
                    <a:pt x="11871833" y="71120"/>
                  </a:lnTo>
                  <a:lnTo>
                    <a:pt x="11875516" y="76200"/>
                  </a:lnTo>
                  <a:lnTo>
                    <a:pt x="11884215" y="110489"/>
                  </a:lnTo>
                  <a:lnTo>
                    <a:pt x="11884152" y="476250"/>
                  </a:lnTo>
                  <a:lnTo>
                    <a:pt x="11871706" y="516889"/>
                  </a:lnTo>
                  <a:lnTo>
                    <a:pt x="11867642" y="523239"/>
                  </a:lnTo>
                  <a:lnTo>
                    <a:pt x="11862943" y="528319"/>
                  </a:lnTo>
                  <a:lnTo>
                    <a:pt x="11857863" y="532129"/>
                  </a:lnTo>
                  <a:lnTo>
                    <a:pt x="11852275" y="537210"/>
                  </a:lnTo>
                  <a:lnTo>
                    <a:pt x="11846179" y="541019"/>
                  </a:lnTo>
                  <a:lnTo>
                    <a:pt x="11839956" y="543560"/>
                  </a:lnTo>
                  <a:lnTo>
                    <a:pt x="11833479" y="546100"/>
                  </a:lnTo>
                  <a:lnTo>
                    <a:pt x="11819128" y="548639"/>
                  </a:lnTo>
                  <a:lnTo>
                    <a:pt x="11857016" y="548639"/>
                  </a:lnTo>
                  <a:lnTo>
                    <a:pt x="11886565" y="516889"/>
                  </a:lnTo>
                  <a:lnTo>
                    <a:pt x="11890248" y="510539"/>
                  </a:lnTo>
                  <a:lnTo>
                    <a:pt x="11896906" y="110489"/>
                  </a:lnTo>
                  <a:lnTo>
                    <a:pt x="11896471" y="102870"/>
                  </a:lnTo>
                  <a:lnTo>
                    <a:pt x="11882374" y="63500"/>
                  </a:lnTo>
                  <a:lnTo>
                    <a:pt x="11859514" y="40639"/>
                  </a:lnTo>
                  <a:lnTo>
                    <a:pt x="11855958" y="38100"/>
                  </a:lnTo>
                  <a:close/>
                </a:path>
              </a:pathLst>
            </a:custGeom>
            <a:solidFill>
              <a:srgbClr val="FFC000"/>
            </a:solidFill>
          </p:spPr>
          <p:txBody>
            <a:bodyPr wrap="square" lIns="0" tIns="0" rIns="0" bIns="0" rtlCol="0"/>
            <a:lstStyle/>
            <a:p>
              <a:endParaRPr/>
            </a:p>
          </p:txBody>
        </p:sp>
      </p:grpSp>
      <p:sp>
        <p:nvSpPr>
          <p:cNvPr id="5" name="object 5"/>
          <p:cNvSpPr txBox="1"/>
          <p:nvPr/>
        </p:nvSpPr>
        <p:spPr>
          <a:xfrm>
            <a:off x="5374004" y="247014"/>
            <a:ext cx="1454785" cy="330835"/>
          </a:xfrm>
          <a:prstGeom prst="rect">
            <a:avLst/>
          </a:prstGeom>
        </p:spPr>
        <p:txBody>
          <a:bodyPr vert="horz" wrap="square" lIns="0" tIns="12700" rIns="0" bIns="0" rtlCol="0">
            <a:spAutoFit/>
          </a:bodyPr>
          <a:lstStyle/>
          <a:p>
            <a:pPr marL="12700">
              <a:lnSpc>
                <a:spcPct val="100000"/>
              </a:lnSpc>
              <a:spcBef>
                <a:spcPts val="100"/>
              </a:spcBef>
            </a:pPr>
            <a:r>
              <a:rPr sz="2000" b="1" dirty="0">
                <a:solidFill>
                  <a:srgbClr val="FFFFFF"/>
                </a:solidFill>
                <a:latin typeface="Arial"/>
                <a:cs typeface="Arial"/>
              </a:rPr>
              <a:t>OB</a:t>
            </a:r>
            <a:r>
              <a:rPr sz="2000" b="1" spc="5" dirty="0">
                <a:solidFill>
                  <a:srgbClr val="FFFFFF"/>
                </a:solidFill>
                <a:latin typeface="Arial"/>
                <a:cs typeface="Arial"/>
              </a:rPr>
              <a:t>J</a:t>
            </a:r>
            <a:r>
              <a:rPr sz="2000" b="1" dirty="0">
                <a:solidFill>
                  <a:srgbClr val="FFFFFF"/>
                </a:solidFill>
                <a:latin typeface="Arial"/>
                <a:cs typeface="Arial"/>
              </a:rPr>
              <a:t>ECTIFS</a:t>
            </a:r>
            <a:endParaRPr sz="2000">
              <a:latin typeface="Arial"/>
              <a:cs typeface="Arial"/>
            </a:endParaRPr>
          </a:p>
        </p:txBody>
      </p:sp>
      <p:sp>
        <p:nvSpPr>
          <p:cNvPr id="6" name="object 6"/>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dirty="0"/>
              <a:t>Ce</a:t>
            </a:r>
            <a:r>
              <a:rPr spc="-25" dirty="0"/>
              <a:t> </a:t>
            </a:r>
            <a:r>
              <a:rPr spc="-5" dirty="0"/>
              <a:t>cours</a:t>
            </a:r>
            <a:r>
              <a:rPr spc="20" dirty="0"/>
              <a:t> </a:t>
            </a:r>
            <a:r>
              <a:rPr dirty="0"/>
              <a:t>a</a:t>
            </a:r>
            <a:r>
              <a:rPr spc="-20" dirty="0"/>
              <a:t> </a:t>
            </a:r>
            <a:r>
              <a:rPr spc="-5" dirty="0"/>
              <a:t>pour</a:t>
            </a:r>
            <a:r>
              <a:rPr spc="20" dirty="0"/>
              <a:t> </a:t>
            </a:r>
            <a:r>
              <a:rPr dirty="0"/>
              <a:t>objectif de</a:t>
            </a:r>
            <a:r>
              <a:rPr spc="-5" dirty="0"/>
              <a:t> </a:t>
            </a:r>
            <a:r>
              <a:rPr dirty="0"/>
              <a:t>:</a:t>
            </a:r>
          </a:p>
        </p:txBody>
      </p:sp>
      <p:sp>
        <p:nvSpPr>
          <p:cNvPr id="7" name="object 7"/>
          <p:cNvSpPr txBox="1"/>
          <p:nvPr/>
        </p:nvSpPr>
        <p:spPr>
          <a:xfrm>
            <a:off x="237845" y="1432560"/>
            <a:ext cx="11726545" cy="4416425"/>
          </a:xfrm>
          <a:prstGeom prst="rect">
            <a:avLst/>
          </a:prstGeom>
        </p:spPr>
        <p:txBody>
          <a:bodyPr vert="horz" wrap="square" lIns="0" tIns="12700" rIns="0" bIns="0" rtlCol="0">
            <a:spAutoFit/>
          </a:bodyPr>
          <a:lstStyle/>
          <a:p>
            <a:pPr marL="355600" marR="5080" indent="-342900">
              <a:lnSpc>
                <a:spcPct val="150100"/>
              </a:lnSpc>
              <a:spcBef>
                <a:spcPts val="100"/>
              </a:spcBef>
              <a:buFont typeface="Wingdings"/>
              <a:buChar char=""/>
              <a:tabLst>
                <a:tab pos="355600" algn="l"/>
                <a:tab pos="1771014" algn="l"/>
                <a:tab pos="2251075" algn="l"/>
                <a:tab pos="3980179" algn="l"/>
                <a:tab pos="4766310" algn="l"/>
                <a:tab pos="6019165" algn="l"/>
                <a:tab pos="8323580" algn="l"/>
                <a:tab pos="9189720" algn="l"/>
                <a:tab pos="9857105" algn="l"/>
              </a:tabLst>
            </a:pPr>
            <a:r>
              <a:rPr sz="2400" dirty="0">
                <a:latin typeface="Verdana"/>
                <a:cs typeface="Verdana"/>
              </a:rPr>
              <a:t>D</a:t>
            </a:r>
            <a:r>
              <a:rPr sz="2400" spc="-10" dirty="0">
                <a:latin typeface="Verdana"/>
                <a:cs typeface="Verdana"/>
              </a:rPr>
              <a:t>o</a:t>
            </a:r>
            <a:r>
              <a:rPr sz="2400" dirty="0">
                <a:latin typeface="Verdana"/>
                <a:cs typeface="Verdana"/>
              </a:rPr>
              <a:t>n</a:t>
            </a:r>
            <a:r>
              <a:rPr sz="2400" spc="5" dirty="0">
                <a:latin typeface="Verdana"/>
                <a:cs typeface="Verdana"/>
              </a:rPr>
              <a:t>n</a:t>
            </a:r>
            <a:r>
              <a:rPr sz="2400" dirty="0">
                <a:latin typeface="Verdana"/>
                <a:cs typeface="Verdana"/>
              </a:rPr>
              <a:t>er	à	</a:t>
            </a:r>
            <a:r>
              <a:rPr sz="2400" spc="-15" dirty="0">
                <a:latin typeface="Verdana"/>
                <a:cs typeface="Verdana"/>
              </a:rPr>
              <a:t>l</a:t>
            </a:r>
            <a:r>
              <a:rPr sz="2400" dirty="0">
                <a:latin typeface="Verdana"/>
                <a:cs typeface="Verdana"/>
              </a:rPr>
              <a:t>’étu</a:t>
            </a:r>
            <a:r>
              <a:rPr sz="2400" spc="15" dirty="0">
                <a:latin typeface="Verdana"/>
                <a:cs typeface="Verdana"/>
              </a:rPr>
              <a:t>d</a:t>
            </a:r>
            <a:r>
              <a:rPr sz="2400" spc="-10" dirty="0">
                <a:latin typeface="Verdana"/>
                <a:cs typeface="Verdana"/>
              </a:rPr>
              <a:t>ia</a:t>
            </a:r>
            <a:r>
              <a:rPr sz="2400" dirty="0">
                <a:latin typeface="Verdana"/>
                <a:cs typeface="Verdana"/>
              </a:rPr>
              <a:t>nt	</a:t>
            </a:r>
            <a:r>
              <a:rPr sz="2400" b="1" u="heavy" dirty="0">
                <a:uFill>
                  <a:solidFill>
                    <a:srgbClr val="000000"/>
                  </a:solidFill>
                </a:uFill>
                <a:latin typeface="Verdana"/>
                <a:cs typeface="Verdana"/>
              </a:rPr>
              <a:t>l</a:t>
            </a:r>
            <a:r>
              <a:rPr sz="2400" b="1" u="heavy" spc="5" dirty="0">
                <a:uFill>
                  <a:solidFill>
                    <a:srgbClr val="000000"/>
                  </a:solidFill>
                </a:uFill>
                <a:latin typeface="Verdana"/>
                <a:cs typeface="Verdana"/>
              </a:rPr>
              <a:t>e</a:t>
            </a:r>
            <a:r>
              <a:rPr sz="2400" b="1" u="heavy" dirty="0">
                <a:uFill>
                  <a:solidFill>
                    <a:srgbClr val="000000"/>
                  </a:solidFill>
                </a:uFill>
                <a:latin typeface="Verdana"/>
                <a:cs typeface="Verdana"/>
              </a:rPr>
              <a:t>s	</a:t>
            </a:r>
            <a:r>
              <a:rPr sz="2400" b="1" u="heavy" spc="5" dirty="0">
                <a:uFill>
                  <a:solidFill>
                    <a:srgbClr val="000000"/>
                  </a:solidFill>
                </a:uFill>
                <a:latin typeface="Verdana"/>
                <a:cs typeface="Verdana"/>
              </a:rPr>
              <a:t>o</a:t>
            </a:r>
            <a:r>
              <a:rPr sz="2400" b="1" u="heavy" spc="-5" dirty="0">
                <a:uFill>
                  <a:solidFill>
                    <a:srgbClr val="000000"/>
                  </a:solidFill>
                </a:uFill>
                <a:latin typeface="Verdana"/>
                <a:cs typeface="Verdana"/>
              </a:rPr>
              <a:t>u</a:t>
            </a:r>
            <a:r>
              <a:rPr sz="2400" b="1" u="heavy" spc="-10" dirty="0">
                <a:uFill>
                  <a:solidFill>
                    <a:srgbClr val="000000"/>
                  </a:solidFill>
                </a:uFill>
                <a:latin typeface="Verdana"/>
                <a:cs typeface="Verdana"/>
              </a:rPr>
              <a:t>t</a:t>
            </a:r>
            <a:r>
              <a:rPr sz="2400" b="1" u="heavy" dirty="0">
                <a:uFill>
                  <a:solidFill>
                    <a:srgbClr val="000000"/>
                  </a:solidFill>
                </a:uFill>
                <a:latin typeface="Verdana"/>
                <a:cs typeface="Verdana"/>
              </a:rPr>
              <a:t>ils	</a:t>
            </a:r>
            <a:r>
              <a:rPr sz="2400" b="1" u="heavy" spc="-5" dirty="0">
                <a:uFill>
                  <a:solidFill>
                    <a:srgbClr val="000000"/>
                  </a:solidFill>
                </a:uFill>
                <a:latin typeface="Verdana"/>
                <a:cs typeface="Verdana"/>
              </a:rPr>
              <a:t>néce</a:t>
            </a:r>
            <a:r>
              <a:rPr sz="2400" b="1" u="heavy" spc="5" dirty="0">
                <a:uFill>
                  <a:solidFill>
                    <a:srgbClr val="000000"/>
                  </a:solidFill>
                </a:uFill>
                <a:latin typeface="Verdana"/>
                <a:cs typeface="Verdana"/>
              </a:rPr>
              <a:t>s</a:t>
            </a:r>
            <a:r>
              <a:rPr sz="2400" b="1" u="heavy" spc="-5" dirty="0">
                <a:uFill>
                  <a:solidFill>
                    <a:srgbClr val="000000"/>
                  </a:solidFill>
                </a:uFill>
                <a:latin typeface="Verdana"/>
                <a:cs typeface="Verdana"/>
              </a:rPr>
              <a:t>s</a:t>
            </a:r>
            <a:r>
              <a:rPr sz="2400" b="1" u="heavy" spc="5" dirty="0">
                <a:uFill>
                  <a:solidFill>
                    <a:srgbClr val="000000"/>
                  </a:solidFill>
                </a:uFill>
                <a:latin typeface="Verdana"/>
                <a:cs typeface="Verdana"/>
              </a:rPr>
              <a:t>a</a:t>
            </a:r>
            <a:r>
              <a:rPr sz="2400" b="1" u="heavy" dirty="0">
                <a:uFill>
                  <a:solidFill>
                    <a:srgbClr val="000000"/>
                  </a:solidFill>
                </a:uFill>
                <a:latin typeface="Verdana"/>
                <a:cs typeface="Verdana"/>
              </a:rPr>
              <a:t>ires</a:t>
            </a:r>
            <a:r>
              <a:rPr sz="2400" b="1" dirty="0">
                <a:latin typeface="Verdana"/>
                <a:cs typeface="Verdana"/>
              </a:rPr>
              <a:t>	</a:t>
            </a:r>
            <a:r>
              <a:rPr sz="2400" dirty="0">
                <a:latin typeface="Verdana"/>
                <a:cs typeface="Verdana"/>
              </a:rPr>
              <a:t>af</a:t>
            </a:r>
            <a:r>
              <a:rPr sz="2400" spc="10" dirty="0">
                <a:latin typeface="Verdana"/>
                <a:cs typeface="Verdana"/>
              </a:rPr>
              <a:t>i</a:t>
            </a:r>
            <a:r>
              <a:rPr sz="2400" dirty="0">
                <a:latin typeface="Verdana"/>
                <a:cs typeface="Verdana"/>
              </a:rPr>
              <a:t>n	de	</a:t>
            </a:r>
            <a:r>
              <a:rPr sz="2400" b="1" u="heavy" spc="-5" dirty="0">
                <a:uFill>
                  <a:solidFill>
                    <a:srgbClr val="000000"/>
                  </a:solidFill>
                </a:uFill>
                <a:latin typeface="Verdana"/>
                <a:cs typeface="Verdana"/>
              </a:rPr>
              <a:t>re</a:t>
            </a:r>
            <a:r>
              <a:rPr sz="2400" b="1" u="heavy" spc="10" dirty="0">
                <a:uFill>
                  <a:solidFill>
                    <a:srgbClr val="000000"/>
                  </a:solidFill>
                </a:uFill>
                <a:latin typeface="Verdana"/>
                <a:cs typeface="Verdana"/>
              </a:rPr>
              <a:t>c</a:t>
            </a:r>
            <a:r>
              <a:rPr sz="2400" b="1" u="heavy" spc="-5" dirty="0">
                <a:uFill>
                  <a:solidFill>
                    <a:srgbClr val="000000"/>
                  </a:solidFill>
                </a:uFill>
                <a:latin typeface="Verdana"/>
                <a:cs typeface="Verdana"/>
              </a:rPr>
              <a:t>herch</a:t>
            </a:r>
            <a:r>
              <a:rPr sz="2400" b="1" u="heavy" dirty="0">
                <a:uFill>
                  <a:solidFill>
                    <a:srgbClr val="000000"/>
                  </a:solidFill>
                </a:uFill>
                <a:latin typeface="Verdana"/>
                <a:cs typeface="Verdana"/>
              </a:rPr>
              <a:t>er </a:t>
            </a:r>
            <a:r>
              <a:rPr sz="2400" b="1" dirty="0">
                <a:latin typeface="Verdana"/>
                <a:cs typeface="Verdana"/>
              </a:rPr>
              <a:t> </a:t>
            </a:r>
            <a:r>
              <a:rPr sz="2400" b="1" u="heavy" spc="-10" dirty="0">
                <a:uFill>
                  <a:solidFill>
                    <a:srgbClr val="000000"/>
                  </a:solidFill>
                </a:uFill>
                <a:latin typeface="Verdana"/>
                <a:cs typeface="Verdana"/>
              </a:rPr>
              <a:t>l’information</a:t>
            </a:r>
            <a:r>
              <a:rPr sz="2400" b="1" spc="50" dirty="0">
                <a:latin typeface="Verdana"/>
                <a:cs typeface="Verdana"/>
              </a:rPr>
              <a:t> </a:t>
            </a:r>
            <a:r>
              <a:rPr sz="2400" spc="-5" dirty="0">
                <a:latin typeface="Verdana"/>
                <a:cs typeface="Verdana"/>
              </a:rPr>
              <a:t>utile</a:t>
            </a:r>
            <a:r>
              <a:rPr sz="2400" spc="30" dirty="0">
                <a:latin typeface="Verdana"/>
                <a:cs typeface="Verdana"/>
              </a:rPr>
              <a:t> </a:t>
            </a:r>
            <a:r>
              <a:rPr sz="2400" spc="-5" dirty="0">
                <a:latin typeface="Verdana"/>
                <a:cs typeface="Verdana"/>
              </a:rPr>
              <a:t>pour</a:t>
            </a:r>
            <a:r>
              <a:rPr sz="2400" spc="20" dirty="0">
                <a:latin typeface="Verdana"/>
                <a:cs typeface="Verdana"/>
              </a:rPr>
              <a:t> </a:t>
            </a:r>
            <a:r>
              <a:rPr sz="2400" dirty="0">
                <a:latin typeface="Verdana"/>
                <a:cs typeface="Verdana"/>
              </a:rPr>
              <a:t>mieux</a:t>
            </a:r>
            <a:r>
              <a:rPr sz="2400" spc="15" dirty="0">
                <a:latin typeface="Verdana"/>
                <a:cs typeface="Verdana"/>
              </a:rPr>
              <a:t> </a:t>
            </a:r>
            <a:r>
              <a:rPr sz="2400" spc="-5" dirty="0">
                <a:latin typeface="Verdana"/>
                <a:cs typeface="Verdana"/>
              </a:rPr>
              <a:t>exploiter</a:t>
            </a:r>
            <a:r>
              <a:rPr sz="2400" spc="50" dirty="0">
                <a:latin typeface="Verdana"/>
                <a:cs typeface="Verdana"/>
              </a:rPr>
              <a:t> </a:t>
            </a:r>
            <a:r>
              <a:rPr sz="2400" spc="-5" dirty="0">
                <a:latin typeface="Verdana"/>
                <a:cs typeface="Verdana"/>
              </a:rPr>
              <a:t>son</a:t>
            </a:r>
            <a:r>
              <a:rPr sz="2400" spc="25" dirty="0">
                <a:latin typeface="Verdana"/>
                <a:cs typeface="Verdana"/>
              </a:rPr>
              <a:t> </a:t>
            </a:r>
            <a:r>
              <a:rPr sz="2400" spc="-5" dirty="0">
                <a:latin typeface="Verdana"/>
                <a:cs typeface="Verdana"/>
              </a:rPr>
              <a:t>projet</a:t>
            </a:r>
            <a:r>
              <a:rPr sz="2400" spc="5" dirty="0">
                <a:latin typeface="Verdana"/>
                <a:cs typeface="Verdana"/>
              </a:rPr>
              <a:t> </a:t>
            </a:r>
            <a:r>
              <a:rPr sz="2400" dirty="0">
                <a:latin typeface="Verdana"/>
                <a:cs typeface="Verdana"/>
              </a:rPr>
              <a:t>de </a:t>
            </a:r>
            <a:r>
              <a:rPr sz="2400" spc="-5" dirty="0">
                <a:latin typeface="Verdana"/>
                <a:cs typeface="Verdana"/>
              </a:rPr>
              <a:t>fin</a:t>
            </a:r>
            <a:r>
              <a:rPr sz="2400" spc="30" dirty="0">
                <a:latin typeface="Verdana"/>
                <a:cs typeface="Verdana"/>
              </a:rPr>
              <a:t> </a:t>
            </a:r>
            <a:r>
              <a:rPr sz="2400" dirty="0">
                <a:latin typeface="Verdana"/>
                <a:cs typeface="Verdana"/>
              </a:rPr>
              <a:t>d’étude.</a:t>
            </a:r>
            <a:endParaRPr sz="2400">
              <a:latin typeface="Verdana"/>
              <a:cs typeface="Verdana"/>
            </a:endParaRPr>
          </a:p>
          <a:p>
            <a:pPr>
              <a:lnSpc>
                <a:spcPct val="100000"/>
              </a:lnSpc>
              <a:buFont typeface="Wingdings"/>
              <a:buChar char=""/>
            </a:pPr>
            <a:endParaRPr sz="2900">
              <a:latin typeface="Verdana"/>
              <a:cs typeface="Verdana"/>
            </a:endParaRPr>
          </a:p>
          <a:p>
            <a:pPr marL="355600" indent="-342900">
              <a:lnSpc>
                <a:spcPct val="100000"/>
              </a:lnSpc>
              <a:spcBef>
                <a:spcPts val="2235"/>
              </a:spcBef>
              <a:buFont typeface="Wingdings"/>
              <a:buChar char=""/>
              <a:tabLst>
                <a:tab pos="355600" algn="l"/>
                <a:tab pos="3823970" algn="l"/>
                <a:tab pos="9277985" algn="l"/>
              </a:tabLst>
            </a:pPr>
            <a:r>
              <a:rPr sz="2400" spc="-35" dirty="0">
                <a:latin typeface="Verdana"/>
                <a:cs typeface="Verdana"/>
              </a:rPr>
              <a:t>L’aider</a:t>
            </a:r>
            <a:r>
              <a:rPr sz="2400" spc="409" dirty="0">
                <a:latin typeface="Verdana"/>
                <a:cs typeface="Verdana"/>
              </a:rPr>
              <a:t> </a:t>
            </a:r>
            <a:r>
              <a:rPr sz="2400" dirty="0">
                <a:latin typeface="Verdana"/>
                <a:cs typeface="Verdana"/>
              </a:rPr>
              <a:t>à</a:t>
            </a:r>
            <a:r>
              <a:rPr sz="2400" spc="409" dirty="0">
                <a:latin typeface="Verdana"/>
                <a:cs typeface="Verdana"/>
              </a:rPr>
              <a:t> </a:t>
            </a:r>
            <a:r>
              <a:rPr sz="2400" spc="-10" dirty="0">
                <a:latin typeface="Verdana"/>
                <a:cs typeface="Verdana"/>
              </a:rPr>
              <a:t>franchir</a:t>
            </a:r>
            <a:r>
              <a:rPr sz="2400" spc="405" dirty="0">
                <a:latin typeface="Verdana"/>
                <a:cs typeface="Verdana"/>
              </a:rPr>
              <a:t> </a:t>
            </a:r>
            <a:r>
              <a:rPr sz="2400" b="1" u="heavy" dirty="0">
                <a:uFill>
                  <a:solidFill>
                    <a:srgbClr val="000000"/>
                  </a:solidFill>
                </a:uFill>
                <a:latin typeface="Verdana"/>
                <a:cs typeface="Verdana"/>
              </a:rPr>
              <a:t>les	</a:t>
            </a:r>
            <a:r>
              <a:rPr sz="2400" b="1" u="heavy" spc="-5" dirty="0">
                <a:uFill>
                  <a:solidFill>
                    <a:srgbClr val="000000"/>
                  </a:solidFill>
                </a:uFill>
                <a:latin typeface="Verdana"/>
                <a:cs typeface="Verdana"/>
              </a:rPr>
              <a:t>différentes</a:t>
            </a:r>
            <a:r>
              <a:rPr sz="2400" b="1" u="heavy" spc="409" dirty="0">
                <a:uFill>
                  <a:solidFill>
                    <a:srgbClr val="000000"/>
                  </a:solidFill>
                </a:uFill>
                <a:latin typeface="Verdana"/>
                <a:cs typeface="Verdana"/>
              </a:rPr>
              <a:t> </a:t>
            </a:r>
            <a:r>
              <a:rPr sz="2400" b="1" u="heavy" dirty="0">
                <a:uFill>
                  <a:solidFill>
                    <a:srgbClr val="000000"/>
                  </a:solidFill>
                </a:uFill>
                <a:latin typeface="Verdana"/>
                <a:cs typeface="Verdana"/>
              </a:rPr>
              <a:t>étapes</a:t>
            </a:r>
            <a:r>
              <a:rPr sz="2400" b="1" u="heavy" spc="420" dirty="0">
                <a:uFill>
                  <a:solidFill>
                    <a:srgbClr val="000000"/>
                  </a:solidFill>
                </a:uFill>
                <a:latin typeface="Verdana"/>
                <a:cs typeface="Verdana"/>
              </a:rPr>
              <a:t> </a:t>
            </a:r>
            <a:r>
              <a:rPr sz="2400" spc="-5" dirty="0">
                <a:latin typeface="Verdana"/>
                <a:cs typeface="Verdana"/>
              </a:rPr>
              <a:t>menant</a:t>
            </a:r>
            <a:r>
              <a:rPr sz="2400" spc="395" dirty="0">
                <a:latin typeface="Verdana"/>
                <a:cs typeface="Verdana"/>
              </a:rPr>
              <a:t> </a:t>
            </a:r>
            <a:r>
              <a:rPr sz="2400" dirty="0">
                <a:latin typeface="Verdana"/>
                <a:cs typeface="Verdana"/>
              </a:rPr>
              <a:t>à</a:t>
            </a:r>
            <a:r>
              <a:rPr sz="2400" spc="390" dirty="0">
                <a:latin typeface="Verdana"/>
                <a:cs typeface="Verdana"/>
              </a:rPr>
              <a:t> </a:t>
            </a:r>
            <a:r>
              <a:rPr sz="2400" b="1" u="heavy" spc="-5" dirty="0">
                <a:uFill>
                  <a:solidFill>
                    <a:srgbClr val="000000"/>
                  </a:solidFill>
                </a:uFill>
                <a:latin typeface="Verdana"/>
                <a:cs typeface="Verdana"/>
              </a:rPr>
              <a:t>la	rédaction</a:t>
            </a:r>
            <a:r>
              <a:rPr sz="2400" b="1" u="heavy" spc="315" dirty="0">
                <a:uFill>
                  <a:solidFill>
                    <a:srgbClr val="000000"/>
                  </a:solidFill>
                </a:uFill>
                <a:latin typeface="Verdana"/>
                <a:cs typeface="Verdana"/>
              </a:rPr>
              <a:t> </a:t>
            </a:r>
            <a:r>
              <a:rPr sz="2400" dirty="0">
                <a:latin typeface="Verdana"/>
                <a:cs typeface="Verdana"/>
              </a:rPr>
              <a:t>d’un</a:t>
            </a:r>
            <a:endParaRPr sz="2400">
              <a:latin typeface="Verdana"/>
              <a:cs typeface="Verdana"/>
            </a:endParaRPr>
          </a:p>
          <a:p>
            <a:pPr marL="355600">
              <a:lnSpc>
                <a:spcPct val="100000"/>
              </a:lnSpc>
              <a:spcBef>
                <a:spcPts val="1440"/>
              </a:spcBef>
            </a:pPr>
            <a:r>
              <a:rPr sz="2400" spc="-5" dirty="0">
                <a:latin typeface="Verdana"/>
                <a:cs typeface="Verdana"/>
              </a:rPr>
              <a:t>document scientifique.</a:t>
            </a:r>
            <a:endParaRPr sz="2400">
              <a:latin typeface="Verdana"/>
              <a:cs typeface="Verdana"/>
            </a:endParaRPr>
          </a:p>
          <a:p>
            <a:pPr>
              <a:lnSpc>
                <a:spcPct val="100000"/>
              </a:lnSpc>
              <a:spcBef>
                <a:spcPts val="10"/>
              </a:spcBef>
            </a:pPr>
            <a:endParaRPr sz="3550">
              <a:latin typeface="Verdana"/>
              <a:cs typeface="Verdana"/>
            </a:endParaRPr>
          </a:p>
          <a:p>
            <a:pPr marL="355600" marR="5715" indent="-342900">
              <a:lnSpc>
                <a:spcPct val="150000"/>
              </a:lnSpc>
              <a:buFont typeface="Wingdings"/>
              <a:buChar char=""/>
              <a:tabLst>
                <a:tab pos="355600" algn="l"/>
                <a:tab pos="1033144" algn="l"/>
                <a:tab pos="2479675" algn="l"/>
                <a:tab pos="4599940" algn="l"/>
                <a:tab pos="5203825" algn="l"/>
                <a:tab pos="5742940" algn="l"/>
                <a:tab pos="8599805" algn="l"/>
                <a:tab pos="9136380" algn="l"/>
                <a:tab pos="9727565" algn="l"/>
                <a:tab pos="11529060" algn="l"/>
              </a:tabLst>
            </a:pPr>
            <a:r>
              <a:rPr sz="2400" dirty="0">
                <a:latin typeface="Verdana"/>
                <a:cs typeface="Verdana"/>
              </a:rPr>
              <a:t>L</a:t>
            </a:r>
            <a:r>
              <a:rPr sz="2400" spc="10" dirty="0">
                <a:latin typeface="Verdana"/>
                <a:cs typeface="Verdana"/>
              </a:rPr>
              <a:t>u</a:t>
            </a:r>
            <a:r>
              <a:rPr sz="2400" dirty="0">
                <a:latin typeface="Verdana"/>
                <a:cs typeface="Verdana"/>
              </a:rPr>
              <a:t>i	</a:t>
            </a:r>
            <a:r>
              <a:rPr sz="2400" spc="5" dirty="0">
                <a:latin typeface="Verdana"/>
                <a:cs typeface="Verdana"/>
              </a:rPr>
              <a:t>s</a:t>
            </a:r>
            <a:r>
              <a:rPr sz="2400" spc="-10" dirty="0">
                <a:latin typeface="Verdana"/>
                <a:cs typeface="Verdana"/>
              </a:rPr>
              <a:t>ig</a:t>
            </a:r>
            <a:r>
              <a:rPr sz="2400" spc="5" dirty="0">
                <a:latin typeface="Verdana"/>
                <a:cs typeface="Verdana"/>
              </a:rPr>
              <a:t>n</a:t>
            </a:r>
            <a:r>
              <a:rPr sz="2400" spc="-10" dirty="0">
                <a:latin typeface="Verdana"/>
                <a:cs typeface="Verdana"/>
              </a:rPr>
              <a:t>i</a:t>
            </a:r>
            <a:r>
              <a:rPr sz="2400" spc="5" dirty="0">
                <a:latin typeface="Verdana"/>
                <a:cs typeface="Verdana"/>
              </a:rPr>
              <a:t>f</a:t>
            </a:r>
            <a:r>
              <a:rPr sz="2400" spc="-10" dirty="0">
                <a:latin typeface="Verdana"/>
                <a:cs typeface="Verdana"/>
              </a:rPr>
              <a:t>i</a:t>
            </a:r>
            <a:r>
              <a:rPr sz="2400" spc="-15" dirty="0">
                <a:latin typeface="Verdana"/>
                <a:cs typeface="Verdana"/>
              </a:rPr>
              <a:t>e</a:t>
            </a:r>
            <a:r>
              <a:rPr sz="2400" dirty="0">
                <a:latin typeface="Verdana"/>
                <a:cs typeface="Verdana"/>
              </a:rPr>
              <a:t>r	l</a:t>
            </a:r>
            <a:r>
              <a:rPr sz="2400" spc="15" dirty="0">
                <a:latin typeface="Verdana"/>
                <a:cs typeface="Verdana"/>
              </a:rPr>
              <a:t>’</a:t>
            </a:r>
            <a:r>
              <a:rPr sz="2400" spc="-10" dirty="0">
                <a:latin typeface="Verdana"/>
                <a:cs typeface="Verdana"/>
              </a:rPr>
              <a:t>imp</a:t>
            </a:r>
            <a:r>
              <a:rPr sz="2400" dirty="0">
                <a:latin typeface="Verdana"/>
                <a:cs typeface="Verdana"/>
              </a:rPr>
              <a:t>ortance	</a:t>
            </a:r>
            <a:r>
              <a:rPr sz="2400" spc="15" dirty="0">
                <a:latin typeface="Verdana"/>
                <a:cs typeface="Verdana"/>
              </a:rPr>
              <a:t>d</a:t>
            </a:r>
            <a:r>
              <a:rPr sz="2400" dirty="0">
                <a:latin typeface="Verdana"/>
                <a:cs typeface="Verdana"/>
              </a:rPr>
              <a:t>e	</a:t>
            </a:r>
            <a:r>
              <a:rPr sz="2400" b="1" u="heavy" spc="-5" dirty="0">
                <a:uFill>
                  <a:solidFill>
                    <a:srgbClr val="000000"/>
                  </a:solidFill>
                </a:uFill>
                <a:latin typeface="Verdana"/>
                <a:cs typeface="Verdana"/>
              </a:rPr>
              <a:t>l</a:t>
            </a:r>
            <a:r>
              <a:rPr sz="2400" b="1" u="heavy" dirty="0">
                <a:uFill>
                  <a:solidFill>
                    <a:srgbClr val="000000"/>
                  </a:solidFill>
                </a:uFill>
                <a:latin typeface="Verdana"/>
                <a:cs typeface="Verdana"/>
              </a:rPr>
              <a:t>a	</a:t>
            </a:r>
            <a:r>
              <a:rPr sz="2400" b="1" u="heavy" spc="-5" dirty="0">
                <a:uFill>
                  <a:solidFill>
                    <a:srgbClr val="000000"/>
                  </a:solidFill>
                </a:uFill>
                <a:latin typeface="Verdana"/>
                <a:cs typeface="Verdana"/>
              </a:rPr>
              <a:t>c</a:t>
            </a:r>
            <a:r>
              <a:rPr sz="2400" b="1" u="heavy" spc="5" dirty="0">
                <a:uFill>
                  <a:solidFill>
                    <a:srgbClr val="000000"/>
                  </a:solidFill>
                </a:uFill>
                <a:latin typeface="Verdana"/>
                <a:cs typeface="Verdana"/>
              </a:rPr>
              <a:t>o</a:t>
            </a:r>
            <a:r>
              <a:rPr sz="2400" b="1" u="heavy" spc="-5" dirty="0">
                <a:uFill>
                  <a:solidFill>
                    <a:srgbClr val="000000"/>
                  </a:solidFill>
                </a:uFill>
                <a:latin typeface="Verdana"/>
                <a:cs typeface="Verdana"/>
              </a:rPr>
              <a:t>m</a:t>
            </a:r>
            <a:r>
              <a:rPr sz="2400" b="1" u="heavy" spc="5" dirty="0">
                <a:uFill>
                  <a:solidFill>
                    <a:srgbClr val="000000"/>
                  </a:solidFill>
                </a:uFill>
                <a:latin typeface="Verdana"/>
                <a:cs typeface="Verdana"/>
              </a:rPr>
              <a:t>m</a:t>
            </a:r>
            <a:r>
              <a:rPr sz="2400" b="1" u="heavy" spc="-5" dirty="0">
                <a:uFill>
                  <a:solidFill>
                    <a:srgbClr val="000000"/>
                  </a:solidFill>
                </a:uFill>
                <a:latin typeface="Verdana"/>
                <a:cs typeface="Verdana"/>
              </a:rPr>
              <a:t>u</a:t>
            </a:r>
            <a:r>
              <a:rPr sz="2400" b="1" u="heavy" spc="-15" dirty="0">
                <a:uFill>
                  <a:solidFill>
                    <a:srgbClr val="000000"/>
                  </a:solidFill>
                </a:uFill>
                <a:latin typeface="Verdana"/>
                <a:cs typeface="Verdana"/>
              </a:rPr>
              <a:t>n</a:t>
            </a:r>
            <a:r>
              <a:rPr sz="2400" b="1" u="heavy" dirty="0">
                <a:uFill>
                  <a:solidFill>
                    <a:srgbClr val="000000"/>
                  </a:solidFill>
                </a:uFill>
                <a:latin typeface="Verdana"/>
                <a:cs typeface="Verdana"/>
              </a:rPr>
              <a:t>i</a:t>
            </a:r>
            <a:r>
              <a:rPr sz="2400" b="1" u="heavy" spc="10" dirty="0">
                <a:uFill>
                  <a:solidFill>
                    <a:srgbClr val="000000"/>
                  </a:solidFill>
                </a:uFill>
                <a:latin typeface="Verdana"/>
                <a:cs typeface="Verdana"/>
              </a:rPr>
              <a:t>c</a:t>
            </a:r>
            <a:r>
              <a:rPr sz="2400" b="1" u="heavy" dirty="0">
                <a:uFill>
                  <a:solidFill>
                    <a:srgbClr val="000000"/>
                  </a:solidFill>
                </a:uFill>
                <a:latin typeface="Verdana"/>
                <a:cs typeface="Verdana"/>
              </a:rPr>
              <a:t>ation	</a:t>
            </a:r>
            <a:r>
              <a:rPr sz="2400" dirty="0">
                <a:latin typeface="Verdana"/>
                <a:cs typeface="Verdana"/>
              </a:rPr>
              <a:t>et	</a:t>
            </a:r>
            <a:r>
              <a:rPr sz="2400" spc="-10" dirty="0">
                <a:latin typeface="Verdana"/>
                <a:cs typeface="Verdana"/>
              </a:rPr>
              <a:t>l</a:t>
            </a:r>
            <a:r>
              <a:rPr sz="2400" dirty="0">
                <a:latin typeface="Verdana"/>
                <a:cs typeface="Verdana"/>
              </a:rPr>
              <a:t>ui	ap</a:t>
            </a:r>
            <a:r>
              <a:rPr sz="2400" spc="5" dirty="0">
                <a:latin typeface="Verdana"/>
                <a:cs typeface="Verdana"/>
              </a:rPr>
              <a:t>p</a:t>
            </a:r>
            <a:r>
              <a:rPr sz="2400" dirty="0">
                <a:latin typeface="Verdana"/>
                <a:cs typeface="Verdana"/>
              </a:rPr>
              <a:t>re</a:t>
            </a:r>
            <a:r>
              <a:rPr sz="2400" spc="5" dirty="0">
                <a:latin typeface="Verdana"/>
                <a:cs typeface="Verdana"/>
              </a:rPr>
              <a:t>n</a:t>
            </a:r>
            <a:r>
              <a:rPr sz="2400" spc="-5" dirty="0">
                <a:latin typeface="Verdana"/>
                <a:cs typeface="Verdana"/>
              </a:rPr>
              <a:t>dr</a:t>
            </a:r>
            <a:r>
              <a:rPr sz="2400" dirty="0">
                <a:latin typeface="Verdana"/>
                <a:cs typeface="Verdana"/>
              </a:rPr>
              <a:t>e	à  </a:t>
            </a:r>
            <a:r>
              <a:rPr sz="2400" spc="-5" dirty="0">
                <a:latin typeface="Verdana"/>
                <a:cs typeface="Verdana"/>
              </a:rPr>
              <a:t>présenter</a:t>
            </a:r>
            <a:r>
              <a:rPr sz="2400" dirty="0">
                <a:latin typeface="Verdana"/>
                <a:cs typeface="Verdana"/>
              </a:rPr>
              <a:t> de</a:t>
            </a:r>
            <a:r>
              <a:rPr sz="2400" spc="5" dirty="0">
                <a:latin typeface="Verdana"/>
                <a:cs typeface="Verdana"/>
              </a:rPr>
              <a:t> </a:t>
            </a:r>
            <a:r>
              <a:rPr sz="2400" spc="-5" dirty="0">
                <a:latin typeface="Verdana"/>
                <a:cs typeface="Verdana"/>
              </a:rPr>
              <a:t>manière</a:t>
            </a:r>
            <a:r>
              <a:rPr sz="2400" spc="20" dirty="0">
                <a:latin typeface="Verdana"/>
                <a:cs typeface="Verdana"/>
              </a:rPr>
              <a:t> </a:t>
            </a:r>
            <a:r>
              <a:rPr sz="2400" b="1" u="heavy" spc="-5" dirty="0">
                <a:uFill>
                  <a:solidFill>
                    <a:srgbClr val="000000"/>
                  </a:solidFill>
                </a:uFill>
                <a:latin typeface="Verdana"/>
                <a:cs typeface="Verdana"/>
              </a:rPr>
              <a:t>rigoureuse</a:t>
            </a:r>
            <a:r>
              <a:rPr sz="2400" b="1" u="heavy" spc="15" dirty="0">
                <a:uFill>
                  <a:solidFill>
                    <a:srgbClr val="000000"/>
                  </a:solidFill>
                </a:uFill>
                <a:latin typeface="Verdana"/>
                <a:cs typeface="Verdana"/>
              </a:rPr>
              <a:t> </a:t>
            </a:r>
            <a:r>
              <a:rPr sz="2400" spc="-5" dirty="0">
                <a:latin typeface="Verdana"/>
                <a:cs typeface="Verdana"/>
              </a:rPr>
              <a:t>et</a:t>
            </a:r>
            <a:r>
              <a:rPr sz="2400" spc="10" dirty="0">
                <a:latin typeface="Verdana"/>
                <a:cs typeface="Verdana"/>
              </a:rPr>
              <a:t> </a:t>
            </a:r>
            <a:r>
              <a:rPr sz="2400" b="1" u="heavy" spc="-5" dirty="0">
                <a:uFill>
                  <a:solidFill>
                    <a:srgbClr val="000000"/>
                  </a:solidFill>
                </a:uFill>
                <a:latin typeface="Verdana"/>
                <a:cs typeface="Verdana"/>
              </a:rPr>
              <a:t>pédagogique</a:t>
            </a:r>
            <a:r>
              <a:rPr sz="2400" b="1" u="heavy" spc="-10" dirty="0">
                <a:uFill>
                  <a:solidFill>
                    <a:srgbClr val="000000"/>
                  </a:solidFill>
                </a:uFill>
                <a:latin typeface="Verdana"/>
                <a:cs typeface="Verdana"/>
              </a:rPr>
              <a:t> </a:t>
            </a:r>
            <a:r>
              <a:rPr sz="2400" spc="-10" dirty="0">
                <a:latin typeface="Verdana"/>
                <a:cs typeface="Verdana"/>
              </a:rPr>
              <a:t>le</a:t>
            </a:r>
            <a:r>
              <a:rPr sz="2400" spc="20" dirty="0">
                <a:latin typeface="Verdana"/>
                <a:cs typeface="Verdana"/>
              </a:rPr>
              <a:t> </a:t>
            </a:r>
            <a:r>
              <a:rPr sz="2400" spc="-20" dirty="0">
                <a:latin typeface="Verdana"/>
                <a:cs typeface="Verdana"/>
              </a:rPr>
              <a:t>travail</a:t>
            </a:r>
            <a:r>
              <a:rPr sz="2400" spc="25" dirty="0">
                <a:latin typeface="Verdana"/>
                <a:cs typeface="Verdana"/>
              </a:rPr>
              <a:t> </a:t>
            </a:r>
            <a:r>
              <a:rPr sz="2400" spc="-5" dirty="0">
                <a:latin typeface="Verdana"/>
                <a:cs typeface="Verdana"/>
              </a:rPr>
              <a:t>effectué.</a:t>
            </a:r>
            <a:endParaRPr sz="2400">
              <a:latin typeface="Verdana"/>
              <a:cs typeface="Verdan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05533" y="246633"/>
            <a:ext cx="8941435" cy="330835"/>
          </a:xfrm>
          <a:prstGeom prst="rect">
            <a:avLst/>
          </a:prstGeom>
        </p:spPr>
        <p:txBody>
          <a:bodyPr vert="horz" wrap="square" lIns="0" tIns="12700" rIns="0" bIns="0" rtlCol="0">
            <a:spAutoFit/>
          </a:bodyPr>
          <a:lstStyle/>
          <a:p>
            <a:pPr marL="12700">
              <a:lnSpc>
                <a:spcPct val="100000"/>
              </a:lnSpc>
              <a:spcBef>
                <a:spcPts val="100"/>
              </a:spcBef>
            </a:pPr>
            <a:r>
              <a:rPr i="0" u="heavy" dirty="0">
                <a:uFill>
                  <a:solidFill>
                    <a:srgbClr val="FFFFFF"/>
                  </a:solidFill>
                </a:uFill>
                <a:latin typeface="Verdana"/>
                <a:cs typeface="Verdana"/>
              </a:rPr>
              <a:t>CHAPITRE</a:t>
            </a:r>
            <a:r>
              <a:rPr i="0" u="heavy" spc="-15" dirty="0">
                <a:uFill>
                  <a:solidFill>
                    <a:srgbClr val="FFFFFF"/>
                  </a:solidFill>
                </a:uFill>
                <a:latin typeface="Verdana"/>
                <a:cs typeface="Verdana"/>
              </a:rPr>
              <a:t> </a:t>
            </a:r>
            <a:r>
              <a:rPr i="0" u="heavy" dirty="0">
                <a:uFill>
                  <a:solidFill>
                    <a:srgbClr val="FFFFFF"/>
                  </a:solidFill>
                </a:uFill>
                <a:latin typeface="Verdana"/>
                <a:cs typeface="Verdana"/>
              </a:rPr>
              <a:t>02</a:t>
            </a:r>
            <a:r>
              <a:rPr i="0" u="heavy" spc="-25" dirty="0">
                <a:uFill>
                  <a:solidFill>
                    <a:srgbClr val="FFFFFF"/>
                  </a:solidFill>
                </a:uFill>
                <a:latin typeface="Verdana"/>
                <a:cs typeface="Verdana"/>
              </a:rPr>
              <a:t> </a:t>
            </a:r>
            <a:r>
              <a:rPr i="0" u="heavy" dirty="0">
                <a:uFill>
                  <a:solidFill>
                    <a:srgbClr val="FFFFFF"/>
                  </a:solidFill>
                </a:uFill>
                <a:latin typeface="Verdana"/>
                <a:cs typeface="Verdana"/>
              </a:rPr>
              <a:t>:</a:t>
            </a:r>
            <a:r>
              <a:rPr i="0" dirty="0">
                <a:latin typeface="Verdana"/>
                <a:cs typeface="Verdana"/>
              </a:rPr>
              <a:t> </a:t>
            </a:r>
            <a:r>
              <a:rPr spc="-5" dirty="0"/>
              <a:t>SELECTIONNER</a:t>
            </a:r>
            <a:r>
              <a:rPr spc="-40" dirty="0"/>
              <a:t> </a:t>
            </a:r>
            <a:r>
              <a:rPr spc="-5" dirty="0"/>
              <a:t>LES</a:t>
            </a:r>
            <a:r>
              <a:rPr dirty="0"/>
              <a:t> SOURCES</a:t>
            </a:r>
            <a:r>
              <a:rPr spc="-15" dirty="0"/>
              <a:t> </a:t>
            </a:r>
            <a:r>
              <a:rPr spc="-5" dirty="0"/>
              <a:t>D’INFORMATION</a:t>
            </a:r>
          </a:p>
        </p:txBody>
      </p:sp>
      <p:sp>
        <p:nvSpPr>
          <p:cNvPr id="3" name="object 3"/>
          <p:cNvSpPr txBox="1"/>
          <p:nvPr/>
        </p:nvSpPr>
        <p:spPr>
          <a:xfrm>
            <a:off x="197916" y="680166"/>
            <a:ext cx="11426825" cy="3334887"/>
          </a:xfrm>
          <a:prstGeom prst="rect">
            <a:avLst/>
          </a:prstGeom>
        </p:spPr>
        <p:txBody>
          <a:bodyPr vert="horz" wrap="square" lIns="0" tIns="150495" rIns="0" bIns="0" rtlCol="0">
            <a:spAutoFit/>
          </a:bodyPr>
          <a:lstStyle/>
          <a:p>
            <a:pPr marL="12700">
              <a:spcBef>
                <a:spcPts val="1185"/>
              </a:spcBef>
            </a:pPr>
            <a:r>
              <a:rPr b="1" dirty="0">
                <a:solidFill>
                  <a:srgbClr val="0000FF"/>
                </a:solidFill>
                <a:latin typeface="Verdana"/>
                <a:cs typeface="Verdana"/>
              </a:rPr>
              <a:t>Un</a:t>
            </a:r>
            <a:r>
              <a:rPr b="1" spc="-15" dirty="0">
                <a:solidFill>
                  <a:srgbClr val="0000FF"/>
                </a:solidFill>
                <a:latin typeface="Verdana"/>
                <a:cs typeface="Verdana"/>
              </a:rPr>
              <a:t> </a:t>
            </a:r>
            <a:r>
              <a:rPr b="1" spc="-5" dirty="0">
                <a:solidFill>
                  <a:srgbClr val="0000FF"/>
                </a:solidFill>
                <a:latin typeface="Verdana"/>
                <a:cs typeface="Verdana"/>
              </a:rPr>
              <a:t>répertoire</a:t>
            </a:r>
            <a:r>
              <a:rPr b="1" dirty="0">
                <a:solidFill>
                  <a:srgbClr val="0000FF"/>
                </a:solidFill>
                <a:latin typeface="Verdana"/>
                <a:cs typeface="Verdana"/>
              </a:rPr>
              <a:t> </a:t>
            </a:r>
            <a:r>
              <a:rPr b="1" spc="-5" dirty="0">
                <a:solidFill>
                  <a:srgbClr val="0000FF"/>
                </a:solidFill>
                <a:latin typeface="Verdana"/>
                <a:cs typeface="Verdana"/>
              </a:rPr>
              <a:t>de </a:t>
            </a:r>
            <a:r>
              <a:rPr b="1" spc="-10" dirty="0">
                <a:solidFill>
                  <a:srgbClr val="0000FF"/>
                </a:solidFill>
                <a:latin typeface="Verdana"/>
                <a:cs typeface="Verdana"/>
              </a:rPr>
              <a:t>sites</a:t>
            </a:r>
            <a:endParaRPr dirty="0">
              <a:solidFill>
                <a:prstClr val="black"/>
              </a:solidFill>
              <a:latin typeface="Verdana"/>
              <a:cs typeface="Verdana"/>
            </a:endParaRPr>
          </a:p>
          <a:p>
            <a:pPr marL="812800" marR="5080" indent="-342900">
              <a:lnSpc>
                <a:spcPct val="150000"/>
              </a:lnSpc>
              <a:spcBef>
                <a:spcPts val="5"/>
              </a:spcBef>
              <a:buFont typeface="Symbol"/>
              <a:buChar char=""/>
              <a:tabLst>
                <a:tab pos="812800" algn="l"/>
                <a:tab pos="813435" algn="l"/>
              </a:tabLst>
            </a:pPr>
            <a:r>
              <a:rPr spc="-5" dirty="0">
                <a:solidFill>
                  <a:prstClr val="black"/>
                </a:solidFill>
                <a:latin typeface="Verdana"/>
                <a:cs typeface="Verdana"/>
              </a:rPr>
              <a:t>Open</a:t>
            </a:r>
            <a:r>
              <a:rPr spc="25" dirty="0">
                <a:solidFill>
                  <a:prstClr val="black"/>
                </a:solidFill>
                <a:latin typeface="Verdana"/>
                <a:cs typeface="Verdana"/>
              </a:rPr>
              <a:t> </a:t>
            </a:r>
            <a:r>
              <a:rPr dirty="0">
                <a:solidFill>
                  <a:prstClr val="black"/>
                </a:solidFill>
                <a:latin typeface="Verdana"/>
                <a:cs typeface="Verdana"/>
              </a:rPr>
              <a:t>Directory</a:t>
            </a:r>
            <a:r>
              <a:rPr spc="5" dirty="0">
                <a:solidFill>
                  <a:prstClr val="black"/>
                </a:solidFill>
                <a:latin typeface="Verdana"/>
                <a:cs typeface="Verdana"/>
              </a:rPr>
              <a:t> </a:t>
            </a:r>
            <a:r>
              <a:rPr spc="-5" dirty="0">
                <a:solidFill>
                  <a:prstClr val="black"/>
                </a:solidFill>
                <a:latin typeface="Verdana"/>
                <a:cs typeface="Verdana"/>
              </a:rPr>
              <a:t>Project</a:t>
            </a:r>
            <a:r>
              <a:rPr spc="30" dirty="0">
                <a:solidFill>
                  <a:prstClr val="black"/>
                </a:solidFill>
                <a:latin typeface="Verdana"/>
                <a:cs typeface="Verdana"/>
              </a:rPr>
              <a:t> </a:t>
            </a:r>
            <a:r>
              <a:rPr spc="-10" dirty="0">
                <a:solidFill>
                  <a:prstClr val="black"/>
                </a:solidFill>
                <a:latin typeface="Verdana"/>
                <a:cs typeface="Verdana"/>
                <a:hlinkClick r:id="rId2"/>
              </a:rPr>
              <a:t>(http://www.dmoz.org/World/Fran%</a:t>
            </a:r>
            <a:r>
              <a:rPr spc="-10" dirty="0">
                <a:solidFill>
                  <a:prstClr val="black"/>
                </a:solidFill>
                <a:latin typeface="Verdana"/>
                <a:cs typeface="Verdana"/>
              </a:rPr>
              <a:t>C</a:t>
            </a:r>
            <a:r>
              <a:rPr spc="-10" dirty="0">
                <a:solidFill>
                  <a:prstClr val="black"/>
                </a:solidFill>
                <a:latin typeface="Verdana"/>
                <a:cs typeface="Verdana"/>
                <a:hlinkClick r:id="rId2"/>
              </a:rPr>
              <a:t>3%A7ais/)Créé</a:t>
            </a:r>
            <a:r>
              <a:rPr dirty="0">
                <a:solidFill>
                  <a:prstClr val="black"/>
                </a:solidFill>
                <a:latin typeface="Verdana"/>
                <a:cs typeface="Verdana"/>
                <a:hlinkClick r:id="rId2"/>
              </a:rPr>
              <a:t> </a:t>
            </a:r>
            <a:r>
              <a:rPr dirty="0">
                <a:solidFill>
                  <a:prstClr val="black"/>
                </a:solidFill>
                <a:latin typeface="Verdana"/>
                <a:cs typeface="Verdana"/>
              </a:rPr>
              <a:t>en</a:t>
            </a:r>
            <a:r>
              <a:rPr spc="25" dirty="0">
                <a:solidFill>
                  <a:prstClr val="black"/>
                </a:solidFill>
                <a:latin typeface="Verdana"/>
                <a:cs typeface="Verdana"/>
              </a:rPr>
              <a:t> </a:t>
            </a:r>
            <a:r>
              <a:rPr spc="-5" dirty="0">
                <a:solidFill>
                  <a:prstClr val="black"/>
                </a:solidFill>
                <a:latin typeface="Verdana"/>
                <a:cs typeface="Verdana"/>
              </a:rPr>
              <a:t>1998,</a:t>
            </a:r>
            <a:r>
              <a:rPr spc="45" dirty="0">
                <a:solidFill>
                  <a:prstClr val="black"/>
                </a:solidFill>
                <a:latin typeface="Verdana"/>
                <a:cs typeface="Verdana"/>
              </a:rPr>
              <a:t> </a:t>
            </a:r>
            <a:r>
              <a:rPr dirty="0">
                <a:solidFill>
                  <a:prstClr val="black"/>
                </a:solidFill>
                <a:latin typeface="Verdana"/>
                <a:cs typeface="Verdana"/>
              </a:rPr>
              <a:t>Il</a:t>
            </a:r>
            <a:r>
              <a:rPr spc="40" dirty="0">
                <a:solidFill>
                  <a:prstClr val="black"/>
                </a:solidFill>
                <a:latin typeface="Verdana"/>
                <a:cs typeface="Verdana"/>
              </a:rPr>
              <a:t> </a:t>
            </a:r>
            <a:r>
              <a:rPr spc="-5" dirty="0">
                <a:solidFill>
                  <a:prstClr val="black"/>
                </a:solidFill>
                <a:latin typeface="Verdana"/>
                <a:cs typeface="Verdana"/>
              </a:rPr>
              <a:t>est </a:t>
            </a:r>
            <a:r>
              <a:rPr spc="-620" dirty="0">
                <a:solidFill>
                  <a:prstClr val="black"/>
                </a:solidFill>
                <a:latin typeface="Verdana"/>
                <a:cs typeface="Verdana"/>
              </a:rPr>
              <a:t> </a:t>
            </a:r>
            <a:r>
              <a:rPr spc="-5" dirty="0">
                <a:solidFill>
                  <a:prstClr val="black"/>
                </a:solidFill>
                <a:latin typeface="Verdana"/>
                <a:cs typeface="Verdana"/>
              </a:rPr>
              <a:t>géré</a:t>
            </a:r>
            <a:r>
              <a:rPr spc="15" dirty="0">
                <a:solidFill>
                  <a:prstClr val="black"/>
                </a:solidFill>
                <a:latin typeface="Verdana"/>
                <a:cs typeface="Verdana"/>
              </a:rPr>
              <a:t> </a:t>
            </a:r>
            <a:r>
              <a:rPr spc="-5" dirty="0">
                <a:solidFill>
                  <a:prstClr val="black"/>
                </a:solidFill>
                <a:latin typeface="Verdana"/>
                <a:cs typeface="Verdana"/>
              </a:rPr>
              <a:t>par</a:t>
            </a:r>
            <a:r>
              <a:rPr dirty="0">
                <a:solidFill>
                  <a:prstClr val="black"/>
                </a:solidFill>
                <a:latin typeface="Verdana"/>
                <a:cs typeface="Verdana"/>
              </a:rPr>
              <a:t> une </a:t>
            </a:r>
            <a:r>
              <a:rPr spc="-10" dirty="0">
                <a:solidFill>
                  <a:prstClr val="black"/>
                </a:solidFill>
                <a:latin typeface="Verdana"/>
                <a:cs typeface="Verdana"/>
              </a:rPr>
              <a:t>vaste </a:t>
            </a:r>
            <a:r>
              <a:rPr dirty="0">
                <a:solidFill>
                  <a:prstClr val="black"/>
                </a:solidFill>
                <a:latin typeface="Verdana"/>
                <a:cs typeface="Verdana"/>
              </a:rPr>
              <a:t>communauté</a:t>
            </a:r>
            <a:r>
              <a:rPr spc="-5" dirty="0">
                <a:solidFill>
                  <a:prstClr val="black"/>
                </a:solidFill>
                <a:latin typeface="Verdana"/>
                <a:cs typeface="Verdana"/>
              </a:rPr>
              <a:t> d'éditeurs</a:t>
            </a:r>
            <a:r>
              <a:rPr spc="35" dirty="0">
                <a:solidFill>
                  <a:prstClr val="black"/>
                </a:solidFill>
                <a:latin typeface="Verdana"/>
                <a:cs typeface="Verdana"/>
              </a:rPr>
              <a:t> </a:t>
            </a:r>
            <a:r>
              <a:rPr spc="-5" dirty="0">
                <a:solidFill>
                  <a:prstClr val="black"/>
                </a:solidFill>
                <a:latin typeface="Verdana"/>
                <a:cs typeface="Verdana"/>
              </a:rPr>
              <a:t>bénévoles</a:t>
            </a:r>
            <a:r>
              <a:rPr spc="5" dirty="0">
                <a:solidFill>
                  <a:prstClr val="black"/>
                </a:solidFill>
                <a:latin typeface="Verdana"/>
                <a:cs typeface="Verdana"/>
              </a:rPr>
              <a:t> </a:t>
            </a:r>
            <a:r>
              <a:rPr spc="-5" dirty="0">
                <a:solidFill>
                  <a:prstClr val="black"/>
                </a:solidFill>
                <a:latin typeface="Verdana"/>
                <a:cs typeface="Verdana"/>
              </a:rPr>
              <a:t>provenant</a:t>
            </a:r>
            <a:r>
              <a:rPr spc="-10" dirty="0">
                <a:solidFill>
                  <a:prstClr val="black"/>
                </a:solidFill>
                <a:latin typeface="Verdana"/>
                <a:cs typeface="Verdana"/>
              </a:rPr>
              <a:t> </a:t>
            </a:r>
            <a:r>
              <a:rPr spc="-5" dirty="0">
                <a:solidFill>
                  <a:prstClr val="black"/>
                </a:solidFill>
                <a:latin typeface="Verdana"/>
                <a:cs typeface="Verdana"/>
              </a:rPr>
              <a:t>du</a:t>
            </a:r>
            <a:r>
              <a:rPr spc="5" dirty="0">
                <a:solidFill>
                  <a:prstClr val="black"/>
                </a:solidFill>
                <a:latin typeface="Verdana"/>
                <a:cs typeface="Verdana"/>
              </a:rPr>
              <a:t> </a:t>
            </a:r>
            <a:r>
              <a:rPr dirty="0">
                <a:solidFill>
                  <a:prstClr val="black"/>
                </a:solidFill>
                <a:latin typeface="Verdana"/>
                <a:cs typeface="Verdana"/>
              </a:rPr>
              <a:t>monde</a:t>
            </a:r>
            <a:r>
              <a:rPr spc="-10" dirty="0">
                <a:solidFill>
                  <a:prstClr val="black"/>
                </a:solidFill>
                <a:latin typeface="Verdana"/>
                <a:cs typeface="Verdana"/>
              </a:rPr>
              <a:t> </a:t>
            </a:r>
            <a:r>
              <a:rPr dirty="0">
                <a:solidFill>
                  <a:prstClr val="black"/>
                </a:solidFill>
                <a:latin typeface="Verdana"/>
                <a:cs typeface="Verdana"/>
              </a:rPr>
              <a:t>entier</a:t>
            </a:r>
          </a:p>
          <a:p>
            <a:pPr>
              <a:buFont typeface="Symbol"/>
              <a:buChar char=""/>
            </a:pPr>
            <a:endParaRPr sz="2200" dirty="0">
              <a:solidFill>
                <a:prstClr val="black"/>
              </a:solidFill>
              <a:latin typeface="Verdana"/>
              <a:cs typeface="Verdana"/>
            </a:endParaRPr>
          </a:p>
          <a:p>
            <a:pPr marL="12700">
              <a:spcBef>
                <a:spcPts val="1645"/>
              </a:spcBef>
            </a:pPr>
            <a:r>
              <a:rPr b="1" spc="-5" dirty="0">
                <a:solidFill>
                  <a:srgbClr val="0000FF"/>
                </a:solidFill>
                <a:latin typeface="Verdana"/>
                <a:cs typeface="Verdana"/>
              </a:rPr>
              <a:t>Des portails</a:t>
            </a:r>
            <a:r>
              <a:rPr b="1" spc="-15" dirty="0">
                <a:solidFill>
                  <a:srgbClr val="0000FF"/>
                </a:solidFill>
                <a:latin typeface="Verdana"/>
                <a:cs typeface="Verdana"/>
              </a:rPr>
              <a:t> </a:t>
            </a:r>
            <a:r>
              <a:rPr b="1" spc="-5" dirty="0">
                <a:solidFill>
                  <a:srgbClr val="0000FF"/>
                </a:solidFill>
                <a:latin typeface="Verdana"/>
                <a:cs typeface="Verdana"/>
              </a:rPr>
              <a:t>scientifiques</a:t>
            </a:r>
            <a:r>
              <a:rPr b="1" spc="10" dirty="0">
                <a:solidFill>
                  <a:srgbClr val="0000FF"/>
                </a:solidFill>
                <a:latin typeface="Verdana"/>
                <a:cs typeface="Verdana"/>
              </a:rPr>
              <a:t> </a:t>
            </a:r>
            <a:r>
              <a:rPr b="1" dirty="0">
                <a:solidFill>
                  <a:srgbClr val="0000FF"/>
                </a:solidFill>
                <a:latin typeface="Verdana"/>
                <a:cs typeface="Verdana"/>
              </a:rPr>
              <a:t>ou </a:t>
            </a:r>
            <a:r>
              <a:rPr b="1" spc="-5" dirty="0">
                <a:solidFill>
                  <a:srgbClr val="0000FF"/>
                </a:solidFill>
                <a:latin typeface="Verdana"/>
                <a:cs typeface="Verdana"/>
              </a:rPr>
              <a:t>thématiques</a:t>
            </a:r>
            <a:endParaRPr dirty="0">
              <a:solidFill>
                <a:prstClr val="black"/>
              </a:solidFill>
              <a:latin typeface="Verdana"/>
              <a:cs typeface="Verdana"/>
            </a:endParaRPr>
          </a:p>
          <a:p>
            <a:pPr marL="812800" indent="-343535">
              <a:spcBef>
                <a:spcPts val="1080"/>
              </a:spcBef>
              <a:buFont typeface="Symbol"/>
              <a:buChar char=""/>
              <a:tabLst>
                <a:tab pos="812800" algn="l"/>
                <a:tab pos="813435" algn="l"/>
              </a:tabLst>
            </a:pPr>
            <a:r>
              <a:rPr spc="-10" dirty="0">
                <a:solidFill>
                  <a:prstClr val="black"/>
                </a:solidFill>
                <a:latin typeface="Verdana"/>
                <a:cs typeface="Verdana"/>
              </a:rPr>
              <a:t>WorldWideScience</a:t>
            </a:r>
            <a:r>
              <a:rPr spc="10" dirty="0">
                <a:solidFill>
                  <a:prstClr val="black"/>
                </a:solidFill>
                <a:latin typeface="Verdana"/>
                <a:cs typeface="Verdana"/>
              </a:rPr>
              <a:t> </a:t>
            </a:r>
            <a:r>
              <a:rPr spc="-5" dirty="0">
                <a:solidFill>
                  <a:prstClr val="black"/>
                </a:solidFill>
                <a:latin typeface="Verdana"/>
                <a:cs typeface="Verdana"/>
              </a:rPr>
              <a:t>(http://worldwidescience.org)</a:t>
            </a:r>
            <a:endParaRPr dirty="0">
              <a:solidFill>
                <a:prstClr val="black"/>
              </a:solidFill>
              <a:latin typeface="Verdana"/>
              <a:cs typeface="Verdana"/>
            </a:endParaRPr>
          </a:p>
          <a:p>
            <a:pPr marL="812800" indent="-343535">
              <a:spcBef>
                <a:spcPts val="1080"/>
              </a:spcBef>
              <a:buFont typeface="Symbol"/>
              <a:buChar char=""/>
              <a:tabLst>
                <a:tab pos="812800" algn="l"/>
                <a:tab pos="813435" algn="l"/>
              </a:tabLst>
            </a:pPr>
            <a:r>
              <a:rPr dirty="0">
                <a:solidFill>
                  <a:prstClr val="black"/>
                </a:solidFill>
                <a:latin typeface="Verdana"/>
                <a:cs typeface="Verdana"/>
              </a:rPr>
              <a:t>Université</a:t>
            </a:r>
            <a:r>
              <a:rPr spc="-20" dirty="0">
                <a:solidFill>
                  <a:prstClr val="black"/>
                </a:solidFill>
                <a:latin typeface="Verdana"/>
                <a:cs typeface="Verdana"/>
              </a:rPr>
              <a:t> </a:t>
            </a:r>
            <a:r>
              <a:rPr dirty="0">
                <a:solidFill>
                  <a:prstClr val="black"/>
                </a:solidFill>
                <a:latin typeface="Verdana"/>
                <a:cs typeface="Verdana"/>
              </a:rPr>
              <a:t>en</a:t>
            </a:r>
            <a:r>
              <a:rPr spc="5" dirty="0">
                <a:solidFill>
                  <a:prstClr val="black"/>
                </a:solidFill>
                <a:latin typeface="Verdana"/>
                <a:cs typeface="Verdana"/>
              </a:rPr>
              <a:t> </a:t>
            </a:r>
            <a:r>
              <a:rPr dirty="0">
                <a:solidFill>
                  <a:prstClr val="black"/>
                </a:solidFill>
                <a:latin typeface="Verdana"/>
                <a:cs typeface="Verdana"/>
              </a:rPr>
              <a:t>ligne </a:t>
            </a:r>
            <a:r>
              <a:rPr spc="-5" dirty="0">
                <a:solidFill>
                  <a:prstClr val="black"/>
                </a:solidFill>
                <a:latin typeface="Verdana"/>
                <a:cs typeface="Verdana"/>
              </a:rPr>
              <a:t>(http://uel.unisciel.fr)</a:t>
            </a:r>
            <a:endParaRPr dirty="0">
              <a:solidFill>
                <a:prstClr val="black"/>
              </a:solidFill>
              <a:latin typeface="Verdana"/>
              <a:cs typeface="Verdana"/>
            </a:endParaRPr>
          </a:p>
          <a:p>
            <a:pPr marL="812800" indent="-343535">
              <a:spcBef>
                <a:spcPts val="1080"/>
              </a:spcBef>
              <a:buFont typeface="Symbol"/>
              <a:buChar char=""/>
              <a:tabLst>
                <a:tab pos="812800" algn="l"/>
                <a:tab pos="813435" algn="l"/>
              </a:tabLst>
            </a:pPr>
            <a:r>
              <a:rPr spc="-5" dirty="0" smtClean="0">
                <a:solidFill>
                  <a:prstClr val="black"/>
                </a:solidFill>
                <a:latin typeface="Verdana"/>
                <a:cs typeface="Verdana"/>
              </a:rPr>
              <a:t>Centre</a:t>
            </a:r>
            <a:r>
              <a:rPr dirty="0" smtClean="0">
                <a:solidFill>
                  <a:prstClr val="black"/>
                </a:solidFill>
                <a:latin typeface="Verdana"/>
                <a:cs typeface="Verdana"/>
              </a:rPr>
              <a:t> </a:t>
            </a:r>
            <a:r>
              <a:rPr lang="fr-FR" dirty="0" smtClean="0">
                <a:solidFill>
                  <a:prstClr val="black"/>
                </a:solidFill>
                <a:latin typeface="Verdana"/>
                <a:cs typeface="Verdana"/>
              </a:rPr>
              <a:t>National </a:t>
            </a:r>
            <a:r>
              <a:rPr spc="-5" dirty="0" smtClean="0">
                <a:solidFill>
                  <a:prstClr val="black"/>
                </a:solidFill>
                <a:latin typeface="Verdana"/>
                <a:cs typeface="Verdana"/>
              </a:rPr>
              <a:t>de</a:t>
            </a:r>
            <a:r>
              <a:rPr spc="10" dirty="0" smtClean="0">
                <a:solidFill>
                  <a:prstClr val="black"/>
                </a:solidFill>
                <a:latin typeface="Verdana"/>
                <a:cs typeface="Verdana"/>
              </a:rPr>
              <a:t> </a:t>
            </a:r>
            <a:r>
              <a:rPr lang="fr-FR" spc="-5" dirty="0" smtClean="0">
                <a:solidFill>
                  <a:prstClr val="black"/>
                </a:solidFill>
                <a:latin typeface="Verdana"/>
                <a:cs typeface="Verdana"/>
              </a:rPr>
              <a:t>Documentation </a:t>
            </a:r>
            <a:r>
              <a:rPr lang="fr-FR" dirty="0" smtClean="0">
                <a:solidFill>
                  <a:prstClr val="black"/>
                </a:solidFill>
                <a:latin typeface="Verdana"/>
                <a:cs typeface="Verdana"/>
              </a:rPr>
              <a:t>en Ligne </a:t>
            </a:r>
            <a:r>
              <a:rPr spc="-5" dirty="0" smtClean="0">
                <a:solidFill>
                  <a:prstClr val="black"/>
                </a:solidFill>
                <a:latin typeface="Verdana"/>
                <a:cs typeface="Verdana"/>
              </a:rPr>
              <a:t>(</a:t>
            </a:r>
            <a:r>
              <a:rPr u="heavy" spc="-5" dirty="0" smtClean="0">
                <a:solidFill>
                  <a:srgbClr val="0462C1"/>
                </a:solidFill>
                <a:uFill>
                  <a:solidFill>
                    <a:srgbClr val="0462C1"/>
                  </a:solidFill>
                </a:uFill>
                <a:latin typeface="Verdana"/>
                <a:cs typeface="Verdana"/>
              </a:rPr>
              <a:t>http</a:t>
            </a:r>
            <a:r>
              <a:rPr u="heavy" spc="-5" dirty="0">
                <a:solidFill>
                  <a:srgbClr val="0462C1"/>
                </a:solidFill>
                <a:uFill>
                  <a:solidFill>
                    <a:srgbClr val="0462C1"/>
                  </a:solidFill>
                </a:uFill>
                <a:latin typeface="Verdana"/>
                <a:cs typeface="Verdana"/>
              </a:rPr>
              <a:t>://</a:t>
            </a:r>
            <a:r>
              <a:rPr u="heavy" spc="-5" dirty="0" smtClean="0">
                <a:solidFill>
                  <a:srgbClr val="0462C1"/>
                </a:solidFill>
                <a:uFill>
                  <a:solidFill>
                    <a:srgbClr val="0462C1"/>
                  </a:solidFill>
                </a:uFill>
                <a:latin typeface="Verdana"/>
                <a:cs typeface="Verdana"/>
              </a:rPr>
              <a:t>www.</a:t>
            </a:r>
            <a:r>
              <a:rPr lang="fr-FR" u="heavy" spc="-5" dirty="0" err="1" smtClean="0">
                <a:solidFill>
                  <a:srgbClr val="0462C1"/>
                </a:solidFill>
                <a:uFill>
                  <a:solidFill>
                    <a:srgbClr val="0462C1"/>
                  </a:solidFill>
                </a:uFill>
                <a:latin typeface="Verdana"/>
                <a:cs typeface="Verdana"/>
              </a:rPr>
              <a:t>sndl</a:t>
            </a:r>
            <a:r>
              <a:rPr u="heavy" spc="-5" dirty="0" smtClean="0">
                <a:solidFill>
                  <a:srgbClr val="0462C1"/>
                </a:solidFill>
                <a:uFill>
                  <a:solidFill>
                    <a:srgbClr val="0462C1"/>
                  </a:solidFill>
                </a:uFill>
                <a:latin typeface="Verdana"/>
                <a:cs typeface="Verdana"/>
              </a:rPr>
              <a:t>.</a:t>
            </a:r>
            <a:r>
              <a:rPr lang="fr-FR" u="heavy" spc="-5" dirty="0" smtClean="0">
                <a:solidFill>
                  <a:srgbClr val="0462C1"/>
                </a:solidFill>
                <a:uFill>
                  <a:solidFill>
                    <a:srgbClr val="0462C1"/>
                  </a:solidFill>
                </a:uFill>
                <a:latin typeface="Verdana"/>
                <a:cs typeface="Verdana"/>
              </a:rPr>
              <a:t>dz</a:t>
            </a:r>
            <a:r>
              <a:rPr spc="-5" dirty="0" smtClean="0">
                <a:solidFill>
                  <a:prstClr val="black"/>
                </a:solidFill>
                <a:latin typeface="Verdana"/>
                <a:cs typeface="Verdana"/>
              </a:rPr>
              <a:t>)</a:t>
            </a:r>
            <a:endParaRPr dirty="0">
              <a:solidFill>
                <a:prstClr val="black"/>
              </a:solidFill>
              <a:latin typeface="Verdana"/>
              <a:cs typeface="Verdana"/>
            </a:endParaRPr>
          </a:p>
        </p:txBody>
      </p:sp>
    </p:spTree>
    <p:extLst>
      <p:ext uri="{BB962C8B-B14F-4D97-AF65-F5344CB8AC3E}">
        <p14:creationId xmlns:p14="http://schemas.microsoft.com/office/powerpoint/2010/main" val="39620351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05533" y="246633"/>
            <a:ext cx="8941435" cy="330835"/>
          </a:xfrm>
          <a:prstGeom prst="rect">
            <a:avLst/>
          </a:prstGeom>
        </p:spPr>
        <p:txBody>
          <a:bodyPr vert="horz" wrap="square" lIns="0" tIns="12700" rIns="0" bIns="0" rtlCol="0">
            <a:spAutoFit/>
          </a:bodyPr>
          <a:lstStyle/>
          <a:p>
            <a:pPr marL="12700">
              <a:lnSpc>
                <a:spcPct val="100000"/>
              </a:lnSpc>
              <a:spcBef>
                <a:spcPts val="100"/>
              </a:spcBef>
            </a:pPr>
            <a:r>
              <a:rPr i="0" u="heavy" dirty="0">
                <a:uFill>
                  <a:solidFill>
                    <a:srgbClr val="FFFFFF"/>
                  </a:solidFill>
                </a:uFill>
                <a:latin typeface="Verdana"/>
                <a:cs typeface="Verdana"/>
              </a:rPr>
              <a:t>CHAPITRE</a:t>
            </a:r>
            <a:r>
              <a:rPr i="0" u="heavy" spc="-15" dirty="0">
                <a:uFill>
                  <a:solidFill>
                    <a:srgbClr val="FFFFFF"/>
                  </a:solidFill>
                </a:uFill>
                <a:latin typeface="Verdana"/>
                <a:cs typeface="Verdana"/>
              </a:rPr>
              <a:t> </a:t>
            </a:r>
            <a:r>
              <a:rPr i="0" u="heavy" dirty="0">
                <a:uFill>
                  <a:solidFill>
                    <a:srgbClr val="FFFFFF"/>
                  </a:solidFill>
                </a:uFill>
                <a:latin typeface="Verdana"/>
                <a:cs typeface="Verdana"/>
              </a:rPr>
              <a:t>02</a:t>
            </a:r>
            <a:r>
              <a:rPr i="0" u="heavy" spc="-25" dirty="0">
                <a:uFill>
                  <a:solidFill>
                    <a:srgbClr val="FFFFFF"/>
                  </a:solidFill>
                </a:uFill>
                <a:latin typeface="Verdana"/>
                <a:cs typeface="Verdana"/>
              </a:rPr>
              <a:t> </a:t>
            </a:r>
            <a:r>
              <a:rPr i="0" u="heavy" dirty="0">
                <a:uFill>
                  <a:solidFill>
                    <a:srgbClr val="FFFFFF"/>
                  </a:solidFill>
                </a:uFill>
                <a:latin typeface="Verdana"/>
                <a:cs typeface="Verdana"/>
              </a:rPr>
              <a:t>:</a:t>
            </a:r>
            <a:r>
              <a:rPr i="0" dirty="0">
                <a:latin typeface="Verdana"/>
                <a:cs typeface="Verdana"/>
              </a:rPr>
              <a:t> </a:t>
            </a:r>
            <a:r>
              <a:rPr spc="-5" dirty="0"/>
              <a:t>SELECTIONNER</a:t>
            </a:r>
            <a:r>
              <a:rPr spc="-40" dirty="0"/>
              <a:t> </a:t>
            </a:r>
            <a:r>
              <a:rPr spc="-5" dirty="0"/>
              <a:t>LES</a:t>
            </a:r>
            <a:r>
              <a:rPr dirty="0"/>
              <a:t> SOURCES</a:t>
            </a:r>
            <a:r>
              <a:rPr spc="-15" dirty="0"/>
              <a:t> </a:t>
            </a:r>
            <a:r>
              <a:rPr spc="-5" dirty="0"/>
              <a:t>D’INFORMATION</a:t>
            </a:r>
          </a:p>
        </p:txBody>
      </p:sp>
      <p:sp>
        <p:nvSpPr>
          <p:cNvPr id="3" name="object 3"/>
          <p:cNvSpPr txBox="1"/>
          <p:nvPr/>
        </p:nvSpPr>
        <p:spPr>
          <a:xfrm>
            <a:off x="197916" y="674370"/>
            <a:ext cx="11760200" cy="5310505"/>
          </a:xfrm>
          <a:prstGeom prst="rect">
            <a:avLst/>
          </a:prstGeom>
        </p:spPr>
        <p:txBody>
          <a:bodyPr vert="horz" wrap="square" lIns="0" tIns="12700" rIns="0" bIns="0" rtlCol="0">
            <a:spAutoFit/>
          </a:bodyPr>
          <a:lstStyle/>
          <a:p>
            <a:pPr marL="469900" algn="just">
              <a:spcBef>
                <a:spcPts val="100"/>
              </a:spcBef>
            </a:pPr>
            <a:r>
              <a:rPr b="1" dirty="0">
                <a:solidFill>
                  <a:srgbClr val="0000FF"/>
                </a:solidFill>
                <a:latin typeface="Verdana"/>
                <a:cs typeface="Verdana"/>
              </a:rPr>
              <a:t>2.3.</a:t>
            </a:r>
            <a:r>
              <a:rPr b="1" spc="-30" dirty="0">
                <a:solidFill>
                  <a:srgbClr val="0000FF"/>
                </a:solidFill>
                <a:latin typeface="Verdana"/>
                <a:cs typeface="Verdana"/>
              </a:rPr>
              <a:t> </a:t>
            </a:r>
            <a:r>
              <a:rPr b="1" spc="-5" dirty="0">
                <a:solidFill>
                  <a:srgbClr val="0000FF"/>
                </a:solidFill>
                <a:latin typeface="Verdana"/>
                <a:cs typeface="Verdana"/>
              </a:rPr>
              <a:t>Evaluer</a:t>
            </a:r>
            <a:r>
              <a:rPr b="1" spc="5" dirty="0">
                <a:solidFill>
                  <a:srgbClr val="0000FF"/>
                </a:solidFill>
                <a:latin typeface="Verdana"/>
                <a:cs typeface="Verdana"/>
              </a:rPr>
              <a:t> </a:t>
            </a:r>
            <a:r>
              <a:rPr b="1" dirty="0">
                <a:solidFill>
                  <a:srgbClr val="0000FF"/>
                </a:solidFill>
                <a:latin typeface="Verdana"/>
                <a:cs typeface="Verdana"/>
              </a:rPr>
              <a:t>la</a:t>
            </a:r>
            <a:r>
              <a:rPr b="1" spc="-10" dirty="0">
                <a:solidFill>
                  <a:srgbClr val="0000FF"/>
                </a:solidFill>
                <a:latin typeface="Verdana"/>
                <a:cs typeface="Verdana"/>
              </a:rPr>
              <a:t> </a:t>
            </a:r>
            <a:r>
              <a:rPr b="1" spc="-5" dirty="0">
                <a:solidFill>
                  <a:srgbClr val="0000FF"/>
                </a:solidFill>
                <a:latin typeface="Verdana"/>
                <a:cs typeface="Verdana"/>
              </a:rPr>
              <a:t>qualité</a:t>
            </a:r>
            <a:r>
              <a:rPr b="1" spc="15" dirty="0">
                <a:solidFill>
                  <a:srgbClr val="0000FF"/>
                </a:solidFill>
                <a:latin typeface="Verdana"/>
                <a:cs typeface="Verdana"/>
              </a:rPr>
              <a:t> </a:t>
            </a:r>
            <a:r>
              <a:rPr b="1" spc="-5" dirty="0">
                <a:solidFill>
                  <a:srgbClr val="0000FF"/>
                </a:solidFill>
                <a:latin typeface="Verdana"/>
                <a:cs typeface="Verdana"/>
              </a:rPr>
              <a:t>et</a:t>
            </a:r>
            <a:r>
              <a:rPr b="1" dirty="0">
                <a:solidFill>
                  <a:srgbClr val="0000FF"/>
                </a:solidFill>
                <a:latin typeface="Verdana"/>
                <a:cs typeface="Verdana"/>
              </a:rPr>
              <a:t> la</a:t>
            </a:r>
            <a:r>
              <a:rPr b="1" spc="-10" dirty="0">
                <a:solidFill>
                  <a:srgbClr val="0000FF"/>
                </a:solidFill>
                <a:latin typeface="Verdana"/>
                <a:cs typeface="Verdana"/>
              </a:rPr>
              <a:t> </a:t>
            </a:r>
            <a:r>
              <a:rPr b="1" spc="-5" dirty="0">
                <a:solidFill>
                  <a:srgbClr val="0000FF"/>
                </a:solidFill>
                <a:latin typeface="Verdana"/>
                <a:cs typeface="Verdana"/>
              </a:rPr>
              <a:t>pertinence</a:t>
            </a:r>
            <a:r>
              <a:rPr b="1" spc="15" dirty="0">
                <a:solidFill>
                  <a:srgbClr val="0000FF"/>
                </a:solidFill>
                <a:latin typeface="Verdana"/>
                <a:cs typeface="Verdana"/>
              </a:rPr>
              <a:t> </a:t>
            </a:r>
            <a:r>
              <a:rPr b="1" dirty="0">
                <a:solidFill>
                  <a:srgbClr val="0000FF"/>
                </a:solidFill>
                <a:latin typeface="Verdana"/>
                <a:cs typeface="Verdana"/>
              </a:rPr>
              <a:t>des</a:t>
            </a:r>
            <a:r>
              <a:rPr b="1" spc="-10" dirty="0">
                <a:solidFill>
                  <a:srgbClr val="0000FF"/>
                </a:solidFill>
                <a:latin typeface="Verdana"/>
                <a:cs typeface="Verdana"/>
              </a:rPr>
              <a:t> </a:t>
            </a:r>
            <a:r>
              <a:rPr b="1" spc="-5" dirty="0">
                <a:solidFill>
                  <a:srgbClr val="0000FF"/>
                </a:solidFill>
                <a:latin typeface="Verdana"/>
                <a:cs typeface="Verdana"/>
              </a:rPr>
              <a:t>sources</a:t>
            </a:r>
            <a:r>
              <a:rPr b="1" spc="-10" dirty="0">
                <a:solidFill>
                  <a:srgbClr val="0000FF"/>
                </a:solidFill>
                <a:latin typeface="Verdana"/>
                <a:cs typeface="Verdana"/>
              </a:rPr>
              <a:t> </a:t>
            </a:r>
            <a:r>
              <a:rPr b="1" spc="-5" dirty="0">
                <a:solidFill>
                  <a:srgbClr val="0000FF"/>
                </a:solidFill>
                <a:latin typeface="Verdana"/>
                <a:cs typeface="Verdana"/>
              </a:rPr>
              <a:t>d’information</a:t>
            </a:r>
            <a:endParaRPr>
              <a:solidFill>
                <a:prstClr val="black"/>
              </a:solidFill>
              <a:latin typeface="Verdana"/>
              <a:cs typeface="Verdana"/>
            </a:endParaRPr>
          </a:p>
          <a:p>
            <a:pPr marL="12700" marR="6985" indent="914400" algn="just">
              <a:lnSpc>
                <a:spcPct val="150000"/>
              </a:lnSpc>
              <a:spcBef>
                <a:spcPts val="565"/>
              </a:spcBef>
            </a:pPr>
            <a:r>
              <a:rPr spc="-5" dirty="0">
                <a:solidFill>
                  <a:prstClr val="black"/>
                </a:solidFill>
                <a:latin typeface="Verdana"/>
                <a:cs typeface="Verdana"/>
              </a:rPr>
              <a:t>Cette étape est </a:t>
            </a:r>
            <a:r>
              <a:rPr dirty="0">
                <a:solidFill>
                  <a:prstClr val="black"/>
                </a:solidFill>
                <a:latin typeface="Verdana"/>
                <a:cs typeface="Verdana"/>
              </a:rPr>
              <a:t>essentielle puisqu’elle </a:t>
            </a:r>
            <a:r>
              <a:rPr spc="-5" dirty="0">
                <a:solidFill>
                  <a:prstClr val="black"/>
                </a:solidFill>
                <a:latin typeface="Verdana"/>
                <a:cs typeface="Verdana"/>
              </a:rPr>
              <a:t>valide </a:t>
            </a:r>
            <a:r>
              <a:rPr spc="5" dirty="0">
                <a:solidFill>
                  <a:prstClr val="black"/>
                </a:solidFill>
                <a:latin typeface="Verdana"/>
                <a:cs typeface="Verdana"/>
              </a:rPr>
              <a:t>la </a:t>
            </a:r>
            <a:r>
              <a:rPr dirty="0">
                <a:solidFill>
                  <a:prstClr val="black"/>
                </a:solidFill>
                <a:latin typeface="Verdana"/>
                <a:cs typeface="Verdana"/>
              </a:rPr>
              <a:t>qualité </a:t>
            </a:r>
            <a:r>
              <a:rPr spc="-5" dirty="0">
                <a:solidFill>
                  <a:prstClr val="black"/>
                </a:solidFill>
                <a:latin typeface="Verdana"/>
                <a:cs typeface="Verdana"/>
              </a:rPr>
              <a:t>et </a:t>
            </a:r>
            <a:r>
              <a:rPr spc="5" dirty="0">
                <a:solidFill>
                  <a:prstClr val="black"/>
                </a:solidFill>
                <a:latin typeface="Verdana"/>
                <a:cs typeface="Verdana"/>
              </a:rPr>
              <a:t>la </a:t>
            </a:r>
            <a:r>
              <a:rPr spc="-5" dirty="0">
                <a:solidFill>
                  <a:prstClr val="black"/>
                </a:solidFill>
                <a:latin typeface="Verdana"/>
                <a:cs typeface="Verdana"/>
              </a:rPr>
              <a:t>pertinence </a:t>
            </a:r>
            <a:r>
              <a:rPr dirty="0">
                <a:solidFill>
                  <a:prstClr val="black"/>
                </a:solidFill>
                <a:latin typeface="Verdana"/>
                <a:cs typeface="Verdana"/>
              </a:rPr>
              <a:t>des informations </a:t>
            </a:r>
            <a:r>
              <a:rPr spc="5" dirty="0">
                <a:solidFill>
                  <a:prstClr val="black"/>
                </a:solidFill>
                <a:latin typeface="Verdana"/>
                <a:cs typeface="Verdana"/>
              </a:rPr>
              <a:t> </a:t>
            </a:r>
            <a:r>
              <a:rPr spc="-5" dirty="0">
                <a:solidFill>
                  <a:prstClr val="black"/>
                </a:solidFill>
                <a:latin typeface="Verdana"/>
                <a:cs typeface="Verdana"/>
              </a:rPr>
              <a:t>collectées.</a:t>
            </a:r>
            <a:r>
              <a:rPr spc="25" dirty="0">
                <a:solidFill>
                  <a:prstClr val="black"/>
                </a:solidFill>
                <a:latin typeface="Verdana"/>
                <a:cs typeface="Verdana"/>
              </a:rPr>
              <a:t> </a:t>
            </a:r>
            <a:r>
              <a:rPr dirty="0">
                <a:solidFill>
                  <a:prstClr val="black"/>
                </a:solidFill>
                <a:latin typeface="Verdana"/>
                <a:cs typeface="Verdana"/>
              </a:rPr>
              <a:t>Seules</a:t>
            </a:r>
            <a:r>
              <a:rPr spc="-5" dirty="0">
                <a:solidFill>
                  <a:prstClr val="black"/>
                </a:solidFill>
                <a:latin typeface="Verdana"/>
                <a:cs typeface="Verdana"/>
              </a:rPr>
              <a:t> </a:t>
            </a:r>
            <a:r>
              <a:rPr dirty="0">
                <a:solidFill>
                  <a:prstClr val="black"/>
                </a:solidFill>
                <a:latin typeface="Verdana"/>
                <a:cs typeface="Verdana"/>
              </a:rPr>
              <a:t>les informations</a:t>
            </a:r>
            <a:r>
              <a:rPr spc="-25" dirty="0">
                <a:solidFill>
                  <a:prstClr val="black"/>
                </a:solidFill>
                <a:latin typeface="Verdana"/>
                <a:cs typeface="Verdana"/>
              </a:rPr>
              <a:t> </a:t>
            </a:r>
            <a:r>
              <a:rPr spc="-5" dirty="0">
                <a:solidFill>
                  <a:prstClr val="black"/>
                </a:solidFill>
                <a:latin typeface="Verdana"/>
                <a:cs typeface="Verdana"/>
              </a:rPr>
              <a:t>répondant</a:t>
            </a:r>
            <a:r>
              <a:rPr spc="25" dirty="0">
                <a:solidFill>
                  <a:prstClr val="black"/>
                </a:solidFill>
                <a:latin typeface="Verdana"/>
                <a:cs typeface="Verdana"/>
              </a:rPr>
              <a:t> </a:t>
            </a:r>
            <a:r>
              <a:rPr spc="-5" dirty="0">
                <a:solidFill>
                  <a:prstClr val="black"/>
                </a:solidFill>
                <a:latin typeface="Verdana"/>
                <a:cs typeface="Verdana"/>
              </a:rPr>
              <a:t>positivement</a:t>
            </a:r>
            <a:r>
              <a:rPr spc="10" dirty="0">
                <a:solidFill>
                  <a:prstClr val="black"/>
                </a:solidFill>
                <a:latin typeface="Verdana"/>
                <a:cs typeface="Verdana"/>
              </a:rPr>
              <a:t> </a:t>
            </a:r>
            <a:r>
              <a:rPr dirty="0">
                <a:solidFill>
                  <a:prstClr val="black"/>
                </a:solidFill>
                <a:latin typeface="Verdana"/>
                <a:cs typeface="Verdana"/>
              </a:rPr>
              <a:t>à</a:t>
            </a:r>
            <a:r>
              <a:rPr spc="-5" dirty="0">
                <a:solidFill>
                  <a:prstClr val="black"/>
                </a:solidFill>
                <a:latin typeface="Verdana"/>
                <a:cs typeface="Verdana"/>
              </a:rPr>
              <a:t> ces</a:t>
            </a:r>
            <a:r>
              <a:rPr spc="20" dirty="0">
                <a:solidFill>
                  <a:prstClr val="black"/>
                </a:solidFill>
                <a:latin typeface="Verdana"/>
                <a:cs typeface="Verdana"/>
              </a:rPr>
              <a:t> </a:t>
            </a:r>
            <a:r>
              <a:rPr spc="-5" dirty="0">
                <a:solidFill>
                  <a:prstClr val="black"/>
                </a:solidFill>
                <a:latin typeface="Verdana"/>
                <a:cs typeface="Verdana"/>
              </a:rPr>
              <a:t>deux</a:t>
            </a:r>
            <a:r>
              <a:rPr spc="15" dirty="0">
                <a:solidFill>
                  <a:prstClr val="black"/>
                </a:solidFill>
                <a:latin typeface="Verdana"/>
                <a:cs typeface="Verdana"/>
              </a:rPr>
              <a:t> </a:t>
            </a:r>
            <a:r>
              <a:rPr spc="-5" dirty="0">
                <a:solidFill>
                  <a:prstClr val="black"/>
                </a:solidFill>
                <a:latin typeface="Verdana"/>
                <a:cs typeface="Verdana"/>
              </a:rPr>
              <a:t>critères</a:t>
            </a:r>
            <a:r>
              <a:rPr spc="15" dirty="0">
                <a:solidFill>
                  <a:prstClr val="black"/>
                </a:solidFill>
                <a:latin typeface="Verdana"/>
                <a:cs typeface="Verdana"/>
              </a:rPr>
              <a:t> </a:t>
            </a:r>
            <a:r>
              <a:rPr dirty="0">
                <a:solidFill>
                  <a:prstClr val="black"/>
                </a:solidFill>
                <a:latin typeface="Verdana"/>
                <a:cs typeface="Verdana"/>
              </a:rPr>
              <a:t>sont</a:t>
            </a:r>
            <a:r>
              <a:rPr spc="5" dirty="0">
                <a:solidFill>
                  <a:prstClr val="black"/>
                </a:solidFill>
                <a:latin typeface="Verdana"/>
                <a:cs typeface="Verdana"/>
              </a:rPr>
              <a:t> </a:t>
            </a:r>
            <a:r>
              <a:rPr dirty="0">
                <a:solidFill>
                  <a:prstClr val="black"/>
                </a:solidFill>
                <a:latin typeface="Verdana"/>
                <a:cs typeface="Verdana"/>
              </a:rPr>
              <a:t>à</a:t>
            </a:r>
            <a:r>
              <a:rPr spc="5" dirty="0">
                <a:solidFill>
                  <a:prstClr val="black"/>
                </a:solidFill>
                <a:latin typeface="Verdana"/>
                <a:cs typeface="Verdana"/>
              </a:rPr>
              <a:t> </a:t>
            </a:r>
            <a:r>
              <a:rPr spc="-30" dirty="0">
                <a:solidFill>
                  <a:prstClr val="black"/>
                </a:solidFill>
                <a:latin typeface="Verdana"/>
                <a:cs typeface="Verdana"/>
              </a:rPr>
              <a:t>exploiter.</a:t>
            </a:r>
            <a:endParaRPr>
              <a:solidFill>
                <a:prstClr val="black"/>
              </a:solidFill>
              <a:latin typeface="Verdana"/>
              <a:cs typeface="Verdana"/>
            </a:endParaRPr>
          </a:p>
          <a:p>
            <a:pPr marL="12700" marR="5080" indent="914400" algn="just">
              <a:lnSpc>
                <a:spcPct val="150000"/>
              </a:lnSpc>
            </a:pPr>
            <a:r>
              <a:rPr dirty="0">
                <a:solidFill>
                  <a:prstClr val="black"/>
                </a:solidFill>
                <a:latin typeface="Verdana"/>
                <a:cs typeface="Verdana"/>
              </a:rPr>
              <a:t>Un </a:t>
            </a:r>
            <a:r>
              <a:rPr spc="-15" dirty="0">
                <a:solidFill>
                  <a:prstClr val="black"/>
                </a:solidFill>
                <a:latin typeface="Verdana"/>
                <a:cs typeface="Verdana"/>
              </a:rPr>
              <a:t>travail </a:t>
            </a:r>
            <a:r>
              <a:rPr spc="-5" dirty="0">
                <a:solidFill>
                  <a:prstClr val="black"/>
                </a:solidFill>
                <a:latin typeface="Verdana"/>
                <a:cs typeface="Verdana"/>
              </a:rPr>
              <a:t>de recherche </a:t>
            </a:r>
            <a:r>
              <a:rPr dirty="0">
                <a:solidFill>
                  <a:prstClr val="black"/>
                </a:solidFill>
                <a:latin typeface="Verdana"/>
                <a:cs typeface="Verdana"/>
              </a:rPr>
              <a:t>doit </a:t>
            </a:r>
            <a:r>
              <a:rPr spc="-5" dirty="0">
                <a:solidFill>
                  <a:prstClr val="black"/>
                </a:solidFill>
                <a:latin typeface="Verdana"/>
                <a:cs typeface="Verdana"/>
              </a:rPr>
              <a:t>s’appuyer </a:t>
            </a:r>
            <a:r>
              <a:rPr dirty="0">
                <a:solidFill>
                  <a:prstClr val="black"/>
                </a:solidFill>
                <a:latin typeface="Verdana"/>
                <a:cs typeface="Verdana"/>
              </a:rPr>
              <a:t>sur </a:t>
            </a:r>
            <a:r>
              <a:rPr spc="-10" dirty="0">
                <a:solidFill>
                  <a:prstClr val="black"/>
                </a:solidFill>
                <a:latin typeface="Verdana"/>
                <a:cs typeface="Verdana"/>
              </a:rPr>
              <a:t>des </a:t>
            </a:r>
            <a:r>
              <a:rPr dirty="0">
                <a:solidFill>
                  <a:prstClr val="black"/>
                </a:solidFill>
                <a:latin typeface="Verdana"/>
                <a:cs typeface="Verdana"/>
              </a:rPr>
              <a:t>informations </a:t>
            </a:r>
            <a:r>
              <a:rPr spc="-5" dirty="0">
                <a:solidFill>
                  <a:prstClr val="black"/>
                </a:solidFill>
                <a:latin typeface="Verdana"/>
                <a:cs typeface="Verdana"/>
              </a:rPr>
              <a:t>fiables. </a:t>
            </a:r>
            <a:r>
              <a:rPr dirty="0">
                <a:solidFill>
                  <a:prstClr val="black"/>
                </a:solidFill>
                <a:latin typeface="Verdana"/>
                <a:cs typeface="Verdana"/>
              </a:rPr>
              <a:t>Cela est </a:t>
            </a:r>
            <a:r>
              <a:rPr spc="-5" dirty="0">
                <a:solidFill>
                  <a:prstClr val="black"/>
                </a:solidFill>
                <a:latin typeface="Verdana"/>
                <a:cs typeface="Verdana"/>
              </a:rPr>
              <a:t>particulièrement </a:t>
            </a:r>
            <a:r>
              <a:rPr dirty="0">
                <a:solidFill>
                  <a:prstClr val="black"/>
                </a:solidFill>
                <a:latin typeface="Verdana"/>
                <a:cs typeface="Verdana"/>
              </a:rPr>
              <a:t> </a:t>
            </a:r>
            <a:r>
              <a:rPr spc="-10" dirty="0">
                <a:solidFill>
                  <a:prstClr val="black"/>
                </a:solidFill>
                <a:latin typeface="Verdana"/>
                <a:cs typeface="Verdana"/>
              </a:rPr>
              <a:t>vrai </a:t>
            </a:r>
            <a:r>
              <a:rPr spc="-5" dirty="0">
                <a:solidFill>
                  <a:prstClr val="black"/>
                </a:solidFill>
                <a:latin typeface="Verdana"/>
                <a:cs typeface="Verdana"/>
              </a:rPr>
              <a:t>lorsque </a:t>
            </a:r>
            <a:r>
              <a:rPr spc="5" dirty="0">
                <a:solidFill>
                  <a:prstClr val="black"/>
                </a:solidFill>
                <a:latin typeface="Verdana"/>
                <a:cs typeface="Verdana"/>
              </a:rPr>
              <a:t>les </a:t>
            </a:r>
            <a:r>
              <a:rPr spc="-5" dirty="0">
                <a:solidFill>
                  <a:prstClr val="black"/>
                </a:solidFill>
                <a:latin typeface="Verdana"/>
                <a:cs typeface="Verdana"/>
              </a:rPr>
              <a:t>recherches portent </a:t>
            </a:r>
            <a:r>
              <a:rPr dirty="0">
                <a:solidFill>
                  <a:prstClr val="black"/>
                </a:solidFill>
                <a:latin typeface="Verdana"/>
                <a:cs typeface="Verdana"/>
              </a:rPr>
              <a:t>sur des </a:t>
            </a:r>
            <a:r>
              <a:rPr spc="-5" dirty="0">
                <a:solidFill>
                  <a:prstClr val="black"/>
                </a:solidFill>
                <a:latin typeface="Verdana"/>
                <a:cs typeface="Verdana"/>
              </a:rPr>
              <a:t>sites </a:t>
            </a:r>
            <a:r>
              <a:rPr dirty="0">
                <a:solidFill>
                  <a:prstClr val="black"/>
                </a:solidFill>
                <a:latin typeface="Verdana"/>
                <a:cs typeface="Verdana"/>
              </a:rPr>
              <a:t>web. </a:t>
            </a:r>
            <a:r>
              <a:rPr spc="-40" dirty="0">
                <a:solidFill>
                  <a:prstClr val="black"/>
                </a:solidFill>
                <a:latin typeface="Verdana"/>
                <a:cs typeface="Verdana"/>
              </a:rPr>
              <a:t>Toute </a:t>
            </a:r>
            <a:r>
              <a:rPr dirty="0">
                <a:solidFill>
                  <a:prstClr val="black"/>
                </a:solidFill>
                <a:latin typeface="Verdana"/>
                <a:cs typeface="Verdana"/>
              </a:rPr>
              <a:t>information </a:t>
            </a:r>
            <a:r>
              <a:rPr spc="-5" dirty="0">
                <a:solidFill>
                  <a:prstClr val="black"/>
                </a:solidFill>
                <a:latin typeface="Verdana"/>
                <a:cs typeface="Verdana"/>
              </a:rPr>
              <a:t>dont on ignore </a:t>
            </a:r>
            <a:r>
              <a:rPr spc="5" dirty="0">
                <a:solidFill>
                  <a:prstClr val="black"/>
                </a:solidFill>
                <a:latin typeface="Verdana"/>
                <a:cs typeface="Verdana"/>
              </a:rPr>
              <a:t>la </a:t>
            </a:r>
            <a:r>
              <a:rPr spc="-5" dirty="0">
                <a:solidFill>
                  <a:prstClr val="black"/>
                </a:solidFill>
                <a:latin typeface="Verdana"/>
                <a:cs typeface="Verdana"/>
              </a:rPr>
              <a:t>provenance </a:t>
            </a:r>
            <a:r>
              <a:rPr spc="-620" dirty="0">
                <a:solidFill>
                  <a:prstClr val="black"/>
                </a:solidFill>
                <a:latin typeface="Verdana"/>
                <a:cs typeface="Verdana"/>
              </a:rPr>
              <a:t> </a:t>
            </a:r>
            <a:r>
              <a:rPr spc="-10" dirty="0">
                <a:solidFill>
                  <a:prstClr val="black"/>
                </a:solidFill>
                <a:latin typeface="Verdana"/>
                <a:cs typeface="Verdana"/>
              </a:rPr>
              <a:t>devrait</a:t>
            </a:r>
            <a:r>
              <a:rPr spc="5" dirty="0">
                <a:solidFill>
                  <a:prstClr val="black"/>
                </a:solidFill>
                <a:latin typeface="Verdana"/>
                <a:cs typeface="Verdana"/>
              </a:rPr>
              <a:t> </a:t>
            </a:r>
            <a:r>
              <a:rPr dirty="0">
                <a:solidFill>
                  <a:prstClr val="black"/>
                </a:solidFill>
                <a:latin typeface="Verdana"/>
                <a:cs typeface="Verdana"/>
              </a:rPr>
              <a:t>a</a:t>
            </a:r>
            <a:r>
              <a:rPr spc="-10" dirty="0">
                <a:solidFill>
                  <a:prstClr val="black"/>
                </a:solidFill>
                <a:latin typeface="Verdana"/>
                <a:cs typeface="Verdana"/>
              </a:rPr>
              <a:t> </a:t>
            </a:r>
            <a:r>
              <a:rPr dirty="0">
                <a:solidFill>
                  <a:prstClr val="black"/>
                </a:solidFill>
                <a:latin typeface="Verdana"/>
                <a:cs typeface="Verdana"/>
              </a:rPr>
              <a:t>priori</a:t>
            </a:r>
            <a:r>
              <a:rPr spc="-5" dirty="0">
                <a:solidFill>
                  <a:prstClr val="black"/>
                </a:solidFill>
                <a:latin typeface="Verdana"/>
                <a:cs typeface="Verdana"/>
              </a:rPr>
              <a:t> être</a:t>
            </a:r>
            <a:r>
              <a:rPr spc="5" dirty="0">
                <a:solidFill>
                  <a:prstClr val="black"/>
                </a:solidFill>
                <a:latin typeface="Verdana"/>
                <a:cs typeface="Verdana"/>
              </a:rPr>
              <a:t> </a:t>
            </a:r>
            <a:r>
              <a:rPr spc="-5" dirty="0">
                <a:solidFill>
                  <a:prstClr val="black"/>
                </a:solidFill>
                <a:latin typeface="Verdana"/>
                <a:cs typeface="Verdana"/>
              </a:rPr>
              <a:t>écartée.</a:t>
            </a:r>
            <a:endParaRPr>
              <a:solidFill>
                <a:prstClr val="black"/>
              </a:solidFill>
              <a:latin typeface="Verdana"/>
              <a:cs typeface="Verdana"/>
            </a:endParaRPr>
          </a:p>
          <a:p>
            <a:pPr marL="927100" algn="just">
              <a:spcBef>
                <a:spcPts val="1080"/>
              </a:spcBef>
            </a:pPr>
            <a:r>
              <a:rPr spc="-5" dirty="0">
                <a:solidFill>
                  <a:prstClr val="black"/>
                </a:solidFill>
                <a:latin typeface="Verdana"/>
                <a:cs typeface="Verdana"/>
              </a:rPr>
              <a:t>Quels</a:t>
            </a:r>
            <a:r>
              <a:rPr dirty="0">
                <a:solidFill>
                  <a:prstClr val="black"/>
                </a:solidFill>
                <a:latin typeface="Verdana"/>
                <a:cs typeface="Verdana"/>
              </a:rPr>
              <a:t> sont les</a:t>
            </a:r>
            <a:r>
              <a:rPr spc="10" dirty="0">
                <a:solidFill>
                  <a:prstClr val="black"/>
                </a:solidFill>
                <a:latin typeface="Verdana"/>
                <a:cs typeface="Verdana"/>
              </a:rPr>
              <a:t> </a:t>
            </a:r>
            <a:r>
              <a:rPr dirty="0">
                <a:solidFill>
                  <a:prstClr val="black"/>
                </a:solidFill>
                <a:latin typeface="Verdana"/>
                <a:cs typeface="Verdana"/>
              </a:rPr>
              <a:t>principaux</a:t>
            </a:r>
            <a:r>
              <a:rPr spc="-15" dirty="0">
                <a:solidFill>
                  <a:prstClr val="black"/>
                </a:solidFill>
                <a:latin typeface="Verdana"/>
                <a:cs typeface="Verdana"/>
              </a:rPr>
              <a:t> </a:t>
            </a:r>
            <a:r>
              <a:rPr spc="-5" dirty="0">
                <a:solidFill>
                  <a:prstClr val="black"/>
                </a:solidFill>
                <a:latin typeface="Verdana"/>
                <a:cs typeface="Verdana"/>
              </a:rPr>
              <a:t>critères</a:t>
            </a:r>
            <a:r>
              <a:rPr spc="10" dirty="0">
                <a:solidFill>
                  <a:prstClr val="black"/>
                </a:solidFill>
                <a:latin typeface="Verdana"/>
                <a:cs typeface="Verdana"/>
              </a:rPr>
              <a:t> </a:t>
            </a:r>
            <a:r>
              <a:rPr spc="-5" dirty="0">
                <a:solidFill>
                  <a:prstClr val="black"/>
                </a:solidFill>
                <a:latin typeface="Verdana"/>
                <a:cs typeface="Verdana"/>
              </a:rPr>
              <a:t>de</a:t>
            </a:r>
            <a:r>
              <a:rPr spc="10" dirty="0">
                <a:solidFill>
                  <a:prstClr val="black"/>
                </a:solidFill>
                <a:latin typeface="Verdana"/>
                <a:cs typeface="Verdana"/>
              </a:rPr>
              <a:t> </a:t>
            </a:r>
            <a:r>
              <a:rPr dirty="0">
                <a:solidFill>
                  <a:prstClr val="black"/>
                </a:solidFill>
                <a:latin typeface="Verdana"/>
                <a:cs typeface="Verdana"/>
              </a:rPr>
              <a:t>fiabilité</a:t>
            </a:r>
            <a:r>
              <a:rPr spc="-5" dirty="0">
                <a:solidFill>
                  <a:prstClr val="black"/>
                </a:solidFill>
                <a:latin typeface="Verdana"/>
                <a:cs typeface="Verdana"/>
              </a:rPr>
              <a:t> </a:t>
            </a:r>
            <a:r>
              <a:rPr spc="-10" dirty="0">
                <a:solidFill>
                  <a:prstClr val="black"/>
                </a:solidFill>
                <a:latin typeface="Verdana"/>
                <a:cs typeface="Verdana"/>
              </a:rPr>
              <a:t>des</a:t>
            </a:r>
            <a:r>
              <a:rPr spc="25" dirty="0">
                <a:solidFill>
                  <a:prstClr val="black"/>
                </a:solidFill>
                <a:latin typeface="Verdana"/>
                <a:cs typeface="Verdana"/>
              </a:rPr>
              <a:t> </a:t>
            </a:r>
            <a:r>
              <a:rPr spc="-5" dirty="0">
                <a:solidFill>
                  <a:prstClr val="black"/>
                </a:solidFill>
                <a:latin typeface="Verdana"/>
                <a:cs typeface="Verdana"/>
              </a:rPr>
              <a:t>sources</a:t>
            </a:r>
            <a:r>
              <a:rPr dirty="0">
                <a:solidFill>
                  <a:prstClr val="black"/>
                </a:solidFill>
                <a:latin typeface="Verdana"/>
                <a:cs typeface="Verdana"/>
              </a:rPr>
              <a:t> ?</a:t>
            </a:r>
            <a:endParaRPr>
              <a:solidFill>
                <a:prstClr val="black"/>
              </a:solidFill>
              <a:latin typeface="Verdana"/>
              <a:cs typeface="Verdana"/>
            </a:endParaRPr>
          </a:p>
          <a:p>
            <a:pPr marL="299085" indent="-287020">
              <a:spcBef>
                <a:spcPts val="1085"/>
              </a:spcBef>
              <a:buFont typeface="Wingdings"/>
              <a:buChar char=""/>
              <a:tabLst>
                <a:tab pos="299085" algn="l"/>
                <a:tab pos="299720" algn="l"/>
              </a:tabLst>
            </a:pPr>
            <a:r>
              <a:rPr spc="-45" dirty="0">
                <a:solidFill>
                  <a:prstClr val="black"/>
                </a:solidFill>
                <a:latin typeface="Verdana"/>
                <a:cs typeface="Verdana"/>
              </a:rPr>
              <a:t>L'auteur,</a:t>
            </a:r>
            <a:r>
              <a:rPr spc="-10" dirty="0">
                <a:solidFill>
                  <a:prstClr val="black"/>
                </a:solidFill>
                <a:latin typeface="Verdana"/>
                <a:cs typeface="Verdana"/>
              </a:rPr>
              <a:t> </a:t>
            </a:r>
            <a:r>
              <a:rPr spc="-5" dirty="0">
                <a:solidFill>
                  <a:prstClr val="black"/>
                </a:solidFill>
                <a:latin typeface="Verdana"/>
                <a:cs typeface="Verdana"/>
              </a:rPr>
              <a:t>l'éditeur</a:t>
            </a:r>
            <a:r>
              <a:rPr spc="25" dirty="0">
                <a:solidFill>
                  <a:prstClr val="black"/>
                </a:solidFill>
                <a:latin typeface="Verdana"/>
                <a:cs typeface="Verdana"/>
              </a:rPr>
              <a:t> </a:t>
            </a:r>
            <a:r>
              <a:rPr spc="-5" dirty="0">
                <a:solidFill>
                  <a:prstClr val="black"/>
                </a:solidFill>
                <a:latin typeface="Verdana"/>
                <a:cs typeface="Verdana"/>
              </a:rPr>
              <a:t>de</a:t>
            </a:r>
            <a:r>
              <a:rPr spc="5" dirty="0">
                <a:solidFill>
                  <a:prstClr val="black"/>
                </a:solidFill>
                <a:latin typeface="Verdana"/>
                <a:cs typeface="Verdana"/>
              </a:rPr>
              <a:t> la</a:t>
            </a:r>
            <a:r>
              <a:rPr spc="-15" dirty="0">
                <a:solidFill>
                  <a:prstClr val="black"/>
                </a:solidFill>
                <a:latin typeface="Verdana"/>
                <a:cs typeface="Verdana"/>
              </a:rPr>
              <a:t> </a:t>
            </a:r>
            <a:r>
              <a:rPr spc="-5" dirty="0">
                <a:solidFill>
                  <a:prstClr val="black"/>
                </a:solidFill>
                <a:latin typeface="Verdana"/>
                <a:cs typeface="Verdana"/>
              </a:rPr>
              <a:t>ressource</a:t>
            </a:r>
            <a:endParaRPr>
              <a:solidFill>
                <a:prstClr val="black"/>
              </a:solidFill>
              <a:latin typeface="Verdana"/>
              <a:cs typeface="Verdana"/>
            </a:endParaRPr>
          </a:p>
          <a:p>
            <a:pPr marL="299085" indent="-287020">
              <a:spcBef>
                <a:spcPts val="1080"/>
              </a:spcBef>
              <a:buFont typeface="Wingdings"/>
              <a:buChar char=""/>
              <a:tabLst>
                <a:tab pos="299085" algn="l"/>
                <a:tab pos="299720" algn="l"/>
              </a:tabLst>
            </a:pPr>
            <a:r>
              <a:rPr dirty="0">
                <a:solidFill>
                  <a:prstClr val="black"/>
                </a:solidFill>
                <a:latin typeface="Verdana"/>
                <a:cs typeface="Verdana"/>
              </a:rPr>
              <a:t>La</a:t>
            </a:r>
            <a:r>
              <a:rPr spc="-20" dirty="0">
                <a:solidFill>
                  <a:prstClr val="black"/>
                </a:solidFill>
                <a:latin typeface="Verdana"/>
                <a:cs typeface="Verdana"/>
              </a:rPr>
              <a:t> </a:t>
            </a:r>
            <a:r>
              <a:rPr spc="-5" dirty="0">
                <a:solidFill>
                  <a:prstClr val="black"/>
                </a:solidFill>
                <a:latin typeface="Verdana"/>
                <a:cs typeface="Verdana"/>
              </a:rPr>
              <a:t>date de</a:t>
            </a:r>
            <a:r>
              <a:rPr spc="5" dirty="0">
                <a:solidFill>
                  <a:prstClr val="black"/>
                </a:solidFill>
                <a:latin typeface="Verdana"/>
                <a:cs typeface="Verdana"/>
              </a:rPr>
              <a:t> </a:t>
            </a:r>
            <a:r>
              <a:rPr dirty="0">
                <a:solidFill>
                  <a:prstClr val="black"/>
                </a:solidFill>
                <a:latin typeface="Verdana"/>
                <a:cs typeface="Verdana"/>
              </a:rPr>
              <a:t>publication</a:t>
            </a:r>
            <a:r>
              <a:rPr spc="-10" dirty="0">
                <a:solidFill>
                  <a:prstClr val="black"/>
                </a:solidFill>
                <a:latin typeface="Verdana"/>
                <a:cs typeface="Verdana"/>
              </a:rPr>
              <a:t> </a:t>
            </a:r>
            <a:r>
              <a:rPr spc="-5" dirty="0">
                <a:solidFill>
                  <a:prstClr val="black"/>
                </a:solidFill>
                <a:latin typeface="Verdana"/>
                <a:cs typeface="Verdana"/>
              </a:rPr>
              <a:t>du</a:t>
            </a:r>
            <a:r>
              <a:rPr spc="5" dirty="0">
                <a:solidFill>
                  <a:prstClr val="black"/>
                </a:solidFill>
                <a:latin typeface="Verdana"/>
                <a:cs typeface="Verdana"/>
              </a:rPr>
              <a:t> </a:t>
            </a:r>
            <a:r>
              <a:rPr spc="-5" dirty="0">
                <a:solidFill>
                  <a:prstClr val="black"/>
                </a:solidFill>
                <a:latin typeface="Verdana"/>
                <a:cs typeface="Verdana"/>
              </a:rPr>
              <a:t>document</a:t>
            </a:r>
            <a:endParaRPr>
              <a:solidFill>
                <a:prstClr val="black"/>
              </a:solidFill>
              <a:latin typeface="Verdana"/>
              <a:cs typeface="Verdana"/>
            </a:endParaRPr>
          </a:p>
          <a:p>
            <a:pPr marL="299085" indent="-287020">
              <a:spcBef>
                <a:spcPts val="1080"/>
              </a:spcBef>
              <a:buFont typeface="Wingdings"/>
              <a:buChar char=""/>
              <a:tabLst>
                <a:tab pos="299085" algn="l"/>
                <a:tab pos="299720" algn="l"/>
              </a:tabLst>
            </a:pPr>
            <a:r>
              <a:rPr dirty="0">
                <a:solidFill>
                  <a:prstClr val="black"/>
                </a:solidFill>
                <a:latin typeface="Verdana"/>
                <a:cs typeface="Verdana"/>
              </a:rPr>
              <a:t>Le</a:t>
            </a:r>
            <a:r>
              <a:rPr spc="-15" dirty="0">
                <a:solidFill>
                  <a:prstClr val="black"/>
                </a:solidFill>
                <a:latin typeface="Verdana"/>
                <a:cs typeface="Verdana"/>
              </a:rPr>
              <a:t> </a:t>
            </a:r>
            <a:r>
              <a:rPr dirty="0">
                <a:solidFill>
                  <a:prstClr val="black"/>
                </a:solidFill>
                <a:latin typeface="Verdana"/>
                <a:cs typeface="Verdana"/>
              </a:rPr>
              <a:t>domaine</a:t>
            </a:r>
            <a:r>
              <a:rPr spc="-10" dirty="0">
                <a:solidFill>
                  <a:prstClr val="black"/>
                </a:solidFill>
                <a:latin typeface="Verdana"/>
                <a:cs typeface="Verdana"/>
              </a:rPr>
              <a:t> </a:t>
            </a:r>
            <a:r>
              <a:rPr spc="-5" dirty="0">
                <a:solidFill>
                  <a:prstClr val="black"/>
                </a:solidFill>
                <a:latin typeface="Verdana"/>
                <a:cs typeface="Verdana"/>
              </a:rPr>
              <a:t>de</a:t>
            </a:r>
            <a:r>
              <a:rPr dirty="0">
                <a:solidFill>
                  <a:prstClr val="black"/>
                </a:solidFill>
                <a:latin typeface="Verdana"/>
                <a:cs typeface="Verdana"/>
              </a:rPr>
              <a:t> </a:t>
            </a:r>
            <a:r>
              <a:rPr spc="5" dirty="0">
                <a:solidFill>
                  <a:prstClr val="black"/>
                </a:solidFill>
                <a:latin typeface="Verdana"/>
                <a:cs typeface="Verdana"/>
              </a:rPr>
              <a:t>la</a:t>
            </a:r>
            <a:r>
              <a:rPr spc="-5" dirty="0">
                <a:solidFill>
                  <a:prstClr val="black"/>
                </a:solidFill>
                <a:latin typeface="Verdana"/>
                <a:cs typeface="Verdana"/>
              </a:rPr>
              <a:t> ressource</a:t>
            </a:r>
            <a:r>
              <a:rPr spc="-10" dirty="0">
                <a:solidFill>
                  <a:prstClr val="black"/>
                </a:solidFill>
                <a:latin typeface="Verdana"/>
                <a:cs typeface="Verdana"/>
              </a:rPr>
              <a:t> </a:t>
            </a:r>
            <a:r>
              <a:rPr spc="-5" dirty="0">
                <a:solidFill>
                  <a:prstClr val="black"/>
                </a:solidFill>
                <a:latin typeface="Verdana"/>
                <a:cs typeface="Verdana"/>
              </a:rPr>
              <a:t>(adresse</a:t>
            </a:r>
            <a:r>
              <a:rPr dirty="0">
                <a:solidFill>
                  <a:prstClr val="black"/>
                </a:solidFill>
                <a:latin typeface="Verdana"/>
                <a:cs typeface="Verdana"/>
              </a:rPr>
              <a:t> URL)</a:t>
            </a:r>
            <a:endParaRPr>
              <a:solidFill>
                <a:prstClr val="black"/>
              </a:solidFill>
              <a:latin typeface="Verdana"/>
              <a:cs typeface="Verdana"/>
            </a:endParaRPr>
          </a:p>
          <a:p>
            <a:pPr marL="299085" indent="-287020">
              <a:spcBef>
                <a:spcPts val="1080"/>
              </a:spcBef>
              <a:buFont typeface="Wingdings"/>
              <a:buChar char=""/>
              <a:tabLst>
                <a:tab pos="299085" algn="l"/>
                <a:tab pos="299720" algn="l"/>
              </a:tabLst>
            </a:pPr>
            <a:r>
              <a:rPr spc="-15" dirty="0">
                <a:solidFill>
                  <a:prstClr val="black"/>
                </a:solidFill>
                <a:latin typeface="Verdana"/>
                <a:cs typeface="Verdana"/>
              </a:rPr>
              <a:t>L'objectif</a:t>
            </a:r>
            <a:r>
              <a:rPr spc="5" dirty="0">
                <a:solidFill>
                  <a:prstClr val="black"/>
                </a:solidFill>
                <a:latin typeface="Verdana"/>
                <a:cs typeface="Verdana"/>
              </a:rPr>
              <a:t> </a:t>
            </a:r>
            <a:r>
              <a:rPr spc="-5" dirty="0">
                <a:solidFill>
                  <a:prstClr val="black"/>
                </a:solidFill>
                <a:latin typeface="Verdana"/>
                <a:cs typeface="Verdana"/>
              </a:rPr>
              <a:t>du</a:t>
            </a:r>
            <a:r>
              <a:rPr spc="-20" dirty="0">
                <a:solidFill>
                  <a:prstClr val="black"/>
                </a:solidFill>
                <a:latin typeface="Verdana"/>
                <a:cs typeface="Verdana"/>
              </a:rPr>
              <a:t> </a:t>
            </a:r>
            <a:r>
              <a:rPr spc="-5" dirty="0">
                <a:solidFill>
                  <a:prstClr val="black"/>
                </a:solidFill>
                <a:latin typeface="Verdana"/>
                <a:cs typeface="Verdana"/>
              </a:rPr>
              <a:t>site</a:t>
            </a:r>
            <a:endParaRPr>
              <a:solidFill>
                <a:prstClr val="black"/>
              </a:solidFill>
              <a:latin typeface="Verdana"/>
              <a:cs typeface="Verdana"/>
            </a:endParaRPr>
          </a:p>
          <a:p>
            <a:pPr marL="299085" indent="-287020">
              <a:spcBef>
                <a:spcPts val="1080"/>
              </a:spcBef>
              <a:buFont typeface="Wingdings"/>
              <a:buChar char=""/>
              <a:tabLst>
                <a:tab pos="299085" algn="l"/>
                <a:tab pos="299720" algn="l"/>
              </a:tabLst>
            </a:pPr>
            <a:r>
              <a:rPr dirty="0">
                <a:solidFill>
                  <a:prstClr val="black"/>
                </a:solidFill>
                <a:latin typeface="Verdana"/>
                <a:cs typeface="Verdana"/>
              </a:rPr>
              <a:t>La</a:t>
            </a:r>
            <a:r>
              <a:rPr spc="-15" dirty="0">
                <a:solidFill>
                  <a:prstClr val="black"/>
                </a:solidFill>
                <a:latin typeface="Verdana"/>
                <a:cs typeface="Verdana"/>
              </a:rPr>
              <a:t> </a:t>
            </a:r>
            <a:r>
              <a:rPr dirty="0">
                <a:solidFill>
                  <a:prstClr val="black"/>
                </a:solidFill>
                <a:latin typeface="Verdana"/>
                <a:cs typeface="Verdana"/>
              </a:rPr>
              <a:t>notoriété,</a:t>
            </a:r>
            <a:r>
              <a:rPr spc="-20" dirty="0">
                <a:solidFill>
                  <a:prstClr val="black"/>
                </a:solidFill>
                <a:latin typeface="Verdana"/>
                <a:cs typeface="Verdana"/>
              </a:rPr>
              <a:t> </a:t>
            </a:r>
            <a:r>
              <a:rPr dirty="0">
                <a:solidFill>
                  <a:prstClr val="black"/>
                </a:solidFill>
                <a:latin typeface="Verdana"/>
                <a:cs typeface="Verdana"/>
              </a:rPr>
              <a:t>l'indice</a:t>
            </a:r>
            <a:r>
              <a:rPr spc="10" dirty="0">
                <a:solidFill>
                  <a:prstClr val="black"/>
                </a:solidFill>
                <a:latin typeface="Verdana"/>
                <a:cs typeface="Verdana"/>
              </a:rPr>
              <a:t> </a:t>
            </a:r>
            <a:r>
              <a:rPr spc="-5" dirty="0">
                <a:solidFill>
                  <a:prstClr val="black"/>
                </a:solidFill>
                <a:latin typeface="Verdana"/>
                <a:cs typeface="Verdana"/>
              </a:rPr>
              <a:t>de</a:t>
            </a:r>
            <a:r>
              <a:rPr spc="5" dirty="0">
                <a:solidFill>
                  <a:prstClr val="black"/>
                </a:solidFill>
                <a:latin typeface="Verdana"/>
                <a:cs typeface="Verdana"/>
              </a:rPr>
              <a:t> </a:t>
            </a:r>
            <a:r>
              <a:rPr spc="-5" dirty="0">
                <a:solidFill>
                  <a:prstClr val="black"/>
                </a:solidFill>
                <a:latin typeface="Verdana"/>
                <a:cs typeface="Verdana"/>
              </a:rPr>
              <a:t>popularité</a:t>
            </a:r>
            <a:r>
              <a:rPr spc="-15" dirty="0">
                <a:solidFill>
                  <a:prstClr val="black"/>
                </a:solidFill>
                <a:latin typeface="Verdana"/>
                <a:cs typeface="Verdana"/>
              </a:rPr>
              <a:t> </a:t>
            </a:r>
            <a:r>
              <a:rPr spc="-5" dirty="0">
                <a:solidFill>
                  <a:prstClr val="black"/>
                </a:solidFill>
                <a:latin typeface="Verdana"/>
                <a:cs typeface="Verdana"/>
              </a:rPr>
              <a:t>du</a:t>
            </a:r>
            <a:r>
              <a:rPr spc="10" dirty="0">
                <a:solidFill>
                  <a:prstClr val="black"/>
                </a:solidFill>
                <a:latin typeface="Verdana"/>
                <a:cs typeface="Verdana"/>
              </a:rPr>
              <a:t> </a:t>
            </a:r>
            <a:r>
              <a:rPr dirty="0">
                <a:solidFill>
                  <a:prstClr val="black"/>
                </a:solidFill>
                <a:latin typeface="Verdana"/>
                <a:cs typeface="Verdana"/>
              </a:rPr>
              <a:t>site</a:t>
            </a:r>
            <a:endParaRPr>
              <a:solidFill>
                <a:prstClr val="black"/>
              </a:solidFill>
              <a:latin typeface="Verdana"/>
              <a:cs typeface="Verdana"/>
            </a:endParaRPr>
          </a:p>
          <a:p>
            <a:pPr marL="299085" indent="-287020">
              <a:spcBef>
                <a:spcPts val="1080"/>
              </a:spcBef>
              <a:buFont typeface="Wingdings"/>
              <a:buChar char=""/>
              <a:tabLst>
                <a:tab pos="299085" algn="l"/>
                <a:tab pos="299720" algn="l"/>
              </a:tabLst>
            </a:pPr>
            <a:r>
              <a:rPr dirty="0">
                <a:solidFill>
                  <a:prstClr val="black"/>
                </a:solidFill>
                <a:latin typeface="Verdana"/>
                <a:cs typeface="Verdana"/>
              </a:rPr>
              <a:t>Le</a:t>
            </a:r>
            <a:r>
              <a:rPr spc="10" dirty="0">
                <a:solidFill>
                  <a:prstClr val="black"/>
                </a:solidFill>
                <a:latin typeface="Verdana"/>
                <a:cs typeface="Verdana"/>
              </a:rPr>
              <a:t> </a:t>
            </a:r>
            <a:r>
              <a:rPr spc="-5" dirty="0">
                <a:solidFill>
                  <a:prstClr val="black"/>
                </a:solidFill>
                <a:latin typeface="Verdana"/>
                <a:cs typeface="Verdana"/>
              </a:rPr>
              <a:t>contenu</a:t>
            </a:r>
            <a:r>
              <a:rPr spc="20" dirty="0">
                <a:solidFill>
                  <a:prstClr val="black"/>
                </a:solidFill>
                <a:latin typeface="Verdana"/>
                <a:cs typeface="Verdana"/>
              </a:rPr>
              <a:t> </a:t>
            </a:r>
            <a:r>
              <a:rPr spc="-5" dirty="0">
                <a:solidFill>
                  <a:prstClr val="black"/>
                </a:solidFill>
                <a:latin typeface="Verdana"/>
                <a:cs typeface="Verdana"/>
              </a:rPr>
              <a:t>de</a:t>
            </a:r>
            <a:r>
              <a:rPr spc="35" dirty="0">
                <a:solidFill>
                  <a:prstClr val="black"/>
                </a:solidFill>
                <a:latin typeface="Verdana"/>
                <a:cs typeface="Verdana"/>
              </a:rPr>
              <a:t> </a:t>
            </a:r>
            <a:r>
              <a:rPr dirty="0">
                <a:solidFill>
                  <a:prstClr val="black"/>
                </a:solidFill>
                <a:latin typeface="Verdana"/>
                <a:cs typeface="Verdana"/>
              </a:rPr>
              <a:t>l'information</a:t>
            </a:r>
            <a:r>
              <a:rPr spc="-10" dirty="0">
                <a:solidFill>
                  <a:prstClr val="black"/>
                </a:solidFill>
                <a:latin typeface="Verdana"/>
                <a:cs typeface="Verdana"/>
              </a:rPr>
              <a:t> (structuration,</a:t>
            </a:r>
            <a:r>
              <a:rPr dirty="0">
                <a:solidFill>
                  <a:prstClr val="black"/>
                </a:solidFill>
                <a:latin typeface="Verdana"/>
                <a:cs typeface="Verdana"/>
              </a:rPr>
              <a:t> </a:t>
            </a:r>
            <a:r>
              <a:rPr spc="-5" dirty="0">
                <a:solidFill>
                  <a:prstClr val="black"/>
                </a:solidFill>
                <a:latin typeface="Verdana"/>
                <a:cs typeface="Verdana"/>
              </a:rPr>
              <a:t>argumentation, sources,</a:t>
            </a:r>
            <a:r>
              <a:rPr spc="30" dirty="0">
                <a:solidFill>
                  <a:prstClr val="black"/>
                </a:solidFill>
                <a:latin typeface="Verdana"/>
                <a:cs typeface="Verdana"/>
              </a:rPr>
              <a:t> </a:t>
            </a:r>
            <a:r>
              <a:rPr spc="-5" dirty="0">
                <a:solidFill>
                  <a:prstClr val="black"/>
                </a:solidFill>
                <a:latin typeface="Verdana"/>
                <a:cs typeface="Verdana"/>
              </a:rPr>
              <a:t>etc.)</a:t>
            </a:r>
            <a:endParaRPr>
              <a:solidFill>
                <a:prstClr val="black"/>
              </a:solidFill>
              <a:latin typeface="Verdana"/>
              <a:cs typeface="Verdana"/>
            </a:endParaRPr>
          </a:p>
        </p:txBody>
      </p:sp>
    </p:spTree>
    <p:extLst>
      <p:ext uri="{BB962C8B-B14F-4D97-AF65-F5344CB8AC3E}">
        <p14:creationId xmlns:p14="http://schemas.microsoft.com/office/powerpoint/2010/main" val="21931431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05533" y="246633"/>
            <a:ext cx="8941435" cy="330835"/>
          </a:xfrm>
          <a:prstGeom prst="rect">
            <a:avLst/>
          </a:prstGeom>
        </p:spPr>
        <p:txBody>
          <a:bodyPr vert="horz" wrap="square" lIns="0" tIns="12700" rIns="0" bIns="0" rtlCol="0">
            <a:spAutoFit/>
          </a:bodyPr>
          <a:lstStyle/>
          <a:p>
            <a:pPr marL="12700">
              <a:lnSpc>
                <a:spcPct val="100000"/>
              </a:lnSpc>
              <a:spcBef>
                <a:spcPts val="100"/>
              </a:spcBef>
            </a:pPr>
            <a:r>
              <a:rPr i="0" u="heavy" dirty="0">
                <a:uFill>
                  <a:solidFill>
                    <a:srgbClr val="FFFFFF"/>
                  </a:solidFill>
                </a:uFill>
                <a:latin typeface="Verdana"/>
                <a:cs typeface="Verdana"/>
              </a:rPr>
              <a:t>CHAPITRE</a:t>
            </a:r>
            <a:r>
              <a:rPr i="0" u="heavy" spc="-15" dirty="0">
                <a:uFill>
                  <a:solidFill>
                    <a:srgbClr val="FFFFFF"/>
                  </a:solidFill>
                </a:uFill>
                <a:latin typeface="Verdana"/>
                <a:cs typeface="Verdana"/>
              </a:rPr>
              <a:t> </a:t>
            </a:r>
            <a:r>
              <a:rPr i="0" u="heavy" dirty="0">
                <a:uFill>
                  <a:solidFill>
                    <a:srgbClr val="FFFFFF"/>
                  </a:solidFill>
                </a:uFill>
                <a:latin typeface="Verdana"/>
                <a:cs typeface="Verdana"/>
              </a:rPr>
              <a:t>02</a:t>
            </a:r>
            <a:r>
              <a:rPr i="0" u="heavy" spc="-25" dirty="0">
                <a:uFill>
                  <a:solidFill>
                    <a:srgbClr val="FFFFFF"/>
                  </a:solidFill>
                </a:uFill>
                <a:latin typeface="Verdana"/>
                <a:cs typeface="Verdana"/>
              </a:rPr>
              <a:t> </a:t>
            </a:r>
            <a:r>
              <a:rPr i="0" u="heavy" dirty="0">
                <a:uFill>
                  <a:solidFill>
                    <a:srgbClr val="FFFFFF"/>
                  </a:solidFill>
                </a:uFill>
                <a:latin typeface="Verdana"/>
                <a:cs typeface="Verdana"/>
              </a:rPr>
              <a:t>:</a:t>
            </a:r>
            <a:r>
              <a:rPr i="0" dirty="0">
                <a:latin typeface="Verdana"/>
                <a:cs typeface="Verdana"/>
              </a:rPr>
              <a:t> </a:t>
            </a:r>
            <a:r>
              <a:rPr spc="-5" dirty="0"/>
              <a:t>SELECTIONNER</a:t>
            </a:r>
            <a:r>
              <a:rPr spc="-40" dirty="0"/>
              <a:t> </a:t>
            </a:r>
            <a:r>
              <a:rPr spc="-5" dirty="0"/>
              <a:t>LES</a:t>
            </a:r>
            <a:r>
              <a:rPr dirty="0"/>
              <a:t> SOURCES</a:t>
            </a:r>
            <a:r>
              <a:rPr spc="-15" dirty="0"/>
              <a:t> </a:t>
            </a:r>
            <a:r>
              <a:rPr spc="-5" dirty="0"/>
              <a:t>D’INFORMATION</a:t>
            </a:r>
          </a:p>
        </p:txBody>
      </p:sp>
      <p:sp>
        <p:nvSpPr>
          <p:cNvPr id="3" name="object 3"/>
          <p:cNvSpPr txBox="1"/>
          <p:nvPr/>
        </p:nvSpPr>
        <p:spPr>
          <a:xfrm>
            <a:off x="197916" y="619992"/>
            <a:ext cx="11717655" cy="6198870"/>
          </a:xfrm>
          <a:prstGeom prst="rect">
            <a:avLst/>
          </a:prstGeom>
        </p:spPr>
        <p:txBody>
          <a:bodyPr vert="horz" wrap="square" lIns="0" tIns="149225" rIns="0" bIns="0" rtlCol="0">
            <a:spAutoFit/>
          </a:bodyPr>
          <a:lstStyle/>
          <a:p>
            <a:pPr marL="756285" indent="-287020">
              <a:spcBef>
                <a:spcPts val="1175"/>
              </a:spcBef>
              <a:buFont typeface="Wingdings"/>
              <a:buChar char=""/>
              <a:tabLst>
                <a:tab pos="756285" algn="l"/>
                <a:tab pos="756920" algn="l"/>
              </a:tabLst>
            </a:pPr>
            <a:r>
              <a:rPr b="1" spc="-10" dirty="0">
                <a:solidFill>
                  <a:srgbClr val="0000FF"/>
                </a:solidFill>
                <a:latin typeface="Verdana"/>
                <a:cs typeface="Verdana"/>
              </a:rPr>
              <a:t>Evaluation</a:t>
            </a:r>
            <a:r>
              <a:rPr b="1" spc="25" dirty="0">
                <a:solidFill>
                  <a:srgbClr val="0000FF"/>
                </a:solidFill>
                <a:latin typeface="Verdana"/>
                <a:cs typeface="Verdana"/>
              </a:rPr>
              <a:t> </a:t>
            </a:r>
            <a:r>
              <a:rPr b="1" dirty="0">
                <a:solidFill>
                  <a:srgbClr val="0000FF"/>
                </a:solidFill>
                <a:latin typeface="Verdana"/>
                <a:cs typeface="Verdana"/>
              </a:rPr>
              <a:t>de</a:t>
            </a:r>
            <a:r>
              <a:rPr b="1" spc="-5" dirty="0">
                <a:solidFill>
                  <a:srgbClr val="0000FF"/>
                </a:solidFill>
                <a:latin typeface="Verdana"/>
                <a:cs typeface="Verdana"/>
              </a:rPr>
              <a:t> la</a:t>
            </a:r>
            <a:r>
              <a:rPr b="1" spc="-15" dirty="0">
                <a:solidFill>
                  <a:srgbClr val="0000FF"/>
                </a:solidFill>
                <a:latin typeface="Verdana"/>
                <a:cs typeface="Verdana"/>
              </a:rPr>
              <a:t> </a:t>
            </a:r>
            <a:r>
              <a:rPr b="1" spc="-5" dirty="0">
                <a:solidFill>
                  <a:srgbClr val="0000FF"/>
                </a:solidFill>
                <a:latin typeface="Verdana"/>
                <a:cs typeface="Verdana"/>
              </a:rPr>
              <a:t>qualité</a:t>
            </a:r>
            <a:r>
              <a:rPr b="1" spc="5" dirty="0">
                <a:solidFill>
                  <a:srgbClr val="0000FF"/>
                </a:solidFill>
                <a:latin typeface="Verdana"/>
                <a:cs typeface="Verdana"/>
              </a:rPr>
              <a:t> </a:t>
            </a:r>
            <a:r>
              <a:rPr b="1" dirty="0">
                <a:solidFill>
                  <a:srgbClr val="0000FF"/>
                </a:solidFill>
                <a:latin typeface="Verdana"/>
                <a:cs typeface="Verdana"/>
              </a:rPr>
              <a:t>des</a:t>
            </a:r>
            <a:r>
              <a:rPr b="1" spc="-10" dirty="0">
                <a:solidFill>
                  <a:srgbClr val="0000FF"/>
                </a:solidFill>
                <a:latin typeface="Verdana"/>
                <a:cs typeface="Verdana"/>
              </a:rPr>
              <a:t> </a:t>
            </a:r>
            <a:r>
              <a:rPr b="1" spc="-5" dirty="0">
                <a:solidFill>
                  <a:srgbClr val="0000FF"/>
                </a:solidFill>
                <a:latin typeface="Verdana"/>
                <a:cs typeface="Verdana"/>
              </a:rPr>
              <a:t>sources</a:t>
            </a:r>
            <a:endParaRPr>
              <a:solidFill>
                <a:prstClr val="black"/>
              </a:solidFill>
              <a:latin typeface="Verdana"/>
              <a:cs typeface="Verdana"/>
            </a:endParaRPr>
          </a:p>
          <a:p>
            <a:pPr marL="927100">
              <a:spcBef>
                <a:spcPts val="1080"/>
              </a:spcBef>
            </a:pPr>
            <a:r>
              <a:rPr spc="-15" dirty="0">
                <a:solidFill>
                  <a:prstClr val="black"/>
                </a:solidFill>
                <a:latin typeface="Verdana"/>
                <a:cs typeface="Verdana"/>
              </a:rPr>
              <a:t>Parmi</a:t>
            </a:r>
            <a:r>
              <a:rPr spc="155" dirty="0">
                <a:solidFill>
                  <a:prstClr val="black"/>
                </a:solidFill>
                <a:latin typeface="Verdana"/>
                <a:cs typeface="Verdana"/>
              </a:rPr>
              <a:t> </a:t>
            </a:r>
            <a:r>
              <a:rPr spc="-5" dirty="0">
                <a:solidFill>
                  <a:prstClr val="black"/>
                </a:solidFill>
                <a:latin typeface="Verdana"/>
                <a:cs typeface="Verdana"/>
              </a:rPr>
              <a:t>toutes</a:t>
            </a:r>
            <a:r>
              <a:rPr spc="160" dirty="0">
                <a:solidFill>
                  <a:prstClr val="black"/>
                </a:solidFill>
                <a:latin typeface="Verdana"/>
                <a:cs typeface="Verdana"/>
              </a:rPr>
              <a:t> </a:t>
            </a:r>
            <a:r>
              <a:rPr dirty="0">
                <a:solidFill>
                  <a:prstClr val="black"/>
                </a:solidFill>
                <a:latin typeface="Verdana"/>
                <a:cs typeface="Verdana"/>
              </a:rPr>
              <a:t>les</a:t>
            </a:r>
            <a:r>
              <a:rPr spc="160" dirty="0">
                <a:solidFill>
                  <a:prstClr val="black"/>
                </a:solidFill>
                <a:latin typeface="Verdana"/>
                <a:cs typeface="Verdana"/>
              </a:rPr>
              <a:t> </a:t>
            </a:r>
            <a:r>
              <a:rPr spc="-5" dirty="0">
                <a:solidFill>
                  <a:prstClr val="black"/>
                </a:solidFill>
                <a:latin typeface="Verdana"/>
                <a:cs typeface="Verdana"/>
              </a:rPr>
              <a:t>informations</a:t>
            </a:r>
            <a:r>
              <a:rPr spc="140" dirty="0">
                <a:solidFill>
                  <a:prstClr val="black"/>
                </a:solidFill>
                <a:latin typeface="Verdana"/>
                <a:cs typeface="Verdana"/>
              </a:rPr>
              <a:t> </a:t>
            </a:r>
            <a:r>
              <a:rPr dirty="0">
                <a:solidFill>
                  <a:prstClr val="black"/>
                </a:solidFill>
                <a:latin typeface="Verdana"/>
                <a:cs typeface="Verdana"/>
              </a:rPr>
              <a:t>collectées,</a:t>
            </a:r>
            <a:r>
              <a:rPr spc="155" dirty="0">
                <a:solidFill>
                  <a:prstClr val="black"/>
                </a:solidFill>
                <a:latin typeface="Verdana"/>
                <a:cs typeface="Verdana"/>
              </a:rPr>
              <a:t> </a:t>
            </a:r>
            <a:r>
              <a:rPr dirty="0">
                <a:solidFill>
                  <a:prstClr val="black"/>
                </a:solidFill>
                <a:latin typeface="Verdana"/>
                <a:cs typeface="Verdana"/>
              </a:rPr>
              <a:t>afin</a:t>
            </a:r>
            <a:r>
              <a:rPr spc="145" dirty="0">
                <a:solidFill>
                  <a:prstClr val="black"/>
                </a:solidFill>
                <a:latin typeface="Verdana"/>
                <a:cs typeface="Verdana"/>
              </a:rPr>
              <a:t> </a:t>
            </a:r>
            <a:r>
              <a:rPr spc="-5" dirty="0">
                <a:solidFill>
                  <a:prstClr val="black"/>
                </a:solidFill>
                <a:latin typeface="Verdana"/>
                <a:cs typeface="Verdana"/>
              </a:rPr>
              <a:t>de</a:t>
            </a:r>
            <a:r>
              <a:rPr spc="155" dirty="0">
                <a:solidFill>
                  <a:prstClr val="black"/>
                </a:solidFill>
                <a:latin typeface="Verdana"/>
                <a:cs typeface="Verdana"/>
              </a:rPr>
              <a:t> </a:t>
            </a:r>
            <a:r>
              <a:rPr spc="-5" dirty="0">
                <a:solidFill>
                  <a:prstClr val="black"/>
                </a:solidFill>
                <a:latin typeface="Verdana"/>
                <a:cs typeface="Verdana"/>
              </a:rPr>
              <a:t>ne</a:t>
            </a:r>
            <a:r>
              <a:rPr spc="155" dirty="0">
                <a:solidFill>
                  <a:prstClr val="black"/>
                </a:solidFill>
                <a:latin typeface="Verdana"/>
                <a:cs typeface="Verdana"/>
              </a:rPr>
              <a:t> </a:t>
            </a:r>
            <a:r>
              <a:rPr spc="-5" dirty="0">
                <a:solidFill>
                  <a:prstClr val="black"/>
                </a:solidFill>
                <a:latin typeface="Verdana"/>
                <a:cs typeface="Verdana"/>
              </a:rPr>
              <a:t>conserver</a:t>
            </a:r>
            <a:r>
              <a:rPr spc="145" dirty="0">
                <a:solidFill>
                  <a:prstClr val="black"/>
                </a:solidFill>
                <a:latin typeface="Verdana"/>
                <a:cs typeface="Verdana"/>
              </a:rPr>
              <a:t> </a:t>
            </a:r>
            <a:r>
              <a:rPr spc="-5" dirty="0">
                <a:solidFill>
                  <a:prstClr val="black"/>
                </a:solidFill>
                <a:latin typeface="Verdana"/>
                <a:cs typeface="Verdana"/>
              </a:rPr>
              <a:t>que</a:t>
            </a:r>
            <a:r>
              <a:rPr spc="150" dirty="0">
                <a:solidFill>
                  <a:prstClr val="black"/>
                </a:solidFill>
                <a:latin typeface="Verdana"/>
                <a:cs typeface="Verdana"/>
              </a:rPr>
              <a:t> </a:t>
            </a:r>
            <a:r>
              <a:rPr dirty="0">
                <a:solidFill>
                  <a:prstClr val="black"/>
                </a:solidFill>
                <a:latin typeface="Verdana"/>
                <a:cs typeface="Verdana"/>
              </a:rPr>
              <a:t>celles</a:t>
            </a:r>
            <a:r>
              <a:rPr spc="160" dirty="0">
                <a:solidFill>
                  <a:prstClr val="black"/>
                </a:solidFill>
                <a:latin typeface="Verdana"/>
                <a:cs typeface="Verdana"/>
              </a:rPr>
              <a:t> </a:t>
            </a:r>
            <a:r>
              <a:rPr spc="-5" dirty="0">
                <a:solidFill>
                  <a:prstClr val="black"/>
                </a:solidFill>
                <a:latin typeface="Verdana"/>
                <a:cs typeface="Verdana"/>
              </a:rPr>
              <a:t>qui</a:t>
            </a:r>
            <a:r>
              <a:rPr spc="175" dirty="0">
                <a:solidFill>
                  <a:prstClr val="black"/>
                </a:solidFill>
                <a:latin typeface="Verdana"/>
                <a:cs typeface="Verdana"/>
              </a:rPr>
              <a:t> </a:t>
            </a:r>
            <a:r>
              <a:rPr dirty="0">
                <a:solidFill>
                  <a:prstClr val="black"/>
                </a:solidFill>
                <a:latin typeface="Verdana"/>
                <a:cs typeface="Verdana"/>
              </a:rPr>
              <a:t>font</a:t>
            </a:r>
            <a:r>
              <a:rPr spc="155" dirty="0">
                <a:solidFill>
                  <a:prstClr val="black"/>
                </a:solidFill>
                <a:latin typeface="Verdana"/>
                <a:cs typeface="Verdana"/>
              </a:rPr>
              <a:t> </a:t>
            </a:r>
            <a:r>
              <a:rPr spc="-5" dirty="0">
                <a:solidFill>
                  <a:prstClr val="black"/>
                </a:solidFill>
                <a:latin typeface="Verdana"/>
                <a:cs typeface="Verdana"/>
              </a:rPr>
              <a:t>preuve</a:t>
            </a:r>
            <a:r>
              <a:rPr spc="155" dirty="0">
                <a:solidFill>
                  <a:prstClr val="black"/>
                </a:solidFill>
                <a:latin typeface="Verdana"/>
                <a:cs typeface="Verdana"/>
              </a:rPr>
              <a:t> </a:t>
            </a:r>
            <a:r>
              <a:rPr spc="5" dirty="0">
                <a:solidFill>
                  <a:prstClr val="black"/>
                </a:solidFill>
                <a:latin typeface="Verdana"/>
                <a:cs typeface="Verdana"/>
              </a:rPr>
              <a:t>de</a:t>
            </a:r>
            <a:endParaRPr>
              <a:solidFill>
                <a:prstClr val="black"/>
              </a:solidFill>
              <a:latin typeface="Verdana"/>
              <a:cs typeface="Verdana"/>
            </a:endParaRPr>
          </a:p>
          <a:p>
            <a:pPr marL="12700" algn="just">
              <a:spcBef>
                <a:spcPts val="1080"/>
              </a:spcBef>
            </a:pPr>
            <a:r>
              <a:rPr spc="-5" dirty="0">
                <a:solidFill>
                  <a:prstClr val="black"/>
                </a:solidFill>
                <a:latin typeface="Verdana"/>
                <a:cs typeface="Verdana"/>
              </a:rPr>
              <a:t>qualité,</a:t>
            </a:r>
            <a:r>
              <a:rPr spc="5" dirty="0">
                <a:solidFill>
                  <a:prstClr val="black"/>
                </a:solidFill>
                <a:latin typeface="Verdana"/>
                <a:cs typeface="Verdana"/>
              </a:rPr>
              <a:t> </a:t>
            </a:r>
            <a:r>
              <a:rPr spc="-5" dirty="0">
                <a:solidFill>
                  <a:prstClr val="black"/>
                </a:solidFill>
                <a:latin typeface="Verdana"/>
                <a:cs typeface="Verdana"/>
              </a:rPr>
              <a:t>ci-dessous</a:t>
            </a:r>
            <a:r>
              <a:rPr dirty="0">
                <a:solidFill>
                  <a:prstClr val="black"/>
                </a:solidFill>
                <a:latin typeface="Verdana"/>
                <a:cs typeface="Verdana"/>
              </a:rPr>
              <a:t> les</a:t>
            </a:r>
            <a:r>
              <a:rPr spc="5" dirty="0">
                <a:solidFill>
                  <a:prstClr val="black"/>
                </a:solidFill>
                <a:latin typeface="Verdana"/>
                <a:cs typeface="Verdana"/>
              </a:rPr>
              <a:t> </a:t>
            </a:r>
            <a:r>
              <a:rPr dirty="0">
                <a:solidFill>
                  <a:prstClr val="black"/>
                </a:solidFill>
                <a:latin typeface="Verdana"/>
                <a:cs typeface="Verdana"/>
              </a:rPr>
              <a:t>points</a:t>
            </a:r>
            <a:r>
              <a:rPr spc="-5" dirty="0">
                <a:solidFill>
                  <a:prstClr val="black"/>
                </a:solidFill>
                <a:latin typeface="Verdana"/>
                <a:cs typeface="Verdana"/>
              </a:rPr>
              <a:t> </a:t>
            </a:r>
            <a:r>
              <a:rPr dirty="0">
                <a:solidFill>
                  <a:prstClr val="black"/>
                </a:solidFill>
                <a:latin typeface="Verdana"/>
                <a:cs typeface="Verdana"/>
              </a:rPr>
              <a:t>à</a:t>
            </a:r>
            <a:r>
              <a:rPr spc="-5" dirty="0">
                <a:solidFill>
                  <a:prstClr val="black"/>
                </a:solidFill>
                <a:latin typeface="Verdana"/>
                <a:cs typeface="Verdana"/>
              </a:rPr>
              <a:t> </a:t>
            </a:r>
            <a:r>
              <a:rPr dirty="0">
                <a:solidFill>
                  <a:prstClr val="black"/>
                </a:solidFill>
                <a:latin typeface="Verdana"/>
                <a:cs typeface="Verdana"/>
              </a:rPr>
              <a:t>vérifier</a:t>
            </a:r>
            <a:r>
              <a:rPr spc="-10" dirty="0">
                <a:solidFill>
                  <a:prstClr val="black"/>
                </a:solidFill>
                <a:latin typeface="Verdana"/>
                <a:cs typeface="Verdana"/>
              </a:rPr>
              <a:t> </a:t>
            </a:r>
            <a:r>
              <a:rPr dirty="0">
                <a:solidFill>
                  <a:prstClr val="black"/>
                </a:solidFill>
                <a:latin typeface="Verdana"/>
                <a:cs typeface="Verdana"/>
              </a:rPr>
              <a:t>:</a:t>
            </a:r>
            <a:endParaRPr>
              <a:solidFill>
                <a:prstClr val="black"/>
              </a:solidFill>
              <a:latin typeface="Verdana"/>
              <a:cs typeface="Verdana"/>
            </a:endParaRPr>
          </a:p>
          <a:p>
            <a:pPr marL="299085" indent="-287020" algn="just">
              <a:spcBef>
                <a:spcPts val="1080"/>
              </a:spcBef>
              <a:buFont typeface="Wingdings"/>
              <a:buChar char=""/>
              <a:tabLst>
                <a:tab pos="299720" algn="l"/>
              </a:tabLst>
            </a:pPr>
            <a:r>
              <a:rPr spc="-5" dirty="0">
                <a:solidFill>
                  <a:srgbClr val="339933"/>
                </a:solidFill>
                <a:latin typeface="Verdana"/>
                <a:cs typeface="Verdana"/>
              </a:rPr>
              <a:t>Crédibilité</a:t>
            </a:r>
            <a:r>
              <a:rPr spc="35" dirty="0">
                <a:solidFill>
                  <a:srgbClr val="339933"/>
                </a:solidFill>
                <a:latin typeface="Verdana"/>
                <a:cs typeface="Verdana"/>
              </a:rPr>
              <a:t> </a:t>
            </a:r>
            <a:r>
              <a:rPr spc="-5" dirty="0">
                <a:solidFill>
                  <a:srgbClr val="339933"/>
                </a:solidFill>
                <a:latin typeface="Verdana"/>
                <a:cs typeface="Verdana"/>
              </a:rPr>
              <a:t>de</a:t>
            </a:r>
            <a:r>
              <a:rPr spc="15" dirty="0">
                <a:solidFill>
                  <a:srgbClr val="339933"/>
                </a:solidFill>
                <a:latin typeface="Verdana"/>
                <a:cs typeface="Verdana"/>
              </a:rPr>
              <a:t> </a:t>
            </a:r>
            <a:r>
              <a:rPr dirty="0">
                <a:solidFill>
                  <a:srgbClr val="339933"/>
                </a:solidFill>
                <a:latin typeface="Verdana"/>
                <a:cs typeface="Verdana"/>
              </a:rPr>
              <a:t>l’information</a:t>
            </a:r>
            <a:r>
              <a:rPr spc="-15" dirty="0">
                <a:solidFill>
                  <a:srgbClr val="339933"/>
                </a:solidFill>
                <a:latin typeface="Verdana"/>
                <a:cs typeface="Verdana"/>
              </a:rPr>
              <a:t> </a:t>
            </a:r>
            <a:r>
              <a:rPr dirty="0">
                <a:solidFill>
                  <a:prstClr val="black"/>
                </a:solidFill>
                <a:latin typeface="Verdana"/>
                <a:cs typeface="Verdana"/>
              </a:rPr>
              <a:t>:</a:t>
            </a:r>
            <a:r>
              <a:rPr spc="5" dirty="0">
                <a:solidFill>
                  <a:prstClr val="black"/>
                </a:solidFill>
                <a:latin typeface="Verdana"/>
                <a:cs typeface="Verdana"/>
              </a:rPr>
              <a:t> </a:t>
            </a:r>
            <a:r>
              <a:rPr spc="-5" dirty="0">
                <a:solidFill>
                  <a:prstClr val="black"/>
                </a:solidFill>
                <a:latin typeface="Verdana"/>
                <a:cs typeface="Verdana"/>
              </a:rPr>
              <a:t>l’auteur</a:t>
            </a:r>
            <a:r>
              <a:rPr spc="5" dirty="0">
                <a:solidFill>
                  <a:prstClr val="black"/>
                </a:solidFill>
                <a:latin typeface="Verdana"/>
                <a:cs typeface="Verdana"/>
              </a:rPr>
              <a:t> </a:t>
            </a:r>
            <a:r>
              <a:rPr spc="-5" dirty="0">
                <a:solidFill>
                  <a:prstClr val="black"/>
                </a:solidFill>
                <a:latin typeface="Verdana"/>
                <a:cs typeface="Verdana"/>
              </a:rPr>
              <a:t>et</a:t>
            </a:r>
            <a:r>
              <a:rPr spc="15" dirty="0">
                <a:solidFill>
                  <a:prstClr val="black"/>
                </a:solidFill>
                <a:latin typeface="Verdana"/>
                <a:cs typeface="Verdana"/>
              </a:rPr>
              <a:t> </a:t>
            </a:r>
            <a:r>
              <a:rPr spc="-5" dirty="0">
                <a:solidFill>
                  <a:prstClr val="black"/>
                </a:solidFill>
                <a:latin typeface="Verdana"/>
                <a:cs typeface="Verdana"/>
              </a:rPr>
              <a:t>sa</a:t>
            </a:r>
            <a:r>
              <a:rPr spc="10" dirty="0">
                <a:solidFill>
                  <a:prstClr val="black"/>
                </a:solidFill>
                <a:latin typeface="Verdana"/>
                <a:cs typeface="Verdana"/>
              </a:rPr>
              <a:t> </a:t>
            </a:r>
            <a:r>
              <a:rPr spc="-5" dirty="0">
                <a:solidFill>
                  <a:prstClr val="black"/>
                </a:solidFill>
                <a:latin typeface="Verdana"/>
                <a:cs typeface="Verdana"/>
              </a:rPr>
              <a:t>réputation.</a:t>
            </a:r>
            <a:endParaRPr>
              <a:solidFill>
                <a:prstClr val="black"/>
              </a:solidFill>
              <a:latin typeface="Verdana"/>
              <a:cs typeface="Verdana"/>
            </a:endParaRPr>
          </a:p>
          <a:p>
            <a:pPr marL="12700" algn="just">
              <a:spcBef>
                <a:spcPts val="1080"/>
              </a:spcBef>
            </a:pPr>
            <a:r>
              <a:rPr i="1" spc="-5" dirty="0">
                <a:solidFill>
                  <a:prstClr val="black"/>
                </a:solidFill>
                <a:latin typeface="Verdana"/>
                <a:cs typeface="Verdana"/>
              </a:rPr>
              <a:t>L’auteur</a:t>
            </a:r>
            <a:r>
              <a:rPr i="1" spc="345" dirty="0">
                <a:solidFill>
                  <a:prstClr val="black"/>
                </a:solidFill>
                <a:latin typeface="Verdana"/>
                <a:cs typeface="Verdana"/>
              </a:rPr>
              <a:t> </a:t>
            </a:r>
            <a:r>
              <a:rPr i="1" spc="-5" dirty="0">
                <a:solidFill>
                  <a:prstClr val="black"/>
                </a:solidFill>
                <a:latin typeface="Verdana"/>
                <a:cs typeface="Verdana"/>
              </a:rPr>
              <a:t>est-il</a:t>
            </a:r>
            <a:r>
              <a:rPr i="1" spc="340" dirty="0">
                <a:solidFill>
                  <a:prstClr val="black"/>
                </a:solidFill>
                <a:latin typeface="Verdana"/>
                <a:cs typeface="Verdana"/>
              </a:rPr>
              <a:t> </a:t>
            </a:r>
            <a:r>
              <a:rPr i="1" spc="-5" dirty="0">
                <a:solidFill>
                  <a:prstClr val="black"/>
                </a:solidFill>
                <a:latin typeface="Verdana"/>
                <a:cs typeface="Verdana"/>
              </a:rPr>
              <a:t>mentionné</a:t>
            </a:r>
            <a:r>
              <a:rPr i="1" spc="355" dirty="0">
                <a:solidFill>
                  <a:prstClr val="black"/>
                </a:solidFill>
                <a:latin typeface="Verdana"/>
                <a:cs typeface="Verdana"/>
              </a:rPr>
              <a:t> </a:t>
            </a:r>
            <a:r>
              <a:rPr i="1" dirty="0">
                <a:solidFill>
                  <a:prstClr val="black"/>
                </a:solidFill>
                <a:latin typeface="Verdana"/>
                <a:cs typeface="Verdana"/>
              </a:rPr>
              <a:t>?</a:t>
            </a:r>
            <a:r>
              <a:rPr i="1" spc="350" dirty="0">
                <a:solidFill>
                  <a:prstClr val="black"/>
                </a:solidFill>
                <a:latin typeface="Verdana"/>
                <a:cs typeface="Verdana"/>
              </a:rPr>
              <a:t> </a:t>
            </a:r>
            <a:r>
              <a:rPr i="1" spc="-5" dirty="0">
                <a:solidFill>
                  <a:prstClr val="black"/>
                </a:solidFill>
                <a:latin typeface="Verdana"/>
                <a:cs typeface="Verdana"/>
              </a:rPr>
              <a:t>Quelle</a:t>
            </a:r>
            <a:r>
              <a:rPr i="1" spc="340" dirty="0">
                <a:solidFill>
                  <a:prstClr val="black"/>
                </a:solidFill>
                <a:latin typeface="Verdana"/>
                <a:cs typeface="Verdana"/>
              </a:rPr>
              <a:t> </a:t>
            </a:r>
            <a:r>
              <a:rPr i="1" dirty="0">
                <a:solidFill>
                  <a:prstClr val="black"/>
                </a:solidFill>
                <a:latin typeface="Verdana"/>
                <a:cs typeface="Verdana"/>
              </a:rPr>
              <a:t>est</a:t>
            </a:r>
            <a:r>
              <a:rPr i="1" spc="345" dirty="0">
                <a:solidFill>
                  <a:prstClr val="black"/>
                </a:solidFill>
                <a:latin typeface="Verdana"/>
                <a:cs typeface="Verdana"/>
              </a:rPr>
              <a:t> </a:t>
            </a:r>
            <a:r>
              <a:rPr i="1" dirty="0">
                <a:solidFill>
                  <a:prstClr val="black"/>
                </a:solidFill>
                <a:latin typeface="Verdana"/>
                <a:cs typeface="Verdana"/>
              </a:rPr>
              <a:t>son</a:t>
            </a:r>
            <a:r>
              <a:rPr i="1" spc="350" dirty="0">
                <a:solidFill>
                  <a:prstClr val="black"/>
                </a:solidFill>
                <a:latin typeface="Verdana"/>
                <a:cs typeface="Verdana"/>
              </a:rPr>
              <a:t> </a:t>
            </a:r>
            <a:r>
              <a:rPr i="1" spc="-5" dirty="0">
                <a:solidFill>
                  <a:prstClr val="black"/>
                </a:solidFill>
                <a:latin typeface="Verdana"/>
                <a:cs typeface="Verdana"/>
              </a:rPr>
              <a:t>expertise</a:t>
            </a:r>
            <a:r>
              <a:rPr i="1" spc="340" dirty="0">
                <a:solidFill>
                  <a:prstClr val="black"/>
                </a:solidFill>
                <a:latin typeface="Verdana"/>
                <a:cs typeface="Verdana"/>
              </a:rPr>
              <a:t> </a:t>
            </a:r>
            <a:r>
              <a:rPr i="1" dirty="0">
                <a:solidFill>
                  <a:prstClr val="black"/>
                </a:solidFill>
                <a:latin typeface="Verdana"/>
                <a:cs typeface="Verdana"/>
              </a:rPr>
              <a:t>?</a:t>
            </a:r>
            <a:r>
              <a:rPr i="1" spc="345" dirty="0">
                <a:solidFill>
                  <a:prstClr val="black"/>
                </a:solidFill>
                <a:latin typeface="Verdana"/>
                <a:cs typeface="Verdana"/>
              </a:rPr>
              <a:t> </a:t>
            </a:r>
            <a:r>
              <a:rPr i="1" spc="-5" dirty="0">
                <a:solidFill>
                  <a:prstClr val="black"/>
                </a:solidFill>
                <a:latin typeface="Verdana"/>
                <a:cs typeface="Verdana"/>
              </a:rPr>
              <a:t>Est-il</a:t>
            </a:r>
            <a:r>
              <a:rPr i="1" spc="345" dirty="0">
                <a:solidFill>
                  <a:prstClr val="black"/>
                </a:solidFill>
                <a:latin typeface="Verdana"/>
                <a:cs typeface="Verdana"/>
              </a:rPr>
              <a:t> </a:t>
            </a:r>
            <a:r>
              <a:rPr i="1" dirty="0">
                <a:solidFill>
                  <a:prstClr val="black"/>
                </a:solidFill>
                <a:latin typeface="Verdana"/>
                <a:cs typeface="Verdana"/>
              </a:rPr>
              <a:t>souvent</a:t>
            </a:r>
            <a:r>
              <a:rPr i="1" spc="345" dirty="0">
                <a:solidFill>
                  <a:prstClr val="black"/>
                </a:solidFill>
                <a:latin typeface="Verdana"/>
                <a:cs typeface="Verdana"/>
              </a:rPr>
              <a:t> </a:t>
            </a:r>
            <a:r>
              <a:rPr i="1" spc="-5" dirty="0">
                <a:solidFill>
                  <a:prstClr val="black"/>
                </a:solidFill>
                <a:latin typeface="Verdana"/>
                <a:cs typeface="Verdana"/>
              </a:rPr>
              <a:t>cité</a:t>
            </a:r>
            <a:r>
              <a:rPr i="1" spc="350" dirty="0">
                <a:solidFill>
                  <a:prstClr val="black"/>
                </a:solidFill>
                <a:latin typeface="Verdana"/>
                <a:cs typeface="Verdana"/>
              </a:rPr>
              <a:t> </a:t>
            </a:r>
            <a:r>
              <a:rPr i="1" spc="-5" dirty="0">
                <a:solidFill>
                  <a:prstClr val="black"/>
                </a:solidFill>
                <a:latin typeface="Verdana"/>
                <a:cs typeface="Verdana"/>
              </a:rPr>
              <a:t>dans</a:t>
            </a:r>
            <a:r>
              <a:rPr i="1" spc="345" dirty="0">
                <a:solidFill>
                  <a:prstClr val="black"/>
                </a:solidFill>
                <a:latin typeface="Verdana"/>
                <a:cs typeface="Verdana"/>
              </a:rPr>
              <a:t> </a:t>
            </a:r>
            <a:r>
              <a:rPr i="1" spc="-5" dirty="0">
                <a:solidFill>
                  <a:prstClr val="black"/>
                </a:solidFill>
                <a:latin typeface="Verdana"/>
                <a:cs typeface="Verdana"/>
              </a:rPr>
              <a:t>d’autres</a:t>
            </a:r>
            <a:r>
              <a:rPr i="1" spc="345" dirty="0">
                <a:solidFill>
                  <a:prstClr val="black"/>
                </a:solidFill>
                <a:latin typeface="Verdana"/>
                <a:cs typeface="Verdana"/>
              </a:rPr>
              <a:t> </a:t>
            </a:r>
            <a:r>
              <a:rPr i="1" spc="-5" dirty="0">
                <a:solidFill>
                  <a:prstClr val="black"/>
                </a:solidFill>
                <a:latin typeface="Verdana"/>
                <a:cs typeface="Verdana"/>
              </a:rPr>
              <a:t>parutions</a:t>
            </a:r>
            <a:endParaRPr>
              <a:solidFill>
                <a:prstClr val="black"/>
              </a:solidFill>
              <a:latin typeface="Verdana"/>
              <a:cs typeface="Verdana"/>
            </a:endParaRPr>
          </a:p>
          <a:p>
            <a:pPr marL="12700" algn="just">
              <a:spcBef>
                <a:spcPts val="1080"/>
              </a:spcBef>
            </a:pPr>
            <a:r>
              <a:rPr i="1" spc="-5" dirty="0">
                <a:solidFill>
                  <a:prstClr val="black"/>
                </a:solidFill>
                <a:latin typeface="Verdana"/>
                <a:cs typeface="Verdana"/>
              </a:rPr>
              <a:t>abordant le</a:t>
            </a:r>
            <a:r>
              <a:rPr i="1" spc="10" dirty="0">
                <a:solidFill>
                  <a:prstClr val="black"/>
                </a:solidFill>
                <a:latin typeface="Verdana"/>
                <a:cs typeface="Verdana"/>
              </a:rPr>
              <a:t> </a:t>
            </a:r>
            <a:r>
              <a:rPr i="1" spc="-5" dirty="0">
                <a:solidFill>
                  <a:prstClr val="black"/>
                </a:solidFill>
                <a:latin typeface="Verdana"/>
                <a:cs typeface="Verdana"/>
              </a:rPr>
              <a:t>même</a:t>
            </a:r>
            <a:r>
              <a:rPr i="1" spc="5" dirty="0">
                <a:solidFill>
                  <a:prstClr val="black"/>
                </a:solidFill>
                <a:latin typeface="Verdana"/>
                <a:cs typeface="Verdana"/>
              </a:rPr>
              <a:t> </a:t>
            </a:r>
            <a:r>
              <a:rPr i="1" spc="-5" dirty="0">
                <a:solidFill>
                  <a:prstClr val="black"/>
                </a:solidFill>
                <a:latin typeface="Verdana"/>
                <a:cs typeface="Verdana"/>
              </a:rPr>
              <a:t>sujet</a:t>
            </a:r>
            <a:r>
              <a:rPr i="1" spc="30" dirty="0">
                <a:solidFill>
                  <a:prstClr val="black"/>
                </a:solidFill>
                <a:latin typeface="Verdana"/>
                <a:cs typeface="Verdana"/>
              </a:rPr>
              <a:t> </a:t>
            </a:r>
            <a:r>
              <a:rPr i="1" dirty="0">
                <a:solidFill>
                  <a:prstClr val="black"/>
                </a:solidFill>
                <a:latin typeface="Verdana"/>
                <a:cs typeface="Verdana"/>
              </a:rPr>
              <a:t>? La</a:t>
            </a:r>
            <a:r>
              <a:rPr i="1" spc="-10" dirty="0">
                <a:solidFill>
                  <a:prstClr val="black"/>
                </a:solidFill>
                <a:latin typeface="Verdana"/>
                <a:cs typeface="Verdana"/>
              </a:rPr>
              <a:t> </a:t>
            </a:r>
            <a:r>
              <a:rPr i="1" spc="-5" dirty="0">
                <a:solidFill>
                  <a:prstClr val="black"/>
                </a:solidFill>
                <a:latin typeface="Verdana"/>
                <a:cs typeface="Verdana"/>
              </a:rPr>
              <a:t>syntaxe</a:t>
            </a:r>
            <a:r>
              <a:rPr i="1" dirty="0">
                <a:solidFill>
                  <a:prstClr val="black"/>
                </a:solidFill>
                <a:latin typeface="Verdana"/>
                <a:cs typeface="Verdana"/>
              </a:rPr>
              <a:t> </a:t>
            </a:r>
            <a:r>
              <a:rPr i="1" spc="-5" dirty="0">
                <a:solidFill>
                  <a:prstClr val="black"/>
                </a:solidFill>
                <a:latin typeface="Verdana"/>
                <a:cs typeface="Verdana"/>
              </a:rPr>
              <a:t>du</a:t>
            </a:r>
            <a:r>
              <a:rPr i="1" spc="5" dirty="0">
                <a:solidFill>
                  <a:prstClr val="black"/>
                </a:solidFill>
                <a:latin typeface="Verdana"/>
                <a:cs typeface="Verdana"/>
              </a:rPr>
              <a:t> </a:t>
            </a:r>
            <a:r>
              <a:rPr i="1" spc="-5" dirty="0">
                <a:solidFill>
                  <a:prstClr val="black"/>
                </a:solidFill>
                <a:latin typeface="Verdana"/>
                <a:cs typeface="Verdana"/>
              </a:rPr>
              <a:t>document</a:t>
            </a:r>
            <a:r>
              <a:rPr i="1" spc="15" dirty="0">
                <a:solidFill>
                  <a:prstClr val="black"/>
                </a:solidFill>
                <a:latin typeface="Verdana"/>
                <a:cs typeface="Verdana"/>
              </a:rPr>
              <a:t> </a:t>
            </a:r>
            <a:r>
              <a:rPr i="1" spc="-5" dirty="0">
                <a:solidFill>
                  <a:prstClr val="black"/>
                </a:solidFill>
                <a:latin typeface="Verdana"/>
                <a:cs typeface="Verdana"/>
              </a:rPr>
              <a:t>est-elle</a:t>
            </a:r>
            <a:r>
              <a:rPr i="1" spc="40" dirty="0">
                <a:solidFill>
                  <a:prstClr val="black"/>
                </a:solidFill>
                <a:latin typeface="Verdana"/>
                <a:cs typeface="Verdana"/>
              </a:rPr>
              <a:t> </a:t>
            </a:r>
            <a:r>
              <a:rPr i="1" spc="-5" dirty="0">
                <a:solidFill>
                  <a:prstClr val="black"/>
                </a:solidFill>
                <a:latin typeface="Verdana"/>
                <a:cs typeface="Verdana"/>
              </a:rPr>
              <a:t>crédible</a:t>
            </a:r>
            <a:r>
              <a:rPr i="1" spc="50" dirty="0">
                <a:solidFill>
                  <a:prstClr val="black"/>
                </a:solidFill>
                <a:latin typeface="Verdana"/>
                <a:cs typeface="Verdana"/>
              </a:rPr>
              <a:t> </a:t>
            </a:r>
            <a:r>
              <a:rPr i="1" dirty="0">
                <a:solidFill>
                  <a:prstClr val="black"/>
                </a:solidFill>
                <a:latin typeface="Verdana"/>
                <a:cs typeface="Verdana"/>
              </a:rPr>
              <a:t>?</a:t>
            </a:r>
            <a:endParaRPr>
              <a:solidFill>
                <a:prstClr val="black"/>
              </a:solidFill>
              <a:latin typeface="Verdana"/>
              <a:cs typeface="Verdana"/>
            </a:endParaRPr>
          </a:p>
          <a:p>
            <a:pPr marL="12700" marR="5715" algn="just">
              <a:lnSpc>
                <a:spcPct val="150000"/>
              </a:lnSpc>
              <a:spcBef>
                <a:spcPts val="5"/>
              </a:spcBef>
            </a:pPr>
            <a:r>
              <a:rPr i="1" spc="-5" dirty="0">
                <a:solidFill>
                  <a:prstClr val="black"/>
                </a:solidFill>
                <a:latin typeface="Verdana"/>
                <a:cs typeface="Verdana"/>
              </a:rPr>
              <a:t>L’intensité </a:t>
            </a:r>
            <a:r>
              <a:rPr i="1" dirty="0">
                <a:solidFill>
                  <a:prstClr val="black"/>
                </a:solidFill>
                <a:latin typeface="Verdana"/>
                <a:cs typeface="Verdana"/>
              </a:rPr>
              <a:t>de </a:t>
            </a:r>
            <a:r>
              <a:rPr i="1" spc="-5" dirty="0">
                <a:solidFill>
                  <a:prstClr val="black"/>
                </a:solidFill>
                <a:latin typeface="Verdana"/>
                <a:cs typeface="Verdana"/>
              </a:rPr>
              <a:t>l’auteur </a:t>
            </a:r>
            <a:r>
              <a:rPr i="1" dirty="0">
                <a:solidFill>
                  <a:prstClr val="black"/>
                </a:solidFill>
                <a:latin typeface="Verdana"/>
                <a:cs typeface="Verdana"/>
              </a:rPr>
              <a:t>sur un </a:t>
            </a:r>
            <a:r>
              <a:rPr i="1" spc="-5" dirty="0">
                <a:solidFill>
                  <a:prstClr val="black"/>
                </a:solidFill>
                <a:latin typeface="Verdana"/>
                <a:cs typeface="Verdana"/>
              </a:rPr>
              <a:t>site internet (est-ce qu’un </a:t>
            </a:r>
            <a:r>
              <a:rPr i="1" dirty="0">
                <a:solidFill>
                  <a:prstClr val="black"/>
                </a:solidFill>
                <a:latin typeface="Verdana"/>
                <a:cs typeface="Verdana"/>
              </a:rPr>
              <a:t>site </a:t>
            </a:r>
            <a:r>
              <a:rPr i="1" spc="-5" dirty="0">
                <a:solidFill>
                  <a:prstClr val="black"/>
                </a:solidFill>
                <a:latin typeface="Verdana"/>
                <a:cs typeface="Verdana"/>
              </a:rPr>
              <a:t>institutionnel, personnel, collaboratif, </a:t>
            </a:r>
            <a:r>
              <a:rPr i="1" dirty="0">
                <a:solidFill>
                  <a:prstClr val="black"/>
                </a:solidFill>
                <a:latin typeface="Verdana"/>
                <a:cs typeface="Verdana"/>
              </a:rPr>
              <a:t> </a:t>
            </a:r>
            <a:r>
              <a:rPr i="1" spc="-5" dirty="0">
                <a:solidFill>
                  <a:prstClr val="black"/>
                </a:solidFill>
                <a:latin typeface="Verdana"/>
                <a:cs typeface="Verdana"/>
              </a:rPr>
              <a:t>d’association, d’entreprise commerciale ou médiatique (ex </a:t>
            </a:r>
            <a:r>
              <a:rPr i="1" dirty="0">
                <a:solidFill>
                  <a:prstClr val="black"/>
                </a:solidFill>
                <a:latin typeface="Verdana"/>
                <a:cs typeface="Verdana"/>
              </a:rPr>
              <a:t>; </a:t>
            </a:r>
            <a:r>
              <a:rPr i="1" spc="-5" dirty="0">
                <a:solidFill>
                  <a:prstClr val="black"/>
                </a:solidFill>
                <a:latin typeface="Verdana"/>
                <a:cs typeface="Verdana"/>
              </a:rPr>
              <a:t>journal en ligne)) </a:t>
            </a:r>
            <a:r>
              <a:rPr i="1" dirty="0">
                <a:solidFill>
                  <a:prstClr val="black"/>
                </a:solidFill>
                <a:latin typeface="Verdana"/>
                <a:cs typeface="Verdana"/>
              </a:rPr>
              <a:t>? </a:t>
            </a:r>
            <a:r>
              <a:rPr i="1" spc="-5" dirty="0">
                <a:solidFill>
                  <a:prstClr val="black"/>
                </a:solidFill>
                <a:latin typeface="Verdana"/>
                <a:cs typeface="Verdana"/>
              </a:rPr>
              <a:t>et c’est </a:t>
            </a:r>
            <a:r>
              <a:rPr i="1" dirty="0">
                <a:solidFill>
                  <a:prstClr val="black"/>
                </a:solidFill>
                <a:latin typeface="Verdana"/>
                <a:cs typeface="Verdana"/>
              </a:rPr>
              <a:t>quoi son but </a:t>
            </a:r>
            <a:r>
              <a:rPr i="1" spc="5" dirty="0">
                <a:solidFill>
                  <a:prstClr val="black"/>
                </a:solidFill>
                <a:latin typeface="Verdana"/>
                <a:cs typeface="Verdana"/>
              </a:rPr>
              <a:t> </a:t>
            </a:r>
            <a:r>
              <a:rPr i="1" spc="-5" dirty="0">
                <a:solidFill>
                  <a:prstClr val="black"/>
                </a:solidFill>
                <a:latin typeface="Verdana"/>
                <a:cs typeface="Verdana"/>
              </a:rPr>
              <a:t>(vendre </a:t>
            </a:r>
            <a:r>
              <a:rPr i="1" dirty="0">
                <a:solidFill>
                  <a:prstClr val="black"/>
                </a:solidFill>
                <a:latin typeface="Verdana"/>
                <a:cs typeface="Verdana"/>
              </a:rPr>
              <a:t>un </a:t>
            </a:r>
            <a:r>
              <a:rPr i="1" spc="-5" dirty="0">
                <a:solidFill>
                  <a:prstClr val="black"/>
                </a:solidFill>
                <a:latin typeface="Verdana"/>
                <a:cs typeface="Verdana"/>
              </a:rPr>
              <a:t>produit, diffuser </a:t>
            </a:r>
            <a:r>
              <a:rPr i="1" dirty="0">
                <a:solidFill>
                  <a:prstClr val="black"/>
                </a:solidFill>
                <a:latin typeface="Verdana"/>
                <a:cs typeface="Verdana"/>
              </a:rPr>
              <a:t>des </a:t>
            </a:r>
            <a:r>
              <a:rPr i="1" spc="-5" dirty="0">
                <a:solidFill>
                  <a:prstClr val="black"/>
                </a:solidFill>
                <a:latin typeface="Verdana"/>
                <a:cs typeface="Verdana"/>
              </a:rPr>
              <a:t>informations </a:t>
            </a:r>
            <a:r>
              <a:rPr i="1" dirty="0">
                <a:solidFill>
                  <a:prstClr val="black"/>
                </a:solidFill>
                <a:latin typeface="Verdana"/>
                <a:cs typeface="Verdana"/>
              </a:rPr>
              <a:t>objectives et </a:t>
            </a:r>
            <a:r>
              <a:rPr i="1" spc="-5" dirty="0">
                <a:solidFill>
                  <a:prstClr val="black"/>
                </a:solidFill>
                <a:latin typeface="Verdana"/>
                <a:cs typeface="Verdana"/>
              </a:rPr>
              <a:t>véritables ou </a:t>
            </a:r>
            <a:r>
              <a:rPr i="1" dirty="0">
                <a:solidFill>
                  <a:prstClr val="black"/>
                </a:solidFill>
                <a:latin typeface="Verdana"/>
                <a:cs typeface="Verdana"/>
              </a:rPr>
              <a:t>bien faire </a:t>
            </a:r>
            <a:r>
              <a:rPr i="1" spc="-5" dirty="0">
                <a:solidFill>
                  <a:prstClr val="black"/>
                </a:solidFill>
                <a:latin typeface="Verdana"/>
                <a:cs typeface="Verdana"/>
              </a:rPr>
              <a:t>connaitre </a:t>
            </a:r>
            <a:r>
              <a:rPr i="1" dirty="0">
                <a:solidFill>
                  <a:prstClr val="black"/>
                </a:solidFill>
                <a:latin typeface="Verdana"/>
                <a:cs typeface="Verdana"/>
              </a:rPr>
              <a:t>une </a:t>
            </a:r>
            <a:r>
              <a:rPr i="1" spc="5" dirty="0">
                <a:solidFill>
                  <a:prstClr val="black"/>
                </a:solidFill>
                <a:latin typeface="Verdana"/>
                <a:cs typeface="Verdana"/>
              </a:rPr>
              <a:t> </a:t>
            </a:r>
            <a:r>
              <a:rPr i="1" spc="-5" dirty="0">
                <a:solidFill>
                  <a:prstClr val="black"/>
                </a:solidFill>
                <a:latin typeface="Verdana"/>
                <a:cs typeface="Verdana"/>
              </a:rPr>
              <a:t>opinion</a:t>
            </a:r>
            <a:r>
              <a:rPr i="1" spc="10" dirty="0">
                <a:solidFill>
                  <a:prstClr val="black"/>
                </a:solidFill>
                <a:latin typeface="Verdana"/>
                <a:cs typeface="Verdana"/>
              </a:rPr>
              <a:t> </a:t>
            </a:r>
            <a:r>
              <a:rPr i="1" spc="-5" dirty="0">
                <a:solidFill>
                  <a:prstClr val="black"/>
                </a:solidFill>
                <a:latin typeface="Verdana"/>
                <a:cs typeface="Verdana"/>
              </a:rPr>
              <a:t>et</a:t>
            </a:r>
            <a:r>
              <a:rPr i="1" spc="10" dirty="0">
                <a:solidFill>
                  <a:prstClr val="black"/>
                </a:solidFill>
                <a:latin typeface="Verdana"/>
                <a:cs typeface="Verdana"/>
              </a:rPr>
              <a:t> </a:t>
            </a:r>
            <a:r>
              <a:rPr i="1" dirty="0">
                <a:solidFill>
                  <a:prstClr val="black"/>
                </a:solidFill>
                <a:latin typeface="Verdana"/>
                <a:cs typeface="Verdana"/>
              </a:rPr>
              <a:t>convaincre</a:t>
            </a:r>
            <a:r>
              <a:rPr i="1" spc="-5" dirty="0">
                <a:solidFill>
                  <a:prstClr val="black"/>
                </a:solidFill>
                <a:latin typeface="Verdana"/>
                <a:cs typeface="Verdana"/>
              </a:rPr>
              <a:t> le</a:t>
            </a:r>
            <a:r>
              <a:rPr i="1" spc="10" dirty="0">
                <a:solidFill>
                  <a:prstClr val="black"/>
                </a:solidFill>
                <a:latin typeface="Verdana"/>
                <a:cs typeface="Verdana"/>
              </a:rPr>
              <a:t> </a:t>
            </a:r>
            <a:r>
              <a:rPr i="1" spc="-5" dirty="0">
                <a:solidFill>
                  <a:prstClr val="black"/>
                </a:solidFill>
                <a:latin typeface="Verdana"/>
                <a:cs typeface="Verdana"/>
              </a:rPr>
              <a:t>lecteur)</a:t>
            </a:r>
            <a:endParaRPr>
              <a:solidFill>
                <a:prstClr val="black"/>
              </a:solidFill>
              <a:latin typeface="Verdana"/>
              <a:cs typeface="Verdana"/>
            </a:endParaRPr>
          </a:p>
          <a:p>
            <a:pPr marL="299085" indent="-287020" algn="just">
              <a:spcBef>
                <a:spcPts val="1080"/>
              </a:spcBef>
              <a:buFont typeface="Wingdings"/>
              <a:buChar char=""/>
              <a:tabLst>
                <a:tab pos="299720" algn="l"/>
              </a:tabLst>
            </a:pPr>
            <a:r>
              <a:rPr spc="-5" dirty="0">
                <a:solidFill>
                  <a:srgbClr val="339933"/>
                </a:solidFill>
                <a:latin typeface="Verdana"/>
                <a:cs typeface="Verdana"/>
              </a:rPr>
              <a:t>Exactitude</a:t>
            </a:r>
            <a:r>
              <a:rPr spc="5" dirty="0">
                <a:solidFill>
                  <a:srgbClr val="339933"/>
                </a:solidFill>
                <a:latin typeface="Verdana"/>
                <a:cs typeface="Verdana"/>
              </a:rPr>
              <a:t> </a:t>
            </a:r>
            <a:r>
              <a:rPr spc="-5" dirty="0">
                <a:solidFill>
                  <a:srgbClr val="339933"/>
                </a:solidFill>
                <a:latin typeface="Verdana"/>
                <a:cs typeface="Verdana"/>
              </a:rPr>
              <a:t>de</a:t>
            </a:r>
            <a:r>
              <a:rPr spc="5" dirty="0">
                <a:solidFill>
                  <a:srgbClr val="339933"/>
                </a:solidFill>
                <a:latin typeface="Verdana"/>
                <a:cs typeface="Verdana"/>
              </a:rPr>
              <a:t> </a:t>
            </a:r>
            <a:r>
              <a:rPr dirty="0">
                <a:solidFill>
                  <a:srgbClr val="339933"/>
                </a:solidFill>
                <a:latin typeface="Verdana"/>
                <a:cs typeface="Verdana"/>
              </a:rPr>
              <a:t>l’information</a:t>
            </a:r>
            <a:r>
              <a:rPr spc="-25" dirty="0">
                <a:solidFill>
                  <a:srgbClr val="339933"/>
                </a:solidFill>
                <a:latin typeface="Verdana"/>
                <a:cs typeface="Verdana"/>
              </a:rPr>
              <a:t> </a:t>
            </a:r>
            <a:r>
              <a:rPr dirty="0">
                <a:solidFill>
                  <a:prstClr val="black"/>
                </a:solidFill>
                <a:latin typeface="Verdana"/>
                <a:cs typeface="Verdana"/>
              </a:rPr>
              <a:t>:</a:t>
            </a:r>
            <a:r>
              <a:rPr spc="-5" dirty="0">
                <a:solidFill>
                  <a:prstClr val="black"/>
                </a:solidFill>
                <a:latin typeface="Verdana"/>
                <a:cs typeface="Verdana"/>
              </a:rPr>
              <a:t> </a:t>
            </a:r>
            <a:r>
              <a:rPr dirty="0">
                <a:solidFill>
                  <a:prstClr val="black"/>
                </a:solidFill>
                <a:latin typeface="Verdana"/>
                <a:cs typeface="Verdana"/>
              </a:rPr>
              <a:t>vérifiabilité</a:t>
            </a:r>
            <a:r>
              <a:rPr spc="-5" dirty="0">
                <a:solidFill>
                  <a:prstClr val="black"/>
                </a:solidFill>
                <a:latin typeface="Verdana"/>
                <a:cs typeface="Verdana"/>
              </a:rPr>
              <a:t> de</a:t>
            </a:r>
            <a:r>
              <a:rPr spc="5" dirty="0">
                <a:solidFill>
                  <a:prstClr val="black"/>
                </a:solidFill>
                <a:latin typeface="Verdana"/>
                <a:cs typeface="Verdana"/>
              </a:rPr>
              <a:t> </a:t>
            </a:r>
            <a:r>
              <a:rPr dirty="0">
                <a:solidFill>
                  <a:prstClr val="black"/>
                </a:solidFill>
                <a:latin typeface="Verdana"/>
                <a:cs typeface="Verdana"/>
              </a:rPr>
              <a:t>l’information.</a:t>
            </a:r>
            <a:endParaRPr>
              <a:solidFill>
                <a:prstClr val="black"/>
              </a:solidFill>
              <a:latin typeface="Verdana"/>
              <a:cs typeface="Verdana"/>
            </a:endParaRPr>
          </a:p>
          <a:p>
            <a:pPr marL="12700" algn="just">
              <a:spcBef>
                <a:spcPts val="1080"/>
              </a:spcBef>
            </a:pPr>
            <a:r>
              <a:rPr i="1" dirty="0">
                <a:solidFill>
                  <a:prstClr val="black"/>
                </a:solidFill>
                <a:latin typeface="Verdana"/>
                <a:cs typeface="Verdana"/>
              </a:rPr>
              <a:t>Les </a:t>
            </a:r>
            <a:r>
              <a:rPr i="1" spc="-5" dirty="0">
                <a:solidFill>
                  <a:prstClr val="black"/>
                </a:solidFill>
                <a:latin typeface="Verdana"/>
                <a:cs typeface="Verdana"/>
              </a:rPr>
              <a:t>informations</a:t>
            </a:r>
            <a:r>
              <a:rPr i="1" spc="10" dirty="0">
                <a:solidFill>
                  <a:prstClr val="black"/>
                </a:solidFill>
                <a:latin typeface="Verdana"/>
                <a:cs typeface="Verdana"/>
              </a:rPr>
              <a:t> </a:t>
            </a:r>
            <a:r>
              <a:rPr i="1" spc="-5" dirty="0">
                <a:solidFill>
                  <a:prstClr val="black"/>
                </a:solidFill>
                <a:latin typeface="Verdana"/>
                <a:cs typeface="Verdana"/>
              </a:rPr>
              <a:t>communiquées</a:t>
            </a:r>
            <a:r>
              <a:rPr i="1" spc="30" dirty="0">
                <a:solidFill>
                  <a:prstClr val="black"/>
                </a:solidFill>
                <a:latin typeface="Verdana"/>
                <a:cs typeface="Verdana"/>
              </a:rPr>
              <a:t> </a:t>
            </a:r>
            <a:r>
              <a:rPr i="1" spc="-5" dirty="0">
                <a:solidFill>
                  <a:prstClr val="black"/>
                </a:solidFill>
                <a:latin typeface="Verdana"/>
                <a:cs typeface="Verdana"/>
              </a:rPr>
              <a:t>sont-elles</a:t>
            </a:r>
            <a:r>
              <a:rPr i="1" spc="30" dirty="0">
                <a:solidFill>
                  <a:prstClr val="black"/>
                </a:solidFill>
                <a:latin typeface="Verdana"/>
                <a:cs typeface="Verdana"/>
              </a:rPr>
              <a:t> </a:t>
            </a:r>
            <a:r>
              <a:rPr i="1" spc="-5" dirty="0">
                <a:solidFill>
                  <a:prstClr val="black"/>
                </a:solidFill>
                <a:latin typeface="Verdana"/>
                <a:cs typeface="Verdana"/>
              </a:rPr>
              <a:t>rigoureuses</a:t>
            </a:r>
            <a:r>
              <a:rPr i="1" spc="10" dirty="0">
                <a:solidFill>
                  <a:prstClr val="black"/>
                </a:solidFill>
                <a:latin typeface="Verdana"/>
                <a:cs typeface="Verdana"/>
              </a:rPr>
              <a:t> </a:t>
            </a:r>
            <a:r>
              <a:rPr i="1" spc="-5" dirty="0">
                <a:solidFill>
                  <a:prstClr val="black"/>
                </a:solidFill>
                <a:latin typeface="Verdana"/>
                <a:cs typeface="Verdana"/>
              </a:rPr>
              <a:t>et</a:t>
            </a:r>
            <a:r>
              <a:rPr i="1" spc="15" dirty="0">
                <a:solidFill>
                  <a:prstClr val="black"/>
                </a:solidFill>
                <a:latin typeface="Verdana"/>
                <a:cs typeface="Verdana"/>
              </a:rPr>
              <a:t> </a:t>
            </a:r>
            <a:r>
              <a:rPr i="1" spc="-5" dirty="0">
                <a:solidFill>
                  <a:prstClr val="black"/>
                </a:solidFill>
                <a:latin typeface="Verdana"/>
                <a:cs typeface="Verdana"/>
              </a:rPr>
              <a:t>documentées</a:t>
            </a:r>
            <a:r>
              <a:rPr i="1" spc="35" dirty="0">
                <a:solidFill>
                  <a:prstClr val="black"/>
                </a:solidFill>
                <a:latin typeface="Verdana"/>
                <a:cs typeface="Verdana"/>
              </a:rPr>
              <a:t> </a:t>
            </a:r>
            <a:r>
              <a:rPr i="1" dirty="0">
                <a:solidFill>
                  <a:prstClr val="black"/>
                </a:solidFill>
                <a:latin typeface="Verdana"/>
                <a:cs typeface="Verdana"/>
              </a:rPr>
              <a:t>?</a:t>
            </a:r>
            <a:endParaRPr>
              <a:solidFill>
                <a:prstClr val="black"/>
              </a:solidFill>
              <a:latin typeface="Verdana"/>
              <a:cs typeface="Verdana"/>
            </a:endParaRPr>
          </a:p>
          <a:p>
            <a:pPr marL="12700" algn="just">
              <a:spcBef>
                <a:spcPts val="1080"/>
              </a:spcBef>
            </a:pPr>
            <a:r>
              <a:rPr i="1" dirty="0">
                <a:solidFill>
                  <a:prstClr val="black"/>
                </a:solidFill>
                <a:latin typeface="Verdana"/>
                <a:cs typeface="Verdana"/>
              </a:rPr>
              <a:t>Les</a:t>
            </a:r>
            <a:r>
              <a:rPr i="1" spc="-10" dirty="0">
                <a:solidFill>
                  <a:prstClr val="black"/>
                </a:solidFill>
                <a:latin typeface="Verdana"/>
                <a:cs typeface="Verdana"/>
              </a:rPr>
              <a:t> </a:t>
            </a:r>
            <a:r>
              <a:rPr i="1" spc="-5" dirty="0">
                <a:solidFill>
                  <a:prstClr val="black"/>
                </a:solidFill>
                <a:latin typeface="Verdana"/>
                <a:cs typeface="Verdana"/>
              </a:rPr>
              <a:t>sources</a:t>
            </a:r>
            <a:r>
              <a:rPr i="1" spc="-10" dirty="0">
                <a:solidFill>
                  <a:prstClr val="black"/>
                </a:solidFill>
                <a:latin typeface="Verdana"/>
                <a:cs typeface="Verdana"/>
              </a:rPr>
              <a:t> </a:t>
            </a:r>
            <a:r>
              <a:rPr i="1" spc="-5" dirty="0">
                <a:solidFill>
                  <a:prstClr val="black"/>
                </a:solidFill>
                <a:latin typeface="Verdana"/>
                <a:cs typeface="Verdana"/>
              </a:rPr>
              <a:t>sont-elles</a:t>
            </a:r>
            <a:r>
              <a:rPr i="1" spc="30" dirty="0">
                <a:solidFill>
                  <a:prstClr val="black"/>
                </a:solidFill>
                <a:latin typeface="Verdana"/>
                <a:cs typeface="Verdana"/>
              </a:rPr>
              <a:t> </a:t>
            </a:r>
            <a:r>
              <a:rPr i="1" spc="-5" dirty="0">
                <a:solidFill>
                  <a:prstClr val="black"/>
                </a:solidFill>
                <a:latin typeface="Verdana"/>
                <a:cs typeface="Verdana"/>
              </a:rPr>
              <a:t>vérifiables</a:t>
            </a:r>
            <a:r>
              <a:rPr i="1" spc="20" dirty="0">
                <a:solidFill>
                  <a:prstClr val="black"/>
                </a:solidFill>
                <a:latin typeface="Verdana"/>
                <a:cs typeface="Verdana"/>
              </a:rPr>
              <a:t> </a:t>
            </a:r>
            <a:r>
              <a:rPr i="1" dirty="0">
                <a:solidFill>
                  <a:prstClr val="black"/>
                </a:solidFill>
                <a:latin typeface="Verdana"/>
                <a:cs typeface="Verdana"/>
              </a:rPr>
              <a:t>?</a:t>
            </a:r>
            <a:endParaRPr>
              <a:solidFill>
                <a:prstClr val="black"/>
              </a:solidFill>
              <a:latin typeface="Verdana"/>
              <a:cs typeface="Verdana"/>
            </a:endParaRPr>
          </a:p>
          <a:p>
            <a:pPr marL="12700" marR="5086350">
              <a:lnSpc>
                <a:spcPct val="150000"/>
              </a:lnSpc>
            </a:pPr>
            <a:r>
              <a:rPr i="1" dirty="0">
                <a:solidFill>
                  <a:prstClr val="black"/>
                </a:solidFill>
                <a:latin typeface="Verdana"/>
                <a:cs typeface="Verdana"/>
              </a:rPr>
              <a:t>Les</a:t>
            </a:r>
            <a:r>
              <a:rPr i="1" spc="-5" dirty="0">
                <a:solidFill>
                  <a:prstClr val="black"/>
                </a:solidFill>
                <a:latin typeface="Verdana"/>
                <a:cs typeface="Verdana"/>
              </a:rPr>
              <a:t> </a:t>
            </a:r>
            <a:r>
              <a:rPr i="1" dirty="0">
                <a:solidFill>
                  <a:prstClr val="black"/>
                </a:solidFill>
                <a:latin typeface="Verdana"/>
                <a:cs typeface="Verdana"/>
              </a:rPr>
              <a:t>faits</a:t>
            </a:r>
            <a:r>
              <a:rPr i="1" spc="5" dirty="0">
                <a:solidFill>
                  <a:prstClr val="black"/>
                </a:solidFill>
                <a:latin typeface="Verdana"/>
                <a:cs typeface="Verdana"/>
              </a:rPr>
              <a:t> </a:t>
            </a:r>
            <a:r>
              <a:rPr i="1" spc="-5" dirty="0">
                <a:solidFill>
                  <a:prstClr val="black"/>
                </a:solidFill>
                <a:latin typeface="Verdana"/>
                <a:cs typeface="Verdana"/>
              </a:rPr>
              <a:t>sont-ils</a:t>
            </a:r>
            <a:r>
              <a:rPr i="1" spc="10" dirty="0">
                <a:solidFill>
                  <a:prstClr val="black"/>
                </a:solidFill>
                <a:latin typeface="Verdana"/>
                <a:cs typeface="Verdana"/>
              </a:rPr>
              <a:t> </a:t>
            </a:r>
            <a:r>
              <a:rPr i="1" spc="-5" dirty="0">
                <a:solidFill>
                  <a:prstClr val="black"/>
                </a:solidFill>
                <a:latin typeface="Verdana"/>
                <a:cs typeface="Verdana"/>
              </a:rPr>
              <a:t>vérifiés</a:t>
            </a:r>
            <a:r>
              <a:rPr i="1" spc="25" dirty="0">
                <a:solidFill>
                  <a:prstClr val="black"/>
                </a:solidFill>
                <a:latin typeface="Verdana"/>
                <a:cs typeface="Verdana"/>
              </a:rPr>
              <a:t> </a:t>
            </a:r>
            <a:r>
              <a:rPr i="1" dirty="0">
                <a:solidFill>
                  <a:prstClr val="black"/>
                </a:solidFill>
                <a:latin typeface="Verdana"/>
                <a:cs typeface="Verdana"/>
              </a:rPr>
              <a:t>?</a:t>
            </a:r>
            <a:r>
              <a:rPr i="1" spc="10" dirty="0">
                <a:solidFill>
                  <a:prstClr val="black"/>
                </a:solidFill>
                <a:latin typeface="Verdana"/>
                <a:cs typeface="Verdana"/>
              </a:rPr>
              <a:t> </a:t>
            </a:r>
            <a:r>
              <a:rPr i="1" dirty="0">
                <a:solidFill>
                  <a:prstClr val="black"/>
                </a:solidFill>
                <a:latin typeface="Verdana"/>
                <a:cs typeface="Verdana"/>
              </a:rPr>
              <a:t>Les</a:t>
            </a:r>
            <a:r>
              <a:rPr i="1" spc="-5" dirty="0">
                <a:solidFill>
                  <a:prstClr val="black"/>
                </a:solidFill>
                <a:latin typeface="Verdana"/>
                <a:cs typeface="Verdana"/>
              </a:rPr>
              <a:t> droits</a:t>
            </a:r>
            <a:r>
              <a:rPr i="1" spc="5" dirty="0">
                <a:solidFill>
                  <a:prstClr val="black"/>
                </a:solidFill>
                <a:latin typeface="Verdana"/>
                <a:cs typeface="Verdana"/>
              </a:rPr>
              <a:t> </a:t>
            </a:r>
            <a:r>
              <a:rPr i="1" spc="-5" dirty="0">
                <a:solidFill>
                  <a:prstClr val="black"/>
                </a:solidFill>
                <a:latin typeface="Verdana"/>
                <a:cs typeface="Verdana"/>
              </a:rPr>
              <a:t>d’auteur</a:t>
            </a:r>
            <a:r>
              <a:rPr i="1" spc="15" dirty="0">
                <a:solidFill>
                  <a:prstClr val="black"/>
                </a:solidFill>
                <a:latin typeface="Verdana"/>
                <a:cs typeface="Verdana"/>
              </a:rPr>
              <a:t> </a:t>
            </a:r>
            <a:r>
              <a:rPr i="1" spc="-5" dirty="0">
                <a:solidFill>
                  <a:prstClr val="black"/>
                </a:solidFill>
                <a:latin typeface="Verdana"/>
                <a:cs typeface="Verdana"/>
              </a:rPr>
              <a:t>respectés</a:t>
            </a:r>
            <a:r>
              <a:rPr i="1" spc="35" dirty="0">
                <a:solidFill>
                  <a:prstClr val="black"/>
                </a:solidFill>
                <a:latin typeface="Verdana"/>
                <a:cs typeface="Verdana"/>
              </a:rPr>
              <a:t> </a:t>
            </a:r>
            <a:r>
              <a:rPr i="1" dirty="0">
                <a:solidFill>
                  <a:prstClr val="black"/>
                </a:solidFill>
                <a:latin typeface="Verdana"/>
                <a:cs typeface="Verdana"/>
              </a:rPr>
              <a:t>? </a:t>
            </a:r>
            <a:r>
              <a:rPr i="1" spc="-620" dirty="0">
                <a:solidFill>
                  <a:prstClr val="black"/>
                </a:solidFill>
                <a:latin typeface="Verdana"/>
                <a:cs typeface="Verdana"/>
              </a:rPr>
              <a:t> </a:t>
            </a:r>
            <a:r>
              <a:rPr i="1" dirty="0">
                <a:solidFill>
                  <a:prstClr val="black"/>
                </a:solidFill>
                <a:latin typeface="Verdana"/>
                <a:cs typeface="Verdana"/>
              </a:rPr>
              <a:t>Le</a:t>
            </a:r>
            <a:r>
              <a:rPr i="1" spc="-5" dirty="0">
                <a:solidFill>
                  <a:prstClr val="black"/>
                </a:solidFill>
                <a:latin typeface="Verdana"/>
                <a:cs typeface="Verdana"/>
              </a:rPr>
              <a:t> document</a:t>
            </a:r>
            <a:r>
              <a:rPr i="1" spc="10" dirty="0">
                <a:solidFill>
                  <a:prstClr val="black"/>
                </a:solidFill>
                <a:latin typeface="Verdana"/>
                <a:cs typeface="Verdana"/>
              </a:rPr>
              <a:t> </a:t>
            </a:r>
            <a:r>
              <a:rPr i="1" spc="-5" dirty="0">
                <a:solidFill>
                  <a:prstClr val="black"/>
                </a:solidFill>
                <a:latin typeface="Verdana"/>
                <a:cs typeface="Verdana"/>
              </a:rPr>
              <a:t>est-il</a:t>
            </a:r>
            <a:r>
              <a:rPr i="1" spc="25" dirty="0">
                <a:solidFill>
                  <a:prstClr val="black"/>
                </a:solidFill>
                <a:latin typeface="Verdana"/>
                <a:cs typeface="Verdana"/>
              </a:rPr>
              <a:t> </a:t>
            </a:r>
            <a:r>
              <a:rPr i="1" dirty="0">
                <a:solidFill>
                  <a:prstClr val="black"/>
                </a:solidFill>
                <a:latin typeface="Verdana"/>
                <a:cs typeface="Verdana"/>
              </a:rPr>
              <a:t>officiel</a:t>
            </a:r>
            <a:r>
              <a:rPr i="1" spc="25" dirty="0">
                <a:solidFill>
                  <a:prstClr val="black"/>
                </a:solidFill>
                <a:latin typeface="Verdana"/>
                <a:cs typeface="Verdana"/>
              </a:rPr>
              <a:t> </a:t>
            </a:r>
            <a:r>
              <a:rPr i="1" dirty="0">
                <a:solidFill>
                  <a:prstClr val="black"/>
                </a:solidFill>
                <a:latin typeface="Verdana"/>
                <a:cs typeface="Verdana"/>
              </a:rPr>
              <a:t>?</a:t>
            </a:r>
            <a:endParaRPr>
              <a:solidFill>
                <a:prstClr val="black"/>
              </a:solidFill>
              <a:latin typeface="Verdana"/>
              <a:cs typeface="Verdana"/>
            </a:endParaRPr>
          </a:p>
        </p:txBody>
      </p:sp>
    </p:spTree>
    <p:extLst>
      <p:ext uri="{BB962C8B-B14F-4D97-AF65-F5344CB8AC3E}">
        <p14:creationId xmlns:p14="http://schemas.microsoft.com/office/powerpoint/2010/main" val="33999347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05533" y="246633"/>
            <a:ext cx="8941435" cy="330835"/>
          </a:xfrm>
          <a:prstGeom prst="rect">
            <a:avLst/>
          </a:prstGeom>
        </p:spPr>
        <p:txBody>
          <a:bodyPr vert="horz" wrap="square" lIns="0" tIns="12700" rIns="0" bIns="0" rtlCol="0">
            <a:spAutoFit/>
          </a:bodyPr>
          <a:lstStyle/>
          <a:p>
            <a:pPr marL="12700">
              <a:lnSpc>
                <a:spcPct val="100000"/>
              </a:lnSpc>
              <a:spcBef>
                <a:spcPts val="100"/>
              </a:spcBef>
            </a:pPr>
            <a:r>
              <a:rPr i="0" u="heavy" dirty="0">
                <a:uFill>
                  <a:solidFill>
                    <a:srgbClr val="FFFFFF"/>
                  </a:solidFill>
                </a:uFill>
                <a:latin typeface="Verdana"/>
                <a:cs typeface="Verdana"/>
              </a:rPr>
              <a:t>CHAPITRE</a:t>
            </a:r>
            <a:r>
              <a:rPr i="0" u="heavy" spc="-15" dirty="0">
                <a:uFill>
                  <a:solidFill>
                    <a:srgbClr val="FFFFFF"/>
                  </a:solidFill>
                </a:uFill>
                <a:latin typeface="Verdana"/>
                <a:cs typeface="Verdana"/>
              </a:rPr>
              <a:t> </a:t>
            </a:r>
            <a:r>
              <a:rPr i="0" u="heavy" dirty="0">
                <a:uFill>
                  <a:solidFill>
                    <a:srgbClr val="FFFFFF"/>
                  </a:solidFill>
                </a:uFill>
                <a:latin typeface="Verdana"/>
                <a:cs typeface="Verdana"/>
              </a:rPr>
              <a:t>02</a:t>
            </a:r>
            <a:r>
              <a:rPr i="0" u="heavy" spc="-25" dirty="0">
                <a:uFill>
                  <a:solidFill>
                    <a:srgbClr val="FFFFFF"/>
                  </a:solidFill>
                </a:uFill>
                <a:latin typeface="Verdana"/>
                <a:cs typeface="Verdana"/>
              </a:rPr>
              <a:t> </a:t>
            </a:r>
            <a:r>
              <a:rPr i="0" u="heavy" dirty="0">
                <a:uFill>
                  <a:solidFill>
                    <a:srgbClr val="FFFFFF"/>
                  </a:solidFill>
                </a:uFill>
                <a:latin typeface="Verdana"/>
                <a:cs typeface="Verdana"/>
              </a:rPr>
              <a:t>:</a:t>
            </a:r>
            <a:r>
              <a:rPr i="0" dirty="0">
                <a:latin typeface="Verdana"/>
                <a:cs typeface="Verdana"/>
              </a:rPr>
              <a:t> </a:t>
            </a:r>
            <a:r>
              <a:rPr spc="-5" dirty="0"/>
              <a:t>SELECTIONNER</a:t>
            </a:r>
            <a:r>
              <a:rPr spc="-40" dirty="0"/>
              <a:t> </a:t>
            </a:r>
            <a:r>
              <a:rPr spc="-5" dirty="0"/>
              <a:t>LES</a:t>
            </a:r>
            <a:r>
              <a:rPr dirty="0"/>
              <a:t> SOURCES</a:t>
            </a:r>
            <a:r>
              <a:rPr spc="-15" dirty="0"/>
              <a:t> </a:t>
            </a:r>
            <a:r>
              <a:rPr spc="-5" dirty="0"/>
              <a:t>D’INFORMATION</a:t>
            </a:r>
          </a:p>
        </p:txBody>
      </p:sp>
      <p:sp>
        <p:nvSpPr>
          <p:cNvPr id="3" name="object 3"/>
          <p:cNvSpPr txBox="1"/>
          <p:nvPr/>
        </p:nvSpPr>
        <p:spPr>
          <a:xfrm>
            <a:off x="237845" y="619992"/>
            <a:ext cx="11718925" cy="5909310"/>
          </a:xfrm>
          <a:prstGeom prst="rect">
            <a:avLst/>
          </a:prstGeom>
        </p:spPr>
        <p:txBody>
          <a:bodyPr vert="horz" wrap="square" lIns="0" tIns="149225" rIns="0" bIns="0" rtlCol="0">
            <a:spAutoFit/>
          </a:bodyPr>
          <a:lstStyle/>
          <a:p>
            <a:pPr marL="299085" indent="-287020">
              <a:spcBef>
                <a:spcPts val="1175"/>
              </a:spcBef>
              <a:buFont typeface="Wingdings"/>
              <a:buChar char=""/>
              <a:tabLst>
                <a:tab pos="299085" algn="l"/>
                <a:tab pos="299720" algn="l"/>
              </a:tabLst>
            </a:pPr>
            <a:r>
              <a:rPr dirty="0">
                <a:solidFill>
                  <a:srgbClr val="339933"/>
                </a:solidFill>
                <a:latin typeface="Verdana"/>
                <a:cs typeface="Verdana"/>
              </a:rPr>
              <a:t>Finalité</a:t>
            </a:r>
            <a:r>
              <a:rPr spc="-10" dirty="0">
                <a:solidFill>
                  <a:srgbClr val="339933"/>
                </a:solidFill>
                <a:latin typeface="Verdana"/>
                <a:cs typeface="Verdana"/>
              </a:rPr>
              <a:t> </a:t>
            </a:r>
            <a:r>
              <a:rPr spc="-5" dirty="0">
                <a:solidFill>
                  <a:srgbClr val="339933"/>
                </a:solidFill>
                <a:latin typeface="Verdana"/>
                <a:cs typeface="Verdana"/>
              </a:rPr>
              <a:t>de</a:t>
            </a:r>
            <a:r>
              <a:rPr spc="5" dirty="0">
                <a:solidFill>
                  <a:srgbClr val="339933"/>
                </a:solidFill>
                <a:latin typeface="Verdana"/>
                <a:cs typeface="Verdana"/>
              </a:rPr>
              <a:t> </a:t>
            </a:r>
            <a:r>
              <a:rPr dirty="0">
                <a:solidFill>
                  <a:srgbClr val="339933"/>
                </a:solidFill>
                <a:latin typeface="Verdana"/>
                <a:cs typeface="Verdana"/>
              </a:rPr>
              <a:t>l’information</a:t>
            </a:r>
            <a:r>
              <a:rPr spc="-30" dirty="0">
                <a:solidFill>
                  <a:srgbClr val="339933"/>
                </a:solidFill>
                <a:latin typeface="Verdana"/>
                <a:cs typeface="Verdana"/>
              </a:rPr>
              <a:t> </a:t>
            </a:r>
            <a:r>
              <a:rPr dirty="0">
                <a:solidFill>
                  <a:srgbClr val="339933"/>
                </a:solidFill>
                <a:latin typeface="Verdana"/>
                <a:cs typeface="Verdana"/>
              </a:rPr>
              <a:t>: </a:t>
            </a:r>
            <a:r>
              <a:rPr dirty="0">
                <a:solidFill>
                  <a:prstClr val="black"/>
                </a:solidFill>
                <a:latin typeface="Verdana"/>
                <a:cs typeface="Verdana"/>
              </a:rPr>
              <a:t>information</a:t>
            </a:r>
            <a:r>
              <a:rPr spc="-25" dirty="0">
                <a:solidFill>
                  <a:prstClr val="black"/>
                </a:solidFill>
                <a:latin typeface="Verdana"/>
                <a:cs typeface="Verdana"/>
              </a:rPr>
              <a:t> </a:t>
            </a:r>
            <a:r>
              <a:rPr spc="-5" dirty="0">
                <a:solidFill>
                  <a:prstClr val="black"/>
                </a:solidFill>
                <a:latin typeface="Verdana"/>
                <a:cs typeface="Verdana"/>
              </a:rPr>
              <a:t>subjective</a:t>
            </a:r>
            <a:r>
              <a:rPr spc="5" dirty="0">
                <a:solidFill>
                  <a:prstClr val="black"/>
                </a:solidFill>
                <a:latin typeface="Verdana"/>
                <a:cs typeface="Verdana"/>
              </a:rPr>
              <a:t> </a:t>
            </a:r>
            <a:r>
              <a:rPr spc="-5" dirty="0">
                <a:solidFill>
                  <a:prstClr val="black"/>
                </a:solidFill>
                <a:latin typeface="Verdana"/>
                <a:cs typeface="Verdana"/>
              </a:rPr>
              <a:t>ou</a:t>
            </a:r>
            <a:r>
              <a:rPr dirty="0">
                <a:solidFill>
                  <a:prstClr val="black"/>
                </a:solidFill>
                <a:latin typeface="Verdana"/>
                <a:cs typeface="Verdana"/>
              </a:rPr>
              <a:t> </a:t>
            </a:r>
            <a:r>
              <a:rPr spc="-5" dirty="0">
                <a:solidFill>
                  <a:prstClr val="black"/>
                </a:solidFill>
                <a:latin typeface="Verdana"/>
                <a:cs typeface="Verdana"/>
              </a:rPr>
              <a:t>objective.</a:t>
            </a:r>
            <a:endParaRPr>
              <a:solidFill>
                <a:prstClr val="black"/>
              </a:solidFill>
              <a:latin typeface="Verdana"/>
              <a:cs typeface="Verdana"/>
            </a:endParaRPr>
          </a:p>
          <a:p>
            <a:pPr marL="12700">
              <a:spcBef>
                <a:spcPts val="1080"/>
              </a:spcBef>
            </a:pPr>
            <a:r>
              <a:rPr i="1" spc="-5" dirty="0">
                <a:solidFill>
                  <a:prstClr val="black"/>
                </a:solidFill>
                <a:latin typeface="Verdana"/>
                <a:cs typeface="Verdana"/>
              </a:rPr>
              <a:t>L’auteur cherche-t-il</a:t>
            </a:r>
            <a:r>
              <a:rPr i="1" spc="25" dirty="0">
                <a:solidFill>
                  <a:prstClr val="black"/>
                </a:solidFill>
                <a:latin typeface="Verdana"/>
                <a:cs typeface="Verdana"/>
              </a:rPr>
              <a:t> </a:t>
            </a:r>
            <a:r>
              <a:rPr i="1" dirty="0">
                <a:solidFill>
                  <a:prstClr val="black"/>
                </a:solidFill>
                <a:latin typeface="Verdana"/>
                <a:cs typeface="Verdana"/>
              </a:rPr>
              <a:t>à</a:t>
            </a:r>
            <a:r>
              <a:rPr i="1" spc="-10" dirty="0">
                <a:solidFill>
                  <a:prstClr val="black"/>
                </a:solidFill>
                <a:latin typeface="Verdana"/>
                <a:cs typeface="Verdana"/>
              </a:rPr>
              <a:t> </a:t>
            </a:r>
            <a:r>
              <a:rPr i="1" spc="-5" dirty="0">
                <a:solidFill>
                  <a:prstClr val="black"/>
                </a:solidFill>
                <a:latin typeface="Verdana"/>
                <a:cs typeface="Verdana"/>
              </a:rPr>
              <a:t>convaincre</a:t>
            </a:r>
            <a:r>
              <a:rPr i="1" dirty="0">
                <a:solidFill>
                  <a:prstClr val="black"/>
                </a:solidFill>
                <a:latin typeface="Verdana"/>
                <a:cs typeface="Verdana"/>
              </a:rPr>
              <a:t> </a:t>
            </a:r>
            <a:r>
              <a:rPr i="1" spc="-5" dirty="0">
                <a:solidFill>
                  <a:prstClr val="black"/>
                </a:solidFill>
                <a:latin typeface="Verdana"/>
                <a:cs typeface="Verdana"/>
              </a:rPr>
              <a:t>ou</a:t>
            </a:r>
            <a:r>
              <a:rPr i="1" spc="-10" dirty="0">
                <a:solidFill>
                  <a:prstClr val="black"/>
                </a:solidFill>
                <a:latin typeface="Verdana"/>
                <a:cs typeface="Verdana"/>
              </a:rPr>
              <a:t> </a:t>
            </a:r>
            <a:r>
              <a:rPr i="1" spc="-5" dirty="0">
                <a:solidFill>
                  <a:prstClr val="black"/>
                </a:solidFill>
                <a:latin typeface="Verdana"/>
                <a:cs typeface="Verdana"/>
              </a:rPr>
              <a:t>informer</a:t>
            </a:r>
            <a:r>
              <a:rPr i="1" spc="10" dirty="0">
                <a:solidFill>
                  <a:prstClr val="black"/>
                </a:solidFill>
                <a:latin typeface="Verdana"/>
                <a:cs typeface="Verdana"/>
              </a:rPr>
              <a:t> </a:t>
            </a:r>
            <a:r>
              <a:rPr i="1" dirty="0">
                <a:solidFill>
                  <a:prstClr val="black"/>
                </a:solidFill>
                <a:latin typeface="Verdana"/>
                <a:cs typeface="Verdana"/>
              </a:rPr>
              <a:t>?</a:t>
            </a:r>
            <a:endParaRPr>
              <a:solidFill>
                <a:prstClr val="black"/>
              </a:solidFill>
              <a:latin typeface="Verdana"/>
              <a:cs typeface="Verdana"/>
            </a:endParaRPr>
          </a:p>
          <a:p>
            <a:pPr marL="12700">
              <a:spcBef>
                <a:spcPts val="1080"/>
              </a:spcBef>
            </a:pPr>
            <a:r>
              <a:rPr i="1" spc="-5" dirty="0">
                <a:solidFill>
                  <a:prstClr val="black"/>
                </a:solidFill>
                <a:latin typeface="Verdana"/>
                <a:cs typeface="Verdana"/>
              </a:rPr>
              <a:t>Emet-il</a:t>
            </a:r>
            <a:r>
              <a:rPr i="1" spc="15" dirty="0">
                <a:solidFill>
                  <a:prstClr val="black"/>
                </a:solidFill>
                <a:latin typeface="Verdana"/>
                <a:cs typeface="Verdana"/>
              </a:rPr>
              <a:t> </a:t>
            </a:r>
            <a:r>
              <a:rPr i="1" dirty="0">
                <a:solidFill>
                  <a:prstClr val="black"/>
                </a:solidFill>
                <a:latin typeface="Verdana"/>
                <a:cs typeface="Verdana"/>
              </a:rPr>
              <a:t>un</a:t>
            </a:r>
            <a:r>
              <a:rPr i="1" spc="-20" dirty="0">
                <a:solidFill>
                  <a:prstClr val="black"/>
                </a:solidFill>
                <a:latin typeface="Verdana"/>
                <a:cs typeface="Verdana"/>
              </a:rPr>
              <a:t> </a:t>
            </a:r>
            <a:r>
              <a:rPr i="1" dirty="0">
                <a:solidFill>
                  <a:prstClr val="black"/>
                </a:solidFill>
                <a:latin typeface="Verdana"/>
                <a:cs typeface="Verdana"/>
              </a:rPr>
              <a:t>avis</a:t>
            </a:r>
            <a:r>
              <a:rPr i="1" spc="5" dirty="0">
                <a:solidFill>
                  <a:prstClr val="black"/>
                </a:solidFill>
                <a:latin typeface="Verdana"/>
                <a:cs typeface="Verdana"/>
              </a:rPr>
              <a:t> </a:t>
            </a:r>
            <a:r>
              <a:rPr i="1" spc="-5" dirty="0">
                <a:solidFill>
                  <a:prstClr val="black"/>
                </a:solidFill>
                <a:latin typeface="Verdana"/>
                <a:cs typeface="Verdana"/>
              </a:rPr>
              <a:t>général</a:t>
            </a:r>
            <a:r>
              <a:rPr i="1" dirty="0">
                <a:solidFill>
                  <a:prstClr val="black"/>
                </a:solidFill>
                <a:latin typeface="Verdana"/>
                <a:cs typeface="Verdana"/>
              </a:rPr>
              <a:t> </a:t>
            </a:r>
            <a:r>
              <a:rPr i="1" spc="-5" dirty="0">
                <a:solidFill>
                  <a:prstClr val="black"/>
                </a:solidFill>
                <a:latin typeface="Verdana"/>
                <a:cs typeface="Verdana"/>
              </a:rPr>
              <a:t>ou personnel</a:t>
            </a:r>
            <a:r>
              <a:rPr i="1" spc="5" dirty="0">
                <a:solidFill>
                  <a:prstClr val="black"/>
                </a:solidFill>
                <a:latin typeface="Verdana"/>
                <a:cs typeface="Verdana"/>
              </a:rPr>
              <a:t> </a:t>
            </a:r>
            <a:r>
              <a:rPr i="1" dirty="0">
                <a:solidFill>
                  <a:prstClr val="black"/>
                </a:solidFill>
                <a:latin typeface="Verdana"/>
                <a:cs typeface="Verdana"/>
              </a:rPr>
              <a:t>?</a:t>
            </a:r>
            <a:endParaRPr>
              <a:solidFill>
                <a:prstClr val="black"/>
              </a:solidFill>
              <a:latin typeface="Verdana"/>
              <a:cs typeface="Verdana"/>
            </a:endParaRPr>
          </a:p>
          <a:p>
            <a:pPr marL="299085" indent="-287020">
              <a:spcBef>
                <a:spcPts val="1080"/>
              </a:spcBef>
              <a:buFont typeface="Wingdings"/>
              <a:buChar char=""/>
              <a:tabLst>
                <a:tab pos="299085" algn="l"/>
                <a:tab pos="299720" algn="l"/>
              </a:tabLst>
            </a:pPr>
            <a:r>
              <a:rPr spc="-5" dirty="0">
                <a:solidFill>
                  <a:srgbClr val="339933"/>
                </a:solidFill>
                <a:latin typeface="Verdana"/>
                <a:cs typeface="Verdana"/>
              </a:rPr>
              <a:t>Fraîcheur</a:t>
            </a:r>
            <a:r>
              <a:rPr spc="-10" dirty="0">
                <a:solidFill>
                  <a:srgbClr val="339933"/>
                </a:solidFill>
                <a:latin typeface="Verdana"/>
                <a:cs typeface="Verdana"/>
              </a:rPr>
              <a:t> </a:t>
            </a:r>
            <a:r>
              <a:rPr spc="-5" dirty="0">
                <a:solidFill>
                  <a:srgbClr val="339933"/>
                </a:solidFill>
                <a:latin typeface="Verdana"/>
                <a:cs typeface="Verdana"/>
              </a:rPr>
              <a:t>de</a:t>
            </a:r>
            <a:r>
              <a:rPr dirty="0">
                <a:solidFill>
                  <a:srgbClr val="339933"/>
                </a:solidFill>
                <a:latin typeface="Verdana"/>
                <a:cs typeface="Verdana"/>
              </a:rPr>
              <a:t> l’information</a:t>
            </a:r>
            <a:r>
              <a:rPr spc="-40" dirty="0">
                <a:solidFill>
                  <a:srgbClr val="339933"/>
                </a:solidFill>
                <a:latin typeface="Verdana"/>
                <a:cs typeface="Verdana"/>
              </a:rPr>
              <a:t> </a:t>
            </a:r>
            <a:r>
              <a:rPr dirty="0">
                <a:solidFill>
                  <a:srgbClr val="339933"/>
                </a:solidFill>
                <a:latin typeface="Verdana"/>
                <a:cs typeface="Verdana"/>
              </a:rPr>
              <a:t>:</a:t>
            </a:r>
            <a:r>
              <a:rPr spc="-10" dirty="0">
                <a:solidFill>
                  <a:srgbClr val="339933"/>
                </a:solidFill>
                <a:latin typeface="Verdana"/>
                <a:cs typeface="Verdana"/>
              </a:rPr>
              <a:t> </a:t>
            </a:r>
            <a:r>
              <a:rPr spc="-5" dirty="0">
                <a:solidFill>
                  <a:prstClr val="black"/>
                </a:solidFill>
                <a:latin typeface="Verdana"/>
                <a:cs typeface="Verdana"/>
              </a:rPr>
              <a:t>date</a:t>
            </a:r>
            <a:r>
              <a:rPr dirty="0">
                <a:solidFill>
                  <a:prstClr val="black"/>
                </a:solidFill>
                <a:latin typeface="Verdana"/>
                <a:cs typeface="Verdana"/>
              </a:rPr>
              <a:t> </a:t>
            </a:r>
            <a:r>
              <a:rPr spc="-5" dirty="0">
                <a:solidFill>
                  <a:prstClr val="black"/>
                </a:solidFill>
                <a:latin typeface="Verdana"/>
                <a:cs typeface="Verdana"/>
              </a:rPr>
              <a:t>de</a:t>
            </a:r>
            <a:r>
              <a:rPr spc="10" dirty="0">
                <a:solidFill>
                  <a:prstClr val="black"/>
                </a:solidFill>
                <a:latin typeface="Verdana"/>
                <a:cs typeface="Verdana"/>
              </a:rPr>
              <a:t> </a:t>
            </a:r>
            <a:r>
              <a:rPr dirty="0">
                <a:solidFill>
                  <a:prstClr val="black"/>
                </a:solidFill>
                <a:latin typeface="Verdana"/>
                <a:cs typeface="Verdana"/>
              </a:rPr>
              <a:t>publication.</a:t>
            </a:r>
            <a:endParaRPr>
              <a:solidFill>
                <a:prstClr val="black"/>
              </a:solidFill>
              <a:latin typeface="Verdana"/>
              <a:cs typeface="Verdana"/>
            </a:endParaRPr>
          </a:p>
          <a:p>
            <a:pPr marL="12700">
              <a:spcBef>
                <a:spcPts val="1080"/>
              </a:spcBef>
            </a:pPr>
            <a:r>
              <a:rPr i="1" dirty="0">
                <a:solidFill>
                  <a:prstClr val="black"/>
                </a:solidFill>
                <a:latin typeface="Verdana"/>
                <a:cs typeface="Verdana"/>
              </a:rPr>
              <a:t>Les</a:t>
            </a:r>
            <a:r>
              <a:rPr i="1" spc="-15" dirty="0">
                <a:solidFill>
                  <a:prstClr val="black"/>
                </a:solidFill>
                <a:latin typeface="Verdana"/>
                <a:cs typeface="Verdana"/>
              </a:rPr>
              <a:t> </a:t>
            </a:r>
            <a:r>
              <a:rPr i="1" spc="-5" dirty="0">
                <a:solidFill>
                  <a:prstClr val="black"/>
                </a:solidFill>
                <a:latin typeface="Verdana"/>
                <a:cs typeface="Verdana"/>
              </a:rPr>
              <a:t>mises</a:t>
            </a:r>
            <a:r>
              <a:rPr i="1" spc="20" dirty="0">
                <a:solidFill>
                  <a:prstClr val="black"/>
                </a:solidFill>
                <a:latin typeface="Verdana"/>
                <a:cs typeface="Verdana"/>
              </a:rPr>
              <a:t> </a:t>
            </a:r>
            <a:r>
              <a:rPr i="1" dirty="0">
                <a:solidFill>
                  <a:prstClr val="black"/>
                </a:solidFill>
                <a:latin typeface="Verdana"/>
                <a:cs typeface="Verdana"/>
              </a:rPr>
              <a:t>à</a:t>
            </a:r>
            <a:r>
              <a:rPr i="1" spc="-15" dirty="0">
                <a:solidFill>
                  <a:prstClr val="black"/>
                </a:solidFill>
                <a:latin typeface="Verdana"/>
                <a:cs typeface="Verdana"/>
              </a:rPr>
              <a:t> </a:t>
            </a:r>
            <a:r>
              <a:rPr i="1" spc="-5" dirty="0">
                <a:solidFill>
                  <a:prstClr val="black"/>
                </a:solidFill>
                <a:latin typeface="Verdana"/>
                <a:cs typeface="Verdana"/>
              </a:rPr>
              <a:t>jour</a:t>
            </a:r>
            <a:r>
              <a:rPr i="1" spc="5" dirty="0">
                <a:solidFill>
                  <a:prstClr val="black"/>
                </a:solidFill>
                <a:latin typeface="Verdana"/>
                <a:cs typeface="Verdana"/>
              </a:rPr>
              <a:t> </a:t>
            </a:r>
            <a:r>
              <a:rPr i="1" spc="-5" dirty="0">
                <a:solidFill>
                  <a:prstClr val="black"/>
                </a:solidFill>
                <a:latin typeface="Verdana"/>
                <a:cs typeface="Verdana"/>
              </a:rPr>
              <a:t>sont-elles</a:t>
            </a:r>
            <a:r>
              <a:rPr i="1" spc="15" dirty="0">
                <a:solidFill>
                  <a:prstClr val="black"/>
                </a:solidFill>
                <a:latin typeface="Verdana"/>
                <a:cs typeface="Verdana"/>
              </a:rPr>
              <a:t> </a:t>
            </a:r>
            <a:r>
              <a:rPr i="1" spc="-5" dirty="0">
                <a:solidFill>
                  <a:prstClr val="black"/>
                </a:solidFill>
                <a:latin typeface="Verdana"/>
                <a:cs typeface="Verdana"/>
              </a:rPr>
              <a:t>régulières</a:t>
            </a:r>
            <a:r>
              <a:rPr i="1" spc="25" dirty="0">
                <a:solidFill>
                  <a:prstClr val="black"/>
                </a:solidFill>
                <a:latin typeface="Verdana"/>
                <a:cs typeface="Verdana"/>
              </a:rPr>
              <a:t> </a:t>
            </a:r>
            <a:r>
              <a:rPr i="1" dirty="0">
                <a:solidFill>
                  <a:prstClr val="black"/>
                </a:solidFill>
                <a:latin typeface="Verdana"/>
                <a:cs typeface="Verdana"/>
              </a:rPr>
              <a:t>?</a:t>
            </a:r>
            <a:endParaRPr>
              <a:solidFill>
                <a:prstClr val="black"/>
              </a:solidFill>
              <a:latin typeface="Verdana"/>
              <a:cs typeface="Verdana"/>
            </a:endParaRPr>
          </a:p>
          <a:p>
            <a:pPr marL="12700">
              <a:spcBef>
                <a:spcPts val="1080"/>
              </a:spcBef>
            </a:pPr>
            <a:r>
              <a:rPr i="1" dirty="0">
                <a:solidFill>
                  <a:prstClr val="black"/>
                </a:solidFill>
                <a:latin typeface="Verdana"/>
                <a:cs typeface="Verdana"/>
              </a:rPr>
              <a:t>Les</a:t>
            </a:r>
            <a:r>
              <a:rPr i="1" spc="-15" dirty="0">
                <a:solidFill>
                  <a:prstClr val="black"/>
                </a:solidFill>
                <a:latin typeface="Verdana"/>
                <a:cs typeface="Verdana"/>
              </a:rPr>
              <a:t> </a:t>
            </a:r>
            <a:r>
              <a:rPr i="1" spc="-5" dirty="0">
                <a:solidFill>
                  <a:prstClr val="black"/>
                </a:solidFill>
                <a:latin typeface="Verdana"/>
                <a:cs typeface="Verdana"/>
              </a:rPr>
              <a:t>publications</a:t>
            </a:r>
            <a:r>
              <a:rPr i="1" spc="20" dirty="0">
                <a:solidFill>
                  <a:prstClr val="black"/>
                </a:solidFill>
                <a:latin typeface="Verdana"/>
                <a:cs typeface="Verdana"/>
              </a:rPr>
              <a:t> </a:t>
            </a:r>
            <a:r>
              <a:rPr i="1" spc="-5" dirty="0">
                <a:solidFill>
                  <a:prstClr val="black"/>
                </a:solidFill>
                <a:latin typeface="Verdana"/>
                <a:cs typeface="Verdana"/>
              </a:rPr>
              <a:t>sont-elles</a:t>
            </a:r>
            <a:r>
              <a:rPr i="1" spc="30" dirty="0">
                <a:solidFill>
                  <a:prstClr val="black"/>
                </a:solidFill>
                <a:latin typeface="Verdana"/>
                <a:cs typeface="Verdana"/>
              </a:rPr>
              <a:t> </a:t>
            </a:r>
            <a:r>
              <a:rPr i="1" spc="-5" dirty="0">
                <a:solidFill>
                  <a:prstClr val="black"/>
                </a:solidFill>
                <a:latin typeface="Verdana"/>
                <a:cs typeface="Verdana"/>
              </a:rPr>
              <a:t>récentes</a:t>
            </a:r>
            <a:r>
              <a:rPr i="1" dirty="0">
                <a:solidFill>
                  <a:prstClr val="black"/>
                </a:solidFill>
                <a:latin typeface="Verdana"/>
                <a:cs typeface="Verdana"/>
              </a:rPr>
              <a:t> ?</a:t>
            </a:r>
            <a:endParaRPr>
              <a:solidFill>
                <a:prstClr val="black"/>
              </a:solidFill>
              <a:latin typeface="Verdana"/>
              <a:cs typeface="Verdana"/>
            </a:endParaRPr>
          </a:p>
          <a:p>
            <a:pPr marL="716280" lvl="1" indent="-287020">
              <a:spcBef>
                <a:spcPts val="1320"/>
              </a:spcBef>
              <a:buFont typeface="Wingdings"/>
              <a:buChar char=""/>
              <a:tabLst>
                <a:tab pos="716280" algn="l"/>
                <a:tab pos="716915" algn="l"/>
              </a:tabLst>
            </a:pPr>
            <a:r>
              <a:rPr b="1" spc="-10" dirty="0">
                <a:solidFill>
                  <a:srgbClr val="0000FF"/>
                </a:solidFill>
                <a:latin typeface="Verdana"/>
                <a:cs typeface="Verdana"/>
              </a:rPr>
              <a:t>Evaluation</a:t>
            </a:r>
            <a:r>
              <a:rPr b="1" spc="25" dirty="0">
                <a:solidFill>
                  <a:srgbClr val="0000FF"/>
                </a:solidFill>
                <a:latin typeface="Verdana"/>
                <a:cs typeface="Verdana"/>
              </a:rPr>
              <a:t> </a:t>
            </a:r>
            <a:r>
              <a:rPr b="1" spc="-5" dirty="0">
                <a:solidFill>
                  <a:srgbClr val="0000FF"/>
                </a:solidFill>
                <a:latin typeface="Verdana"/>
                <a:cs typeface="Verdana"/>
              </a:rPr>
              <a:t>de</a:t>
            </a:r>
            <a:r>
              <a:rPr b="1" dirty="0">
                <a:solidFill>
                  <a:srgbClr val="0000FF"/>
                </a:solidFill>
                <a:latin typeface="Verdana"/>
                <a:cs typeface="Verdana"/>
              </a:rPr>
              <a:t> </a:t>
            </a:r>
            <a:r>
              <a:rPr b="1" spc="-5" dirty="0">
                <a:solidFill>
                  <a:srgbClr val="0000FF"/>
                </a:solidFill>
                <a:latin typeface="Verdana"/>
                <a:cs typeface="Verdana"/>
              </a:rPr>
              <a:t>la pertinence</a:t>
            </a:r>
            <a:r>
              <a:rPr b="1" spc="15" dirty="0">
                <a:solidFill>
                  <a:srgbClr val="0000FF"/>
                </a:solidFill>
                <a:latin typeface="Verdana"/>
                <a:cs typeface="Verdana"/>
              </a:rPr>
              <a:t> </a:t>
            </a:r>
            <a:r>
              <a:rPr b="1" dirty="0">
                <a:solidFill>
                  <a:srgbClr val="0000FF"/>
                </a:solidFill>
                <a:latin typeface="Verdana"/>
                <a:cs typeface="Verdana"/>
              </a:rPr>
              <a:t>des</a:t>
            </a:r>
            <a:r>
              <a:rPr b="1" spc="-5" dirty="0">
                <a:solidFill>
                  <a:srgbClr val="0000FF"/>
                </a:solidFill>
                <a:latin typeface="Verdana"/>
                <a:cs typeface="Verdana"/>
              </a:rPr>
              <a:t> sources</a:t>
            </a:r>
            <a:endParaRPr>
              <a:solidFill>
                <a:prstClr val="black"/>
              </a:solidFill>
              <a:latin typeface="Verdana"/>
              <a:cs typeface="Verdana"/>
            </a:endParaRPr>
          </a:p>
          <a:p>
            <a:pPr marL="927100">
              <a:spcBef>
                <a:spcPts val="1805"/>
              </a:spcBef>
            </a:pPr>
            <a:r>
              <a:rPr spc="-20" dirty="0">
                <a:solidFill>
                  <a:prstClr val="black"/>
                </a:solidFill>
                <a:latin typeface="Verdana"/>
                <a:cs typeface="Verdana"/>
              </a:rPr>
              <a:t>Avant</a:t>
            </a:r>
            <a:r>
              <a:rPr spc="-10" dirty="0">
                <a:solidFill>
                  <a:prstClr val="black"/>
                </a:solidFill>
                <a:latin typeface="Verdana"/>
                <a:cs typeface="Verdana"/>
              </a:rPr>
              <a:t> </a:t>
            </a:r>
            <a:r>
              <a:rPr spc="-5" dirty="0">
                <a:solidFill>
                  <a:prstClr val="black"/>
                </a:solidFill>
                <a:latin typeface="Verdana"/>
                <a:cs typeface="Verdana"/>
              </a:rPr>
              <a:t>de</a:t>
            </a:r>
            <a:r>
              <a:rPr spc="15" dirty="0">
                <a:solidFill>
                  <a:prstClr val="black"/>
                </a:solidFill>
                <a:latin typeface="Verdana"/>
                <a:cs typeface="Verdana"/>
              </a:rPr>
              <a:t> </a:t>
            </a:r>
            <a:r>
              <a:rPr dirty="0">
                <a:solidFill>
                  <a:prstClr val="black"/>
                </a:solidFill>
                <a:latin typeface="Verdana"/>
                <a:cs typeface="Verdana"/>
              </a:rPr>
              <a:t>lire</a:t>
            </a:r>
            <a:r>
              <a:rPr spc="5" dirty="0">
                <a:solidFill>
                  <a:prstClr val="black"/>
                </a:solidFill>
                <a:latin typeface="Verdana"/>
                <a:cs typeface="Verdana"/>
              </a:rPr>
              <a:t> le</a:t>
            </a:r>
            <a:r>
              <a:rPr dirty="0">
                <a:solidFill>
                  <a:prstClr val="black"/>
                </a:solidFill>
                <a:latin typeface="Verdana"/>
                <a:cs typeface="Verdana"/>
              </a:rPr>
              <a:t> </a:t>
            </a:r>
            <a:r>
              <a:rPr spc="-5" dirty="0">
                <a:solidFill>
                  <a:prstClr val="black"/>
                </a:solidFill>
                <a:latin typeface="Verdana"/>
                <a:cs typeface="Verdana"/>
              </a:rPr>
              <a:t>document,</a:t>
            </a:r>
            <a:r>
              <a:rPr spc="25" dirty="0">
                <a:solidFill>
                  <a:prstClr val="black"/>
                </a:solidFill>
                <a:latin typeface="Verdana"/>
                <a:cs typeface="Verdana"/>
              </a:rPr>
              <a:t> </a:t>
            </a:r>
            <a:r>
              <a:rPr dirty="0">
                <a:solidFill>
                  <a:prstClr val="black"/>
                </a:solidFill>
                <a:latin typeface="Verdana"/>
                <a:cs typeface="Verdana"/>
              </a:rPr>
              <a:t>vérifie</a:t>
            </a:r>
            <a:r>
              <a:rPr spc="-15" dirty="0">
                <a:solidFill>
                  <a:prstClr val="black"/>
                </a:solidFill>
                <a:latin typeface="Verdana"/>
                <a:cs typeface="Verdana"/>
              </a:rPr>
              <a:t> </a:t>
            </a:r>
            <a:r>
              <a:rPr spc="-5" dirty="0">
                <a:solidFill>
                  <a:prstClr val="black"/>
                </a:solidFill>
                <a:latin typeface="Verdana"/>
                <a:cs typeface="Verdana"/>
              </a:rPr>
              <a:t>qu’il</a:t>
            </a:r>
            <a:r>
              <a:rPr spc="20" dirty="0">
                <a:solidFill>
                  <a:prstClr val="black"/>
                </a:solidFill>
                <a:latin typeface="Verdana"/>
                <a:cs typeface="Verdana"/>
              </a:rPr>
              <a:t> </a:t>
            </a:r>
            <a:r>
              <a:rPr spc="-5" dirty="0">
                <a:solidFill>
                  <a:prstClr val="black"/>
                </a:solidFill>
                <a:latin typeface="Verdana"/>
                <a:cs typeface="Verdana"/>
              </a:rPr>
              <a:t>correspond</a:t>
            </a:r>
            <a:r>
              <a:rPr spc="15" dirty="0">
                <a:solidFill>
                  <a:prstClr val="black"/>
                </a:solidFill>
                <a:latin typeface="Verdana"/>
                <a:cs typeface="Verdana"/>
              </a:rPr>
              <a:t> </a:t>
            </a:r>
            <a:r>
              <a:rPr dirty="0">
                <a:solidFill>
                  <a:prstClr val="black"/>
                </a:solidFill>
                <a:latin typeface="Verdana"/>
                <a:cs typeface="Verdana"/>
              </a:rPr>
              <a:t>aux</a:t>
            </a:r>
            <a:r>
              <a:rPr spc="-5" dirty="0">
                <a:solidFill>
                  <a:prstClr val="black"/>
                </a:solidFill>
                <a:latin typeface="Verdana"/>
                <a:cs typeface="Verdana"/>
              </a:rPr>
              <a:t> </a:t>
            </a:r>
            <a:r>
              <a:rPr dirty="0">
                <a:solidFill>
                  <a:prstClr val="black"/>
                </a:solidFill>
                <a:latin typeface="Verdana"/>
                <a:cs typeface="Verdana"/>
              </a:rPr>
              <a:t>mots-clés</a:t>
            </a:r>
            <a:r>
              <a:rPr spc="-5" dirty="0">
                <a:solidFill>
                  <a:prstClr val="black"/>
                </a:solidFill>
                <a:latin typeface="Verdana"/>
                <a:cs typeface="Verdana"/>
              </a:rPr>
              <a:t> du</a:t>
            </a:r>
            <a:r>
              <a:rPr spc="20" dirty="0">
                <a:solidFill>
                  <a:prstClr val="black"/>
                </a:solidFill>
                <a:latin typeface="Verdana"/>
                <a:cs typeface="Verdana"/>
              </a:rPr>
              <a:t> </a:t>
            </a:r>
            <a:r>
              <a:rPr spc="-5" dirty="0">
                <a:solidFill>
                  <a:prstClr val="black"/>
                </a:solidFill>
                <a:latin typeface="Verdana"/>
                <a:cs typeface="Verdana"/>
              </a:rPr>
              <a:t>sujet.</a:t>
            </a:r>
            <a:endParaRPr>
              <a:solidFill>
                <a:prstClr val="black"/>
              </a:solidFill>
              <a:latin typeface="Verdana"/>
              <a:cs typeface="Verdana"/>
            </a:endParaRPr>
          </a:p>
          <a:p>
            <a:pPr marL="12700">
              <a:spcBef>
                <a:spcPts val="1080"/>
              </a:spcBef>
              <a:tabLst>
                <a:tab pos="589915" algn="l"/>
                <a:tab pos="2002789" algn="l"/>
                <a:tab pos="2847340" algn="l"/>
                <a:tab pos="3490595" algn="l"/>
                <a:tab pos="4345940" algn="l"/>
                <a:tab pos="4999355" algn="l"/>
                <a:tab pos="5974715" algn="l"/>
                <a:tab pos="6304280" algn="l"/>
                <a:tab pos="7645400" algn="l"/>
                <a:tab pos="8268970" algn="l"/>
                <a:tab pos="9401175" algn="l"/>
                <a:tab pos="10043160" algn="l"/>
                <a:tab pos="10710545" algn="l"/>
                <a:tab pos="10967720" algn="l"/>
              </a:tabLst>
            </a:pPr>
            <a:r>
              <a:rPr dirty="0">
                <a:solidFill>
                  <a:prstClr val="black"/>
                </a:solidFill>
                <a:latin typeface="Verdana"/>
                <a:cs typeface="Verdana"/>
              </a:rPr>
              <a:t>Une	</a:t>
            </a:r>
            <a:r>
              <a:rPr spc="-5" dirty="0">
                <a:solidFill>
                  <a:prstClr val="black"/>
                </a:solidFill>
                <a:latin typeface="Verdana"/>
                <a:cs typeface="Verdana"/>
              </a:rPr>
              <a:t>exploration	</a:t>
            </a:r>
            <a:r>
              <a:rPr spc="-10" dirty="0">
                <a:solidFill>
                  <a:prstClr val="black"/>
                </a:solidFill>
                <a:latin typeface="Verdana"/>
                <a:cs typeface="Verdana"/>
              </a:rPr>
              <a:t>rapide	</a:t>
            </a:r>
            <a:r>
              <a:rPr spc="-5" dirty="0">
                <a:solidFill>
                  <a:prstClr val="black"/>
                </a:solidFill>
                <a:latin typeface="Verdana"/>
                <a:cs typeface="Verdana"/>
              </a:rPr>
              <a:t>peut	</a:t>
            </a:r>
            <a:r>
              <a:rPr dirty="0">
                <a:solidFill>
                  <a:prstClr val="black"/>
                </a:solidFill>
                <a:latin typeface="Verdana"/>
                <a:cs typeface="Verdana"/>
              </a:rPr>
              <a:t>suffire	</a:t>
            </a:r>
            <a:r>
              <a:rPr spc="-5" dirty="0">
                <a:solidFill>
                  <a:prstClr val="black"/>
                </a:solidFill>
                <a:latin typeface="Verdana"/>
                <a:cs typeface="Verdana"/>
              </a:rPr>
              <a:t>pour	</a:t>
            </a:r>
            <a:r>
              <a:rPr spc="-10" dirty="0">
                <a:solidFill>
                  <a:prstClr val="black"/>
                </a:solidFill>
                <a:latin typeface="Verdana"/>
                <a:cs typeface="Verdana"/>
              </a:rPr>
              <a:t>évaluer	</a:t>
            </a:r>
            <a:r>
              <a:rPr spc="-5" dirty="0">
                <a:solidFill>
                  <a:prstClr val="black"/>
                </a:solidFill>
                <a:latin typeface="Verdana"/>
                <a:cs typeface="Verdana"/>
              </a:rPr>
              <a:t>la	pertinence	d'un	</a:t>
            </a:r>
            <a:r>
              <a:rPr dirty="0">
                <a:solidFill>
                  <a:prstClr val="black"/>
                </a:solidFill>
                <a:latin typeface="Verdana"/>
                <a:cs typeface="Verdana"/>
              </a:rPr>
              <a:t>contenu.	</a:t>
            </a:r>
            <a:r>
              <a:rPr spc="-15" dirty="0">
                <a:solidFill>
                  <a:prstClr val="black"/>
                </a:solidFill>
                <a:latin typeface="Verdana"/>
                <a:cs typeface="Verdana"/>
              </a:rPr>
              <a:t>Pour	</a:t>
            </a:r>
            <a:r>
              <a:rPr dirty="0">
                <a:solidFill>
                  <a:prstClr val="black"/>
                </a:solidFill>
                <a:latin typeface="Verdana"/>
                <a:cs typeface="Verdana"/>
              </a:rPr>
              <a:t>cela,	il	</a:t>
            </a:r>
            <a:r>
              <a:rPr spc="-10" dirty="0">
                <a:solidFill>
                  <a:prstClr val="black"/>
                </a:solidFill>
                <a:latin typeface="Verdana"/>
                <a:cs typeface="Verdana"/>
              </a:rPr>
              <a:t>faudra</a:t>
            </a:r>
            <a:endParaRPr>
              <a:solidFill>
                <a:prstClr val="black"/>
              </a:solidFill>
              <a:latin typeface="Verdana"/>
              <a:cs typeface="Verdana"/>
            </a:endParaRPr>
          </a:p>
          <a:p>
            <a:pPr marL="12700">
              <a:spcBef>
                <a:spcPts val="1080"/>
              </a:spcBef>
            </a:pPr>
            <a:r>
              <a:rPr dirty="0">
                <a:solidFill>
                  <a:prstClr val="black"/>
                </a:solidFill>
                <a:latin typeface="Verdana"/>
                <a:cs typeface="Verdana"/>
              </a:rPr>
              <a:t>analyser</a:t>
            </a:r>
            <a:r>
              <a:rPr spc="-30" dirty="0">
                <a:solidFill>
                  <a:prstClr val="black"/>
                </a:solidFill>
                <a:latin typeface="Verdana"/>
                <a:cs typeface="Verdana"/>
              </a:rPr>
              <a:t> </a:t>
            </a:r>
            <a:r>
              <a:rPr dirty="0">
                <a:solidFill>
                  <a:prstClr val="black"/>
                </a:solidFill>
                <a:latin typeface="Verdana"/>
                <a:cs typeface="Verdana"/>
              </a:rPr>
              <a:t>les</a:t>
            </a:r>
            <a:r>
              <a:rPr spc="-15" dirty="0">
                <a:solidFill>
                  <a:prstClr val="black"/>
                </a:solidFill>
                <a:latin typeface="Verdana"/>
                <a:cs typeface="Verdana"/>
              </a:rPr>
              <a:t> </a:t>
            </a:r>
            <a:r>
              <a:rPr spc="-5" dirty="0">
                <a:solidFill>
                  <a:prstClr val="black"/>
                </a:solidFill>
                <a:latin typeface="Verdana"/>
                <a:cs typeface="Verdana"/>
              </a:rPr>
              <a:t>éléments</a:t>
            </a:r>
            <a:r>
              <a:rPr spc="15" dirty="0">
                <a:solidFill>
                  <a:prstClr val="black"/>
                </a:solidFill>
                <a:latin typeface="Verdana"/>
                <a:cs typeface="Verdana"/>
              </a:rPr>
              <a:t> </a:t>
            </a:r>
            <a:r>
              <a:rPr spc="-5" dirty="0">
                <a:solidFill>
                  <a:prstClr val="black"/>
                </a:solidFill>
                <a:latin typeface="Verdana"/>
                <a:cs typeface="Verdana"/>
              </a:rPr>
              <a:t>suivants</a:t>
            </a:r>
            <a:r>
              <a:rPr spc="-30" dirty="0">
                <a:solidFill>
                  <a:prstClr val="black"/>
                </a:solidFill>
                <a:latin typeface="Verdana"/>
                <a:cs typeface="Verdana"/>
              </a:rPr>
              <a:t> </a:t>
            </a:r>
            <a:r>
              <a:rPr dirty="0">
                <a:solidFill>
                  <a:prstClr val="black"/>
                </a:solidFill>
                <a:latin typeface="Verdana"/>
                <a:cs typeface="Verdana"/>
              </a:rPr>
              <a:t>:</a:t>
            </a:r>
            <a:endParaRPr>
              <a:solidFill>
                <a:prstClr val="black"/>
              </a:solidFill>
              <a:latin typeface="Verdana"/>
              <a:cs typeface="Verdana"/>
            </a:endParaRPr>
          </a:p>
          <a:p>
            <a:pPr marL="299085" indent="-287020">
              <a:spcBef>
                <a:spcPts val="1080"/>
              </a:spcBef>
              <a:buFont typeface="Arial MT"/>
              <a:buChar char="•"/>
              <a:tabLst>
                <a:tab pos="299085" algn="l"/>
                <a:tab pos="299720" algn="l"/>
              </a:tabLst>
            </a:pPr>
            <a:r>
              <a:rPr b="1" spc="-5" dirty="0">
                <a:solidFill>
                  <a:srgbClr val="339933"/>
                </a:solidFill>
                <a:latin typeface="Verdana"/>
                <a:cs typeface="Verdana"/>
              </a:rPr>
              <a:t>Titre</a:t>
            </a:r>
            <a:r>
              <a:rPr b="1" spc="10" dirty="0">
                <a:solidFill>
                  <a:srgbClr val="339933"/>
                </a:solidFill>
                <a:latin typeface="Verdana"/>
                <a:cs typeface="Verdana"/>
              </a:rPr>
              <a:t> </a:t>
            </a:r>
            <a:r>
              <a:rPr b="1" dirty="0">
                <a:solidFill>
                  <a:srgbClr val="339933"/>
                </a:solidFill>
                <a:latin typeface="Verdana"/>
                <a:cs typeface="Verdana"/>
              </a:rPr>
              <a:t>du</a:t>
            </a:r>
            <a:r>
              <a:rPr b="1" spc="-5" dirty="0">
                <a:solidFill>
                  <a:srgbClr val="339933"/>
                </a:solidFill>
                <a:latin typeface="Verdana"/>
                <a:cs typeface="Verdana"/>
              </a:rPr>
              <a:t> document</a:t>
            </a:r>
            <a:r>
              <a:rPr b="1" spc="15" dirty="0">
                <a:solidFill>
                  <a:srgbClr val="339933"/>
                </a:solidFill>
                <a:latin typeface="Verdana"/>
                <a:cs typeface="Verdana"/>
              </a:rPr>
              <a:t> </a:t>
            </a:r>
            <a:r>
              <a:rPr dirty="0">
                <a:solidFill>
                  <a:prstClr val="black"/>
                </a:solidFill>
                <a:latin typeface="Verdana"/>
                <a:cs typeface="Verdana"/>
              </a:rPr>
              <a:t>: </a:t>
            </a:r>
            <a:r>
              <a:rPr spc="-5" dirty="0">
                <a:solidFill>
                  <a:prstClr val="black"/>
                </a:solidFill>
                <a:latin typeface="Verdana"/>
                <a:cs typeface="Verdana"/>
              </a:rPr>
              <a:t>pour</a:t>
            </a:r>
            <a:r>
              <a:rPr spc="5" dirty="0">
                <a:solidFill>
                  <a:prstClr val="black"/>
                </a:solidFill>
                <a:latin typeface="Verdana"/>
                <a:cs typeface="Verdana"/>
              </a:rPr>
              <a:t> </a:t>
            </a:r>
            <a:r>
              <a:rPr dirty="0">
                <a:solidFill>
                  <a:prstClr val="black"/>
                </a:solidFill>
                <a:latin typeface="Verdana"/>
                <a:cs typeface="Verdana"/>
              </a:rPr>
              <a:t>un</a:t>
            </a:r>
            <a:r>
              <a:rPr spc="-10" dirty="0">
                <a:solidFill>
                  <a:prstClr val="black"/>
                </a:solidFill>
                <a:latin typeface="Verdana"/>
                <a:cs typeface="Verdana"/>
              </a:rPr>
              <a:t> </a:t>
            </a:r>
            <a:r>
              <a:rPr dirty="0">
                <a:solidFill>
                  <a:prstClr val="black"/>
                </a:solidFill>
                <a:latin typeface="Verdana"/>
                <a:cs typeface="Verdana"/>
              </a:rPr>
              <a:t>livre, </a:t>
            </a:r>
            <a:r>
              <a:rPr spc="5" dirty="0">
                <a:solidFill>
                  <a:prstClr val="black"/>
                </a:solidFill>
                <a:latin typeface="Verdana"/>
                <a:cs typeface="Verdana"/>
              </a:rPr>
              <a:t>il</a:t>
            </a:r>
            <a:r>
              <a:rPr dirty="0">
                <a:solidFill>
                  <a:prstClr val="black"/>
                </a:solidFill>
                <a:latin typeface="Verdana"/>
                <a:cs typeface="Verdana"/>
              </a:rPr>
              <a:t> faut</a:t>
            </a:r>
            <a:r>
              <a:rPr spc="5" dirty="0">
                <a:solidFill>
                  <a:prstClr val="black"/>
                </a:solidFill>
                <a:latin typeface="Verdana"/>
                <a:cs typeface="Verdana"/>
              </a:rPr>
              <a:t> </a:t>
            </a:r>
            <a:r>
              <a:rPr spc="-5" dirty="0">
                <a:solidFill>
                  <a:prstClr val="black"/>
                </a:solidFill>
                <a:latin typeface="Verdana"/>
                <a:cs typeface="Verdana"/>
              </a:rPr>
              <a:t>regarder</a:t>
            </a:r>
            <a:r>
              <a:rPr spc="10" dirty="0">
                <a:solidFill>
                  <a:prstClr val="black"/>
                </a:solidFill>
                <a:latin typeface="Verdana"/>
                <a:cs typeface="Verdana"/>
              </a:rPr>
              <a:t> </a:t>
            </a:r>
            <a:r>
              <a:rPr spc="-5" dirty="0">
                <a:solidFill>
                  <a:prstClr val="black"/>
                </a:solidFill>
                <a:latin typeface="Verdana"/>
                <a:cs typeface="Verdana"/>
              </a:rPr>
              <a:t>celui</a:t>
            </a:r>
            <a:r>
              <a:rPr spc="15" dirty="0">
                <a:solidFill>
                  <a:prstClr val="black"/>
                </a:solidFill>
                <a:latin typeface="Verdana"/>
                <a:cs typeface="Verdana"/>
              </a:rPr>
              <a:t> </a:t>
            </a:r>
            <a:r>
              <a:rPr spc="-5" dirty="0">
                <a:solidFill>
                  <a:prstClr val="black"/>
                </a:solidFill>
                <a:latin typeface="Verdana"/>
                <a:cs typeface="Verdana"/>
              </a:rPr>
              <a:t>figurant </a:t>
            </a:r>
            <a:r>
              <a:rPr dirty="0">
                <a:solidFill>
                  <a:prstClr val="black"/>
                </a:solidFill>
                <a:latin typeface="Verdana"/>
                <a:cs typeface="Verdana"/>
              </a:rPr>
              <a:t>sur</a:t>
            </a:r>
            <a:r>
              <a:rPr spc="5" dirty="0">
                <a:solidFill>
                  <a:prstClr val="black"/>
                </a:solidFill>
                <a:latin typeface="Verdana"/>
                <a:cs typeface="Verdana"/>
              </a:rPr>
              <a:t> la</a:t>
            </a:r>
            <a:r>
              <a:rPr spc="-10" dirty="0">
                <a:solidFill>
                  <a:prstClr val="black"/>
                </a:solidFill>
                <a:latin typeface="Verdana"/>
                <a:cs typeface="Verdana"/>
              </a:rPr>
              <a:t> </a:t>
            </a:r>
            <a:r>
              <a:rPr spc="-5" dirty="0">
                <a:solidFill>
                  <a:prstClr val="black"/>
                </a:solidFill>
                <a:latin typeface="Verdana"/>
                <a:cs typeface="Verdana"/>
              </a:rPr>
              <a:t>page</a:t>
            </a:r>
            <a:r>
              <a:rPr spc="20" dirty="0">
                <a:solidFill>
                  <a:prstClr val="black"/>
                </a:solidFill>
                <a:latin typeface="Verdana"/>
                <a:cs typeface="Verdana"/>
              </a:rPr>
              <a:t> </a:t>
            </a:r>
            <a:r>
              <a:rPr spc="-5" dirty="0">
                <a:solidFill>
                  <a:prstClr val="black"/>
                </a:solidFill>
                <a:latin typeface="Verdana"/>
                <a:cs typeface="Verdana"/>
              </a:rPr>
              <a:t>de</a:t>
            </a:r>
            <a:r>
              <a:rPr spc="10" dirty="0">
                <a:solidFill>
                  <a:prstClr val="black"/>
                </a:solidFill>
                <a:latin typeface="Verdana"/>
                <a:cs typeface="Verdana"/>
              </a:rPr>
              <a:t> </a:t>
            </a:r>
            <a:r>
              <a:rPr spc="-5" dirty="0">
                <a:solidFill>
                  <a:prstClr val="black"/>
                </a:solidFill>
                <a:latin typeface="Verdana"/>
                <a:cs typeface="Verdana"/>
              </a:rPr>
              <a:t>titre.</a:t>
            </a:r>
            <a:endParaRPr>
              <a:solidFill>
                <a:prstClr val="black"/>
              </a:solidFill>
              <a:latin typeface="Verdana"/>
              <a:cs typeface="Verdana"/>
            </a:endParaRPr>
          </a:p>
          <a:p>
            <a:pPr marL="299085" indent="-287020">
              <a:spcBef>
                <a:spcPts val="1080"/>
              </a:spcBef>
              <a:buFont typeface="Arial MT"/>
              <a:buChar char="•"/>
              <a:tabLst>
                <a:tab pos="299085" algn="l"/>
                <a:tab pos="299720" algn="l"/>
              </a:tabLst>
            </a:pPr>
            <a:r>
              <a:rPr b="1" spc="-5" dirty="0">
                <a:solidFill>
                  <a:srgbClr val="339933"/>
                </a:solidFill>
                <a:latin typeface="Verdana"/>
                <a:cs typeface="Verdana"/>
              </a:rPr>
              <a:t>Résumé</a:t>
            </a:r>
            <a:r>
              <a:rPr b="1" spc="180" dirty="0">
                <a:solidFill>
                  <a:srgbClr val="339933"/>
                </a:solidFill>
                <a:latin typeface="Verdana"/>
                <a:cs typeface="Verdana"/>
              </a:rPr>
              <a:t> </a:t>
            </a:r>
            <a:r>
              <a:rPr b="1" spc="-5" dirty="0">
                <a:solidFill>
                  <a:srgbClr val="339933"/>
                </a:solidFill>
                <a:latin typeface="Verdana"/>
                <a:cs typeface="Verdana"/>
              </a:rPr>
              <a:t>(abstract)</a:t>
            </a:r>
            <a:r>
              <a:rPr b="1" spc="175" dirty="0">
                <a:solidFill>
                  <a:srgbClr val="339933"/>
                </a:solidFill>
                <a:latin typeface="Verdana"/>
                <a:cs typeface="Verdana"/>
              </a:rPr>
              <a:t> </a:t>
            </a:r>
            <a:r>
              <a:rPr b="1" dirty="0">
                <a:solidFill>
                  <a:srgbClr val="339933"/>
                </a:solidFill>
                <a:latin typeface="Verdana"/>
                <a:cs typeface="Verdana"/>
              </a:rPr>
              <a:t>:</a:t>
            </a:r>
            <a:r>
              <a:rPr b="1" spc="175" dirty="0">
                <a:solidFill>
                  <a:srgbClr val="339933"/>
                </a:solidFill>
                <a:latin typeface="Verdana"/>
                <a:cs typeface="Verdana"/>
              </a:rPr>
              <a:t> </a:t>
            </a:r>
            <a:r>
              <a:rPr spc="5" dirty="0">
                <a:solidFill>
                  <a:prstClr val="black"/>
                </a:solidFill>
                <a:latin typeface="Verdana"/>
                <a:cs typeface="Verdana"/>
              </a:rPr>
              <a:t>on</a:t>
            </a:r>
            <a:r>
              <a:rPr spc="160" dirty="0">
                <a:solidFill>
                  <a:prstClr val="black"/>
                </a:solidFill>
                <a:latin typeface="Verdana"/>
                <a:cs typeface="Verdana"/>
              </a:rPr>
              <a:t> </a:t>
            </a:r>
            <a:r>
              <a:rPr spc="5" dirty="0">
                <a:solidFill>
                  <a:prstClr val="black"/>
                </a:solidFill>
                <a:latin typeface="Verdana"/>
                <a:cs typeface="Verdana"/>
              </a:rPr>
              <a:t>le</a:t>
            </a:r>
            <a:r>
              <a:rPr spc="155" dirty="0">
                <a:solidFill>
                  <a:prstClr val="black"/>
                </a:solidFill>
                <a:latin typeface="Verdana"/>
                <a:cs typeface="Verdana"/>
              </a:rPr>
              <a:t> </a:t>
            </a:r>
            <a:r>
              <a:rPr spc="-10" dirty="0">
                <a:solidFill>
                  <a:prstClr val="black"/>
                </a:solidFill>
                <a:latin typeface="Verdana"/>
                <a:cs typeface="Verdana"/>
              </a:rPr>
              <a:t>trouve</a:t>
            </a:r>
            <a:r>
              <a:rPr spc="155" dirty="0">
                <a:solidFill>
                  <a:prstClr val="black"/>
                </a:solidFill>
                <a:latin typeface="Verdana"/>
                <a:cs typeface="Verdana"/>
              </a:rPr>
              <a:t> </a:t>
            </a:r>
            <a:r>
              <a:rPr dirty="0">
                <a:solidFill>
                  <a:prstClr val="black"/>
                </a:solidFill>
                <a:latin typeface="Verdana"/>
                <a:cs typeface="Verdana"/>
              </a:rPr>
              <a:t>dans</a:t>
            </a:r>
            <a:r>
              <a:rPr spc="155" dirty="0">
                <a:solidFill>
                  <a:prstClr val="black"/>
                </a:solidFill>
                <a:latin typeface="Verdana"/>
                <a:cs typeface="Verdana"/>
              </a:rPr>
              <a:t> </a:t>
            </a:r>
            <a:r>
              <a:rPr spc="5" dirty="0">
                <a:solidFill>
                  <a:prstClr val="black"/>
                </a:solidFill>
                <a:latin typeface="Verdana"/>
                <a:cs typeface="Verdana"/>
              </a:rPr>
              <a:t>la</a:t>
            </a:r>
            <a:r>
              <a:rPr spc="160" dirty="0">
                <a:solidFill>
                  <a:prstClr val="black"/>
                </a:solidFill>
                <a:latin typeface="Verdana"/>
                <a:cs typeface="Verdana"/>
              </a:rPr>
              <a:t> </a:t>
            </a:r>
            <a:r>
              <a:rPr spc="-5" dirty="0">
                <a:solidFill>
                  <a:prstClr val="black"/>
                </a:solidFill>
                <a:latin typeface="Verdana"/>
                <a:cs typeface="Verdana"/>
              </a:rPr>
              <a:t>plupart</a:t>
            </a:r>
            <a:r>
              <a:rPr spc="160" dirty="0">
                <a:solidFill>
                  <a:prstClr val="black"/>
                </a:solidFill>
                <a:latin typeface="Verdana"/>
                <a:cs typeface="Verdana"/>
              </a:rPr>
              <a:t> </a:t>
            </a:r>
            <a:r>
              <a:rPr dirty="0">
                <a:solidFill>
                  <a:prstClr val="black"/>
                </a:solidFill>
                <a:latin typeface="Verdana"/>
                <a:cs typeface="Verdana"/>
              </a:rPr>
              <a:t>des</a:t>
            </a:r>
            <a:r>
              <a:rPr spc="155" dirty="0">
                <a:solidFill>
                  <a:prstClr val="black"/>
                </a:solidFill>
                <a:latin typeface="Verdana"/>
                <a:cs typeface="Verdana"/>
              </a:rPr>
              <a:t> </a:t>
            </a:r>
            <a:r>
              <a:rPr dirty="0">
                <a:solidFill>
                  <a:prstClr val="black"/>
                </a:solidFill>
                <a:latin typeface="Verdana"/>
                <a:cs typeface="Verdana"/>
              </a:rPr>
              <a:t>notices</a:t>
            </a:r>
            <a:r>
              <a:rPr spc="160" dirty="0">
                <a:solidFill>
                  <a:prstClr val="black"/>
                </a:solidFill>
                <a:latin typeface="Verdana"/>
                <a:cs typeface="Verdana"/>
              </a:rPr>
              <a:t> </a:t>
            </a:r>
            <a:r>
              <a:rPr spc="-5" dirty="0">
                <a:solidFill>
                  <a:prstClr val="black"/>
                </a:solidFill>
                <a:latin typeface="Verdana"/>
                <a:cs typeface="Verdana"/>
              </a:rPr>
              <a:t>bibliographiques</a:t>
            </a:r>
            <a:r>
              <a:rPr spc="170" dirty="0">
                <a:solidFill>
                  <a:prstClr val="black"/>
                </a:solidFill>
                <a:latin typeface="Verdana"/>
                <a:cs typeface="Verdana"/>
              </a:rPr>
              <a:t> </a:t>
            </a:r>
            <a:r>
              <a:rPr dirty="0">
                <a:solidFill>
                  <a:prstClr val="black"/>
                </a:solidFill>
                <a:latin typeface="Verdana"/>
                <a:cs typeface="Verdana"/>
              </a:rPr>
              <a:t>tirées</a:t>
            </a:r>
            <a:r>
              <a:rPr spc="160" dirty="0">
                <a:solidFill>
                  <a:prstClr val="black"/>
                </a:solidFill>
                <a:latin typeface="Verdana"/>
                <a:cs typeface="Verdana"/>
              </a:rPr>
              <a:t> </a:t>
            </a:r>
            <a:r>
              <a:rPr dirty="0">
                <a:solidFill>
                  <a:prstClr val="black"/>
                </a:solidFill>
                <a:latin typeface="Verdana"/>
                <a:cs typeface="Verdana"/>
              </a:rPr>
              <a:t>des</a:t>
            </a:r>
            <a:r>
              <a:rPr spc="165" dirty="0">
                <a:solidFill>
                  <a:prstClr val="black"/>
                </a:solidFill>
                <a:latin typeface="Verdana"/>
                <a:cs typeface="Verdana"/>
              </a:rPr>
              <a:t> </a:t>
            </a:r>
            <a:r>
              <a:rPr spc="-5" dirty="0">
                <a:solidFill>
                  <a:prstClr val="black"/>
                </a:solidFill>
                <a:latin typeface="Verdana"/>
                <a:cs typeface="Verdana"/>
              </a:rPr>
              <a:t>bases</a:t>
            </a:r>
            <a:endParaRPr>
              <a:solidFill>
                <a:prstClr val="black"/>
              </a:solidFill>
              <a:latin typeface="Verdana"/>
              <a:cs typeface="Verdana"/>
            </a:endParaRPr>
          </a:p>
          <a:p>
            <a:pPr marL="299085" marR="5080">
              <a:lnSpc>
                <a:spcPct val="150000"/>
              </a:lnSpc>
              <a:spcBef>
                <a:spcPts val="5"/>
              </a:spcBef>
              <a:tabLst>
                <a:tab pos="730250" algn="l"/>
                <a:tab pos="1925320" algn="l"/>
                <a:tab pos="2357755" algn="l"/>
                <a:tab pos="3165475" algn="l"/>
                <a:tab pos="3601720" algn="l"/>
                <a:tab pos="3889375" algn="l"/>
                <a:tab pos="4241800" algn="l"/>
                <a:tab pos="4682490" algn="l"/>
                <a:tab pos="5231130" algn="l"/>
                <a:tab pos="6209665" algn="l"/>
                <a:tab pos="6640830" algn="l"/>
                <a:tab pos="8119109" algn="l"/>
                <a:tab pos="8497570" algn="l"/>
                <a:tab pos="9555480" algn="l"/>
                <a:tab pos="9987915" algn="l"/>
                <a:tab pos="10539730" algn="l"/>
                <a:tab pos="11089640" algn="l"/>
              </a:tabLst>
            </a:pPr>
            <a:r>
              <a:rPr spc="-10" dirty="0">
                <a:solidFill>
                  <a:prstClr val="black"/>
                </a:solidFill>
                <a:latin typeface="Verdana"/>
                <a:cs typeface="Verdana"/>
              </a:rPr>
              <a:t>d</a:t>
            </a:r>
            <a:r>
              <a:rPr dirty="0">
                <a:solidFill>
                  <a:prstClr val="black"/>
                </a:solidFill>
                <a:latin typeface="Verdana"/>
                <a:cs typeface="Verdana"/>
              </a:rPr>
              <a:t>e	</a:t>
            </a:r>
            <a:r>
              <a:rPr spc="-10" dirty="0">
                <a:solidFill>
                  <a:prstClr val="black"/>
                </a:solidFill>
                <a:latin typeface="Verdana"/>
                <a:cs typeface="Verdana"/>
              </a:rPr>
              <a:t>d</a:t>
            </a:r>
            <a:r>
              <a:rPr dirty="0">
                <a:solidFill>
                  <a:prstClr val="black"/>
                </a:solidFill>
                <a:latin typeface="Verdana"/>
                <a:cs typeface="Verdana"/>
              </a:rPr>
              <a:t>onné</a:t>
            </a:r>
            <a:r>
              <a:rPr spc="-10" dirty="0">
                <a:solidFill>
                  <a:prstClr val="black"/>
                </a:solidFill>
                <a:latin typeface="Verdana"/>
                <a:cs typeface="Verdana"/>
              </a:rPr>
              <a:t>e</a:t>
            </a:r>
            <a:r>
              <a:rPr dirty="0">
                <a:solidFill>
                  <a:prstClr val="black"/>
                </a:solidFill>
                <a:latin typeface="Verdana"/>
                <a:cs typeface="Verdana"/>
              </a:rPr>
              <a:t>s,	</a:t>
            </a:r>
            <a:r>
              <a:rPr spc="-5" dirty="0">
                <a:solidFill>
                  <a:prstClr val="black"/>
                </a:solidFill>
                <a:latin typeface="Verdana"/>
                <a:cs typeface="Verdana"/>
              </a:rPr>
              <a:t>a</a:t>
            </a:r>
            <a:r>
              <a:rPr dirty="0">
                <a:solidFill>
                  <a:prstClr val="black"/>
                </a:solidFill>
                <a:latin typeface="Verdana"/>
                <a:cs typeface="Verdana"/>
              </a:rPr>
              <a:t>u	</a:t>
            </a:r>
            <a:r>
              <a:rPr spc="5" dirty="0">
                <a:solidFill>
                  <a:prstClr val="black"/>
                </a:solidFill>
                <a:latin typeface="Verdana"/>
                <a:cs typeface="Verdana"/>
              </a:rPr>
              <a:t>d</a:t>
            </a:r>
            <a:r>
              <a:rPr dirty="0">
                <a:solidFill>
                  <a:prstClr val="black"/>
                </a:solidFill>
                <a:latin typeface="Verdana"/>
                <a:cs typeface="Verdana"/>
              </a:rPr>
              <a:t>é</a:t>
            </a:r>
            <a:r>
              <a:rPr spc="-15" dirty="0">
                <a:solidFill>
                  <a:prstClr val="black"/>
                </a:solidFill>
                <a:latin typeface="Verdana"/>
                <a:cs typeface="Verdana"/>
              </a:rPr>
              <a:t>b</a:t>
            </a:r>
            <a:r>
              <a:rPr spc="10" dirty="0">
                <a:solidFill>
                  <a:prstClr val="black"/>
                </a:solidFill>
                <a:latin typeface="Verdana"/>
                <a:cs typeface="Verdana"/>
              </a:rPr>
              <a:t>u</a:t>
            </a:r>
            <a:r>
              <a:rPr dirty="0">
                <a:solidFill>
                  <a:prstClr val="black"/>
                </a:solidFill>
                <a:latin typeface="Verdana"/>
                <a:cs typeface="Verdana"/>
              </a:rPr>
              <a:t>t	</a:t>
            </a:r>
            <a:r>
              <a:rPr spc="10" dirty="0">
                <a:solidFill>
                  <a:prstClr val="black"/>
                </a:solidFill>
                <a:latin typeface="Verdana"/>
                <a:cs typeface="Verdana"/>
              </a:rPr>
              <a:t>o</a:t>
            </a:r>
            <a:r>
              <a:rPr dirty="0">
                <a:solidFill>
                  <a:prstClr val="black"/>
                </a:solidFill>
                <a:latin typeface="Verdana"/>
                <a:cs typeface="Verdana"/>
              </a:rPr>
              <a:t>u	à	</a:t>
            </a:r>
            <a:r>
              <a:rPr spc="10" dirty="0">
                <a:solidFill>
                  <a:prstClr val="black"/>
                </a:solidFill>
                <a:latin typeface="Verdana"/>
                <a:cs typeface="Verdana"/>
              </a:rPr>
              <a:t>l</a:t>
            </a:r>
            <a:r>
              <a:rPr dirty="0">
                <a:solidFill>
                  <a:prstClr val="black"/>
                </a:solidFill>
                <a:latin typeface="Verdana"/>
                <a:cs typeface="Verdana"/>
              </a:rPr>
              <a:t>a	f</a:t>
            </a:r>
            <a:r>
              <a:rPr spc="15" dirty="0">
                <a:solidFill>
                  <a:prstClr val="black"/>
                </a:solidFill>
                <a:latin typeface="Verdana"/>
                <a:cs typeface="Verdana"/>
              </a:rPr>
              <a:t>i</a:t>
            </a:r>
            <a:r>
              <a:rPr dirty="0">
                <a:solidFill>
                  <a:prstClr val="black"/>
                </a:solidFill>
                <a:latin typeface="Verdana"/>
                <a:cs typeface="Verdana"/>
              </a:rPr>
              <a:t>n	</a:t>
            </a:r>
            <a:r>
              <a:rPr spc="5" dirty="0">
                <a:solidFill>
                  <a:prstClr val="black"/>
                </a:solidFill>
                <a:latin typeface="Verdana"/>
                <a:cs typeface="Verdana"/>
              </a:rPr>
              <a:t>d</a:t>
            </a:r>
            <a:r>
              <a:rPr dirty="0">
                <a:solidFill>
                  <a:prstClr val="black"/>
                </a:solidFill>
                <a:latin typeface="Verdana"/>
                <a:cs typeface="Verdana"/>
              </a:rPr>
              <a:t>es	art</a:t>
            </a:r>
            <a:r>
              <a:rPr spc="5" dirty="0">
                <a:solidFill>
                  <a:prstClr val="black"/>
                </a:solidFill>
                <a:latin typeface="Verdana"/>
                <a:cs typeface="Verdana"/>
              </a:rPr>
              <a:t>i</a:t>
            </a:r>
            <a:r>
              <a:rPr dirty="0">
                <a:solidFill>
                  <a:prstClr val="black"/>
                </a:solidFill>
                <a:latin typeface="Verdana"/>
                <a:cs typeface="Verdana"/>
              </a:rPr>
              <a:t>c</a:t>
            </a:r>
            <a:r>
              <a:rPr spc="10" dirty="0">
                <a:solidFill>
                  <a:prstClr val="black"/>
                </a:solidFill>
                <a:latin typeface="Verdana"/>
                <a:cs typeface="Verdana"/>
              </a:rPr>
              <a:t>l</a:t>
            </a:r>
            <a:r>
              <a:rPr dirty="0">
                <a:solidFill>
                  <a:prstClr val="black"/>
                </a:solidFill>
                <a:latin typeface="Verdana"/>
                <a:cs typeface="Verdana"/>
              </a:rPr>
              <a:t>es	</a:t>
            </a:r>
            <a:r>
              <a:rPr spc="5" dirty="0">
                <a:solidFill>
                  <a:prstClr val="black"/>
                </a:solidFill>
                <a:latin typeface="Verdana"/>
                <a:cs typeface="Verdana"/>
              </a:rPr>
              <a:t>d</a:t>
            </a:r>
            <a:r>
              <a:rPr dirty="0">
                <a:solidFill>
                  <a:prstClr val="black"/>
                </a:solidFill>
                <a:latin typeface="Verdana"/>
                <a:cs typeface="Verdana"/>
              </a:rPr>
              <a:t>e	</a:t>
            </a:r>
            <a:r>
              <a:rPr spc="-10" dirty="0">
                <a:solidFill>
                  <a:prstClr val="black"/>
                </a:solidFill>
                <a:latin typeface="Verdana"/>
                <a:cs typeface="Verdana"/>
              </a:rPr>
              <a:t>p</a:t>
            </a:r>
            <a:r>
              <a:rPr dirty="0">
                <a:solidFill>
                  <a:prstClr val="black"/>
                </a:solidFill>
                <a:latin typeface="Verdana"/>
                <a:cs typeface="Verdana"/>
              </a:rPr>
              <a:t>é</a:t>
            </a:r>
            <a:r>
              <a:rPr spc="-5" dirty="0">
                <a:solidFill>
                  <a:prstClr val="black"/>
                </a:solidFill>
                <a:latin typeface="Verdana"/>
                <a:cs typeface="Verdana"/>
              </a:rPr>
              <a:t>r</a:t>
            </a:r>
            <a:r>
              <a:rPr spc="5" dirty="0">
                <a:solidFill>
                  <a:prstClr val="black"/>
                </a:solidFill>
                <a:latin typeface="Verdana"/>
                <a:cs typeface="Verdana"/>
              </a:rPr>
              <a:t>i</a:t>
            </a:r>
            <a:r>
              <a:rPr dirty="0">
                <a:solidFill>
                  <a:prstClr val="black"/>
                </a:solidFill>
                <a:latin typeface="Verdana"/>
                <a:cs typeface="Verdana"/>
              </a:rPr>
              <a:t>o</a:t>
            </a:r>
            <a:r>
              <a:rPr spc="-10" dirty="0">
                <a:solidFill>
                  <a:prstClr val="black"/>
                </a:solidFill>
                <a:latin typeface="Verdana"/>
                <a:cs typeface="Verdana"/>
              </a:rPr>
              <a:t>d</a:t>
            </a:r>
            <a:r>
              <a:rPr spc="5" dirty="0">
                <a:solidFill>
                  <a:prstClr val="black"/>
                </a:solidFill>
                <a:latin typeface="Verdana"/>
                <a:cs typeface="Verdana"/>
              </a:rPr>
              <a:t>i</a:t>
            </a:r>
            <a:r>
              <a:rPr spc="-10" dirty="0">
                <a:solidFill>
                  <a:prstClr val="black"/>
                </a:solidFill>
                <a:latin typeface="Verdana"/>
                <a:cs typeface="Verdana"/>
              </a:rPr>
              <a:t>q</a:t>
            </a:r>
            <a:r>
              <a:rPr spc="10" dirty="0">
                <a:solidFill>
                  <a:prstClr val="black"/>
                </a:solidFill>
                <a:latin typeface="Verdana"/>
                <a:cs typeface="Verdana"/>
              </a:rPr>
              <a:t>u</a:t>
            </a:r>
            <a:r>
              <a:rPr spc="5" dirty="0">
                <a:solidFill>
                  <a:prstClr val="black"/>
                </a:solidFill>
                <a:latin typeface="Verdana"/>
                <a:cs typeface="Verdana"/>
              </a:rPr>
              <a:t>e</a:t>
            </a:r>
            <a:r>
              <a:rPr dirty="0">
                <a:solidFill>
                  <a:prstClr val="black"/>
                </a:solidFill>
                <a:latin typeface="Verdana"/>
                <a:cs typeface="Verdana"/>
              </a:rPr>
              <a:t>s	</a:t>
            </a:r>
            <a:r>
              <a:rPr spc="5" dirty="0">
                <a:solidFill>
                  <a:prstClr val="black"/>
                </a:solidFill>
                <a:latin typeface="Verdana"/>
                <a:cs typeface="Verdana"/>
              </a:rPr>
              <a:t>e</a:t>
            </a:r>
            <a:r>
              <a:rPr dirty="0">
                <a:solidFill>
                  <a:prstClr val="black"/>
                </a:solidFill>
                <a:latin typeface="Verdana"/>
                <a:cs typeface="Verdana"/>
              </a:rPr>
              <a:t>t	sou</a:t>
            </a:r>
            <a:r>
              <a:rPr spc="-15" dirty="0">
                <a:solidFill>
                  <a:prstClr val="black"/>
                </a:solidFill>
                <a:latin typeface="Verdana"/>
                <a:cs typeface="Verdana"/>
              </a:rPr>
              <a:t>v</a:t>
            </a:r>
            <a:r>
              <a:rPr dirty="0">
                <a:solidFill>
                  <a:prstClr val="black"/>
                </a:solidFill>
                <a:latin typeface="Verdana"/>
                <a:cs typeface="Verdana"/>
              </a:rPr>
              <a:t>ent	</a:t>
            </a:r>
            <a:r>
              <a:rPr spc="-5" dirty="0">
                <a:solidFill>
                  <a:prstClr val="black"/>
                </a:solidFill>
                <a:latin typeface="Verdana"/>
                <a:cs typeface="Verdana"/>
              </a:rPr>
              <a:t>a</a:t>
            </a:r>
            <a:r>
              <a:rPr dirty="0">
                <a:solidFill>
                  <a:prstClr val="black"/>
                </a:solidFill>
                <a:latin typeface="Verdana"/>
                <a:cs typeface="Verdana"/>
              </a:rPr>
              <a:t>u	</a:t>
            </a:r>
            <a:r>
              <a:rPr spc="-10" dirty="0">
                <a:solidFill>
                  <a:prstClr val="black"/>
                </a:solidFill>
                <a:latin typeface="Verdana"/>
                <a:cs typeface="Verdana"/>
              </a:rPr>
              <a:t>d</a:t>
            </a:r>
            <a:r>
              <a:rPr dirty="0">
                <a:solidFill>
                  <a:prstClr val="black"/>
                </a:solidFill>
                <a:latin typeface="Verdana"/>
                <a:cs typeface="Verdana"/>
              </a:rPr>
              <a:t>os	</a:t>
            </a:r>
            <a:r>
              <a:rPr spc="5" dirty="0">
                <a:solidFill>
                  <a:prstClr val="black"/>
                </a:solidFill>
                <a:latin typeface="Verdana"/>
                <a:cs typeface="Verdana"/>
              </a:rPr>
              <a:t>d</a:t>
            </a:r>
            <a:r>
              <a:rPr dirty="0">
                <a:solidFill>
                  <a:prstClr val="black"/>
                </a:solidFill>
                <a:latin typeface="Verdana"/>
                <a:cs typeface="Verdana"/>
              </a:rPr>
              <a:t>es	</a:t>
            </a:r>
            <a:r>
              <a:rPr spc="5" dirty="0">
                <a:solidFill>
                  <a:prstClr val="black"/>
                </a:solidFill>
                <a:latin typeface="Verdana"/>
                <a:cs typeface="Verdana"/>
              </a:rPr>
              <a:t>li</a:t>
            </a:r>
            <a:r>
              <a:rPr dirty="0">
                <a:solidFill>
                  <a:prstClr val="black"/>
                </a:solidFill>
                <a:latin typeface="Verdana"/>
                <a:cs typeface="Verdana"/>
              </a:rPr>
              <a:t>vres  </a:t>
            </a:r>
            <a:r>
              <a:rPr spc="-5" dirty="0">
                <a:solidFill>
                  <a:prstClr val="black"/>
                </a:solidFill>
                <a:latin typeface="Verdana"/>
                <a:cs typeface="Verdana"/>
              </a:rPr>
              <a:t>(quatrième</a:t>
            </a:r>
            <a:r>
              <a:rPr dirty="0">
                <a:solidFill>
                  <a:prstClr val="black"/>
                </a:solidFill>
                <a:latin typeface="Verdana"/>
                <a:cs typeface="Verdana"/>
              </a:rPr>
              <a:t> </a:t>
            </a:r>
            <a:r>
              <a:rPr spc="-5" dirty="0">
                <a:solidFill>
                  <a:prstClr val="black"/>
                </a:solidFill>
                <a:latin typeface="Verdana"/>
                <a:cs typeface="Verdana"/>
              </a:rPr>
              <a:t>de</a:t>
            </a:r>
            <a:r>
              <a:rPr spc="10" dirty="0">
                <a:solidFill>
                  <a:prstClr val="black"/>
                </a:solidFill>
                <a:latin typeface="Verdana"/>
                <a:cs typeface="Verdana"/>
              </a:rPr>
              <a:t> </a:t>
            </a:r>
            <a:r>
              <a:rPr spc="-5" dirty="0">
                <a:solidFill>
                  <a:prstClr val="black"/>
                </a:solidFill>
                <a:latin typeface="Verdana"/>
                <a:cs typeface="Verdana"/>
              </a:rPr>
              <a:t>couverture).</a:t>
            </a:r>
            <a:endParaRPr>
              <a:solidFill>
                <a:prstClr val="black"/>
              </a:solidFill>
              <a:latin typeface="Verdana"/>
              <a:cs typeface="Verdana"/>
            </a:endParaRPr>
          </a:p>
        </p:txBody>
      </p:sp>
    </p:spTree>
    <p:extLst>
      <p:ext uri="{BB962C8B-B14F-4D97-AF65-F5344CB8AC3E}">
        <p14:creationId xmlns:p14="http://schemas.microsoft.com/office/powerpoint/2010/main" val="19234075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05533" y="246633"/>
            <a:ext cx="8941435" cy="330835"/>
          </a:xfrm>
          <a:prstGeom prst="rect">
            <a:avLst/>
          </a:prstGeom>
        </p:spPr>
        <p:txBody>
          <a:bodyPr vert="horz" wrap="square" lIns="0" tIns="12700" rIns="0" bIns="0" rtlCol="0">
            <a:spAutoFit/>
          </a:bodyPr>
          <a:lstStyle/>
          <a:p>
            <a:pPr marL="12700">
              <a:lnSpc>
                <a:spcPct val="100000"/>
              </a:lnSpc>
              <a:spcBef>
                <a:spcPts val="100"/>
              </a:spcBef>
            </a:pPr>
            <a:r>
              <a:rPr i="0" u="heavy" dirty="0">
                <a:uFill>
                  <a:solidFill>
                    <a:srgbClr val="FFFFFF"/>
                  </a:solidFill>
                </a:uFill>
                <a:latin typeface="Verdana"/>
                <a:cs typeface="Verdana"/>
              </a:rPr>
              <a:t>CHAPITRE</a:t>
            </a:r>
            <a:r>
              <a:rPr i="0" u="heavy" spc="-15" dirty="0">
                <a:uFill>
                  <a:solidFill>
                    <a:srgbClr val="FFFFFF"/>
                  </a:solidFill>
                </a:uFill>
                <a:latin typeface="Verdana"/>
                <a:cs typeface="Verdana"/>
              </a:rPr>
              <a:t> </a:t>
            </a:r>
            <a:r>
              <a:rPr i="0" u="heavy" dirty="0">
                <a:uFill>
                  <a:solidFill>
                    <a:srgbClr val="FFFFFF"/>
                  </a:solidFill>
                </a:uFill>
                <a:latin typeface="Verdana"/>
                <a:cs typeface="Verdana"/>
              </a:rPr>
              <a:t>02</a:t>
            </a:r>
            <a:r>
              <a:rPr i="0" u="heavy" spc="-25" dirty="0">
                <a:uFill>
                  <a:solidFill>
                    <a:srgbClr val="FFFFFF"/>
                  </a:solidFill>
                </a:uFill>
                <a:latin typeface="Verdana"/>
                <a:cs typeface="Verdana"/>
              </a:rPr>
              <a:t> </a:t>
            </a:r>
            <a:r>
              <a:rPr i="0" u="heavy" dirty="0">
                <a:uFill>
                  <a:solidFill>
                    <a:srgbClr val="FFFFFF"/>
                  </a:solidFill>
                </a:uFill>
                <a:latin typeface="Verdana"/>
                <a:cs typeface="Verdana"/>
              </a:rPr>
              <a:t>:</a:t>
            </a:r>
            <a:r>
              <a:rPr i="0" dirty="0">
                <a:latin typeface="Verdana"/>
                <a:cs typeface="Verdana"/>
              </a:rPr>
              <a:t> </a:t>
            </a:r>
            <a:r>
              <a:rPr spc="-5" dirty="0"/>
              <a:t>SELECTIONNER</a:t>
            </a:r>
            <a:r>
              <a:rPr spc="-40" dirty="0"/>
              <a:t> </a:t>
            </a:r>
            <a:r>
              <a:rPr spc="-5" dirty="0"/>
              <a:t>LES</a:t>
            </a:r>
            <a:r>
              <a:rPr dirty="0"/>
              <a:t> SOURCES</a:t>
            </a:r>
            <a:r>
              <a:rPr spc="-15" dirty="0"/>
              <a:t> </a:t>
            </a:r>
            <a:r>
              <a:rPr spc="-5" dirty="0"/>
              <a:t>D’INFORMATION</a:t>
            </a:r>
          </a:p>
        </p:txBody>
      </p:sp>
      <p:sp>
        <p:nvSpPr>
          <p:cNvPr id="3" name="object 3"/>
          <p:cNvSpPr txBox="1"/>
          <p:nvPr/>
        </p:nvSpPr>
        <p:spPr>
          <a:xfrm>
            <a:off x="197916" y="619992"/>
            <a:ext cx="11757660" cy="6198870"/>
          </a:xfrm>
          <a:prstGeom prst="rect">
            <a:avLst/>
          </a:prstGeom>
        </p:spPr>
        <p:txBody>
          <a:bodyPr vert="horz" wrap="square" lIns="0" tIns="149225" rIns="0" bIns="0" rtlCol="0">
            <a:spAutoFit/>
          </a:bodyPr>
          <a:lstStyle/>
          <a:p>
            <a:pPr marL="299085" indent="-287020">
              <a:spcBef>
                <a:spcPts val="1175"/>
              </a:spcBef>
              <a:buFont typeface="Arial MT"/>
              <a:buChar char="•"/>
              <a:tabLst>
                <a:tab pos="299085" algn="l"/>
                <a:tab pos="299720" algn="l"/>
                <a:tab pos="1193800" algn="l"/>
                <a:tab pos="1838325" algn="l"/>
                <a:tab pos="3166110" algn="l"/>
                <a:tab pos="3454400" algn="l"/>
                <a:tab pos="4050029" algn="l"/>
                <a:tab pos="5073015" algn="l"/>
                <a:tab pos="5548630" algn="l"/>
                <a:tab pos="6447790" algn="l"/>
                <a:tab pos="7715884" algn="l"/>
                <a:tab pos="8112125" algn="l"/>
                <a:tab pos="9225915" algn="l"/>
                <a:tab pos="10014585" algn="l"/>
                <a:tab pos="10436225" algn="l"/>
                <a:tab pos="11464925" algn="l"/>
              </a:tabLst>
            </a:pPr>
            <a:r>
              <a:rPr b="1" dirty="0">
                <a:solidFill>
                  <a:srgbClr val="339933"/>
                </a:solidFill>
                <a:latin typeface="Verdana"/>
                <a:cs typeface="Verdana"/>
              </a:rPr>
              <a:t>T</a:t>
            </a:r>
            <a:r>
              <a:rPr b="1" spc="-5" dirty="0">
                <a:solidFill>
                  <a:srgbClr val="339933"/>
                </a:solidFill>
                <a:latin typeface="Verdana"/>
                <a:cs typeface="Verdana"/>
              </a:rPr>
              <a:t>abl</a:t>
            </a:r>
            <a:r>
              <a:rPr b="1" dirty="0">
                <a:solidFill>
                  <a:srgbClr val="339933"/>
                </a:solidFill>
                <a:latin typeface="Verdana"/>
                <a:cs typeface="Verdana"/>
              </a:rPr>
              <a:t>e	</a:t>
            </a:r>
            <a:r>
              <a:rPr b="1" spc="-5" dirty="0">
                <a:solidFill>
                  <a:srgbClr val="339933"/>
                </a:solidFill>
                <a:latin typeface="Verdana"/>
                <a:cs typeface="Verdana"/>
              </a:rPr>
              <a:t>d</a:t>
            </a:r>
            <a:r>
              <a:rPr b="1" spc="5" dirty="0">
                <a:solidFill>
                  <a:srgbClr val="339933"/>
                </a:solidFill>
                <a:latin typeface="Verdana"/>
                <a:cs typeface="Verdana"/>
              </a:rPr>
              <a:t>e</a:t>
            </a:r>
            <a:r>
              <a:rPr b="1" dirty="0">
                <a:solidFill>
                  <a:srgbClr val="339933"/>
                </a:solidFill>
                <a:latin typeface="Verdana"/>
                <a:cs typeface="Verdana"/>
              </a:rPr>
              <a:t>s	</a:t>
            </a:r>
            <a:r>
              <a:rPr b="1" spc="-5" dirty="0">
                <a:solidFill>
                  <a:srgbClr val="339933"/>
                </a:solidFill>
                <a:latin typeface="Verdana"/>
                <a:cs typeface="Verdana"/>
              </a:rPr>
              <a:t>mat</a:t>
            </a:r>
            <a:r>
              <a:rPr b="1" spc="-10" dirty="0">
                <a:solidFill>
                  <a:srgbClr val="339933"/>
                </a:solidFill>
                <a:latin typeface="Verdana"/>
                <a:cs typeface="Verdana"/>
              </a:rPr>
              <a:t>i</a:t>
            </a:r>
            <a:r>
              <a:rPr b="1" spc="-5" dirty="0">
                <a:solidFill>
                  <a:srgbClr val="339933"/>
                </a:solidFill>
                <a:latin typeface="Verdana"/>
                <a:cs typeface="Verdana"/>
              </a:rPr>
              <a:t>è</a:t>
            </a:r>
            <a:r>
              <a:rPr b="1" spc="5" dirty="0">
                <a:solidFill>
                  <a:srgbClr val="339933"/>
                </a:solidFill>
                <a:latin typeface="Verdana"/>
                <a:cs typeface="Verdana"/>
              </a:rPr>
              <a:t>r</a:t>
            </a:r>
            <a:r>
              <a:rPr b="1" spc="-5" dirty="0">
                <a:solidFill>
                  <a:srgbClr val="339933"/>
                </a:solidFill>
                <a:latin typeface="Verdana"/>
                <a:cs typeface="Verdana"/>
              </a:rPr>
              <a:t>e</a:t>
            </a:r>
            <a:r>
              <a:rPr b="1" dirty="0">
                <a:solidFill>
                  <a:srgbClr val="339933"/>
                </a:solidFill>
                <a:latin typeface="Verdana"/>
                <a:cs typeface="Verdana"/>
              </a:rPr>
              <a:t>s	:	</a:t>
            </a:r>
            <a:r>
              <a:rPr dirty="0">
                <a:solidFill>
                  <a:prstClr val="black"/>
                </a:solidFill>
                <a:latin typeface="Verdana"/>
                <a:cs typeface="Verdana"/>
              </a:rPr>
              <a:t>e</a:t>
            </a:r>
            <a:r>
              <a:rPr spc="5" dirty="0">
                <a:solidFill>
                  <a:prstClr val="black"/>
                </a:solidFill>
                <a:latin typeface="Verdana"/>
                <a:cs typeface="Verdana"/>
              </a:rPr>
              <a:t>ll</a:t>
            </a:r>
            <a:r>
              <a:rPr dirty="0">
                <a:solidFill>
                  <a:prstClr val="black"/>
                </a:solidFill>
                <a:latin typeface="Verdana"/>
                <a:cs typeface="Verdana"/>
              </a:rPr>
              <a:t>e	</a:t>
            </a:r>
            <a:r>
              <a:rPr spc="5" dirty="0">
                <a:solidFill>
                  <a:prstClr val="black"/>
                </a:solidFill>
                <a:latin typeface="Verdana"/>
                <a:cs typeface="Verdana"/>
              </a:rPr>
              <a:t>p</a:t>
            </a:r>
            <a:r>
              <a:rPr dirty="0">
                <a:solidFill>
                  <a:prstClr val="black"/>
                </a:solidFill>
                <a:latin typeface="Verdana"/>
                <a:cs typeface="Verdana"/>
              </a:rPr>
              <a:t>e</a:t>
            </a:r>
            <a:r>
              <a:rPr spc="-5" dirty="0">
                <a:solidFill>
                  <a:prstClr val="black"/>
                </a:solidFill>
                <a:latin typeface="Verdana"/>
                <a:cs typeface="Verdana"/>
              </a:rPr>
              <a:t>r</a:t>
            </a:r>
            <a:r>
              <a:rPr dirty="0">
                <a:solidFill>
                  <a:prstClr val="black"/>
                </a:solidFill>
                <a:latin typeface="Verdana"/>
                <a:cs typeface="Verdana"/>
              </a:rPr>
              <a:t>m</a:t>
            </a:r>
            <a:r>
              <a:rPr spc="5" dirty="0">
                <a:solidFill>
                  <a:prstClr val="black"/>
                </a:solidFill>
                <a:latin typeface="Verdana"/>
                <a:cs typeface="Verdana"/>
              </a:rPr>
              <a:t>e</a:t>
            </a:r>
            <a:r>
              <a:rPr dirty="0">
                <a:solidFill>
                  <a:prstClr val="black"/>
                </a:solidFill>
                <a:latin typeface="Verdana"/>
                <a:cs typeface="Verdana"/>
              </a:rPr>
              <a:t>t	</a:t>
            </a:r>
            <a:r>
              <a:rPr spc="5" dirty="0">
                <a:solidFill>
                  <a:prstClr val="black"/>
                </a:solidFill>
                <a:latin typeface="Verdana"/>
                <a:cs typeface="Verdana"/>
              </a:rPr>
              <a:t>d</a:t>
            </a:r>
            <a:r>
              <a:rPr dirty="0">
                <a:solidFill>
                  <a:prstClr val="black"/>
                </a:solidFill>
                <a:latin typeface="Verdana"/>
                <a:cs typeface="Verdana"/>
              </a:rPr>
              <a:t>e	m</a:t>
            </a:r>
            <a:r>
              <a:rPr spc="10" dirty="0">
                <a:solidFill>
                  <a:prstClr val="black"/>
                </a:solidFill>
                <a:latin typeface="Verdana"/>
                <a:cs typeface="Verdana"/>
              </a:rPr>
              <a:t>i</a:t>
            </a:r>
            <a:r>
              <a:rPr dirty="0">
                <a:solidFill>
                  <a:prstClr val="black"/>
                </a:solidFill>
                <a:latin typeface="Verdana"/>
                <a:cs typeface="Verdana"/>
              </a:rPr>
              <a:t>eux	a</a:t>
            </a:r>
            <a:r>
              <a:rPr spc="-10" dirty="0">
                <a:solidFill>
                  <a:prstClr val="black"/>
                </a:solidFill>
                <a:latin typeface="Verdana"/>
                <a:cs typeface="Verdana"/>
              </a:rPr>
              <a:t>pp</a:t>
            </a:r>
            <a:r>
              <a:rPr dirty="0">
                <a:solidFill>
                  <a:prstClr val="black"/>
                </a:solidFill>
                <a:latin typeface="Verdana"/>
                <a:cs typeface="Verdana"/>
              </a:rPr>
              <a:t>r</a:t>
            </a:r>
            <a:r>
              <a:rPr spc="-5" dirty="0">
                <a:solidFill>
                  <a:prstClr val="black"/>
                </a:solidFill>
                <a:latin typeface="Verdana"/>
                <a:cs typeface="Verdana"/>
              </a:rPr>
              <a:t>é</a:t>
            </a:r>
            <a:r>
              <a:rPr dirty="0">
                <a:solidFill>
                  <a:prstClr val="black"/>
                </a:solidFill>
                <a:latin typeface="Verdana"/>
                <a:cs typeface="Verdana"/>
              </a:rPr>
              <a:t>c</a:t>
            </a:r>
            <a:r>
              <a:rPr spc="20" dirty="0">
                <a:solidFill>
                  <a:prstClr val="black"/>
                </a:solidFill>
                <a:latin typeface="Verdana"/>
                <a:cs typeface="Verdana"/>
              </a:rPr>
              <a:t>i</a:t>
            </a:r>
            <a:r>
              <a:rPr dirty="0">
                <a:solidFill>
                  <a:prstClr val="black"/>
                </a:solidFill>
                <a:latin typeface="Verdana"/>
                <a:cs typeface="Verdana"/>
              </a:rPr>
              <a:t>er	</a:t>
            </a:r>
            <a:r>
              <a:rPr spc="10" dirty="0">
                <a:solidFill>
                  <a:prstClr val="black"/>
                </a:solidFill>
                <a:latin typeface="Verdana"/>
                <a:cs typeface="Verdana"/>
              </a:rPr>
              <a:t>l</a:t>
            </a:r>
            <a:r>
              <a:rPr dirty="0">
                <a:solidFill>
                  <a:prstClr val="black"/>
                </a:solidFill>
                <a:latin typeface="Verdana"/>
                <a:cs typeface="Verdana"/>
              </a:rPr>
              <a:t>e	cont</a:t>
            </a:r>
            <a:r>
              <a:rPr spc="-10" dirty="0">
                <a:solidFill>
                  <a:prstClr val="black"/>
                </a:solidFill>
                <a:latin typeface="Verdana"/>
                <a:cs typeface="Verdana"/>
              </a:rPr>
              <a:t>e</a:t>
            </a:r>
            <a:r>
              <a:rPr dirty="0">
                <a:solidFill>
                  <a:prstClr val="black"/>
                </a:solidFill>
                <a:latin typeface="Verdana"/>
                <a:cs typeface="Verdana"/>
              </a:rPr>
              <a:t>nu	</a:t>
            </a:r>
            <a:r>
              <a:rPr spc="-5" dirty="0">
                <a:solidFill>
                  <a:prstClr val="black"/>
                </a:solidFill>
                <a:latin typeface="Verdana"/>
                <a:cs typeface="Verdana"/>
              </a:rPr>
              <a:t>(</a:t>
            </a:r>
            <a:r>
              <a:rPr spc="-10" dirty="0">
                <a:solidFill>
                  <a:prstClr val="black"/>
                </a:solidFill>
                <a:latin typeface="Verdana"/>
                <a:cs typeface="Verdana"/>
              </a:rPr>
              <a:t>p</a:t>
            </a:r>
            <a:r>
              <a:rPr spc="5" dirty="0">
                <a:solidFill>
                  <a:prstClr val="black"/>
                </a:solidFill>
                <a:latin typeface="Verdana"/>
                <a:cs typeface="Verdana"/>
              </a:rPr>
              <a:t>l</a:t>
            </a:r>
            <a:r>
              <a:rPr dirty="0">
                <a:solidFill>
                  <a:prstClr val="black"/>
                </a:solidFill>
                <a:latin typeface="Verdana"/>
                <a:cs typeface="Verdana"/>
              </a:rPr>
              <a:t>an	</a:t>
            </a:r>
            <a:r>
              <a:rPr spc="-5" dirty="0">
                <a:solidFill>
                  <a:prstClr val="black"/>
                </a:solidFill>
                <a:latin typeface="Verdana"/>
                <a:cs typeface="Verdana"/>
              </a:rPr>
              <a:t>e</a:t>
            </a:r>
            <a:r>
              <a:rPr dirty="0">
                <a:solidFill>
                  <a:prstClr val="black"/>
                </a:solidFill>
                <a:latin typeface="Verdana"/>
                <a:cs typeface="Verdana"/>
              </a:rPr>
              <a:t>t	</a:t>
            </a:r>
            <a:r>
              <a:rPr spc="5" dirty="0">
                <a:solidFill>
                  <a:prstClr val="black"/>
                </a:solidFill>
                <a:latin typeface="Verdana"/>
                <a:cs typeface="Verdana"/>
              </a:rPr>
              <a:t>l</a:t>
            </a:r>
            <a:r>
              <a:rPr dirty="0">
                <a:solidFill>
                  <a:prstClr val="black"/>
                </a:solidFill>
                <a:latin typeface="Verdana"/>
                <a:cs typeface="Verdana"/>
              </a:rPr>
              <a:t>o</a:t>
            </a:r>
            <a:r>
              <a:rPr spc="-10" dirty="0">
                <a:solidFill>
                  <a:prstClr val="black"/>
                </a:solidFill>
                <a:latin typeface="Verdana"/>
                <a:cs typeface="Verdana"/>
              </a:rPr>
              <a:t>g</a:t>
            </a:r>
            <a:r>
              <a:rPr spc="5" dirty="0">
                <a:solidFill>
                  <a:prstClr val="black"/>
                </a:solidFill>
                <a:latin typeface="Verdana"/>
                <a:cs typeface="Verdana"/>
              </a:rPr>
              <a:t>i</a:t>
            </a:r>
            <a:r>
              <a:rPr spc="-10" dirty="0">
                <a:solidFill>
                  <a:prstClr val="black"/>
                </a:solidFill>
                <a:latin typeface="Verdana"/>
                <a:cs typeface="Verdana"/>
              </a:rPr>
              <a:t>q</a:t>
            </a:r>
            <a:r>
              <a:rPr dirty="0">
                <a:solidFill>
                  <a:prstClr val="black"/>
                </a:solidFill>
                <a:latin typeface="Verdana"/>
                <a:cs typeface="Verdana"/>
              </a:rPr>
              <a:t>ue	</a:t>
            </a:r>
            <a:r>
              <a:rPr spc="-10" dirty="0">
                <a:solidFill>
                  <a:prstClr val="black"/>
                </a:solidFill>
                <a:latin typeface="Verdana"/>
                <a:cs typeface="Verdana"/>
              </a:rPr>
              <a:t>de</a:t>
            </a:r>
            <a:endParaRPr>
              <a:solidFill>
                <a:prstClr val="black"/>
              </a:solidFill>
              <a:latin typeface="Verdana"/>
              <a:cs typeface="Verdana"/>
            </a:endParaRPr>
          </a:p>
          <a:p>
            <a:pPr marL="299085">
              <a:spcBef>
                <a:spcPts val="1080"/>
              </a:spcBef>
            </a:pPr>
            <a:r>
              <a:rPr spc="-5" dirty="0">
                <a:solidFill>
                  <a:prstClr val="black"/>
                </a:solidFill>
                <a:latin typeface="Verdana"/>
                <a:cs typeface="Verdana"/>
              </a:rPr>
              <a:t>l'argumentation)</a:t>
            </a:r>
            <a:r>
              <a:rPr spc="-15" dirty="0">
                <a:solidFill>
                  <a:prstClr val="black"/>
                </a:solidFill>
                <a:latin typeface="Verdana"/>
                <a:cs typeface="Verdana"/>
              </a:rPr>
              <a:t> </a:t>
            </a:r>
            <a:r>
              <a:rPr spc="-5" dirty="0">
                <a:solidFill>
                  <a:prstClr val="black"/>
                </a:solidFill>
                <a:latin typeface="Verdana"/>
                <a:cs typeface="Verdana"/>
              </a:rPr>
              <a:t>et</a:t>
            </a:r>
            <a:r>
              <a:rPr spc="30" dirty="0">
                <a:solidFill>
                  <a:prstClr val="black"/>
                </a:solidFill>
                <a:latin typeface="Verdana"/>
                <a:cs typeface="Verdana"/>
              </a:rPr>
              <a:t> </a:t>
            </a:r>
            <a:r>
              <a:rPr spc="-5" dirty="0">
                <a:solidFill>
                  <a:prstClr val="black"/>
                </a:solidFill>
                <a:latin typeface="Verdana"/>
                <a:cs typeface="Verdana"/>
              </a:rPr>
              <a:t>de</a:t>
            </a:r>
            <a:r>
              <a:rPr spc="15" dirty="0">
                <a:solidFill>
                  <a:prstClr val="black"/>
                </a:solidFill>
                <a:latin typeface="Verdana"/>
                <a:cs typeface="Verdana"/>
              </a:rPr>
              <a:t> </a:t>
            </a:r>
            <a:r>
              <a:rPr spc="-5" dirty="0">
                <a:solidFill>
                  <a:prstClr val="black"/>
                </a:solidFill>
                <a:latin typeface="Verdana"/>
                <a:cs typeface="Verdana"/>
              </a:rPr>
              <a:t>bien</a:t>
            </a:r>
            <a:r>
              <a:rPr spc="20" dirty="0">
                <a:solidFill>
                  <a:prstClr val="black"/>
                </a:solidFill>
                <a:latin typeface="Verdana"/>
                <a:cs typeface="Verdana"/>
              </a:rPr>
              <a:t> </a:t>
            </a:r>
            <a:r>
              <a:rPr spc="-5" dirty="0">
                <a:solidFill>
                  <a:prstClr val="black"/>
                </a:solidFill>
                <a:latin typeface="Verdana"/>
                <a:cs typeface="Verdana"/>
              </a:rPr>
              <a:t>repérer</a:t>
            </a:r>
            <a:r>
              <a:rPr spc="15" dirty="0">
                <a:solidFill>
                  <a:prstClr val="black"/>
                </a:solidFill>
                <a:latin typeface="Verdana"/>
                <a:cs typeface="Verdana"/>
              </a:rPr>
              <a:t> </a:t>
            </a:r>
            <a:r>
              <a:rPr dirty="0">
                <a:solidFill>
                  <a:prstClr val="black"/>
                </a:solidFill>
                <a:latin typeface="Verdana"/>
                <a:cs typeface="Verdana"/>
              </a:rPr>
              <a:t>les</a:t>
            </a:r>
            <a:r>
              <a:rPr spc="20" dirty="0">
                <a:solidFill>
                  <a:prstClr val="black"/>
                </a:solidFill>
                <a:latin typeface="Verdana"/>
                <a:cs typeface="Verdana"/>
              </a:rPr>
              <a:t> </a:t>
            </a:r>
            <a:r>
              <a:rPr spc="-5" dirty="0">
                <a:solidFill>
                  <a:prstClr val="black"/>
                </a:solidFill>
                <a:latin typeface="Verdana"/>
                <a:cs typeface="Verdana"/>
              </a:rPr>
              <a:t>chapitres</a:t>
            </a:r>
            <a:r>
              <a:rPr spc="10" dirty="0">
                <a:solidFill>
                  <a:prstClr val="black"/>
                </a:solidFill>
                <a:latin typeface="Verdana"/>
                <a:cs typeface="Verdana"/>
              </a:rPr>
              <a:t> </a:t>
            </a:r>
            <a:r>
              <a:rPr spc="-5" dirty="0">
                <a:solidFill>
                  <a:prstClr val="black"/>
                </a:solidFill>
                <a:latin typeface="Verdana"/>
                <a:cs typeface="Verdana"/>
              </a:rPr>
              <a:t>qui</a:t>
            </a:r>
            <a:r>
              <a:rPr spc="25" dirty="0">
                <a:solidFill>
                  <a:prstClr val="black"/>
                </a:solidFill>
                <a:latin typeface="Verdana"/>
                <a:cs typeface="Verdana"/>
              </a:rPr>
              <a:t> </a:t>
            </a:r>
            <a:r>
              <a:rPr spc="-5" dirty="0">
                <a:solidFill>
                  <a:prstClr val="black"/>
                </a:solidFill>
                <a:latin typeface="Verdana"/>
                <a:cs typeface="Verdana"/>
              </a:rPr>
              <a:t>peuvent</a:t>
            </a:r>
            <a:r>
              <a:rPr spc="20" dirty="0">
                <a:solidFill>
                  <a:prstClr val="black"/>
                </a:solidFill>
                <a:latin typeface="Verdana"/>
                <a:cs typeface="Verdana"/>
              </a:rPr>
              <a:t> </a:t>
            </a:r>
            <a:r>
              <a:rPr spc="-5" dirty="0">
                <a:solidFill>
                  <a:prstClr val="black"/>
                </a:solidFill>
                <a:latin typeface="Verdana"/>
                <a:cs typeface="Verdana"/>
              </a:rPr>
              <a:t>être</a:t>
            </a:r>
            <a:r>
              <a:rPr spc="10" dirty="0">
                <a:solidFill>
                  <a:prstClr val="black"/>
                </a:solidFill>
                <a:latin typeface="Verdana"/>
                <a:cs typeface="Verdana"/>
              </a:rPr>
              <a:t> </a:t>
            </a:r>
            <a:r>
              <a:rPr spc="-5" dirty="0">
                <a:solidFill>
                  <a:prstClr val="black"/>
                </a:solidFill>
                <a:latin typeface="Verdana"/>
                <a:cs typeface="Verdana"/>
              </a:rPr>
              <a:t>pertinents.</a:t>
            </a:r>
            <a:endParaRPr>
              <a:solidFill>
                <a:prstClr val="black"/>
              </a:solidFill>
              <a:latin typeface="Verdana"/>
              <a:cs typeface="Verdana"/>
            </a:endParaRPr>
          </a:p>
          <a:p>
            <a:pPr marL="299085" marR="5080" indent="-287020">
              <a:lnSpc>
                <a:spcPct val="150000"/>
              </a:lnSpc>
              <a:buFont typeface="Arial MT"/>
              <a:buChar char="•"/>
              <a:tabLst>
                <a:tab pos="299085" algn="l"/>
                <a:tab pos="299720" algn="l"/>
              </a:tabLst>
            </a:pPr>
            <a:r>
              <a:rPr b="1" spc="-5" dirty="0">
                <a:solidFill>
                  <a:srgbClr val="339933"/>
                </a:solidFill>
                <a:latin typeface="Verdana"/>
                <a:cs typeface="Verdana"/>
              </a:rPr>
              <a:t>Tableaux,</a:t>
            </a:r>
            <a:r>
              <a:rPr b="1" spc="50" dirty="0">
                <a:solidFill>
                  <a:srgbClr val="339933"/>
                </a:solidFill>
                <a:latin typeface="Verdana"/>
                <a:cs typeface="Verdana"/>
              </a:rPr>
              <a:t> </a:t>
            </a:r>
            <a:r>
              <a:rPr b="1" spc="-5" dirty="0">
                <a:solidFill>
                  <a:srgbClr val="339933"/>
                </a:solidFill>
                <a:latin typeface="Verdana"/>
                <a:cs typeface="Verdana"/>
              </a:rPr>
              <a:t>graphiques,</a:t>
            </a:r>
            <a:r>
              <a:rPr b="1" spc="75" dirty="0">
                <a:solidFill>
                  <a:srgbClr val="339933"/>
                </a:solidFill>
                <a:latin typeface="Verdana"/>
                <a:cs typeface="Verdana"/>
              </a:rPr>
              <a:t> </a:t>
            </a:r>
            <a:r>
              <a:rPr b="1" spc="-5" dirty="0">
                <a:solidFill>
                  <a:srgbClr val="339933"/>
                </a:solidFill>
                <a:latin typeface="Verdana"/>
                <a:cs typeface="Verdana"/>
              </a:rPr>
              <a:t>etc.</a:t>
            </a:r>
            <a:r>
              <a:rPr b="1" spc="65" dirty="0">
                <a:solidFill>
                  <a:srgbClr val="339933"/>
                </a:solidFill>
                <a:latin typeface="Verdana"/>
                <a:cs typeface="Verdana"/>
              </a:rPr>
              <a:t> </a:t>
            </a:r>
            <a:r>
              <a:rPr dirty="0">
                <a:solidFill>
                  <a:prstClr val="black"/>
                </a:solidFill>
                <a:latin typeface="Verdana"/>
                <a:cs typeface="Verdana"/>
              </a:rPr>
              <a:t>:</a:t>
            </a:r>
            <a:r>
              <a:rPr spc="40" dirty="0">
                <a:solidFill>
                  <a:prstClr val="black"/>
                </a:solidFill>
                <a:latin typeface="Verdana"/>
                <a:cs typeface="Verdana"/>
              </a:rPr>
              <a:t> </a:t>
            </a:r>
            <a:r>
              <a:rPr spc="5" dirty="0">
                <a:solidFill>
                  <a:prstClr val="black"/>
                </a:solidFill>
                <a:latin typeface="Verdana"/>
                <a:cs typeface="Verdana"/>
              </a:rPr>
              <a:t>ils</a:t>
            </a:r>
            <a:r>
              <a:rPr spc="45" dirty="0">
                <a:solidFill>
                  <a:prstClr val="black"/>
                </a:solidFill>
                <a:latin typeface="Verdana"/>
                <a:cs typeface="Verdana"/>
              </a:rPr>
              <a:t> </a:t>
            </a:r>
            <a:r>
              <a:rPr spc="-5" dirty="0">
                <a:solidFill>
                  <a:prstClr val="black"/>
                </a:solidFill>
                <a:latin typeface="Verdana"/>
                <a:cs typeface="Verdana"/>
              </a:rPr>
              <a:t>peuvent</a:t>
            </a:r>
            <a:r>
              <a:rPr spc="40" dirty="0">
                <a:solidFill>
                  <a:prstClr val="black"/>
                </a:solidFill>
                <a:latin typeface="Verdana"/>
                <a:cs typeface="Verdana"/>
              </a:rPr>
              <a:t> </a:t>
            </a:r>
            <a:r>
              <a:rPr dirty="0">
                <a:solidFill>
                  <a:prstClr val="black"/>
                </a:solidFill>
                <a:latin typeface="Verdana"/>
                <a:cs typeface="Verdana"/>
              </a:rPr>
              <a:t>aider</a:t>
            </a:r>
            <a:r>
              <a:rPr spc="30" dirty="0">
                <a:solidFill>
                  <a:prstClr val="black"/>
                </a:solidFill>
                <a:latin typeface="Verdana"/>
                <a:cs typeface="Verdana"/>
              </a:rPr>
              <a:t> </a:t>
            </a:r>
            <a:r>
              <a:rPr dirty="0">
                <a:solidFill>
                  <a:prstClr val="black"/>
                </a:solidFill>
                <a:latin typeface="Verdana"/>
                <a:cs typeface="Verdana"/>
              </a:rPr>
              <a:t>à</a:t>
            </a:r>
            <a:r>
              <a:rPr spc="40" dirty="0">
                <a:solidFill>
                  <a:prstClr val="black"/>
                </a:solidFill>
                <a:latin typeface="Verdana"/>
                <a:cs typeface="Verdana"/>
              </a:rPr>
              <a:t> </a:t>
            </a:r>
            <a:r>
              <a:rPr spc="10" dirty="0">
                <a:solidFill>
                  <a:prstClr val="black"/>
                </a:solidFill>
                <a:latin typeface="Verdana"/>
                <a:cs typeface="Verdana"/>
              </a:rPr>
              <a:t>la</a:t>
            </a:r>
            <a:r>
              <a:rPr spc="35" dirty="0">
                <a:solidFill>
                  <a:prstClr val="black"/>
                </a:solidFill>
                <a:latin typeface="Verdana"/>
                <a:cs typeface="Verdana"/>
              </a:rPr>
              <a:t> </a:t>
            </a:r>
            <a:r>
              <a:rPr dirty="0">
                <a:solidFill>
                  <a:prstClr val="black"/>
                </a:solidFill>
                <a:latin typeface="Verdana"/>
                <a:cs typeface="Verdana"/>
              </a:rPr>
              <a:t>compréhension</a:t>
            </a:r>
            <a:r>
              <a:rPr spc="45" dirty="0">
                <a:solidFill>
                  <a:prstClr val="black"/>
                </a:solidFill>
                <a:latin typeface="Verdana"/>
                <a:cs typeface="Verdana"/>
              </a:rPr>
              <a:t> </a:t>
            </a:r>
            <a:r>
              <a:rPr spc="-5" dirty="0">
                <a:solidFill>
                  <a:prstClr val="black"/>
                </a:solidFill>
                <a:latin typeface="Verdana"/>
                <a:cs typeface="Verdana"/>
              </a:rPr>
              <a:t>du</a:t>
            </a:r>
            <a:r>
              <a:rPr spc="45" dirty="0">
                <a:solidFill>
                  <a:prstClr val="black"/>
                </a:solidFill>
                <a:latin typeface="Verdana"/>
                <a:cs typeface="Verdana"/>
              </a:rPr>
              <a:t> </a:t>
            </a:r>
            <a:r>
              <a:rPr dirty="0">
                <a:solidFill>
                  <a:prstClr val="black"/>
                </a:solidFill>
                <a:latin typeface="Verdana"/>
                <a:cs typeface="Verdana"/>
              </a:rPr>
              <a:t>sujet</a:t>
            </a:r>
            <a:r>
              <a:rPr spc="50" dirty="0">
                <a:solidFill>
                  <a:prstClr val="black"/>
                </a:solidFill>
                <a:latin typeface="Verdana"/>
                <a:cs typeface="Verdana"/>
              </a:rPr>
              <a:t> </a:t>
            </a:r>
            <a:r>
              <a:rPr spc="-5" dirty="0">
                <a:solidFill>
                  <a:prstClr val="black"/>
                </a:solidFill>
                <a:latin typeface="Verdana"/>
                <a:cs typeface="Verdana"/>
              </a:rPr>
              <a:t>et</a:t>
            </a:r>
            <a:r>
              <a:rPr spc="50" dirty="0">
                <a:solidFill>
                  <a:prstClr val="black"/>
                </a:solidFill>
                <a:latin typeface="Verdana"/>
                <a:cs typeface="Verdana"/>
              </a:rPr>
              <a:t> </a:t>
            </a:r>
            <a:r>
              <a:rPr spc="-5" dirty="0">
                <a:solidFill>
                  <a:prstClr val="black"/>
                </a:solidFill>
                <a:latin typeface="Verdana"/>
                <a:cs typeface="Verdana"/>
              </a:rPr>
              <a:t>être</a:t>
            </a:r>
            <a:r>
              <a:rPr spc="35" dirty="0">
                <a:solidFill>
                  <a:prstClr val="black"/>
                </a:solidFill>
                <a:latin typeface="Verdana"/>
                <a:cs typeface="Verdana"/>
              </a:rPr>
              <a:t> </a:t>
            </a:r>
            <a:r>
              <a:rPr dirty="0">
                <a:solidFill>
                  <a:prstClr val="black"/>
                </a:solidFill>
                <a:latin typeface="Verdana"/>
                <a:cs typeface="Verdana"/>
              </a:rPr>
              <a:t>utiles</a:t>
            </a:r>
            <a:r>
              <a:rPr spc="35" dirty="0">
                <a:solidFill>
                  <a:prstClr val="black"/>
                </a:solidFill>
                <a:latin typeface="Verdana"/>
                <a:cs typeface="Verdana"/>
              </a:rPr>
              <a:t> </a:t>
            </a:r>
            <a:r>
              <a:rPr spc="-5" dirty="0">
                <a:solidFill>
                  <a:prstClr val="black"/>
                </a:solidFill>
                <a:latin typeface="Verdana"/>
                <a:cs typeface="Verdana"/>
              </a:rPr>
              <a:t>pour</a:t>
            </a:r>
            <a:r>
              <a:rPr spc="35" dirty="0">
                <a:solidFill>
                  <a:prstClr val="black"/>
                </a:solidFill>
                <a:latin typeface="Verdana"/>
                <a:cs typeface="Verdana"/>
              </a:rPr>
              <a:t> </a:t>
            </a:r>
            <a:r>
              <a:rPr spc="10" dirty="0">
                <a:solidFill>
                  <a:prstClr val="black"/>
                </a:solidFill>
                <a:latin typeface="Verdana"/>
                <a:cs typeface="Verdana"/>
              </a:rPr>
              <a:t>le </a:t>
            </a:r>
            <a:r>
              <a:rPr spc="-615" dirty="0">
                <a:solidFill>
                  <a:prstClr val="black"/>
                </a:solidFill>
                <a:latin typeface="Verdana"/>
                <a:cs typeface="Verdana"/>
              </a:rPr>
              <a:t> </a:t>
            </a:r>
            <a:r>
              <a:rPr spc="-10" dirty="0">
                <a:solidFill>
                  <a:prstClr val="black"/>
                </a:solidFill>
                <a:latin typeface="Verdana"/>
                <a:cs typeface="Verdana"/>
              </a:rPr>
              <a:t>travail.</a:t>
            </a:r>
            <a:endParaRPr>
              <a:solidFill>
                <a:prstClr val="black"/>
              </a:solidFill>
              <a:latin typeface="Verdana"/>
              <a:cs typeface="Verdana"/>
            </a:endParaRPr>
          </a:p>
          <a:p>
            <a:pPr marL="299085" indent="-287020">
              <a:spcBef>
                <a:spcPts val="1080"/>
              </a:spcBef>
              <a:buFont typeface="Arial MT"/>
              <a:buChar char="•"/>
              <a:tabLst>
                <a:tab pos="299085" algn="l"/>
                <a:tab pos="299720" algn="l"/>
              </a:tabLst>
            </a:pPr>
            <a:r>
              <a:rPr b="1" spc="-5" dirty="0">
                <a:solidFill>
                  <a:srgbClr val="339933"/>
                </a:solidFill>
                <a:latin typeface="Verdana"/>
                <a:cs typeface="Verdana"/>
              </a:rPr>
              <a:t>Nature</a:t>
            </a:r>
            <a:r>
              <a:rPr b="1" spc="325" dirty="0">
                <a:solidFill>
                  <a:srgbClr val="339933"/>
                </a:solidFill>
                <a:latin typeface="Verdana"/>
                <a:cs typeface="Verdana"/>
              </a:rPr>
              <a:t> </a:t>
            </a:r>
            <a:r>
              <a:rPr b="1" spc="5" dirty="0">
                <a:solidFill>
                  <a:srgbClr val="339933"/>
                </a:solidFill>
                <a:latin typeface="Verdana"/>
                <a:cs typeface="Verdana"/>
              </a:rPr>
              <a:t>du</a:t>
            </a:r>
            <a:r>
              <a:rPr b="1" spc="330" dirty="0">
                <a:solidFill>
                  <a:srgbClr val="339933"/>
                </a:solidFill>
                <a:latin typeface="Verdana"/>
                <a:cs typeface="Verdana"/>
              </a:rPr>
              <a:t> </a:t>
            </a:r>
            <a:r>
              <a:rPr b="1" spc="-5" dirty="0">
                <a:solidFill>
                  <a:srgbClr val="339933"/>
                </a:solidFill>
                <a:latin typeface="Verdana"/>
                <a:cs typeface="Verdana"/>
              </a:rPr>
              <a:t>document</a:t>
            </a:r>
            <a:r>
              <a:rPr b="1" spc="320" dirty="0">
                <a:solidFill>
                  <a:srgbClr val="339933"/>
                </a:solidFill>
                <a:latin typeface="Verdana"/>
                <a:cs typeface="Verdana"/>
              </a:rPr>
              <a:t> </a:t>
            </a:r>
            <a:r>
              <a:rPr b="1" dirty="0">
                <a:solidFill>
                  <a:srgbClr val="339933"/>
                </a:solidFill>
                <a:latin typeface="Verdana"/>
                <a:cs typeface="Verdana"/>
              </a:rPr>
              <a:t>:</a:t>
            </a:r>
            <a:r>
              <a:rPr b="1" spc="325" dirty="0">
                <a:solidFill>
                  <a:srgbClr val="339933"/>
                </a:solidFill>
                <a:latin typeface="Verdana"/>
                <a:cs typeface="Verdana"/>
              </a:rPr>
              <a:t> </a:t>
            </a:r>
            <a:r>
              <a:rPr spc="-5" dirty="0">
                <a:solidFill>
                  <a:prstClr val="black"/>
                </a:solidFill>
                <a:latin typeface="Verdana"/>
                <a:cs typeface="Verdana"/>
              </a:rPr>
              <a:t>déterminer</a:t>
            </a:r>
            <a:r>
              <a:rPr spc="290" dirty="0">
                <a:solidFill>
                  <a:prstClr val="black"/>
                </a:solidFill>
                <a:latin typeface="Verdana"/>
                <a:cs typeface="Verdana"/>
              </a:rPr>
              <a:t> </a:t>
            </a:r>
            <a:r>
              <a:rPr spc="-5" dirty="0">
                <a:solidFill>
                  <a:prstClr val="black"/>
                </a:solidFill>
                <a:latin typeface="Verdana"/>
                <a:cs typeface="Verdana"/>
              </a:rPr>
              <a:t>s'il</a:t>
            </a:r>
            <a:r>
              <a:rPr spc="315" dirty="0">
                <a:solidFill>
                  <a:prstClr val="black"/>
                </a:solidFill>
                <a:latin typeface="Verdana"/>
                <a:cs typeface="Verdana"/>
              </a:rPr>
              <a:t> </a:t>
            </a:r>
            <a:r>
              <a:rPr spc="-5" dirty="0">
                <a:solidFill>
                  <a:prstClr val="black"/>
                </a:solidFill>
                <a:latin typeface="Verdana"/>
                <a:cs typeface="Verdana"/>
              </a:rPr>
              <a:t>s'agit</a:t>
            </a:r>
            <a:r>
              <a:rPr spc="310" dirty="0">
                <a:solidFill>
                  <a:prstClr val="black"/>
                </a:solidFill>
                <a:latin typeface="Verdana"/>
                <a:cs typeface="Verdana"/>
              </a:rPr>
              <a:t> </a:t>
            </a:r>
            <a:r>
              <a:rPr spc="-5" dirty="0">
                <a:solidFill>
                  <a:prstClr val="black"/>
                </a:solidFill>
                <a:latin typeface="Verdana"/>
                <a:cs typeface="Verdana"/>
              </a:rPr>
              <a:t>d'un</a:t>
            </a:r>
            <a:r>
              <a:rPr spc="300" dirty="0">
                <a:solidFill>
                  <a:prstClr val="black"/>
                </a:solidFill>
                <a:latin typeface="Verdana"/>
                <a:cs typeface="Verdana"/>
              </a:rPr>
              <a:t> </a:t>
            </a:r>
            <a:r>
              <a:rPr spc="-5" dirty="0">
                <a:solidFill>
                  <a:prstClr val="black"/>
                </a:solidFill>
                <a:latin typeface="Verdana"/>
                <a:cs typeface="Verdana"/>
              </a:rPr>
              <a:t>document</a:t>
            </a:r>
            <a:r>
              <a:rPr spc="300" dirty="0">
                <a:solidFill>
                  <a:prstClr val="black"/>
                </a:solidFill>
                <a:latin typeface="Verdana"/>
                <a:cs typeface="Verdana"/>
              </a:rPr>
              <a:t> </a:t>
            </a:r>
            <a:r>
              <a:rPr spc="-5" dirty="0">
                <a:solidFill>
                  <a:prstClr val="black"/>
                </a:solidFill>
                <a:latin typeface="Verdana"/>
                <a:cs typeface="Verdana"/>
              </a:rPr>
              <a:t>pédagogique,</a:t>
            </a:r>
            <a:r>
              <a:rPr spc="305" dirty="0">
                <a:solidFill>
                  <a:prstClr val="black"/>
                </a:solidFill>
                <a:latin typeface="Verdana"/>
                <a:cs typeface="Verdana"/>
              </a:rPr>
              <a:t> </a:t>
            </a:r>
            <a:r>
              <a:rPr spc="-5" dirty="0">
                <a:solidFill>
                  <a:prstClr val="black"/>
                </a:solidFill>
                <a:latin typeface="Verdana"/>
                <a:cs typeface="Verdana"/>
              </a:rPr>
              <a:t>de</a:t>
            </a:r>
            <a:r>
              <a:rPr spc="295" dirty="0">
                <a:solidFill>
                  <a:prstClr val="black"/>
                </a:solidFill>
                <a:latin typeface="Verdana"/>
                <a:cs typeface="Verdana"/>
              </a:rPr>
              <a:t> </a:t>
            </a:r>
            <a:r>
              <a:rPr spc="-5" dirty="0">
                <a:solidFill>
                  <a:prstClr val="black"/>
                </a:solidFill>
                <a:latin typeface="Verdana"/>
                <a:cs typeface="Verdana"/>
              </a:rPr>
              <a:t>recherche</a:t>
            </a:r>
            <a:r>
              <a:rPr spc="295" dirty="0">
                <a:solidFill>
                  <a:prstClr val="black"/>
                </a:solidFill>
                <a:latin typeface="Verdana"/>
                <a:cs typeface="Verdana"/>
              </a:rPr>
              <a:t> </a:t>
            </a:r>
            <a:r>
              <a:rPr spc="-5" dirty="0">
                <a:solidFill>
                  <a:prstClr val="black"/>
                </a:solidFill>
                <a:latin typeface="Verdana"/>
                <a:cs typeface="Verdana"/>
              </a:rPr>
              <a:t>ou</a:t>
            </a:r>
            <a:r>
              <a:rPr spc="300" dirty="0">
                <a:solidFill>
                  <a:prstClr val="black"/>
                </a:solidFill>
                <a:latin typeface="Verdana"/>
                <a:cs typeface="Verdana"/>
              </a:rPr>
              <a:t> </a:t>
            </a:r>
            <a:r>
              <a:rPr spc="-10" dirty="0">
                <a:solidFill>
                  <a:prstClr val="black"/>
                </a:solidFill>
                <a:latin typeface="Verdana"/>
                <a:cs typeface="Verdana"/>
              </a:rPr>
              <a:t>de</a:t>
            </a:r>
            <a:endParaRPr>
              <a:solidFill>
                <a:prstClr val="black"/>
              </a:solidFill>
              <a:latin typeface="Verdana"/>
              <a:cs typeface="Verdana"/>
            </a:endParaRPr>
          </a:p>
          <a:p>
            <a:pPr marL="299085">
              <a:spcBef>
                <a:spcPts val="1080"/>
              </a:spcBef>
            </a:pPr>
            <a:r>
              <a:rPr b="1" spc="-5" dirty="0">
                <a:solidFill>
                  <a:srgbClr val="339933"/>
                </a:solidFill>
                <a:latin typeface="Verdana"/>
                <a:cs typeface="Verdana"/>
              </a:rPr>
              <a:t>vulgarisation</a:t>
            </a:r>
            <a:endParaRPr>
              <a:solidFill>
                <a:prstClr val="black"/>
              </a:solidFill>
              <a:latin typeface="Verdana"/>
              <a:cs typeface="Verdana"/>
            </a:endParaRPr>
          </a:p>
          <a:p>
            <a:pPr marL="299085" marR="5715" indent="-287020">
              <a:lnSpc>
                <a:spcPct val="150000"/>
              </a:lnSpc>
              <a:spcBef>
                <a:spcPts val="5"/>
              </a:spcBef>
              <a:buFont typeface="Arial MT"/>
              <a:buChar char="•"/>
              <a:tabLst>
                <a:tab pos="299085" algn="l"/>
                <a:tab pos="299720" algn="l"/>
              </a:tabLst>
            </a:pPr>
            <a:r>
              <a:rPr b="1" dirty="0">
                <a:solidFill>
                  <a:srgbClr val="339933"/>
                </a:solidFill>
                <a:latin typeface="Verdana"/>
                <a:cs typeface="Verdana"/>
              </a:rPr>
              <a:t>Introduction</a:t>
            </a:r>
            <a:r>
              <a:rPr b="1" spc="330" dirty="0">
                <a:solidFill>
                  <a:srgbClr val="339933"/>
                </a:solidFill>
                <a:latin typeface="Verdana"/>
                <a:cs typeface="Verdana"/>
              </a:rPr>
              <a:t> </a:t>
            </a:r>
            <a:r>
              <a:rPr b="1" dirty="0">
                <a:solidFill>
                  <a:srgbClr val="339933"/>
                </a:solidFill>
                <a:latin typeface="Verdana"/>
                <a:cs typeface="Verdana"/>
              </a:rPr>
              <a:t>et</a:t>
            </a:r>
            <a:r>
              <a:rPr b="1" spc="330" dirty="0">
                <a:solidFill>
                  <a:srgbClr val="339933"/>
                </a:solidFill>
                <a:latin typeface="Verdana"/>
                <a:cs typeface="Verdana"/>
              </a:rPr>
              <a:t> </a:t>
            </a:r>
            <a:r>
              <a:rPr b="1" spc="-5" dirty="0">
                <a:solidFill>
                  <a:srgbClr val="339933"/>
                </a:solidFill>
                <a:latin typeface="Verdana"/>
                <a:cs typeface="Verdana"/>
              </a:rPr>
              <a:t>conclusion</a:t>
            </a:r>
            <a:r>
              <a:rPr b="1" spc="335" dirty="0">
                <a:solidFill>
                  <a:srgbClr val="339933"/>
                </a:solidFill>
                <a:latin typeface="Verdana"/>
                <a:cs typeface="Verdana"/>
              </a:rPr>
              <a:t> </a:t>
            </a:r>
            <a:r>
              <a:rPr dirty="0">
                <a:solidFill>
                  <a:prstClr val="black"/>
                </a:solidFill>
                <a:latin typeface="Verdana"/>
                <a:cs typeface="Verdana"/>
              </a:rPr>
              <a:t>:</a:t>
            </a:r>
            <a:r>
              <a:rPr spc="305" dirty="0">
                <a:solidFill>
                  <a:prstClr val="black"/>
                </a:solidFill>
                <a:latin typeface="Verdana"/>
                <a:cs typeface="Verdana"/>
              </a:rPr>
              <a:t> </a:t>
            </a:r>
            <a:r>
              <a:rPr dirty="0">
                <a:solidFill>
                  <a:prstClr val="black"/>
                </a:solidFill>
                <a:latin typeface="Verdana"/>
                <a:cs typeface="Verdana"/>
              </a:rPr>
              <a:t>leur</a:t>
            </a:r>
            <a:r>
              <a:rPr spc="310" dirty="0">
                <a:solidFill>
                  <a:prstClr val="black"/>
                </a:solidFill>
                <a:latin typeface="Verdana"/>
                <a:cs typeface="Verdana"/>
              </a:rPr>
              <a:t> </a:t>
            </a:r>
            <a:r>
              <a:rPr spc="-5" dirty="0">
                <a:solidFill>
                  <a:prstClr val="black"/>
                </a:solidFill>
                <a:latin typeface="Verdana"/>
                <a:cs typeface="Verdana"/>
              </a:rPr>
              <a:t>consultation</a:t>
            </a:r>
            <a:r>
              <a:rPr spc="305" dirty="0">
                <a:solidFill>
                  <a:prstClr val="black"/>
                </a:solidFill>
                <a:latin typeface="Verdana"/>
                <a:cs typeface="Verdana"/>
              </a:rPr>
              <a:t> </a:t>
            </a:r>
            <a:r>
              <a:rPr spc="-5" dirty="0">
                <a:solidFill>
                  <a:prstClr val="black"/>
                </a:solidFill>
                <a:latin typeface="Verdana"/>
                <a:cs typeface="Verdana"/>
              </a:rPr>
              <a:t>permet</a:t>
            </a:r>
            <a:r>
              <a:rPr spc="310" dirty="0">
                <a:solidFill>
                  <a:prstClr val="black"/>
                </a:solidFill>
                <a:latin typeface="Verdana"/>
                <a:cs typeface="Verdana"/>
              </a:rPr>
              <a:t> </a:t>
            </a:r>
            <a:r>
              <a:rPr dirty="0">
                <a:solidFill>
                  <a:prstClr val="black"/>
                </a:solidFill>
                <a:latin typeface="Verdana"/>
                <a:cs typeface="Verdana"/>
              </a:rPr>
              <a:t>de</a:t>
            </a:r>
            <a:r>
              <a:rPr spc="305" dirty="0">
                <a:solidFill>
                  <a:prstClr val="black"/>
                </a:solidFill>
                <a:latin typeface="Verdana"/>
                <a:cs typeface="Verdana"/>
              </a:rPr>
              <a:t> </a:t>
            </a:r>
            <a:r>
              <a:rPr dirty="0">
                <a:solidFill>
                  <a:prstClr val="black"/>
                </a:solidFill>
                <a:latin typeface="Verdana"/>
                <a:cs typeface="Verdana"/>
              </a:rPr>
              <a:t>cerner</a:t>
            </a:r>
            <a:r>
              <a:rPr spc="305" dirty="0">
                <a:solidFill>
                  <a:prstClr val="black"/>
                </a:solidFill>
                <a:latin typeface="Verdana"/>
                <a:cs typeface="Verdana"/>
              </a:rPr>
              <a:t> </a:t>
            </a:r>
            <a:r>
              <a:rPr spc="5" dirty="0">
                <a:solidFill>
                  <a:prstClr val="black"/>
                </a:solidFill>
                <a:latin typeface="Verdana"/>
                <a:cs typeface="Verdana"/>
              </a:rPr>
              <a:t>la</a:t>
            </a:r>
            <a:r>
              <a:rPr spc="310" dirty="0">
                <a:solidFill>
                  <a:prstClr val="black"/>
                </a:solidFill>
                <a:latin typeface="Verdana"/>
                <a:cs typeface="Verdana"/>
              </a:rPr>
              <a:t> </a:t>
            </a:r>
            <a:r>
              <a:rPr spc="-5" dirty="0">
                <a:solidFill>
                  <a:prstClr val="black"/>
                </a:solidFill>
                <a:latin typeface="Verdana"/>
                <a:cs typeface="Verdana"/>
              </a:rPr>
              <a:t>question</a:t>
            </a:r>
            <a:r>
              <a:rPr spc="305" dirty="0">
                <a:solidFill>
                  <a:prstClr val="black"/>
                </a:solidFill>
                <a:latin typeface="Verdana"/>
                <a:cs typeface="Verdana"/>
              </a:rPr>
              <a:t> </a:t>
            </a:r>
            <a:r>
              <a:rPr spc="-5" dirty="0">
                <a:solidFill>
                  <a:prstClr val="black"/>
                </a:solidFill>
                <a:latin typeface="Verdana"/>
                <a:cs typeface="Verdana"/>
              </a:rPr>
              <a:t>de</a:t>
            </a:r>
            <a:r>
              <a:rPr spc="315" dirty="0">
                <a:solidFill>
                  <a:prstClr val="black"/>
                </a:solidFill>
                <a:latin typeface="Verdana"/>
                <a:cs typeface="Verdana"/>
              </a:rPr>
              <a:t> </a:t>
            </a:r>
            <a:r>
              <a:rPr spc="-5" dirty="0">
                <a:solidFill>
                  <a:prstClr val="black"/>
                </a:solidFill>
                <a:latin typeface="Verdana"/>
                <a:cs typeface="Verdana"/>
              </a:rPr>
              <a:t>départ</a:t>
            </a:r>
            <a:r>
              <a:rPr spc="315" dirty="0">
                <a:solidFill>
                  <a:prstClr val="black"/>
                </a:solidFill>
                <a:latin typeface="Verdana"/>
                <a:cs typeface="Verdana"/>
              </a:rPr>
              <a:t> </a:t>
            </a:r>
            <a:r>
              <a:rPr spc="-5" dirty="0">
                <a:solidFill>
                  <a:prstClr val="black"/>
                </a:solidFill>
                <a:latin typeface="Verdana"/>
                <a:cs typeface="Verdana"/>
              </a:rPr>
              <a:t>et</a:t>
            </a:r>
            <a:r>
              <a:rPr spc="315" dirty="0">
                <a:solidFill>
                  <a:prstClr val="black"/>
                </a:solidFill>
                <a:latin typeface="Verdana"/>
                <a:cs typeface="Verdana"/>
              </a:rPr>
              <a:t> </a:t>
            </a:r>
            <a:r>
              <a:rPr dirty="0">
                <a:solidFill>
                  <a:prstClr val="black"/>
                </a:solidFill>
                <a:latin typeface="Verdana"/>
                <a:cs typeface="Verdana"/>
              </a:rPr>
              <a:t>les </a:t>
            </a:r>
            <a:r>
              <a:rPr spc="-615" dirty="0">
                <a:solidFill>
                  <a:prstClr val="black"/>
                </a:solidFill>
                <a:latin typeface="Verdana"/>
                <a:cs typeface="Verdana"/>
              </a:rPr>
              <a:t> </a:t>
            </a:r>
            <a:r>
              <a:rPr dirty="0">
                <a:solidFill>
                  <a:prstClr val="black"/>
                </a:solidFill>
                <a:latin typeface="Verdana"/>
                <a:cs typeface="Verdana"/>
              </a:rPr>
              <a:t>conclusions</a:t>
            </a:r>
            <a:r>
              <a:rPr spc="-20" dirty="0">
                <a:solidFill>
                  <a:prstClr val="black"/>
                </a:solidFill>
                <a:latin typeface="Verdana"/>
                <a:cs typeface="Verdana"/>
              </a:rPr>
              <a:t> </a:t>
            </a:r>
            <a:r>
              <a:rPr spc="-5" dirty="0">
                <a:solidFill>
                  <a:prstClr val="black"/>
                </a:solidFill>
                <a:latin typeface="Verdana"/>
                <a:cs typeface="Verdana"/>
              </a:rPr>
              <a:t>que</a:t>
            </a:r>
            <a:r>
              <a:rPr spc="10" dirty="0">
                <a:solidFill>
                  <a:prstClr val="black"/>
                </a:solidFill>
                <a:latin typeface="Verdana"/>
                <a:cs typeface="Verdana"/>
              </a:rPr>
              <a:t> </a:t>
            </a:r>
            <a:r>
              <a:rPr spc="-5" dirty="0">
                <a:solidFill>
                  <a:prstClr val="black"/>
                </a:solidFill>
                <a:latin typeface="Verdana"/>
                <a:cs typeface="Verdana"/>
              </a:rPr>
              <a:t>l'auteur</a:t>
            </a:r>
            <a:r>
              <a:rPr spc="5" dirty="0">
                <a:solidFill>
                  <a:prstClr val="black"/>
                </a:solidFill>
                <a:latin typeface="Verdana"/>
                <a:cs typeface="Verdana"/>
              </a:rPr>
              <a:t> </a:t>
            </a:r>
            <a:r>
              <a:rPr spc="-5" dirty="0">
                <a:solidFill>
                  <a:prstClr val="black"/>
                </a:solidFill>
                <a:latin typeface="Verdana"/>
                <a:cs typeface="Verdana"/>
              </a:rPr>
              <a:t>en</a:t>
            </a:r>
            <a:r>
              <a:rPr dirty="0">
                <a:solidFill>
                  <a:prstClr val="black"/>
                </a:solidFill>
                <a:latin typeface="Verdana"/>
                <a:cs typeface="Verdana"/>
              </a:rPr>
              <a:t> tire...</a:t>
            </a:r>
            <a:endParaRPr>
              <a:solidFill>
                <a:prstClr val="black"/>
              </a:solidFill>
              <a:latin typeface="Verdana"/>
              <a:cs typeface="Verdana"/>
            </a:endParaRPr>
          </a:p>
          <a:p>
            <a:pPr marL="12700">
              <a:spcBef>
                <a:spcPts val="1080"/>
              </a:spcBef>
            </a:pPr>
            <a:r>
              <a:rPr dirty="0">
                <a:solidFill>
                  <a:prstClr val="black"/>
                </a:solidFill>
                <a:latin typeface="Verdana"/>
                <a:cs typeface="Verdana"/>
              </a:rPr>
              <a:t>Ainsi,</a:t>
            </a:r>
            <a:r>
              <a:rPr spc="-15" dirty="0">
                <a:solidFill>
                  <a:prstClr val="black"/>
                </a:solidFill>
                <a:latin typeface="Verdana"/>
                <a:cs typeface="Verdana"/>
              </a:rPr>
              <a:t> </a:t>
            </a:r>
            <a:r>
              <a:rPr spc="5" dirty="0">
                <a:solidFill>
                  <a:prstClr val="black"/>
                </a:solidFill>
                <a:latin typeface="Verdana"/>
                <a:cs typeface="Verdana"/>
              </a:rPr>
              <a:t>la</a:t>
            </a:r>
            <a:r>
              <a:rPr dirty="0">
                <a:solidFill>
                  <a:prstClr val="black"/>
                </a:solidFill>
                <a:latin typeface="Verdana"/>
                <a:cs typeface="Verdana"/>
              </a:rPr>
              <a:t> </a:t>
            </a:r>
            <a:r>
              <a:rPr spc="-5" dirty="0">
                <a:solidFill>
                  <a:prstClr val="black"/>
                </a:solidFill>
                <a:latin typeface="Verdana"/>
                <a:cs typeface="Verdana"/>
              </a:rPr>
              <a:t>sélection</a:t>
            </a:r>
            <a:r>
              <a:rPr spc="20" dirty="0">
                <a:solidFill>
                  <a:prstClr val="black"/>
                </a:solidFill>
                <a:latin typeface="Verdana"/>
                <a:cs typeface="Verdana"/>
              </a:rPr>
              <a:t> </a:t>
            </a:r>
            <a:r>
              <a:rPr spc="-10" dirty="0">
                <a:solidFill>
                  <a:prstClr val="black"/>
                </a:solidFill>
                <a:latin typeface="Verdana"/>
                <a:cs typeface="Verdana"/>
              </a:rPr>
              <a:t>des</a:t>
            </a:r>
            <a:r>
              <a:rPr spc="20" dirty="0">
                <a:solidFill>
                  <a:prstClr val="black"/>
                </a:solidFill>
                <a:latin typeface="Verdana"/>
                <a:cs typeface="Verdana"/>
              </a:rPr>
              <a:t> </a:t>
            </a:r>
            <a:r>
              <a:rPr dirty="0">
                <a:solidFill>
                  <a:prstClr val="black"/>
                </a:solidFill>
                <a:latin typeface="Verdana"/>
                <a:cs typeface="Verdana"/>
              </a:rPr>
              <a:t>informations</a:t>
            </a:r>
            <a:r>
              <a:rPr spc="-20" dirty="0">
                <a:solidFill>
                  <a:prstClr val="black"/>
                </a:solidFill>
                <a:latin typeface="Verdana"/>
                <a:cs typeface="Verdana"/>
              </a:rPr>
              <a:t> </a:t>
            </a:r>
            <a:r>
              <a:rPr spc="-5" dirty="0">
                <a:solidFill>
                  <a:prstClr val="black"/>
                </a:solidFill>
                <a:latin typeface="Verdana"/>
                <a:cs typeface="Verdana"/>
              </a:rPr>
              <a:t>pertinentes</a:t>
            </a:r>
            <a:r>
              <a:rPr spc="35" dirty="0">
                <a:solidFill>
                  <a:prstClr val="black"/>
                </a:solidFill>
                <a:latin typeface="Verdana"/>
                <a:cs typeface="Verdana"/>
              </a:rPr>
              <a:t> </a:t>
            </a:r>
            <a:r>
              <a:rPr spc="-5" dirty="0">
                <a:solidFill>
                  <a:prstClr val="black"/>
                </a:solidFill>
                <a:latin typeface="Verdana"/>
                <a:cs typeface="Verdana"/>
              </a:rPr>
              <a:t>pourrait</a:t>
            </a:r>
            <a:r>
              <a:rPr spc="10" dirty="0">
                <a:solidFill>
                  <a:prstClr val="black"/>
                </a:solidFill>
                <a:latin typeface="Verdana"/>
                <a:cs typeface="Verdana"/>
              </a:rPr>
              <a:t> </a:t>
            </a:r>
            <a:r>
              <a:rPr spc="-5" dirty="0">
                <a:solidFill>
                  <a:prstClr val="black"/>
                </a:solidFill>
                <a:latin typeface="Verdana"/>
                <a:cs typeface="Verdana"/>
              </a:rPr>
              <a:t>se</a:t>
            </a:r>
            <a:r>
              <a:rPr spc="15" dirty="0">
                <a:solidFill>
                  <a:prstClr val="black"/>
                </a:solidFill>
                <a:latin typeface="Verdana"/>
                <a:cs typeface="Verdana"/>
              </a:rPr>
              <a:t> </a:t>
            </a:r>
            <a:r>
              <a:rPr dirty="0">
                <a:solidFill>
                  <a:prstClr val="black"/>
                </a:solidFill>
                <a:latin typeface="Verdana"/>
                <a:cs typeface="Verdana"/>
              </a:rPr>
              <a:t>réalise</a:t>
            </a:r>
            <a:r>
              <a:rPr spc="5" dirty="0">
                <a:solidFill>
                  <a:prstClr val="black"/>
                </a:solidFill>
                <a:latin typeface="Verdana"/>
                <a:cs typeface="Verdana"/>
              </a:rPr>
              <a:t> </a:t>
            </a:r>
            <a:r>
              <a:rPr spc="-5" dirty="0">
                <a:solidFill>
                  <a:prstClr val="black"/>
                </a:solidFill>
                <a:latin typeface="Verdana"/>
                <a:cs typeface="Verdana"/>
              </a:rPr>
              <a:t>grâce</a:t>
            </a:r>
            <a:r>
              <a:rPr dirty="0">
                <a:solidFill>
                  <a:prstClr val="black"/>
                </a:solidFill>
                <a:latin typeface="Verdana"/>
                <a:cs typeface="Verdana"/>
              </a:rPr>
              <a:t> à</a:t>
            </a:r>
            <a:r>
              <a:rPr spc="5" dirty="0">
                <a:solidFill>
                  <a:prstClr val="black"/>
                </a:solidFill>
                <a:latin typeface="Verdana"/>
                <a:cs typeface="Verdana"/>
              </a:rPr>
              <a:t> </a:t>
            </a:r>
            <a:r>
              <a:rPr dirty="0">
                <a:solidFill>
                  <a:prstClr val="black"/>
                </a:solidFill>
                <a:latin typeface="Verdana"/>
                <a:cs typeface="Verdana"/>
              </a:rPr>
              <a:t>un</a:t>
            </a:r>
            <a:r>
              <a:rPr spc="10" dirty="0">
                <a:solidFill>
                  <a:prstClr val="black"/>
                </a:solidFill>
                <a:latin typeface="Verdana"/>
                <a:cs typeface="Verdana"/>
              </a:rPr>
              <a:t> </a:t>
            </a:r>
            <a:r>
              <a:rPr dirty="0">
                <a:solidFill>
                  <a:prstClr val="black"/>
                </a:solidFill>
                <a:latin typeface="Verdana"/>
                <a:cs typeface="Verdana"/>
              </a:rPr>
              <a:t>simple</a:t>
            </a:r>
            <a:r>
              <a:rPr spc="-5" dirty="0">
                <a:solidFill>
                  <a:prstClr val="black"/>
                </a:solidFill>
                <a:latin typeface="Verdana"/>
                <a:cs typeface="Verdana"/>
              </a:rPr>
              <a:t> questionnement:</a:t>
            </a:r>
            <a:endParaRPr>
              <a:solidFill>
                <a:prstClr val="black"/>
              </a:solidFill>
              <a:latin typeface="Verdana"/>
              <a:cs typeface="Verdana"/>
            </a:endParaRPr>
          </a:p>
          <a:p>
            <a:pPr marL="12700" marR="1985010">
              <a:lnSpc>
                <a:spcPct val="150000"/>
              </a:lnSpc>
            </a:pPr>
            <a:r>
              <a:rPr i="1" dirty="0">
                <a:solidFill>
                  <a:prstClr val="black"/>
                </a:solidFill>
                <a:latin typeface="Verdana"/>
                <a:cs typeface="Verdana"/>
              </a:rPr>
              <a:t>Les </a:t>
            </a:r>
            <a:r>
              <a:rPr i="1" spc="-5" dirty="0">
                <a:solidFill>
                  <a:prstClr val="black"/>
                </a:solidFill>
                <a:latin typeface="Verdana"/>
                <a:cs typeface="Verdana"/>
              </a:rPr>
              <a:t>informations</a:t>
            </a:r>
            <a:r>
              <a:rPr i="1" spc="10" dirty="0">
                <a:solidFill>
                  <a:prstClr val="black"/>
                </a:solidFill>
                <a:latin typeface="Verdana"/>
                <a:cs typeface="Verdana"/>
              </a:rPr>
              <a:t> </a:t>
            </a:r>
            <a:r>
              <a:rPr i="1" spc="-5" dirty="0">
                <a:solidFill>
                  <a:prstClr val="black"/>
                </a:solidFill>
                <a:latin typeface="Verdana"/>
                <a:cs typeface="Verdana"/>
              </a:rPr>
              <a:t>collectées</a:t>
            </a:r>
            <a:r>
              <a:rPr i="1" spc="45" dirty="0">
                <a:solidFill>
                  <a:prstClr val="black"/>
                </a:solidFill>
                <a:latin typeface="Verdana"/>
                <a:cs typeface="Verdana"/>
              </a:rPr>
              <a:t> </a:t>
            </a:r>
            <a:r>
              <a:rPr i="1" spc="-5" dirty="0">
                <a:solidFill>
                  <a:prstClr val="black"/>
                </a:solidFill>
                <a:latin typeface="Verdana"/>
                <a:cs typeface="Verdana"/>
              </a:rPr>
              <a:t>sont-elles</a:t>
            </a:r>
            <a:r>
              <a:rPr i="1" spc="25" dirty="0">
                <a:solidFill>
                  <a:prstClr val="black"/>
                </a:solidFill>
                <a:latin typeface="Verdana"/>
                <a:cs typeface="Verdana"/>
              </a:rPr>
              <a:t> </a:t>
            </a:r>
            <a:r>
              <a:rPr i="1" spc="-5" dirty="0">
                <a:solidFill>
                  <a:prstClr val="black"/>
                </a:solidFill>
                <a:latin typeface="Verdana"/>
                <a:cs typeface="Verdana"/>
              </a:rPr>
              <a:t>intéressantes</a:t>
            </a:r>
            <a:r>
              <a:rPr i="1" spc="30" dirty="0">
                <a:solidFill>
                  <a:prstClr val="black"/>
                </a:solidFill>
                <a:latin typeface="Verdana"/>
                <a:cs typeface="Verdana"/>
              </a:rPr>
              <a:t> </a:t>
            </a:r>
            <a:r>
              <a:rPr i="1" spc="-5" dirty="0">
                <a:solidFill>
                  <a:prstClr val="black"/>
                </a:solidFill>
                <a:latin typeface="Verdana"/>
                <a:cs typeface="Verdana"/>
              </a:rPr>
              <a:t>dans</a:t>
            </a:r>
            <a:r>
              <a:rPr i="1" spc="15" dirty="0">
                <a:solidFill>
                  <a:prstClr val="black"/>
                </a:solidFill>
                <a:latin typeface="Verdana"/>
                <a:cs typeface="Verdana"/>
              </a:rPr>
              <a:t> </a:t>
            </a:r>
            <a:r>
              <a:rPr i="1" spc="-5" dirty="0">
                <a:solidFill>
                  <a:prstClr val="black"/>
                </a:solidFill>
                <a:latin typeface="Verdana"/>
                <a:cs typeface="Verdana"/>
              </a:rPr>
              <a:t>le</a:t>
            </a:r>
            <a:r>
              <a:rPr i="1" spc="10" dirty="0">
                <a:solidFill>
                  <a:prstClr val="black"/>
                </a:solidFill>
                <a:latin typeface="Verdana"/>
                <a:cs typeface="Verdana"/>
              </a:rPr>
              <a:t> </a:t>
            </a:r>
            <a:r>
              <a:rPr i="1" spc="-5" dirty="0">
                <a:solidFill>
                  <a:prstClr val="black"/>
                </a:solidFill>
                <a:latin typeface="Verdana"/>
                <a:cs typeface="Verdana"/>
              </a:rPr>
              <a:t>cadre</a:t>
            </a:r>
            <a:r>
              <a:rPr i="1" spc="15" dirty="0">
                <a:solidFill>
                  <a:prstClr val="black"/>
                </a:solidFill>
                <a:latin typeface="Verdana"/>
                <a:cs typeface="Verdana"/>
              </a:rPr>
              <a:t> </a:t>
            </a:r>
            <a:r>
              <a:rPr i="1" spc="-5" dirty="0">
                <a:solidFill>
                  <a:prstClr val="black"/>
                </a:solidFill>
                <a:latin typeface="Verdana"/>
                <a:cs typeface="Verdana"/>
              </a:rPr>
              <a:t>de</a:t>
            </a:r>
            <a:r>
              <a:rPr i="1" spc="10" dirty="0">
                <a:solidFill>
                  <a:prstClr val="black"/>
                </a:solidFill>
                <a:latin typeface="Verdana"/>
                <a:cs typeface="Verdana"/>
              </a:rPr>
              <a:t> </a:t>
            </a:r>
            <a:r>
              <a:rPr i="1" dirty="0">
                <a:solidFill>
                  <a:prstClr val="black"/>
                </a:solidFill>
                <a:latin typeface="Verdana"/>
                <a:cs typeface="Verdana"/>
              </a:rPr>
              <a:t>ma</a:t>
            </a:r>
            <a:r>
              <a:rPr i="1" spc="5" dirty="0">
                <a:solidFill>
                  <a:prstClr val="black"/>
                </a:solidFill>
                <a:latin typeface="Verdana"/>
                <a:cs typeface="Verdana"/>
              </a:rPr>
              <a:t> </a:t>
            </a:r>
            <a:r>
              <a:rPr i="1" spc="-5" dirty="0">
                <a:solidFill>
                  <a:prstClr val="black"/>
                </a:solidFill>
                <a:latin typeface="Verdana"/>
                <a:cs typeface="Verdana"/>
              </a:rPr>
              <a:t>recherche</a:t>
            </a:r>
            <a:r>
              <a:rPr i="1" spc="5" dirty="0">
                <a:solidFill>
                  <a:prstClr val="black"/>
                </a:solidFill>
                <a:latin typeface="Verdana"/>
                <a:cs typeface="Verdana"/>
              </a:rPr>
              <a:t> </a:t>
            </a:r>
            <a:r>
              <a:rPr i="1" dirty="0">
                <a:solidFill>
                  <a:prstClr val="black"/>
                </a:solidFill>
                <a:latin typeface="Verdana"/>
                <a:cs typeface="Verdana"/>
              </a:rPr>
              <a:t>? </a:t>
            </a:r>
            <a:r>
              <a:rPr i="1" spc="-615" dirty="0">
                <a:solidFill>
                  <a:prstClr val="black"/>
                </a:solidFill>
                <a:latin typeface="Verdana"/>
                <a:cs typeface="Verdana"/>
              </a:rPr>
              <a:t> </a:t>
            </a:r>
            <a:r>
              <a:rPr i="1" spc="-5" dirty="0">
                <a:solidFill>
                  <a:prstClr val="black"/>
                </a:solidFill>
                <a:latin typeface="Verdana"/>
                <a:cs typeface="Verdana"/>
              </a:rPr>
              <a:t>Me</a:t>
            </a:r>
            <a:r>
              <a:rPr i="1" spc="10" dirty="0">
                <a:solidFill>
                  <a:prstClr val="black"/>
                </a:solidFill>
                <a:latin typeface="Verdana"/>
                <a:cs typeface="Verdana"/>
              </a:rPr>
              <a:t> </a:t>
            </a:r>
            <a:r>
              <a:rPr i="1" spc="-5" dirty="0">
                <a:solidFill>
                  <a:prstClr val="black"/>
                </a:solidFill>
                <a:latin typeface="Verdana"/>
                <a:cs typeface="Verdana"/>
              </a:rPr>
              <a:t>seront-elles</a:t>
            </a:r>
            <a:r>
              <a:rPr i="1" spc="20" dirty="0">
                <a:solidFill>
                  <a:prstClr val="black"/>
                </a:solidFill>
                <a:latin typeface="Verdana"/>
                <a:cs typeface="Verdana"/>
              </a:rPr>
              <a:t> </a:t>
            </a:r>
            <a:r>
              <a:rPr i="1" spc="-5" dirty="0">
                <a:solidFill>
                  <a:prstClr val="black"/>
                </a:solidFill>
                <a:latin typeface="Verdana"/>
                <a:cs typeface="Verdana"/>
              </a:rPr>
              <a:t>utiles</a:t>
            </a:r>
            <a:r>
              <a:rPr i="1" spc="30" dirty="0">
                <a:solidFill>
                  <a:prstClr val="black"/>
                </a:solidFill>
                <a:latin typeface="Verdana"/>
                <a:cs typeface="Verdana"/>
              </a:rPr>
              <a:t> </a:t>
            </a:r>
            <a:r>
              <a:rPr i="1" spc="-5" dirty="0">
                <a:solidFill>
                  <a:prstClr val="black"/>
                </a:solidFill>
                <a:latin typeface="Verdana"/>
                <a:cs typeface="Verdana"/>
              </a:rPr>
              <a:t>pour</a:t>
            </a:r>
            <a:r>
              <a:rPr i="1" spc="-10" dirty="0">
                <a:solidFill>
                  <a:prstClr val="black"/>
                </a:solidFill>
                <a:latin typeface="Verdana"/>
                <a:cs typeface="Verdana"/>
              </a:rPr>
              <a:t> </a:t>
            </a:r>
            <a:r>
              <a:rPr i="1" spc="-5" dirty="0">
                <a:solidFill>
                  <a:prstClr val="black"/>
                </a:solidFill>
                <a:latin typeface="Verdana"/>
                <a:cs typeface="Verdana"/>
              </a:rPr>
              <a:t>alimenter</a:t>
            </a:r>
            <a:r>
              <a:rPr i="1" spc="20" dirty="0">
                <a:solidFill>
                  <a:prstClr val="black"/>
                </a:solidFill>
                <a:latin typeface="Verdana"/>
                <a:cs typeface="Verdana"/>
              </a:rPr>
              <a:t> </a:t>
            </a:r>
            <a:r>
              <a:rPr i="1" spc="-5" dirty="0">
                <a:solidFill>
                  <a:prstClr val="black"/>
                </a:solidFill>
                <a:latin typeface="Verdana"/>
                <a:cs typeface="Verdana"/>
              </a:rPr>
              <a:t>mon</a:t>
            </a:r>
            <a:r>
              <a:rPr i="1" dirty="0">
                <a:solidFill>
                  <a:prstClr val="black"/>
                </a:solidFill>
                <a:latin typeface="Verdana"/>
                <a:cs typeface="Verdana"/>
              </a:rPr>
              <a:t> </a:t>
            </a:r>
            <a:r>
              <a:rPr i="1" spc="-5" dirty="0">
                <a:solidFill>
                  <a:prstClr val="black"/>
                </a:solidFill>
                <a:latin typeface="Verdana"/>
                <a:cs typeface="Verdana"/>
              </a:rPr>
              <a:t>argumentation</a:t>
            </a:r>
            <a:r>
              <a:rPr i="1" spc="5" dirty="0">
                <a:solidFill>
                  <a:prstClr val="black"/>
                </a:solidFill>
                <a:latin typeface="Verdana"/>
                <a:cs typeface="Verdana"/>
              </a:rPr>
              <a:t> </a:t>
            </a:r>
            <a:r>
              <a:rPr i="1" dirty="0">
                <a:solidFill>
                  <a:prstClr val="black"/>
                </a:solidFill>
                <a:latin typeface="Verdana"/>
                <a:cs typeface="Verdana"/>
              </a:rPr>
              <a:t>?</a:t>
            </a:r>
            <a:endParaRPr>
              <a:solidFill>
                <a:prstClr val="black"/>
              </a:solidFill>
              <a:latin typeface="Verdana"/>
              <a:cs typeface="Verdana"/>
            </a:endParaRPr>
          </a:p>
          <a:p>
            <a:pPr marL="12700">
              <a:spcBef>
                <a:spcPts val="1080"/>
              </a:spcBef>
            </a:pPr>
            <a:r>
              <a:rPr i="1" dirty="0">
                <a:solidFill>
                  <a:prstClr val="black"/>
                </a:solidFill>
                <a:latin typeface="Verdana"/>
                <a:cs typeface="Verdana"/>
              </a:rPr>
              <a:t>Y</a:t>
            </a:r>
            <a:r>
              <a:rPr i="1" spc="5" dirty="0">
                <a:solidFill>
                  <a:prstClr val="black"/>
                </a:solidFill>
                <a:latin typeface="Verdana"/>
                <a:cs typeface="Verdana"/>
              </a:rPr>
              <a:t> </a:t>
            </a:r>
            <a:r>
              <a:rPr i="1" spc="-5" dirty="0">
                <a:solidFill>
                  <a:prstClr val="black"/>
                </a:solidFill>
                <a:latin typeface="Verdana"/>
                <a:cs typeface="Verdana"/>
              </a:rPr>
              <a:t>a-t-il</a:t>
            </a:r>
            <a:r>
              <a:rPr i="1" spc="10" dirty="0">
                <a:solidFill>
                  <a:prstClr val="black"/>
                </a:solidFill>
                <a:latin typeface="Verdana"/>
                <a:cs typeface="Verdana"/>
              </a:rPr>
              <a:t> </a:t>
            </a:r>
            <a:r>
              <a:rPr i="1" spc="-10" dirty="0">
                <a:solidFill>
                  <a:prstClr val="black"/>
                </a:solidFill>
                <a:latin typeface="Verdana"/>
                <a:cs typeface="Verdana"/>
              </a:rPr>
              <a:t>des</a:t>
            </a:r>
            <a:r>
              <a:rPr i="1" spc="10" dirty="0">
                <a:solidFill>
                  <a:prstClr val="black"/>
                </a:solidFill>
                <a:latin typeface="Verdana"/>
                <a:cs typeface="Verdana"/>
              </a:rPr>
              <a:t> </a:t>
            </a:r>
            <a:r>
              <a:rPr i="1" spc="-5" dirty="0">
                <a:solidFill>
                  <a:prstClr val="black"/>
                </a:solidFill>
                <a:latin typeface="Verdana"/>
                <a:cs typeface="Verdana"/>
              </a:rPr>
              <a:t>citations</a:t>
            </a:r>
            <a:r>
              <a:rPr i="1" spc="20" dirty="0">
                <a:solidFill>
                  <a:prstClr val="black"/>
                </a:solidFill>
                <a:latin typeface="Verdana"/>
                <a:cs typeface="Verdana"/>
              </a:rPr>
              <a:t> </a:t>
            </a:r>
            <a:r>
              <a:rPr i="1" spc="-5" dirty="0">
                <a:solidFill>
                  <a:prstClr val="black"/>
                </a:solidFill>
                <a:latin typeface="Verdana"/>
                <a:cs typeface="Verdana"/>
              </a:rPr>
              <a:t>ou</a:t>
            </a:r>
            <a:r>
              <a:rPr i="1" spc="-15" dirty="0">
                <a:solidFill>
                  <a:prstClr val="black"/>
                </a:solidFill>
                <a:latin typeface="Verdana"/>
                <a:cs typeface="Verdana"/>
              </a:rPr>
              <a:t> </a:t>
            </a:r>
            <a:r>
              <a:rPr i="1" spc="-5" dirty="0">
                <a:solidFill>
                  <a:prstClr val="black"/>
                </a:solidFill>
                <a:latin typeface="Verdana"/>
                <a:cs typeface="Verdana"/>
              </a:rPr>
              <a:t>exemples</a:t>
            </a:r>
            <a:r>
              <a:rPr i="1" spc="30" dirty="0">
                <a:solidFill>
                  <a:prstClr val="black"/>
                </a:solidFill>
                <a:latin typeface="Verdana"/>
                <a:cs typeface="Verdana"/>
              </a:rPr>
              <a:t> </a:t>
            </a:r>
            <a:r>
              <a:rPr i="1" spc="-5" dirty="0">
                <a:solidFill>
                  <a:prstClr val="black"/>
                </a:solidFill>
                <a:latin typeface="Verdana"/>
                <a:cs typeface="Verdana"/>
              </a:rPr>
              <a:t>que</a:t>
            </a:r>
            <a:r>
              <a:rPr i="1" spc="10" dirty="0">
                <a:solidFill>
                  <a:prstClr val="black"/>
                </a:solidFill>
                <a:latin typeface="Verdana"/>
                <a:cs typeface="Verdana"/>
              </a:rPr>
              <a:t> </a:t>
            </a:r>
            <a:r>
              <a:rPr i="1" dirty="0">
                <a:solidFill>
                  <a:prstClr val="black"/>
                </a:solidFill>
                <a:latin typeface="Verdana"/>
                <a:cs typeface="Verdana"/>
              </a:rPr>
              <a:t>je</a:t>
            </a:r>
            <a:r>
              <a:rPr i="1" spc="10" dirty="0">
                <a:solidFill>
                  <a:prstClr val="black"/>
                </a:solidFill>
                <a:latin typeface="Verdana"/>
                <a:cs typeface="Verdana"/>
              </a:rPr>
              <a:t> </a:t>
            </a:r>
            <a:r>
              <a:rPr i="1" spc="-5" dirty="0">
                <a:solidFill>
                  <a:prstClr val="black"/>
                </a:solidFill>
                <a:latin typeface="Verdana"/>
                <a:cs typeface="Verdana"/>
              </a:rPr>
              <a:t>pourrais mettre</a:t>
            </a:r>
            <a:r>
              <a:rPr i="1" spc="10" dirty="0">
                <a:solidFill>
                  <a:prstClr val="black"/>
                </a:solidFill>
                <a:latin typeface="Verdana"/>
                <a:cs typeface="Verdana"/>
              </a:rPr>
              <a:t> </a:t>
            </a:r>
            <a:r>
              <a:rPr i="1" spc="-5" dirty="0">
                <a:solidFill>
                  <a:prstClr val="black"/>
                </a:solidFill>
                <a:latin typeface="Verdana"/>
                <a:cs typeface="Verdana"/>
              </a:rPr>
              <a:t>en</a:t>
            </a:r>
            <a:r>
              <a:rPr i="1" spc="15" dirty="0">
                <a:solidFill>
                  <a:prstClr val="black"/>
                </a:solidFill>
                <a:latin typeface="Verdana"/>
                <a:cs typeface="Verdana"/>
              </a:rPr>
              <a:t> </a:t>
            </a:r>
            <a:r>
              <a:rPr i="1" dirty="0">
                <a:solidFill>
                  <a:prstClr val="black"/>
                </a:solidFill>
                <a:latin typeface="Verdana"/>
                <a:cs typeface="Verdana"/>
              </a:rPr>
              <a:t>avant</a:t>
            </a:r>
            <a:r>
              <a:rPr i="1" spc="-10" dirty="0">
                <a:solidFill>
                  <a:prstClr val="black"/>
                </a:solidFill>
                <a:latin typeface="Verdana"/>
                <a:cs typeface="Verdana"/>
              </a:rPr>
              <a:t> </a:t>
            </a:r>
            <a:r>
              <a:rPr i="1" dirty="0">
                <a:solidFill>
                  <a:prstClr val="black"/>
                </a:solidFill>
                <a:latin typeface="Verdana"/>
                <a:cs typeface="Verdana"/>
              </a:rPr>
              <a:t>?</a:t>
            </a:r>
            <a:endParaRPr>
              <a:solidFill>
                <a:prstClr val="black"/>
              </a:solidFill>
              <a:latin typeface="Verdana"/>
              <a:cs typeface="Verdana"/>
            </a:endParaRPr>
          </a:p>
          <a:p>
            <a:pPr marL="12700">
              <a:spcBef>
                <a:spcPts val="1080"/>
              </a:spcBef>
            </a:pPr>
            <a:r>
              <a:rPr i="1" dirty="0">
                <a:solidFill>
                  <a:prstClr val="black"/>
                </a:solidFill>
                <a:latin typeface="Verdana"/>
                <a:cs typeface="Verdana"/>
              </a:rPr>
              <a:t>Le </a:t>
            </a:r>
            <a:r>
              <a:rPr i="1" spc="-5" dirty="0">
                <a:solidFill>
                  <a:prstClr val="black"/>
                </a:solidFill>
                <a:latin typeface="Verdana"/>
                <a:cs typeface="Verdana"/>
              </a:rPr>
              <a:t>niveau</a:t>
            </a:r>
            <a:r>
              <a:rPr i="1" dirty="0">
                <a:solidFill>
                  <a:prstClr val="black"/>
                </a:solidFill>
                <a:latin typeface="Verdana"/>
                <a:cs typeface="Verdana"/>
              </a:rPr>
              <a:t> </a:t>
            </a:r>
            <a:r>
              <a:rPr i="1" spc="-5" dirty="0">
                <a:solidFill>
                  <a:prstClr val="black"/>
                </a:solidFill>
                <a:latin typeface="Verdana"/>
                <a:cs typeface="Verdana"/>
              </a:rPr>
              <a:t>d’information</a:t>
            </a:r>
            <a:r>
              <a:rPr i="1" spc="15" dirty="0">
                <a:solidFill>
                  <a:prstClr val="black"/>
                </a:solidFill>
                <a:latin typeface="Verdana"/>
                <a:cs typeface="Verdana"/>
              </a:rPr>
              <a:t> </a:t>
            </a:r>
            <a:r>
              <a:rPr i="1" spc="-5" dirty="0">
                <a:solidFill>
                  <a:prstClr val="black"/>
                </a:solidFill>
                <a:latin typeface="Verdana"/>
                <a:cs typeface="Verdana"/>
              </a:rPr>
              <a:t>correspond</a:t>
            </a:r>
            <a:r>
              <a:rPr i="1" spc="10" dirty="0">
                <a:solidFill>
                  <a:prstClr val="black"/>
                </a:solidFill>
                <a:latin typeface="Verdana"/>
                <a:cs typeface="Verdana"/>
              </a:rPr>
              <a:t> </a:t>
            </a:r>
            <a:r>
              <a:rPr i="1" spc="-5" dirty="0">
                <a:solidFill>
                  <a:prstClr val="black"/>
                </a:solidFill>
                <a:latin typeface="Verdana"/>
                <a:cs typeface="Verdana"/>
              </a:rPr>
              <a:t>-il</a:t>
            </a:r>
            <a:r>
              <a:rPr i="1" spc="15" dirty="0">
                <a:solidFill>
                  <a:prstClr val="black"/>
                </a:solidFill>
                <a:latin typeface="Verdana"/>
                <a:cs typeface="Verdana"/>
              </a:rPr>
              <a:t> </a:t>
            </a:r>
            <a:r>
              <a:rPr i="1" dirty="0">
                <a:solidFill>
                  <a:prstClr val="black"/>
                </a:solidFill>
                <a:latin typeface="Verdana"/>
                <a:cs typeface="Verdana"/>
              </a:rPr>
              <a:t>à</a:t>
            </a:r>
            <a:r>
              <a:rPr i="1" spc="5" dirty="0">
                <a:solidFill>
                  <a:prstClr val="black"/>
                </a:solidFill>
                <a:latin typeface="Verdana"/>
                <a:cs typeface="Verdana"/>
              </a:rPr>
              <a:t> </a:t>
            </a:r>
            <a:r>
              <a:rPr i="1" spc="-5" dirty="0">
                <a:solidFill>
                  <a:prstClr val="black"/>
                </a:solidFill>
                <a:latin typeface="Verdana"/>
                <a:cs typeface="Verdana"/>
              </a:rPr>
              <a:t>mes</a:t>
            </a:r>
            <a:r>
              <a:rPr i="1" spc="5" dirty="0">
                <a:solidFill>
                  <a:prstClr val="black"/>
                </a:solidFill>
                <a:latin typeface="Verdana"/>
                <a:cs typeface="Verdana"/>
              </a:rPr>
              <a:t> </a:t>
            </a:r>
            <a:r>
              <a:rPr i="1" spc="-5" dirty="0">
                <a:solidFill>
                  <a:prstClr val="black"/>
                </a:solidFill>
                <a:latin typeface="Verdana"/>
                <a:cs typeface="Verdana"/>
              </a:rPr>
              <a:t>attentes</a:t>
            </a:r>
            <a:r>
              <a:rPr i="1" spc="25" dirty="0">
                <a:solidFill>
                  <a:prstClr val="black"/>
                </a:solidFill>
                <a:latin typeface="Verdana"/>
                <a:cs typeface="Verdana"/>
              </a:rPr>
              <a:t> </a:t>
            </a:r>
            <a:r>
              <a:rPr i="1" dirty="0">
                <a:solidFill>
                  <a:prstClr val="black"/>
                </a:solidFill>
                <a:latin typeface="Verdana"/>
                <a:cs typeface="Verdana"/>
              </a:rPr>
              <a:t>?</a:t>
            </a:r>
            <a:r>
              <a:rPr i="1" spc="20" dirty="0">
                <a:solidFill>
                  <a:prstClr val="black"/>
                </a:solidFill>
                <a:latin typeface="Verdana"/>
                <a:cs typeface="Verdana"/>
              </a:rPr>
              <a:t> </a:t>
            </a:r>
            <a:r>
              <a:rPr i="1" spc="-5" dirty="0">
                <a:solidFill>
                  <a:prstClr val="black"/>
                </a:solidFill>
                <a:latin typeface="Verdana"/>
                <a:cs typeface="Verdana"/>
              </a:rPr>
              <a:t>Est-il</a:t>
            </a:r>
            <a:r>
              <a:rPr i="1" spc="15" dirty="0">
                <a:solidFill>
                  <a:prstClr val="black"/>
                </a:solidFill>
                <a:latin typeface="Verdana"/>
                <a:cs typeface="Verdana"/>
              </a:rPr>
              <a:t> </a:t>
            </a:r>
            <a:r>
              <a:rPr i="1" spc="-5" dirty="0">
                <a:solidFill>
                  <a:prstClr val="black"/>
                </a:solidFill>
                <a:latin typeface="Verdana"/>
                <a:cs typeface="Verdana"/>
              </a:rPr>
              <a:t>trop</a:t>
            </a:r>
            <a:r>
              <a:rPr i="1" spc="15" dirty="0">
                <a:solidFill>
                  <a:prstClr val="black"/>
                </a:solidFill>
                <a:latin typeface="Verdana"/>
                <a:cs typeface="Verdana"/>
              </a:rPr>
              <a:t> </a:t>
            </a:r>
            <a:r>
              <a:rPr i="1" spc="-5" dirty="0">
                <a:solidFill>
                  <a:prstClr val="black"/>
                </a:solidFill>
                <a:latin typeface="Verdana"/>
                <a:cs typeface="Verdana"/>
              </a:rPr>
              <a:t>élémentaire/spécialisé</a:t>
            </a:r>
            <a:r>
              <a:rPr i="1" spc="70" dirty="0">
                <a:solidFill>
                  <a:prstClr val="black"/>
                </a:solidFill>
                <a:latin typeface="Verdana"/>
                <a:cs typeface="Verdana"/>
              </a:rPr>
              <a:t> </a:t>
            </a:r>
            <a:r>
              <a:rPr i="1" dirty="0">
                <a:solidFill>
                  <a:prstClr val="black"/>
                </a:solidFill>
                <a:latin typeface="Verdana"/>
                <a:cs typeface="Verdana"/>
              </a:rPr>
              <a:t>?</a:t>
            </a:r>
            <a:endParaRPr>
              <a:solidFill>
                <a:prstClr val="black"/>
              </a:solidFill>
              <a:latin typeface="Verdana"/>
              <a:cs typeface="Verdana"/>
            </a:endParaRPr>
          </a:p>
          <a:p>
            <a:pPr marL="12700" marR="1062990">
              <a:lnSpc>
                <a:spcPct val="150000"/>
              </a:lnSpc>
              <a:spcBef>
                <a:spcPts val="5"/>
              </a:spcBef>
            </a:pPr>
            <a:r>
              <a:rPr i="1" dirty="0">
                <a:solidFill>
                  <a:prstClr val="black"/>
                </a:solidFill>
                <a:latin typeface="Verdana"/>
                <a:cs typeface="Verdana"/>
              </a:rPr>
              <a:t>Les</a:t>
            </a:r>
            <a:r>
              <a:rPr i="1" spc="-5" dirty="0">
                <a:solidFill>
                  <a:prstClr val="black"/>
                </a:solidFill>
                <a:latin typeface="Verdana"/>
                <a:cs typeface="Verdana"/>
              </a:rPr>
              <a:t> informations</a:t>
            </a:r>
            <a:r>
              <a:rPr i="1" spc="5" dirty="0">
                <a:solidFill>
                  <a:prstClr val="black"/>
                </a:solidFill>
                <a:latin typeface="Verdana"/>
                <a:cs typeface="Verdana"/>
              </a:rPr>
              <a:t> </a:t>
            </a:r>
            <a:r>
              <a:rPr i="1" spc="-5" dirty="0">
                <a:solidFill>
                  <a:prstClr val="black"/>
                </a:solidFill>
                <a:latin typeface="Verdana"/>
                <a:cs typeface="Verdana"/>
              </a:rPr>
              <a:t>collectées</a:t>
            </a:r>
            <a:r>
              <a:rPr i="1" spc="40" dirty="0">
                <a:solidFill>
                  <a:prstClr val="black"/>
                </a:solidFill>
                <a:latin typeface="Verdana"/>
                <a:cs typeface="Verdana"/>
              </a:rPr>
              <a:t> </a:t>
            </a:r>
            <a:r>
              <a:rPr i="1" dirty="0">
                <a:solidFill>
                  <a:prstClr val="black"/>
                </a:solidFill>
                <a:latin typeface="Verdana"/>
                <a:cs typeface="Verdana"/>
              </a:rPr>
              <a:t>me</a:t>
            </a:r>
            <a:r>
              <a:rPr i="1" spc="-5" dirty="0">
                <a:solidFill>
                  <a:prstClr val="black"/>
                </a:solidFill>
                <a:latin typeface="Verdana"/>
                <a:cs typeface="Verdana"/>
              </a:rPr>
              <a:t> permettent-elles</a:t>
            </a:r>
            <a:r>
              <a:rPr i="1" spc="60" dirty="0">
                <a:solidFill>
                  <a:prstClr val="black"/>
                </a:solidFill>
                <a:latin typeface="Verdana"/>
                <a:cs typeface="Verdana"/>
              </a:rPr>
              <a:t> </a:t>
            </a:r>
            <a:r>
              <a:rPr i="1" spc="-5" dirty="0">
                <a:solidFill>
                  <a:prstClr val="black"/>
                </a:solidFill>
                <a:latin typeface="Verdana"/>
                <a:cs typeface="Verdana"/>
              </a:rPr>
              <a:t>d’apporter</a:t>
            </a:r>
            <a:r>
              <a:rPr i="1" spc="30" dirty="0">
                <a:solidFill>
                  <a:prstClr val="black"/>
                </a:solidFill>
                <a:latin typeface="Verdana"/>
                <a:cs typeface="Verdana"/>
              </a:rPr>
              <a:t> </a:t>
            </a:r>
            <a:r>
              <a:rPr i="1" spc="-5" dirty="0">
                <a:solidFill>
                  <a:prstClr val="black"/>
                </a:solidFill>
                <a:latin typeface="Verdana"/>
                <a:cs typeface="Verdana"/>
              </a:rPr>
              <a:t>réponses</a:t>
            </a:r>
            <a:r>
              <a:rPr i="1" spc="15" dirty="0">
                <a:solidFill>
                  <a:prstClr val="black"/>
                </a:solidFill>
                <a:latin typeface="Verdana"/>
                <a:cs typeface="Verdana"/>
              </a:rPr>
              <a:t> </a:t>
            </a:r>
            <a:r>
              <a:rPr i="1" dirty="0">
                <a:solidFill>
                  <a:prstClr val="black"/>
                </a:solidFill>
                <a:latin typeface="Verdana"/>
                <a:cs typeface="Verdana"/>
              </a:rPr>
              <a:t>aux</a:t>
            </a:r>
            <a:r>
              <a:rPr i="1" spc="-15" dirty="0">
                <a:solidFill>
                  <a:prstClr val="black"/>
                </a:solidFill>
                <a:latin typeface="Verdana"/>
                <a:cs typeface="Verdana"/>
              </a:rPr>
              <a:t> </a:t>
            </a:r>
            <a:r>
              <a:rPr i="1" spc="-5" dirty="0">
                <a:solidFill>
                  <a:prstClr val="black"/>
                </a:solidFill>
                <a:latin typeface="Verdana"/>
                <a:cs typeface="Verdana"/>
              </a:rPr>
              <a:t>questions</a:t>
            </a:r>
            <a:r>
              <a:rPr i="1" spc="20" dirty="0">
                <a:solidFill>
                  <a:prstClr val="black"/>
                </a:solidFill>
                <a:latin typeface="Verdana"/>
                <a:cs typeface="Verdana"/>
              </a:rPr>
              <a:t> </a:t>
            </a:r>
            <a:r>
              <a:rPr i="1" spc="-5" dirty="0">
                <a:solidFill>
                  <a:prstClr val="black"/>
                </a:solidFill>
                <a:latin typeface="Verdana"/>
                <a:cs typeface="Verdana"/>
              </a:rPr>
              <a:t>posées</a:t>
            </a:r>
            <a:r>
              <a:rPr i="1" spc="20" dirty="0">
                <a:solidFill>
                  <a:prstClr val="black"/>
                </a:solidFill>
                <a:latin typeface="Verdana"/>
                <a:cs typeface="Verdana"/>
              </a:rPr>
              <a:t> </a:t>
            </a:r>
            <a:r>
              <a:rPr i="1" dirty="0">
                <a:solidFill>
                  <a:prstClr val="black"/>
                </a:solidFill>
                <a:latin typeface="Verdana"/>
                <a:cs typeface="Verdana"/>
              </a:rPr>
              <a:t>? </a:t>
            </a:r>
            <a:r>
              <a:rPr i="1" spc="-620" dirty="0">
                <a:solidFill>
                  <a:prstClr val="black"/>
                </a:solidFill>
                <a:latin typeface="Verdana"/>
                <a:cs typeface="Verdana"/>
              </a:rPr>
              <a:t> </a:t>
            </a:r>
            <a:r>
              <a:rPr i="1" spc="-5" dirty="0">
                <a:solidFill>
                  <a:prstClr val="black"/>
                </a:solidFill>
                <a:latin typeface="Verdana"/>
                <a:cs typeface="Verdana"/>
              </a:rPr>
              <a:t>Etc.</a:t>
            </a:r>
            <a:endParaRPr>
              <a:solidFill>
                <a:prstClr val="black"/>
              </a:solidFill>
              <a:latin typeface="Verdana"/>
              <a:cs typeface="Verdana"/>
            </a:endParaRPr>
          </a:p>
        </p:txBody>
      </p:sp>
    </p:spTree>
    <p:extLst>
      <p:ext uri="{BB962C8B-B14F-4D97-AF65-F5344CB8AC3E}">
        <p14:creationId xmlns:p14="http://schemas.microsoft.com/office/powerpoint/2010/main" val="3810672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i="0" u="heavy" dirty="0">
                <a:uFill>
                  <a:solidFill>
                    <a:srgbClr val="FFFFFF"/>
                  </a:solidFill>
                </a:uFill>
                <a:latin typeface="Verdana"/>
                <a:cs typeface="Verdana"/>
              </a:rPr>
              <a:t>CHAPITRE</a:t>
            </a:r>
            <a:r>
              <a:rPr i="0" u="heavy" spc="-15" dirty="0">
                <a:uFill>
                  <a:solidFill>
                    <a:srgbClr val="FFFFFF"/>
                  </a:solidFill>
                </a:uFill>
                <a:latin typeface="Verdana"/>
                <a:cs typeface="Verdana"/>
              </a:rPr>
              <a:t> </a:t>
            </a:r>
            <a:r>
              <a:rPr i="0" u="heavy" dirty="0">
                <a:uFill>
                  <a:solidFill>
                    <a:srgbClr val="FFFFFF"/>
                  </a:solidFill>
                </a:uFill>
                <a:latin typeface="Verdana"/>
                <a:cs typeface="Verdana"/>
              </a:rPr>
              <a:t>02</a:t>
            </a:r>
            <a:r>
              <a:rPr i="0" u="heavy" spc="-25" dirty="0">
                <a:uFill>
                  <a:solidFill>
                    <a:srgbClr val="FFFFFF"/>
                  </a:solidFill>
                </a:uFill>
                <a:latin typeface="Verdana"/>
                <a:cs typeface="Verdana"/>
              </a:rPr>
              <a:t> </a:t>
            </a:r>
            <a:r>
              <a:rPr i="0" u="heavy" dirty="0">
                <a:uFill>
                  <a:solidFill>
                    <a:srgbClr val="FFFFFF"/>
                  </a:solidFill>
                </a:uFill>
                <a:latin typeface="Verdana"/>
                <a:cs typeface="Verdana"/>
              </a:rPr>
              <a:t>:</a:t>
            </a:r>
            <a:r>
              <a:rPr i="0" dirty="0">
                <a:latin typeface="Verdana"/>
                <a:cs typeface="Verdana"/>
              </a:rPr>
              <a:t> </a:t>
            </a:r>
            <a:r>
              <a:rPr spc="-5" dirty="0"/>
              <a:t>SELECTIONNER</a:t>
            </a:r>
            <a:r>
              <a:rPr spc="-40" dirty="0"/>
              <a:t> </a:t>
            </a:r>
            <a:r>
              <a:rPr spc="-5" dirty="0"/>
              <a:t>LES</a:t>
            </a:r>
            <a:r>
              <a:rPr dirty="0"/>
              <a:t> SOURCES</a:t>
            </a:r>
            <a:r>
              <a:rPr spc="-15" dirty="0"/>
              <a:t> </a:t>
            </a:r>
            <a:r>
              <a:rPr spc="-5" dirty="0"/>
              <a:t>D’INFORMATION</a:t>
            </a:r>
          </a:p>
        </p:txBody>
      </p:sp>
      <p:sp>
        <p:nvSpPr>
          <p:cNvPr id="3" name="object 3"/>
          <p:cNvSpPr txBox="1"/>
          <p:nvPr/>
        </p:nvSpPr>
        <p:spPr>
          <a:xfrm>
            <a:off x="218033" y="545846"/>
            <a:ext cx="11758295" cy="6221095"/>
          </a:xfrm>
          <a:prstGeom prst="rect">
            <a:avLst/>
          </a:prstGeom>
        </p:spPr>
        <p:txBody>
          <a:bodyPr vert="horz" wrap="square" lIns="0" tIns="147320" rIns="0" bIns="0" rtlCol="0">
            <a:spAutoFit/>
          </a:bodyPr>
          <a:lstStyle/>
          <a:p>
            <a:pPr marL="736600" indent="-287020">
              <a:spcBef>
                <a:spcPts val="1160"/>
              </a:spcBef>
              <a:buFont typeface="Arial MT"/>
              <a:buChar char="•"/>
              <a:tabLst>
                <a:tab pos="735965" algn="l"/>
                <a:tab pos="736600" algn="l"/>
              </a:tabLst>
            </a:pPr>
            <a:r>
              <a:rPr b="1" spc="-5" dirty="0">
                <a:solidFill>
                  <a:srgbClr val="0000FF"/>
                </a:solidFill>
                <a:latin typeface="Verdana"/>
                <a:cs typeface="Verdana"/>
              </a:rPr>
              <a:t>Mettre</a:t>
            </a:r>
            <a:r>
              <a:rPr b="1" spc="5" dirty="0">
                <a:solidFill>
                  <a:srgbClr val="0000FF"/>
                </a:solidFill>
                <a:latin typeface="Verdana"/>
                <a:cs typeface="Verdana"/>
              </a:rPr>
              <a:t> </a:t>
            </a:r>
            <a:r>
              <a:rPr b="1" spc="-5" dirty="0">
                <a:solidFill>
                  <a:srgbClr val="0000FF"/>
                </a:solidFill>
                <a:latin typeface="Verdana"/>
                <a:cs typeface="Verdana"/>
              </a:rPr>
              <a:t>en</a:t>
            </a:r>
            <a:r>
              <a:rPr b="1" spc="5" dirty="0">
                <a:solidFill>
                  <a:srgbClr val="0000FF"/>
                </a:solidFill>
                <a:latin typeface="Verdana"/>
                <a:cs typeface="Verdana"/>
              </a:rPr>
              <a:t> </a:t>
            </a:r>
            <a:r>
              <a:rPr b="1" spc="-5" dirty="0">
                <a:solidFill>
                  <a:srgbClr val="0000FF"/>
                </a:solidFill>
                <a:latin typeface="Verdana"/>
                <a:cs typeface="Verdana"/>
              </a:rPr>
              <a:t>place</a:t>
            </a:r>
            <a:r>
              <a:rPr b="1" spc="-10" dirty="0">
                <a:solidFill>
                  <a:srgbClr val="0000FF"/>
                </a:solidFill>
                <a:latin typeface="Verdana"/>
                <a:cs typeface="Verdana"/>
              </a:rPr>
              <a:t> </a:t>
            </a:r>
            <a:r>
              <a:rPr b="1" spc="-5" dirty="0">
                <a:solidFill>
                  <a:srgbClr val="0000FF"/>
                </a:solidFill>
                <a:latin typeface="Verdana"/>
                <a:cs typeface="Verdana"/>
              </a:rPr>
              <a:t>une</a:t>
            </a:r>
            <a:r>
              <a:rPr b="1" spc="5" dirty="0">
                <a:solidFill>
                  <a:srgbClr val="0000FF"/>
                </a:solidFill>
                <a:latin typeface="Verdana"/>
                <a:cs typeface="Verdana"/>
              </a:rPr>
              <a:t> </a:t>
            </a:r>
            <a:r>
              <a:rPr b="1" spc="-10" dirty="0">
                <a:solidFill>
                  <a:srgbClr val="0000FF"/>
                </a:solidFill>
                <a:latin typeface="Verdana"/>
                <a:cs typeface="Verdana"/>
              </a:rPr>
              <a:t>veille</a:t>
            </a:r>
            <a:r>
              <a:rPr b="1" spc="5" dirty="0">
                <a:solidFill>
                  <a:srgbClr val="0000FF"/>
                </a:solidFill>
                <a:latin typeface="Verdana"/>
                <a:cs typeface="Verdana"/>
              </a:rPr>
              <a:t> </a:t>
            </a:r>
            <a:r>
              <a:rPr b="1" spc="-5" dirty="0">
                <a:solidFill>
                  <a:srgbClr val="0000FF"/>
                </a:solidFill>
                <a:latin typeface="Verdana"/>
                <a:cs typeface="Verdana"/>
              </a:rPr>
              <a:t>documentaire</a:t>
            </a:r>
            <a:endParaRPr>
              <a:solidFill>
                <a:prstClr val="black"/>
              </a:solidFill>
              <a:latin typeface="Verdana"/>
              <a:cs typeface="Verdana"/>
            </a:endParaRPr>
          </a:p>
          <a:p>
            <a:pPr marL="12700" marR="6985" indent="914400">
              <a:lnSpc>
                <a:spcPts val="3240"/>
              </a:lnSpc>
              <a:spcBef>
                <a:spcPts val="275"/>
              </a:spcBef>
              <a:tabLst>
                <a:tab pos="1381125" algn="l"/>
                <a:tab pos="1858010" algn="l"/>
                <a:tab pos="2237740" algn="l"/>
                <a:tab pos="2530475" algn="l"/>
                <a:tab pos="3540760" algn="l"/>
                <a:tab pos="4093845" algn="l"/>
                <a:tab pos="5581650" algn="l"/>
                <a:tab pos="5863590" algn="l"/>
                <a:tab pos="6362065" algn="l"/>
                <a:tab pos="8014334" algn="l"/>
                <a:tab pos="8446770" algn="l"/>
                <a:tab pos="9375140" algn="l"/>
                <a:tab pos="9811385" algn="l"/>
                <a:tab pos="10562590" algn="l"/>
                <a:tab pos="11142980" algn="l"/>
              </a:tabLst>
            </a:pPr>
            <a:r>
              <a:rPr spc="-10" dirty="0">
                <a:solidFill>
                  <a:prstClr val="black"/>
                </a:solidFill>
                <a:latin typeface="Verdana"/>
                <a:cs typeface="Verdana"/>
              </a:rPr>
              <a:t>A</a:t>
            </a:r>
            <a:r>
              <a:rPr dirty="0">
                <a:solidFill>
                  <a:prstClr val="black"/>
                </a:solidFill>
                <a:latin typeface="Verdana"/>
                <a:cs typeface="Verdana"/>
              </a:rPr>
              <a:t>u	fur	</a:t>
            </a:r>
            <a:r>
              <a:rPr spc="-5" dirty="0">
                <a:solidFill>
                  <a:prstClr val="black"/>
                </a:solidFill>
                <a:latin typeface="Verdana"/>
                <a:cs typeface="Verdana"/>
              </a:rPr>
              <a:t>e</a:t>
            </a:r>
            <a:r>
              <a:rPr dirty="0">
                <a:solidFill>
                  <a:prstClr val="black"/>
                </a:solidFill>
                <a:latin typeface="Verdana"/>
                <a:cs typeface="Verdana"/>
              </a:rPr>
              <a:t>t	à	me</a:t>
            </a:r>
            <a:r>
              <a:rPr spc="-5" dirty="0">
                <a:solidFill>
                  <a:prstClr val="black"/>
                </a:solidFill>
                <a:latin typeface="Verdana"/>
                <a:cs typeface="Verdana"/>
              </a:rPr>
              <a:t>s</a:t>
            </a:r>
            <a:r>
              <a:rPr dirty="0">
                <a:solidFill>
                  <a:prstClr val="black"/>
                </a:solidFill>
                <a:latin typeface="Verdana"/>
                <a:cs typeface="Verdana"/>
              </a:rPr>
              <a:t>ure	</a:t>
            </a:r>
            <a:r>
              <a:rPr spc="5" dirty="0">
                <a:solidFill>
                  <a:prstClr val="black"/>
                </a:solidFill>
                <a:latin typeface="Verdana"/>
                <a:cs typeface="Verdana"/>
              </a:rPr>
              <a:t>de</a:t>
            </a:r>
            <a:r>
              <a:rPr dirty="0">
                <a:solidFill>
                  <a:prstClr val="black"/>
                </a:solidFill>
                <a:latin typeface="Verdana"/>
                <a:cs typeface="Verdana"/>
              </a:rPr>
              <a:t>s	r</a:t>
            </a:r>
            <a:r>
              <a:rPr spc="-5" dirty="0">
                <a:solidFill>
                  <a:prstClr val="black"/>
                </a:solidFill>
                <a:latin typeface="Verdana"/>
                <a:cs typeface="Verdana"/>
              </a:rPr>
              <a:t>e</a:t>
            </a:r>
            <a:r>
              <a:rPr dirty="0">
                <a:solidFill>
                  <a:prstClr val="black"/>
                </a:solidFill>
                <a:latin typeface="Verdana"/>
                <a:cs typeface="Verdana"/>
              </a:rPr>
              <a:t>ch</a:t>
            </a:r>
            <a:r>
              <a:rPr spc="-10" dirty="0">
                <a:solidFill>
                  <a:prstClr val="black"/>
                </a:solidFill>
                <a:latin typeface="Verdana"/>
                <a:cs typeface="Verdana"/>
              </a:rPr>
              <a:t>e</a:t>
            </a:r>
            <a:r>
              <a:rPr dirty="0">
                <a:solidFill>
                  <a:prstClr val="black"/>
                </a:solidFill>
                <a:latin typeface="Verdana"/>
                <a:cs typeface="Verdana"/>
              </a:rPr>
              <a:t>rch</a:t>
            </a:r>
            <a:r>
              <a:rPr spc="-10" dirty="0">
                <a:solidFill>
                  <a:prstClr val="black"/>
                </a:solidFill>
                <a:latin typeface="Verdana"/>
                <a:cs typeface="Verdana"/>
              </a:rPr>
              <a:t>e</a:t>
            </a:r>
            <a:r>
              <a:rPr spc="5" dirty="0">
                <a:solidFill>
                  <a:prstClr val="black"/>
                </a:solidFill>
                <a:latin typeface="Verdana"/>
                <a:cs typeface="Verdana"/>
              </a:rPr>
              <a:t>s</a:t>
            </a:r>
            <a:r>
              <a:rPr dirty="0">
                <a:solidFill>
                  <a:prstClr val="black"/>
                </a:solidFill>
                <a:latin typeface="Verdana"/>
                <a:cs typeface="Verdana"/>
              </a:rPr>
              <a:t>,	</a:t>
            </a:r>
            <a:r>
              <a:rPr spc="10" dirty="0">
                <a:solidFill>
                  <a:prstClr val="black"/>
                </a:solidFill>
                <a:latin typeface="Verdana"/>
                <a:cs typeface="Verdana"/>
              </a:rPr>
              <a:t>i</a:t>
            </a:r>
            <a:r>
              <a:rPr dirty="0">
                <a:solidFill>
                  <a:prstClr val="black"/>
                </a:solidFill>
                <a:latin typeface="Verdana"/>
                <a:cs typeface="Verdana"/>
              </a:rPr>
              <a:t>l	e</a:t>
            </a:r>
            <a:r>
              <a:rPr spc="-10" dirty="0">
                <a:solidFill>
                  <a:prstClr val="black"/>
                </a:solidFill>
                <a:latin typeface="Verdana"/>
                <a:cs typeface="Verdana"/>
              </a:rPr>
              <a:t>s</a:t>
            </a:r>
            <a:r>
              <a:rPr dirty="0">
                <a:solidFill>
                  <a:prstClr val="black"/>
                </a:solidFill>
                <a:latin typeface="Verdana"/>
                <a:cs typeface="Verdana"/>
              </a:rPr>
              <a:t>t	r</a:t>
            </a:r>
            <a:r>
              <a:rPr spc="5" dirty="0">
                <a:solidFill>
                  <a:prstClr val="black"/>
                </a:solidFill>
                <a:latin typeface="Verdana"/>
                <a:cs typeface="Verdana"/>
              </a:rPr>
              <a:t>e</a:t>
            </a:r>
            <a:r>
              <a:rPr dirty="0">
                <a:solidFill>
                  <a:prstClr val="black"/>
                </a:solidFill>
                <a:latin typeface="Verdana"/>
                <a:cs typeface="Verdana"/>
              </a:rPr>
              <a:t>comman</a:t>
            </a:r>
            <a:r>
              <a:rPr spc="-10" dirty="0">
                <a:solidFill>
                  <a:prstClr val="black"/>
                </a:solidFill>
                <a:latin typeface="Verdana"/>
                <a:cs typeface="Verdana"/>
              </a:rPr>
              <a:t>d</a:t>
            </a:r>
            <a:r>
              <a:rPr dirty="0">
                <a:solidFill>
                  <a:prstClr val="black"/>
                </a:solidFill>
                <a:latin typeface="Verdana"/>
                <a:cs typeface="Verdana"/>
              </a:rPr>
              <a:t>é	</a:t>
            </a:r>
            <a:r>
              <a:rPr spc="-10" dirty="0">
                <a:solidFill>
                  <a:prstClr val="black"/>
                </a:solidFill>
                <a:latin typeface="Verdana"/>
                <a:cs typeface="Verdana"/>
              </a:rPr>
              <a:t>d</a:t>
            </a:r>
            <a:r>
              <a:rPr dirty="0">
                <a:solidFill>
                  <a:prstClr val="black"/>
                </a:solidFill>
                <a:latin typeface="Verdana"/>
                <a:cs typeface="Verdana"/>
              </a:rPr>
              <a:t>e	me</a:t>
            </a:r>
            <a:r>
              <a:rPr spc="5" dirty="0">
                <a:solidFill>
                  <a:prstClr val="black"/>
                </a:solidFill>
                <a:latin typeface="Verdana"/>
                <a:cs typeface="Verdana"/>
              </a:rPr>
              <a:t>t</a:t>
            </a:r>
            <a:r>
              <a:rPr spc="-5" dirty="0">
                <a:solidFill>
                  <a:prstClr val="black"/>
                </a:solidFill>
                <a:latin typeface="Verdana"/>
                <a:cs typeface="Verdana"/>
              </a:rPr>
              <a:t>tr</a:t>
            </a:r>
            <a:r>
              <a:rPr dirty="0">
                <a:solidFill>
                  <a:prstClr val="black"/>
                </a:solidFill>
                <a:latin typeface="Verdana"/>
                <a:cs typeface="Verdana"/>
              </a:rPr>
              <a:t>e	</a:t>
            </a:r>
            <a:r>
              <a:rPr spc="-5" dirty="0">
                <a:solidFill>
                  <a:prstClr val="black"/>
                </a:solidFill>
                <a:latin typeface="Verdana"/>
                <a:cs typeface="Verdana"/>
              </a:rPr>
              <a:t>e</a:t>
            </a:r>
            <a:r>
              <a:rPr dirty="0">
                <a:solidFill>
                  <a:prstClr val="black"/>
                </a:solidFill>
                <a:latin typeface="Verdana"/>
                <a:cs typeface="Verdana"/>
              </a:rPr>
              <a:t>n	</a:t>
            </a:r>
            <a:r>
              <a:rPr spc="-10" dirty="0">
                <a:solidFill>
                  <a:prstClr val="black"/>
                </a:solidFill>
                <a:latin typeface="Verdana"/>
                <a:cs typeface="Verdana"/>
              </a:rPr>
              <a:t>p</a:t>
            </a:r>
            <a:r>
              <a:rPr spc="5" dirty="0">
                <a:solidFill>
                  <a:prstClr val="black"/>
                </a:solidFill>
                <a:latin typeface="Verdana"/>
                <a:cs typeface="Verdana"/>
              </a:rPr>
              <a:t>l</a:t>
            </a:r>
            <a:r>
              <a:rPr dirty="0">
                <a:solidFill>
                  <a:prstClr val="black"/>
                </a:solidFill>
                <a:latin typeface="Verdana"/>
                <a:cs typeface="Verdana"/>
              </a:rPr>
              <a:t>ace	une	</a:t>
            </a:r>
            <a:r>
              <a:rPr spc="-10" dirty="0">
                <a:solidFill>
                  <a:prstClr val="black"/>
                </a:solidFill>
                <a:latin typeface="Verdana"/>
                <a:cs typeface="Verdana"/>
              </a:rPr>
              <a:t>v</a:t>
            </a:r>
            <a:r>
              <a:rPr dirty="0">
                <a:solidFill>
                  <a:prstClr val="black"/>
                </a:solidFill>
                <a:latin typeface="Verdana"/>
                <a:cs typeface="Verdana"/>
              </a:rPr>
              <a:t>e</a:t>
            </a:r>
            <a:r>
              <a:rPr spc="5" dirty="0">
                <a:solidFill>
                  <a:prstClr val="black"/>
                </a:solidFill>
                <a:latin typeface="Verdana"/>
                <a:cs typeface="Verdana"/>
              </a:rPr>
              <a:t>il</a:t>
            </a:r>
            <a:r>
              <a:rPr spc="20" dirty="0">
                <a:solidFill>
                  <a:prstClr val="black"/>
                </a:solidFill>
                <a:latin typeface="Verdana"/>
                <a:cs typeface="Verdana"/>
              </a:rPr>
              <a:t>l</a:t>
            </a:r>
            <a:r>
              <a:rPr dirty="0">
                <a:solidFill>
                  <a:prstClr val="black"/>
                </a:solidFill>
                <a:latin typeface="Verdana"/>
                <a:cs typeface="Verdana"/>
              </a:rPr>
              <a:t>e  informationnelle</a:t>
            </a:r>
            <a:r>
              <a:rPr spc="-35" dirty="0">
                <a:solidFill>
                  <a:prstClr val="black"/>
                </a:solidFill>
                <a:latin typeface="Verdana"/>
                <a:cs typeface="Verdana"/>
              </a:rPr>
              <a:t> </a:t>
            </a:r>
            <a:r>
              <a:rPr spc="-5" dirty="0">
                <a:solidFill>
                  <a:prstClr val="black"/>
                </a:solidFill>
                <a:latin typeface="Verdana"/>
                <a:cs typeface="Verdana"/>
              </a:rPr>
              <a:t>automatisée.</a:t>
            </a:r>
            <a:endParaRPr>
              <a:solidFill>
                <a:prstClr val="black"/>
              </a:solidFill>
              <a:latin typeface="Verdana"/>
              <a:cs typeface="Verdana"/>
            </a:endParaRPr>
          </a:p>
          <a:p>
            <a:pPr marL="12700" marR="5080" indent="914400">
              <a:lnSpc>
                <a:spcPts val="3240"/>
              </a:lnSpc>
            </a:pPr>
            <a:r>
              <a:rPr dirty="0">
                <a:solidFill>
                  <a:prstClr val="black"/>
                </a:solidFill>
                <a:latin typeface="Verdana"/>
                <a:cs typeface="Verdana"/>
              </a:rPr>
              <a:t>Elle</a:t>
            </a:r>
            <a:r>
              <a:rPr spc="35" dirty="0">
                <a:solidFill>
                  <a:prstClr val="black"/>
                </a:solidFill>
                <a:latin typeface="Verdana"/>
                <a:cs typeface="Verdana"/>
              </a:rPr>
              <a:t> </a:t>
            </a:r>
            <a:r>
              <a:rPr spc="-5" dirty="0">
                <a:solidFill>
                  <a:prstClr val="black"/>
                </a:solidFill>
                <a:latin typeface="Verdana"/>
                <a:cs typeface="Verdana"/>
              </a:rPr>
              <a:t>permettra</a:t>
            </a:r>
            <a:r>
              <a:rPr spc="45" dirty="0">
                <a:solidFill>
                  <a:prstClr val="black"/>
                </a:solidFill>
                <a:latin typeface="Verdana"/>
                <a:cs typeface="Verdana"/>
              </a:rPr>
              <a:t> </a:t>
            </a:r>
            <a:r>
              <a:rPr spc="-5" dirty="0">
                <a:solidFill>
                  <a:prstClr val="black"/>
                </a:solidFill>
                <a:latin typeface="Verdana"/>
                <a:cs typeface="Verdana"/>
              </a:rPr>
              <a:t>d'être</a:t>
            </a:r>
            <a:r>
              <a:rPr spc="40" dirty="0">
                <a:solidFill>
                  <a:prstClr val="black"/>
                </a:solidFill>
                <a:latin typeface="Verdana"/>
                <a:cs typeface="Verdana"/>
              </a:rPr>
              <a:t> </a:t>
            </a:r>
            <a:r>
              <a:rPr dirty="0">
                <a:solidFill>
                  <a:prstClr val="black"/>
                </a:solidFill>
                <a:latin typeface="Verdana"/>
                <a:cs typeface="Verdana"/>
              </a:rPr>
              <a:t>alerté</a:t>
            </a:r>
            <a:r>
              <a:rPr spc="50" dirty="0">
                <a:solidFill>
                  <a:prstClr val="black"/>
                </a:solidFill>
                <a:latin typeface="Verdana"/>
                <a:cs typeface="Verdana"/>
              </a:rPr>
              <a:t> </a:t>
            </a:r>
            <a:r>
              <a:rPr dirty="0">
                <a:solidFill>
                  <a:prstClr val="black"/>
                </a:solidFill>
                <a:latin typeface="Verdana"/>
                <a:cs typeface="Verdana"/>
              </a:rPr>
              <a:t>des</a:t>
            </a:r>
            <a:r>
              <a:rPr spc="40" dirty="0">
                <a:solidFill>
                  <a:prstClr val="black"/>
                </a:solidFill>
                <a:latin typeface="Verdana"/>
                <a:cs typeface="Verdana"/>
              </a:rPr>
              <a:t> </a:t>
            </a:r>
            <a:r>
              <a:rPr dirty="0">
                <a:solidFill>
                  <a:prstClr val="black"/>
                </a:solidFill>
                <a:latin typeface="Verdana"/>
                <a:cs typeface="Verdana"/>
              </a:rPr>
              <a:t>nouvelles</a:t>
            </a:r>
            <a:r>
              <a:rPr spc="45" dirty="0">
                <a:solidFill>
                  <a:prstClr val="black"/>
                </a:solidFill>
                <a:latin typeface="Verdana"/>
                <a:cs typeface="Verdana"/>
              </a:rPr>
              <a:t> </a:t>
            </a:r>
            <a:r>
              <a:rPr spc="-5" dirty="0">
                <a:solidFill>
                  <a:prstClr val="black"/>
                </a:solidFill>
                <a:latin typeface="Verdana"/>
                <a:cs typeface="Verdana"/>
              </a:rPr>
              <a:t>publications</a:t>
            </a:r>
            <a:r>
              <a:rPr spc="45" dirty="0">
                <a:solidFill>
                  <a:prstClr val="black"/>
                </a:solidFill>
                <a:latin typeface="Verdana"/>
                <a:cs typeface="Verdana"/>
              </a:rPr>
              <a:t> </a:t>
            </a:r>
            <a:r>
              <a:rPr spc="-5" dirty="0">
                <a:solidFill>
                  <a:prstClr val="black"/>
                </a:solidFill>
                <a:latin typeface="Verdana"/>
                <a:cs typeface="Verdana"/>
              </a:rPr>
              <a:t>dans</a:t>
            </a:r>
            <a:r>
              <a:rPr spc="40" dirty="0">
                <a:solidFill>
                  <a:prstClr val="black"/>
                </a:solidFill>
                <a:latin typeface="Verdana"/>
                <a:cs typeface="Verdana"/>
              </a:rPr>
              <a:t> </a:t>
            </a:r>
            <a:r>
              <a:rPr dirty="0">
                <a:solidFill>
                  <a:prstClr val="black"/>
                </a:solidFill>
                <a:latin typeface="Verdana"/>
                <a:cs typeface="Verdana"/>
              </a:rPr>
              <a:t>un</a:t>
            </a:r>
            <a:r>
              <a:rPr spc="55" dirty="0">
                <a:solidFill>
                  <a:prstClr val="black"/>
                </a:solidFill>
                <a:latin typeface="Verdana"/>
                <a:cs typeface="Verdana"/>
              </a:rPr>
              <a:t> </a:t>
            </a:r>
            <a:r>
              <a:rPr dirty="0">
                <a:solidFill>
                  <a:prstClr val="black"/>
                </a:solidFill>
                <a:latin typeface="Verdana"/>
                <a:cs typeface="Verdana"/>
              </a:rPr>
              <a:t>domaine</a:t>
            </a:r>
            <a:r>
              <a:rPr spc="40" dirty="0">
                <a:solidFill>
                  <a:prstClr val="black"/>
                </a:solidFill>
                <a:latin typeface="Verdana"/>
                <a:cs typeface="Verdana"/>
              </a:rPr>
              <a:t> </a:t>
            </a:r>
            <a:r>
              <a:rPr dirty="0">
                <a:solidFill>
                  <a:prstClr val="black"/>
                </a:solidFill>
                <a:latin typeface="Verdana"/>
                <a:cs typeface="Verdana"/>
              </a:rPr>
              <a:t>particulier</a:t>
            </a:r>
            <a:r>
              <a:rPr spc="30" dirty="0">
                <a:solidFill>
                  <a:prstClr val="black"/>
                </a:solidFill>
                <a:latin typeface="Verdana"/>
                <a:cs typeface="Verdana"/>
              </a:rPr>
              <a:t> </a:t>
            </a:r>
            <a:r>
              <a:rPr dirty="0">
                <a:solidFill>
                  <a:prstClr val="black"/>
                </a:solidFill>
                <a:latin typeface="Verdana"/>
                <a:cs typeface="Verdana"/>
              </a:rPr>
              <a:t>sans</a:t>
            </a:r>
            <a:r>
              <a:rPr spc="40" dirty="0">
                <a:solidFill>
                  <a:prstClr val="black"/>
                </a:solidFill>
                <a:latin typeface="Verdana"/>
                <a:cs typeface="Verdana"/>
              </a:rPr>
              <a:t> </a:t>
            </a:r>
            <a:r>
              <a:rPr spc="-10" dirty="0">
                <a:solidFill>
                  <a:prstClr val="black"/>
                </a:solidFill>
                <a:latin typeface="Verdana"/>
                <a:cs typeface="Verdana"/>
              </a:rPr>
              <a:t>avoir </a:t>
            </a:r>
            <a:r>
              <a:rPr spc="-615" dirty="0">
                <a:solidFill>
                  <a:prstClr val="black"/>
                </a:solidFill>
                <a:latin typeface="Verdana"/>
                <a:cs typeface="Verdana"/>
              </a:rPr>
              <a:t> </a:t>
            </a:r>
            <a:r>
              <a:rPr dirty="0">
                <a:solidFill>
                  <a:prstClr val="black"/>
                </a:solidFill>
                <a:latin typeface="Verdana"/>
                <a:cs typeface="Verdana"/>
              </a:rPr>
              <a:t>à </a:t>
            </a:r>
            <a:r>
              <a:rPr spc="-5" dirty="0">
                <a:solidFill>
                  <a:prstClr val="black"/>
                </a:solidFill>
                <a:latin typeface="Verdana"/>
                <a:cs typeface="Verdana"/>
              </a:rPr>
              <a:t>relancer</a:t>
            </a:r>
            <a:r>
              <a:rPr spc="-10" dirty="0">
                <a:solidFill>
                  <a:prstClr val="black"/>
                </a:solidFill>
                <a:latin typeface="Verdana"/>
                <a:cs typeface="Verdana"/>
              </a:rPr>
              <a:t> </a:t>
            </a:r>
            <a:r>
              <a:rPr dirty="0">
                <a:solidFill>
                  <a:prstClr val="black"/>
                </a:solidFill>
                <a:latin typeface="Verdana"/>
                <a:cs typeface="Verdana"/>
              </a:rPr>
              <a:t>manuellement </a:t>
            </a:r>
            <a:r>
              <a:rPr spc="5" dirty="0">
                <a:solidFill>
                  <a:prstClr val="black"/>
                </a:solidFill>
                <a:latin typeface="Verdana"/>
                <a:cs typeface="Verdana"/>
              </a:rPr>
              <a:t>la</a:t>
            </a:r>
            <a:r>
              <a:rPr dirty="0">
                <a:solidFill>
                  <a:prstClr val="black"/>
                </a:solidFill>
                <a:latin typeface="Verdana"/>
                <a:cs typeface="Verdana"/>
              </a:rPr>
              <a:t> </a:t>
            </a:r>
            <a:r>
              <a:rPr spc="-5" dirty="0">
                <a:solidFill>
                  <a:prstClr val="black"/>
                </a:solidFill>
                <a:latin typeface="Verdana"/>
                <a:cs typeface="Verdana"/>
              </a:rPr>
              <a:t>recherche</a:t>
            </a:r>
            <a:r>
              <a:rPr spc="10" dirty="0">
                <a:solidFill>
                  <a:prstClr val="black"/>
                </a:solidFill>
                <a:latin typeface="Verdana"/>
                <a:cs typeface="Verdana"/>
              </a:rPr>
              <a:t> </a:t>
            </a:r>
            <a:r>
              <a:rPr dirty="0">
                <a:solidFill>
                  <a:prstClr val="black"/>
                </a:solidFill>
                <a:latin typeface="Verdana"/>
                <a:cs typeface="Verdana"/>
              </a:rPr>
              <a:t>sur</a:t>
            </a:r>
            <a:r>
              <a:rPr spc="-10" dirty="0">
                <a:solidFill>
                  <a:prstClr val="black"/>
                </a:solidFill>
                <a:latin typeface="Verdana"/>
                <a:cs typeface="Verdana"/>
              </a:rPr>
              <a:t> </a:t>
            </a:r>
            <a:r>
              <a:rPr spc="-5" dirty="0">
                <a:solidFill>
                  <a:prstClr val="black"/>
                </a:solidFill>
                <a:latin typeface="Verdana"/>
                <a:cs typeface="Verdana"/>
              </a:rPr>
              <a:t>chaque</a:t>
            </a:r>
            <a:r>
              <a:rPr spc="10" dirty="0">
                <a:solidFill>
                  <a:prstClr val="black"/>
                </a:solidFill>
                <a:latin typeface="Verdana"/>
                <a:cs typeface="Verdana"/>
              </a:rPr>
              <a:t> </a:t>
            </a:r>
            <a:r>
              <a:rPr spc="-5" dirty="0">
                <a:solidFill>
                  <a:prstClr val="black"/>
                </a:solidFill>
                <a:latin typeface="Verdana"/>
                <a:cs typeface="Verdana"/>
              </a:rPr>
              <a:t>source.</a:t>
            </a:r>
            <a:endParaRPr>
              <a:solidFill>
                <a:prstClr val="black"/>
              </a:solidFill>
              <a:latin typeface="Verdana"/>
              <a:cs typeface="Verdana"/>
            </a:endParaRPr>
          </a:p>
          <a:p>
            <a:pPr marL="927100">
              <a:spcBef>
                <a:spcPts val="795"/>
              </a:spcBef>
            </a:pPr>
            <a:r>
              <a:rPr spc="-10" dirty="0">
                <a:solidFill>
                  <a:prstClr val="black"/>
                </a:solidFill>
                <a:latin typeface="Verdana"/>
                <a:cs typeface="Verdana"/>
              </a:rPr>
              <a:t>L'utilisateur</a:t>
            </a:r>
            <a:r>
              <a:rPr spc="245" dirty="0">
                <a:solidFill>
                  <a:prstClr val="black"/>
                </a:solidFill>
                <a:latin typeface="Verdana"/>
                <a:cs typeface="Verdana"/>
              </a:rPr>
              <a:t> </a:t>
            </a:r>
            <a:r>
              <a:rPr spc="-5" dirty="0">
                <a:solidFill>
                  <a:prstClr val="black"/>
                </a:solidFill>
                <a:latin typeface="Verdana"/>
                <a:cs typeface="Verdana"/>
              </a:rPr>
              <a:t>reçoit</a:t>
            </a:r>
            <a:r>
              <a:rPr spc="240" dirty="0">
                <a:solidFill>
                  <a:prstClr val="black"/>
                </a:solidFill>
                <a:latin typeface="Verdana"/>
                <a:cs typeface="Verdana"/>
              </a:rPr>
              <a:t> </a:t>
            </a:r>
            <a:r>
              <a:rPr dirty="0">
                <a:solidFill>
                  <a:prstClr val="black"/>
                </a:solidFill>
                <a:latin typeface="Verdana"/>
                <a:cs typeface="Verdana"/>
              </a:rPr>
              <a:t>des</a:t>
            </a:r>
            <a:r>
              <a:rPr spc="235" dirty="0">
                <a:solidFill>
                  <a:prstClr val="black"/>
                </a:solidFill>
                <a:latin typeface="Verdana"/>
                <a:cs typeface="Verdana"/>
              </a:rPr>
              <a:t> </a:t>
            </a:r>
            <a:r>
              <a:rPr spc="-5" dirty="0">
                <a:solidFill>
                  <a:prstClr val="black"/>
                </a:solidFill>
                <a:latin typeface="Verdana"/>
                <a:cs typeface="Verdana"/>
              </a:rPr>
              <a:t>messages</a:t>
            </a:r>
            <a:r>
              <a:rPr spc="254" dirty="0">
                <a:solidFill>
                  <a:prstClr val="black"/>
                </a:solidFill>
                <a:latin typeface="Verdana"/>
                <a:cs typeface="Verdana"/>
              </a:rPr>
              <a:t> </a:t>
            </a:r>
            <a:r>
              <a:rPr spc="-5" dirty="0">
                <a:solidFill>
                  <a:prstClr val="black"/>
                </a:solidFill>
                <a:latin typeface="Verdana"/>
                <a:cs typeface="Verdana"/>
              </a:rPr>
              <a:t>provenant</a:t>
            </a:r>
            <a:r>
              <a:rPr spc="245" dirty="0">
                <a:solidFill>
                  <a:prstClr val="black"/>
                </a:solidFill>
                <a:latin typeface="Verdana"/>
                <a:cs typeface="Verdana"/>
              </a:rPr>
              <a:t> </a:t>
            </a:r>
            <a:r>
              <a:rPr spc="-10" dirty="0">
                <a:solidFill>
                  <a:prstClr val="black"/>
                </a:solidFill>
                <a:latin typeface="Verdana"/>
                <a:cs typeface="Verdana"/>
              </a:rPr>
              <a:t>des</a:t>
            </a:r>
            <a:r>
              <a:rPr spc="250" dirty="0">
                <a:solidFill>
                  <a:prstClr val="black"/>
                </a:solidFill>
                <a:latin typeface="Verdana"/>
                <a:cs typeface="Verdana"/>
              </a:rPr>
              <a:t> </a:t>
            </a:r>
            <a:r>
              <a:rPr spc="-5" dirty="0">
                <a:solidFill>
                  <a:prstClr val="black"/>
                </a:solidFill>
                <a:latin typeface="Verdana"/>
                <a:cs typeface="Verdana"/>
              </a:rPr>
              <a:t>divers</a:t>
            </a:r>
            <a:r>
              <a:rPr spc="245" dirty="0">
                <a:solidFill>
                  <a:prstClr val="black"/>
                </a:solidFill>
                <a:latin typeface="Verdana"/>
                <a:cs typeface="Verdana"/>
              </a:rPr>
              <a:t> </a:t>
            </a:r>
            <a:r>
              <a:rPr dirty="0">
                <a:solidFill>
                  <a:prstClr val="black"/>
                </a:solidFill>
                <a:latin typeface="Verdana"/>
                <a:cs typeface="Verdana"/>
              </a:rPr>
              <a:t>outils</a:t>
            </a:r>
            <a:r>
              <a:rPr spc="245" dirty="0">
                <a:solidFill>
                  <a:prstClr val="black"/>
                </a:solidFill>
                <a:latin typeface="Verdana"/>
                <a:cs typeface="Verdana"/>
              </a:rPr>
              <a:t> </a:t>
            </a:r>
            <a:r>
              <a:rPr dirty="0">
                <a:solidFill>
                  <a:prstClr val="black"/>
                </a:solidFill>
                <a:latin typeface="Verdana"/>
                <a:cs typeface="Verdana"/>
              </a:rPr>
              <a:t>sur</a:t>
            </a:r>
            <a:r>
              <a:rPr spc="229" dirty="0">
                <a:solidFill>
                  <a:prstClr val="black"/>
                </a:solidFill>
                <a:latin typeface="Verdana"/>
                <a:cs typeface="Verdana"/>
              </a:rPr>
              <a:t> </a:t>
            </a:r>
            <a:r>
              <a:rPr dirty="0">
                <a:solidFill>
                  <a:prstClr val="black"/>
                </a:solidFill>
                <a:latin typeface="Verdana"/>
                <a:cs typeface="Verdana"/>
              </a:rPr>
              <a:t>lesquels</a:t>
            </a:r>
            <a:r>
              <a:rPr spc="245" dirty="0">
                <a:solidFill>
                  <a:prstClr val="black"/>
                </a:solidFill>
                <a:latin typeface="Verdana"/>
                <a:cs typeface="Verdana"/>
              </a:rPr>
              <a:t> </a:t>
            </a:r>
            <a:r>
              <a:rPr spc="5" dirty="0">
                <a:solidFill>
                  <a:prstClr val="black"/>
                </a:solidFill>
                <a:latin typeface="Verdana"/>
                <a:cs typeface="Verdana"/>
              </a:rPr>
              <a:t>il</a:t>
            </a:r>
            <a:r>
              <a:rPr spc="250" dirty="0">
                <a:solidFill>
                  <a:prstClr val="black"/>
                </a:solidFill>
                <a:latin typeface="Verdana"/>
                <a:cs typeface="Verdana"/>
              </a:rPr>
              <a:t> </a:t>
            </a:r>
            <a:r>
              <a:rPr dirty="0">
                <a:solidFill>
                  <a:prstClr val="black"/>
                </a:solidFill>
                <a:latin typeface="Verdana"/>
                <a:cs typeface="Verdana"/>
              </a:rPr>
              <a:t>a</a:t>
            </a:r>
            <a:r>
              <a:rPr spc="245" dirty="0">
                <a:solidFill>
                  <a:prstClr val="black"/>
                </a:solidFill>
                <a:latin typeface="Verdana"/>
                <a:cs typeface="Verdana"/>
              </a:rPr>
              <a:t> </a:t>
            </a:r>
            <a:r>
              <a:rPr spc="-10" dirty="0">
                <a:solidFill>
                  <a:prstClr val="black"/>
                </a:solidFill>
                <a:latin typeface="Verdana"/>
                <a:cs typeface="Verdana"/>
              </a:rPr>
              <a:t>paramétré</a:t>
            </a:r>
            <a:r>
              <a:rPr spc="240" dirty="0">
                <a:solidFill>
                  <a:prstClr val="black"/>
                </a:solidFill>
                <a:latin typeface="Verdana"/>
                <a:cs typeface="Verdana"/>
              </a:rPr>
              <a:t> </a:t>
            </a:r>
            <a:r>
              <a:rPr spc="10" dirty="0">
                <a:solidFill>
                  <a:prstClr val="black"/>
                </a:solidFill>
                <a:latin typeface="Verdana"/>
                <a:cs typeface="Verdana"/>
              </a:rPr>
              <a:t>sa</a:t>
            </a:r>
            <a:endParaRPr>
              <a:solidFill>
                <a:prstClr val="black"/>
              </a:solidFill>
              <a:latin typeface="Verdana"/>
              <a:cs typeface="Verdana"/>
            </a:endParaRPr>
          </a:p>
          <a:p>
            <a:pPr marL="12700" algn="just">
              <a:spcBef>
                <a:spcPts val="1080"/>
              </a:spcBef>
            </a:pPr>
            <a:r>
              <a:rPr spc="-5" dirty="0">
                <a:solidFill>
                  <a:prstClr val="black"/>
                </a:solidFill>
                <a:latin typeface="Verdana"/>
                <a:cs typeface="Verdana"/>
              </a:rPr>
              <a:t>veille.</a:t>
            </a:r>
            <a:r>
              <a:rPr spc="225" dirty="0">
                <a:solidFill>
                  <a:prstClr val="black"/>
                </a:solidFill>
                <a:latin typeface="Verdana"/>
                <a:cs typeface="Verdana"/>
              </a:rPr>
              <a:t> </a:t>
            </a:r>
            <a:r>
              <a:rPr dirty="0">
                <a:solidFill>
                  <a:prstClr val="black"/>
                </a:solidFill>
                <a:latin typeface="Verdana"/>
                <a:cs typeface="Verdana"/>
              </a:rPr>
              <a:t>Selon</a:t>
            </a:r>
            <a:r>
              <a:rPr spc="220" dirty="0">
                <a:solidFill>
                  <a:prstClr val="black"/>
                </a:solidFill>
                <a:latin typeface="Verdana"/>
                <a:cs typeface="Verdana"/>
              </a:rPr>
              <a:t> </a:t>
            </a:r>
            <a:r>
              <a:rPr dirty="0">
                <a:solidFill>
                  <a:prstClr val="black"/>
                </a:solidFill>
                <a:latin typeface="Verdana"/>
                <a:cs typeface="Verdana"/>
              </a:rPr>
              <a:t>le</a:t>
            </a:r>
            <a:r>
              <a:rPr spc="235" dirty="0">
                <a:solidFill>
                  <a:prstClr val="black"/>
                </a:solidFill>
                <a:latin typeface="Verdana"/>
                <a:cs typeface="Verdana"/>
              </a:rPr>
              <a:t> </a:t>
            </a:r>
            <a:r>
              <a:rPr spc="-5" dirty="0">
                <a:solidFill>
                  <a:prstClr val="black"/>
                </a:solidFill>
                <a:latin typeface="Verdana"/>
                <a:cs typeface="Verdana"/>
              </a:rPr>
              <a:t>cas,</a:t>
            </a:r>
            <a:r>
              <a:rPr spc="245" dirty="0">
                <a:solidFill>
                  <a:prstClr val="black"/>
                </a:solidFill>
                <a:latin typeface="Verdana"/>
                <a:cs typeface="Verdana"/>
              </a:rPr>
              <a:t> </a:t>
            </a:r>
            <a:r>
              <a:rPr spc="-5" dirty="0">
                <a:solidFill>
                  <a:prstClr val="black"/>
                </a:solidFill>
                <a:latin typeface="Verdana"/>
                <a:cs typeface="Verdana"/>
              </a:rPr>
              <a:t>ces</a:t>
            </a:r>
            <a:r>
              <a:rPr spc="260" dirty="0">
                <a:solidFill>
                  <a:prstClr val="black"/>
                </a:solidFill>
                <a:latin typeface="Verdana"/>
                <a:cs typeface="Verdana"/>
              </a:rPr>
              <a:t> </a:t>
            </a:r>
            <a:r>
              <a:rPr spc="-5" dirty="0">
                <a:solidFill>
                  <a:prstClr val="black"/>
                </a:solidFill>
                <a:latin typeface="Verdana"/>
                <a:cs typeface="Verdana"/>
              </a:rPr>
              <a:t>messages</a:t>
            </a:r>
            <a:r>
              <a:rPr spc="225" dirty="0">
                <a:solidFill>
                  <a:prstClr val="black"/>
                </a:solidFill>
                <a:latin typeface="Verdana"/>
                <a:cs typeface="Verdana"/>
              </a:rPr>
              <a:t> </a:t>
            </a:r>
            <a:r>
              <a:rPr dirty="0">
                <a:solidFill>
                  <a:prstClr val="black"/>
                </a:solidFill>
                <a:latin typeface="Verdana"/>
                <a:cs typeface="Verdana"/>
              </a:rPr>
              <a:t>sont</a:t>
            </a:r>
            <a:r>
              <a:rPr spc="240" dirty="0">
                <a:solidFill>
                  <a:prstClr val="black"/>
                </a:solidFill>
                <a:latin typeface="Verdana"/>
                <a:cs typeface="Verdana"/>
              </a:rPr>
              <a:t> </a:t>
            </a:r>
            <a:r>
              <a:rPr spc="-5" dirty="0">
                <a:solidFill>
                  <a:prstClr val="black"/>
                </a:solidFill>
                <a:latin typeface="Verdana"/>
                <a:cs typeface="Verdana"/>
              </a:rPr>
              <a:t>reçus</a:t>
            </a:r>
            <a:r>
              <a:rPr spc="245" dirty="0">
                <a:solidFill>
                  <a:prstClr val="black"/>
                </a:solidFill>
                <a:latin typeface="Verdana"/>
                <a:cs typeface="Verdana"/>
              </a:rPr>
              <a:t> </a:t>
            </a:r>
            <a:r>
              <a:rPr dirty="0">
                <a:solidFill>
                  <a:prstClr val="black"/>
                </a:solidFill>
                <a:latin typeface="Verdana"/>
                <a:cs typeface="Verdana"/>
              </a:rPr>
              <a:t>dans</a:t>
            </a:r>
            <a:r>
              <a:rPr spc="240" dirty="0">
                <a:solidFill>
                  <a:prstClr val="black"/>
                </a:solidFill>
                <a:latin typeface="Verdana"/>
                <a:cs typeface="Verdana"/>
              </a:rPr>
              <a:t> </a:t>
            </a:r>
            <a:r>
              <a:rPr spc="-5" dirty="0">
                <a:solidFill>
                  <a:prstClr val="black"/>
                </a:solidFill>
                <a:latin typeface="Verdana"/>
                <a:cs typeface="Verdana"/>
              </a:rPr>
              <a:t>son</a:t>
            </a:r>
            <a:r>
              <a:rPr spc="240" dirty="0">
                <a:solidFill>
                  <a:prstClr val="black"/>
                </a:solidFill>
                <a:latin typeface="Verdana"/>
                <a:cs typeface="Verdana"/>
              </a:rPr>
              <a:t> </a:t>
            </a:r>
            <a:r>
              <a:rPr dirty="0">
                <a:solidFill>
                  <a:prstClr val="black"/>
                </a:solidFill>
                <a:latin typeface="Verdana"/>
                <a:cs typeface="Verdana"/>
              </a:rPr>
              <a:t>courriel,</a:t>
            </a:r>
            <a:r>
              <a:rPr spc="235" dirty="0">
                <a:solidFill>
                  <a:prstClr val="black"/>
                </a:solidFill>
                <a:latin typeface="Verdana"/>
                <a:cs typeface="Verdana"/>
              </a:rPr>
              <a:t> </a:t>
            </a:r>
            <a:r>
              <a:rPr dirty="0">
                <a:solidFill>
                  <a:prstClr val="black"/>
                </a:solidFill>
                <a:latin typeface="Verdana"/>
                <a:cs typeface="Verdana"/>
              </a:rPr>
              <a:t>le</a:t>
            </a:r>
            <a:r>
              <a:rPr spc="235" dirty="0">
                <a:solidFill>
                  <a:prstClr val="black"/>
                </a:solidFill>
                <a:latin typeface="Verdana"/>
                <a:cs typeface="Verdana"/>
              </a:rPr>
              <a:t> </a:t>
            </a:r>
            <a:r>
              <a:rPr spc="-5" dirty="0">
                <a:solidFill>
                  <a:prstClr val="black"/>
                </a:solidFill>
                <a:latin typeface="Verdana"/>
                <a:cs typeface="Verdana"/>
              </a:rPr>
              <a:t>compte</a:t>
            </a:r>
            <a:r>
              <a:rPr spc="250" dirty="0">
                <a:solidFill>
                  <a:prstClr val="black"/>
                </a:solidFill>
                <a:latin typeface="Verdana"/>
                <a:cs typeface="Verdana"/>
              </a:rPr>
              <a:t> </a:t>
            </a:r>
            <a:r>
              <a:rPr spc="-5" dirty="0">
                <a:solidFill>
                  <a:prstClr val="black"/>
                </a:solidFill>
                <a:latin typeface="Verdana"/>
                <a:cs typeface="Verdana"/>
              </a:rPr>
              <a:t>d'un</a:t>
            </a:r>
            <a:r>
              <a:rPr spc="250" dirty="0">
                <a:solidFill>
                  <a:prstClr val="black"/>
                </a:solidFill>
                <a:latin typeface="Verdana"/>
                <a:cs typeface="Verdana"/>
              </a:rPr>
              <a:t> </a:t>
            </a:r>
            <a:r>
              <a:rPr spc="-5" dirty="0">
                <a:solidFill>
                  <a:prstClr val="black"/>
                </a:solidFill>
                <a:latin typeface="Verdana"/>
                <a:cs typeface="Verdana"/>
              </a:rPr>
              <a:t>agrégateur</a:t>
            </a:r>
            <a:r>
              <a:rPr spc="240" dirty="0">
                <a:solidFill>
                  <a:prstClr val="black"/>
                </a:solidFill>
                <a:latin typeface="Verdana"/>
                <a:cs typeface="Verdana"/>
              </a:rPr>
              <a:t> </a:t>
            </a:r>
            <a:r>
              <a:rPr dirty="0">
                <a:solidFill>
                  <a:prstClr val="black"/>
                </a:solidFill>
                <a:latin typeface="Verdana"/>
                <a:cs typeface="Verdana"/>
              </a:rPr>
              <a:t>de</a:t>
            </a:r>
            <a:r>
              <a:rPr spc="245" dirty="0">
                <a:solidFill>
                  <a:prstClr val="black"/>
                </a:solidFill>
                <a:latin typeface="Verdana"/>
                <a:cs typeface="Verdana"/>
              </a:rPr>
              <a:t> </a:t>
            </a:r>
            <a:r>
              <a:rPr spc="-5" dirty="0">
                <a:solidFill>
                  <a:prstClr val="black"/>
                </a:solidFill>
                <a:latin typeface="Verdana"/>
                <a:cs typeface="Verdana"/>
              </a:rPr>
              <a:t>son</a:t>
            </a:r>
            <a:endParaRPr>
              <a:solidFill>
                <a:prstClr val="black"/>
              </a:solidFill>
              <a:latin typeface="Verdana"/>
              <a:cs typeface="Verdana"/>
            </a:endParaRPr>
          </a:p>
          <a:p>
            <a:pPr marL="12700" algn="just">
              <a:spcBef>
                <a:spcPts val="1080"/>
              </a:spcBef>
            </a:pPr>
            <a:r>
              <a:rPr dirty="0">
                <a:solidFill>
                  <a:prstClr val="black"/>
                </a:solidFill>
                <a:latin typeface="Verdana"/>
                <a:cs typeface="Verdana"/>
              </a:rPr>
              <a:t>choix,</a:t>
            </a:r>
            <a:r>
              <a:rPr spc="-25" dirty="0">
                <a:solidFill>
                  <a:prstClr val="black"/>
                </a:solidFill>
                <a:latin typeface="Verdana"/>
                <a:cs typeface="Verdana"/>
              </a:rPr>
              <a:t> </a:t>
            </a:r>
            <a:r>
              <a:rPr spc="-5" dirty="0">
                <a:solidFill>
                  <a:prstClr val="black"/>
                </a:solidFill>
                <a:latin typeface="Verdana"/>
                <a:cs typeface="Verdana"/>
              </a:rPr>
              <a:t>sa page</a:t>
            </a:r>
            <a:r>
              <a:rPr spc="15" dirty="0">
                <a:solidFill>
                  <a:prstClr val="black"/>
                </a:solidFill>
                <a:latin typeface="Verdana"/>
                <a:cs typeface="Verdana"/>
              </a:rPr>
              <a:t> </a:t>
            </a:r>
            <a:r>
              <a:rPr spc="-30" dirty="0">
                <a:solidFill>
                  <a:prstClr val="black"/>
                </a:solidFill>
                <a:latin typeface="Verdana"/>
                <a:cs typeface="Verdana"/>
              </a:rPr>
              <a:t>Web</a:t>
            </a:r>
            <a:r>
              <a:rPr spc="5" dirty="0">
                <a:solidFill>
                  <a:prstClr val="black"/>
                </a:solidFill>
                <a:latin typeface="Verdana"/>
                <a:cs typeface="Verdana"/>
              </a:rPr>
              <a:t> </a:t>
            </a:r>
            <a:r>
              <a:rPr spc="-5" dirty="0">
                <a:solidFill>
                  <a:prstClr val="black"/>
                </a:solidFill>
                <a:latin typeface="Verdana"/>
                <a:cs typeface="Verdana"/>
              </a:rPr>
              <a:t>personnalisée,</a:t>
            </a:r>
            <a:r>
              <a:rPr spc="-15" dirty="0">
                <a:solidFill>
                  <a:prstClr val="black"/>
                </a:solidFill>
                <a:latin typeface="Verdana"/>
                <a:cs typeface="Verdana"/>
              </a:rPr>
              <a:t> </a:t>
            </a:r>
            <a:r>
              <a:rPr spc="-5" dirty="0">
                <a:solidFill>
                  <a:prstClr val="black"/>
                </a:solidFill>
                <a:latin typeface="Verdana"/>
                <a:cs typeface="Verdana"/>
              </a:rPr>
              <a:t>etc.</a:t>
            </a:r>
            <a:endParaRPr>
              <a:solidFill>
                <a:prstClr val="black"/>
              </a:solidFill>
              <a:latin typeface="Verdana"/>
              <a:cs typeface="Verdana"/>
            </a:endParaRPr>
          </a:p>
          <a:p>
            <a:pPr marL="756285" indent="-287020" algn="just">
              <a:spcBef>
                <a:spcPts val="940"/>
              </a:spcBef>
              <a:buFont typeface="Arial MT"/>
              <a:buChar char="•"/>
              <a:tabLst>
                <a:tab pos="756920" algn="l"/>
              </a:tabLst>
            </a:pPr>
            <a:r>
              <a:rPr b="1" spc="-5" dirty="0">
                <a:solidFill>
                  <a:srgbClr val="0000FF"/>
                </a:solidFill>
                <a:latin typeface="Verdana"/>
                <a:cs typeface="Verdana"/>
              </a:rPr>
              <a:t>Profil</a:t>
            </a:r>
            <a:r>
              <a:rPr b="1" spc="-20" dirty="0">
                <a:solidFill>
                  <a:srgbClr val="0000FF"/>
                </a:solidFill>
                <a:latin typeface="Verdana"/>
                <a:cs typeface="Verdana"/>
              </a:rPr>
              <a:t> </a:t>
            </a:r>
            <a:r>
              <a:rPr b="1" dirty="0">
                <a:solidFill>
                  <a:srgbClr val="0000FF"/>
                </a:solidFill>
                <a:latin typeface="Verdana"/>
                <a:cs typeface="Verdana"/>
              </a:rPr>
              <a:t>de</a:t>
            </a:r>
            <a:r>
              <a:rPr b="1" spc="-20" dirty="0">
                <a:solidFill>
                  <a:srgbClr val="0000FF"/>
                </a:solidFill>
                <a:latin typeface="Verdana"/>
                <a:cs typeface="Verdana"/>
              </a:rPr>
              <a:t> </a:t>
            </a:r>
            <a:r>
              <a:rPr b="1" spc="-5" dirty="0">
                <a:solidFill>
                  <a:srgbClr val="0000FF"/>
                </a:solidFill>
                <a:latin typeface="Verdana"/>
                <a:cs typeface="Verdana"/>
              </a:rPr>
              <a:t>recherche</a:t>
            </a:r>
            <a:endParaRPr>
              <a:solidFill>
                <a:prstClr val="black"/>
              </a:solidFill>
              <a:latin typeface="Verdana"/>
              <a:cs typeface="Verdana"/>
            </a:endParaRPr>
          </a:p>
          <a:p>
            <a:pPr marL="12700" marR="127000" indent="914400" algn="just">
              <a:lnSpc>
                <a:spcPct val="150000"/>
              </a:lnSpc>
              <a:spcBef>
                <a:spcPts val="345"/>
              </a:spcBef>
            </a:pPr>
            <a:r>
              <a:rPr spc="-10" dirty="0">
                <a:solidFill>
                  <a:prstClr val="black"/>
                </a:solidFill>
                <a:latin typeface="Verdana"/>
                <a:cs typeface="Verdana"/>
              </a:rPr>
              <a:t>L'utilisateur </a:t>
            </a:r>
            <a:r>
              <a:rPr dirty="0">
                <a:solidFill>
                  <a:prstClr val="black"/>
                </a:solidFill>
                <a:latin typeface="Verdana"/>
                <a:cs typeface="Verdana"/>
              </a:rPr>
              <a:t>doit </a:t>
            </a:r>
            <a:r>
              <a:rPr spc="-5" dirty="0">
                <a:solidFill>
                  <a:prstClr val="black"/>
                </a:solidFill>
                <a:latin typeface="Verdana"/>
                <a:cs typeface="Verdana"/>
              </a:rPr>
              <a:t>établir </a:t>
            </a:r>
            <a:r>
              <a:rPr dirty="0">
                <a:solidFill>
                  <a:prstClr val="black"/>
                </a:solidFill>
                <a:latin typeface="Verdana"/>
                <a:cs typeface="Verdana"/>
              </a:rPr>
              <a:t>un profil </a:t>
            </a:r>
            <a:r>
              <a:rPr spc="-5" dirty="0">
                <a:solidFill>
                  <a:prstClr val="black"/>
                </a:solidFill>
                <a:latin typeface="Verdana"/>
                <a:cs typeface="Verdana"/>
              </a:rPr>
              <a:t>de recherche pour chaque </a:t>
            </a:r>
            <a:r>
              <a:rPr dirty="0">
                <a:solidFill>
                  <a:prstClr val="black"/>
                </a:solidFill>
                <a:latin typeface="Verdana"/>
                <a:cs typeface="Verdana"/>
              </a:rPr>
              <a:t>outil </a:t>
            </a:r>
            <a:r>
              <a:rPr spc="-5" dirty="0">
                <a:solidFill>
                  <a:prstClr val="black"/>
                </a:solidFill>
                <a:latin typeface="Verdana"/>
                <a:cs typeface="Verdana"/>
              </a:rPr>
              <a:t>sélectionné </a:t>
            </a:r>
            <a:r>
              <a:rPr dirty="0">
                <a:solidFill>
                  <a:prstClr val="black"/>
                </a:solidFill>
                <a:latin typeface="Verdana"/>
                <a:cs typeface="Verdana"/>
              </a:rPr>
              <a:t>: </a:t>
            </a:r>
            <a:r>
              <a:rPr spc="-5" dirty="0">
                <a:solidFill>
                  <a:prstClr val="black"/>
                </a:solidFill>
                <a:latin typeface="Verdana"/>
                <a:cs typeface="Verdana"/>
              </a:rPr>
              <a:t>bases </a:t>
            </a:r>
            <a:r>
              <a:rPr spc="-10" dirty="0">
                <a:solidFill>
                  <a:prstClr val="black"/>
                </a:solidFill>
                <a:latin typeface="Verdana"/>
                <a:cs typeface="Verdana"/>
              </a:rPr>
              <a:t>de </a:t>
            </a:r>
            <a:r>
              <a:rPr spc="-5" dirty="0">
                <a:solidFill>
                  <a:prstClr val="black"/>
                </a:solidFill>
                <a:latin typeface="Verdana"/>
                <a:cs typeface="Verdana"/>
              </a:rPr>
              <a:t> données,</a:t>
            </a:r>
            <a:r>
              <a:rPr dirty="0">
                <a:solidFill>
                  <a:prstClr val="black"/>
                </a:solidFill>
                <a:latin typeface="Verdana"/>
                <a:cs typeface="Verdana"/>
              </a:rPr>
              <a:t> </a:t>
            </a:r>
            <a:r>
              <a:rPr spc="-5" dirty="0">
                <a:solidFill>
                  <a:prstClr val="black"/>
                </a:solidFill>
                <a:latin typeface="Verdana"/>
                <a:cs typeface="Verdana"/>
              </a:rPr>
              <a:t>sources</a:t>
            </a:r>
            <a:r>
              <a:rPr dirty="0">
                <a:solidFill>
                  <a:prstClr val="black"/>
                </a:solidFill>
                <a:latin typeface="Verdana"/>
                <a:cs typeface="Verdana"/>
              </a:rPr>
              <a:t> Internet</a:t>
            </a:r>
            <a:r>
              <a:rPr spc="5" dirty="0">
                <a:solidFill>
                  <a:prstClr val="black"/>
                </a:solidFill>
                <a:latin typeface="Verdana"/>
                <a:cs typeface="Verdana"/>
              </a:rPr>
              <a:t> </a:t>
            </a:r>
            <a:r>
              <a:rPr dirty="0">
                <a:solidFill>
                  <a:prstClr val="black"/>
                </a:solidFill>
                <a:latin typeface="Verdana"/>
                <a:cs typeface="Verdana"/>
              </a:rPr>
              <a:t>comme</a:t>
            </a:r>
            <a:r>
              <a:rPr spc="5" dirty="0">
                <a:solidFill>
                  <a:prstClr val="black"/>
                </a:solidFill>
                <a:latin typeface="Verdana"/>
                <a:cs typeface="Verdana"/>
              </a:rPr>
              <a:t> </a:t>
            </a:r>
            <a:r>
              <a:rPr spc="-10" dirty="0">
                <a:solidFill>
                  <a:prstClr val="black"/>
                </a:solidFill>
                <a:latin typeface="Verdana"/>
                <a:cs typeface="Verdana"/>
              </a:rPr>
              <a:t>des</a:t>
            </a:r>
            <a:r>
              <a:rPr spc="-5" dirty="0">
                <a:solidFill>
                  <a:prstClr val="black"/>
                </a:solidFill>
                <a:latin typeface="Verdana"/>
                <a:cs typeface="Verdana"/>
              </a:rPr>
              <a:t> </a:t>
            </a:r>
            <a:r>
              <a:rPr dirty="0">
                <a:solidFill>
                  <a:prstClr val="black"/>
                </a:solidFill>
                <a:latin typeface="Verdana"/>
                <a:cs typeface="Verdana"/>
              </a:rPr>
              <a:t>moteurs</a:t>
            </a:r>
            <a:r>
              <a:rPr spc="5" dirty="0">
                <a:solidFill>
                  <a:prstClr val="black"/>
                </a:solidFill>
                <a:latin typeface="Verdana"/>
                <a:cs typeface="Verdana"/>
              </a:rPr>
              <a:t> </a:t>
            </a:r>
            <a:r>
              <a:rPr spc="-5" dirty="0">
                <a:solidFill>
                  <a:prstClr val="black"/>
                </a:solidFill>
                <a:latin typeface="Verdana"/>
                <a:cs typeface="Verdana"/>
              </a:rPr>
              <a:t>de</a:t>
            </a:r>
            <a:r>
              <a:rPr dirty="0">
                <a:solidFill>
                  <a:prstClr val="black"/>
                </a:solidFill>
                <a:latin typeface="Verdana"/>
                <a:cs typeface="Verdana"/>
              </a:rPr>
              <a:t> </a:t>
            </a:r>
            <a:r>
              <a:rPr spc="-5" dirty="0">
                <a:solidFill>
                  <a:prstClr val="black"/>
                </a:solidFill>
                <a:latin typeface="Verdana"/>
                <a:cs typeface="Verdana"/>
              </a:rPr>
              <a:t>recherche,</a:t>
            </a:r>
            <a:r>
              <a:rPr dirty="0">
                <a:solidFill>
                  <a:prstClr val="black"/>
                </a:solidFill>
                <a:latin typeface="Verdana"/>
                <a:cs typeface="Verdana"/>
              </a:rPr>
              <a:t> </a:t>
            </a:r>
            <a:r>
              <a:rPr spc="-10" dirty="0">
                <a:solidFill>
                  <a:prstClr val="black"/>
                </a:solidFill>
                <a:latin typeface="Verdana"/>
                <a:cs typeface="Verdana"/>
              </a:rPr>
              <a:t>des</a:t>
            </a:r>
            <a:r>
              <a:rPr spc="-5" dirty="0">
                <a:solidFill>
                  <a:prstClr val="black"/>
                </a:solidFill>
                <a:latin typeface="Verdana"/>
                <a:cs typeface="Verdana"/>
              </a:rPr>
              <a:t> </a:t>
            </a:r>
            <a:r>
              <a:rPr dirty="0">
                <a:solidFill>
                  <a:prstClr val="black"/>
                </a:solidFill>
                <a:latin typeface="Verdana"/>
                <a:cs typeface="Verdana"/>
              </a:rPr>
              <a:t>sites</a:t>
            </a:r>
            <a:r>
              <a:rPr spc="5" dirty="0">
                <a:solidFill>
                  <a:prstClr val="black"/>
                </a:solidFill>
                <a:latin typeface="Verdana"/>
                <a:cs typeface="Verdana"/>
              </a:rPr>
              <a:t> </a:t>
            </a:r>
            <a:r>
              <a:rPr spc="-30" dirty="0">
                <a:solidFill>
                  <a:prstClr val="black"/>
                </a:solidFill>
                <a:latin typeface="Verdana"/>
                <a:cs typeface="Verdana"/>
              </a:rPr>
              <a:t>Web</a:t>
            </a:r>
            <a:r>
              <a:rPr spc="-25" dirty="0">
                <a:solidFill>
                  <a:prstClr val="black"/>
                </a:solidFill>
                <a:latin typeface="Verdana"/>
                <a:cs typeface="Verdana"/>
              </a:rPr>
              <a:t> </a:t>
            </a:r>
            <a:r>
              <a:rPr dirty="0">
                <a:solidFill>
                  <a:prstClr val="black"/>
                </a:solidFill>
                <a:latin typeface="Verdana"/>
                <a:cs typeface="Verdana"/>
              </a:rPr>
              <a:t>d'éditeurs</a:t>
            </a:r>
            <a:r>
              <a:rPr spc="5" dirty="0">
                <a:solidFill>
                  <a:prstClr val="black"/>
                </a:solidFill>
                <a:latin typeface="Verdana"/>
                <a:cs typeface="Verdana"/>
              </a:rPr>
              <a:t> </a:t>
            </a:r>
            <a:r>
              <a:rPr spc="-10" dirty="0">
                <a:solidFill>
                  <a:prstClr val="black"/>
                </a:solidFill>
                <a:latin typeface="Verdana"/>
                <a:cs typeface="Verdana"/>
              </a:rPr>
              <a:t>de </a:t>
            </a:r>
            <a:r>
              <a:rPr spc="-5" dirty="0">
                <a:solidFill>
                  <a:prstClr val="black"/>
                </a:solidFill>
                <a:latin typeface="Verdana"/>
                <a:cs typeface="Verdana"/>
              </a:rPr>
              <a:t> périodiques,</a:t>
            </a:r>
            <a:r>
              <a:rPr spc="15" dirty="0">
                <a:solidFill>
                  <a:prstClr val="black"/>
                </a:solidFill>
                <a:latin typeface="Verdana"/>
                <a:cs typeface="Verdana"/>
              </a:rPr>
              <a:t> </a:t>
            </a:r>
            <a:r>
              <a:rPr spc="-10" dirty="0">
                <a:solidFill>
                  <a:prstClr val="black"/>
                </a:solidFill>
                <a:latin typeface="Verdana"/>
                <a:cs typeface="Verdana"/>
              </a:rPr>
              <a:t>des</a:t>
            </a:r>
            <a:r>
              <a:rPr spc="25" dirty="0">
                <a:solidFill>
                  <a:prstClr val="black"/>
                </a:solidFill>
                <a:latin typeface="Verdana"/>
                <a:cs typeface="Verdana"/>
              </a:rPr>
              <a:t> </a:t>
            </a:r>
            <a:r>
              <a:rPr spc="-5" dirty="0">
                <a:solidFill>
                  <a:prstClr val="black"/>
                </a:solidFill>
                <a:latin typeface="Verdana"/>
                <a:cs typeface="Verdana"/>
              </a:rPr>
              <a:t>blogues,</a:t>
            </a:r>
            <a:r>
              <a:rPr spc="10" dirty="0">
                <a:solidFill>
                  <a:prstClr val="black"/>
                </a:solidFill>
                <a:latin typeface="Verdana"/>
                <a:cs typeface="Verdana"/>
              </a:rPr>
              <a:t> </a:t>
            </a:r>
            <a:r>
              <a:rPr spc="-5" dirty="0">
                <a:solidFill>
                  <a:prstClr val="black"/>
                </a:solidFill>
                <a:latin typeface="Verdana"/>
                <a:cs typeface="Verdana"/>
              </a:rPr>
              <a:t>etc.</a:t>
            </a:r>
            <a:endParaRPr>
              <a:solidFill>
                <a:prstClr val="black"/>
              </a:solidFill>
              <a:latin typeface="Verdana"/>
              <a:cs typeface="Verdana"/>
            </a:endParaRPr>
          </a:p>
          <a:p>
            <a:pPr marL="12700" marR="125095" indent="914400" algn="just">
              <a:lnSpc>
                <a:spcPct val="150000"/>
              </a:lnSpc>
              <a:spcBef>
                <a:spcPts val="5"/>
              </a:spcBef>
            </a:pPr>
            <a:r>
              <a:rPr dirty="0">
                <a:solidFill>
                  <a:prstClr val="black"/>
                </a:solidFill>
                <a:latin typeface="Verdana"/>
                <a:cs typeface="Verdana"/>
              </a:rPr>
              <a:t>Ce profil s'appuie </a:t>
            </a:r>
            <a:r>
              <a:rPr spc="-5" dirty="0">
                <a:solidFill>
                  <a:prstClr val="black"/>
                </a:solidFill>
                <a:latin typeface="Verdana"/>
                <a:cs typeface="Verdana"/>
              </a:rPr>
              <a:t>généralement </a:t>
            </a:r>
            <a:r>
              <a:rPr dirty="0">
                <a:solidFill>
                  <a:prstClr val="black"/>
                </a:solidFill>
                <a:latin typeface="Verdana"/>
                <a:cs typeface="Verdana"/>
              </a:rPr>
              <a:t>sur l'enregistrement </a:t>
            </a:r>
            <a:r>
              <a:rPr spc="-5" dirty="0">
                <a:solidFill>
                  <a:prstClr val="black"/>
                </a:solidFill>
                <a:latin typeface="Verdana"/>
                <a:cs typeface="Verdana"/>
              </a:rPr>
              <a:t>d'une </a:t>
            </a:r>
            <a:r>
              <a:rPr dirty="0">
                <a:solidFill>
                  <a:prstClr val="black"/>
                </a:solidFill>
                <a:latin typeface="Verdana"/>
                <a:cs typeface="Verdana"/>
              </a:rPr>
              <a:t>équation </a:t>
            </a:r>
            <a:r>
              <a:rPr spc="-5" dirty="0">
                <a:solidFill>
                  <a:prstClr val="black"/>
                </a:solidFill>
                <a:latin typeface="Verdana"/>
                <a:cs typeface="Verdana"/>
              </a:rPr>
              <a:t>de recherche </a:t>
            </a:r>
            <a:r>
              <a:rPr dirty="0">
                <a:solidFill>
                  <a:prstClr val="black"/>
                </a:solidFill>
                <a:latin typeface="Verdana"/>
                <a:cs typeface="Verdana"/>
              </a:rPr>
              <a:t>associée à </a:t>
            </a:r>
            <a:r>
              <a:rPr spc="-620" dirty="0">
                <a:solidFill>
                  <a:prstClr val="black"/>
                </a:solidFill>
                <a:latin typeface="Verdana"/>
                <a:cs typeface="Verdana"/>
              </a:rPr>
              <a:t> </a:t>
            </a:r>
            <a:r>
              <a:rPr spc="-10" dirty="0">
                <a:solidFill>
                  <a:prstClr val="black"/>
                </a:solidFill>
                <a:latin typeface="Verdana"/>
                <a:cs typeface="Verdana"/>
              </a:rPr>
              <a:t>des</a:t>
            </a:r>
            <a:r>
              <a:rPr spc="30" dirty="0">
                <a:solidFill>
                  <a:prstClr val="black"/>
                </a:solidFill>
                <a:latin typeface="Verdana"/>
                <a:cs typeface="Verdana"/>
              </a:rPr>
              <a:t> </a:t>
            </a:r>
            <a:r>
              <a:rPr dirty="0">
                <a:solidFill>
                  <a:prstClr val="black"/>
                </a:solidFill>
                <a:latin typeface="Verdana"/>
                <a:cs typeface="Verdana"/>
              </a:rPr>
              <a:t>filtres</a:t>
            </a:r>
            <a:r>
              <a:rPr spc="5" dirty="0">
                <a:solidFill>
                  <a:prstClr val="black"/>
                </a:solidFill>
                <a:latin typeface="Verdana"/>
                <a:cs typeface="Verdana"/>
              </a:rPr>
              <a:t> </a:t>
            </a:r>
            <a:r>
              <a:rPr spc="-5" dirty="0">
                <a:solidFill>
                  <a:prstClr val="black"/>
                </a:solidFill>
                <a:latin typeface="Verdana"/>
                <a:cs typeface="Verdana"/>
              </a:rPr>
              <a:t>qui</a:t>
            </a:r>
            <a:r>
              <a:rPr spc="15" dirty="0">
                <a:solidFill>
                  <a:prstClr val="black"/>
                </a:solidFill>
                <a:latin typeface="Verdana"/>
                <a:cs typeface="Verdana"/>
              </a:rPr>
              <a:t> </a:t>
            </a:r>
            <a:r>
              <a:rPr spc="-5" dirty="0">
                <a:solidFill>
                  <a:prstClr val="black"/>
                </a:solidFill>
                <a:latin typeface="Verdana"/>
                <a:cs typeface="Verdana"/>
              </a:rPr>
              <a:t>en</a:t>
            </a:r>
            <a:r>
              <a:rPr spc="20" dirty="0">
                <a:solidFill>
                  <a:prstClr val="black"/>
                </a:solidFill>
                <a:latin typeface="Verdana"/>
                <a:cs typeface="Verdana"/>
              </a:rPr>
              <a:t> </a:t>
            </a:r>
            <a:r>
              <a:rPr spc="-5" dirty="0">
                <a:solidFill>
                  <a:prstClr val="black"/>
                </a:solidFill>
                <a:latin typeface="Verdana"/>
                <a:cs typeface="Verdana"/>
              </a:rPr>
              <a:t>précisent</a:t>
            </a:r>
            <a:r>
              <a:rPr spc="20" dirty="0">
                <a:solidFill>
                  <a:prstClr val="black"/>
                </a:solidFill>
                <a:latin typeface="Verdana"/>
                <a:cs typeface="Verdana"/>
              </a:rPr>
              <a:t> </a:t>
            </a:r>
            <a:r>
              <a:rPr spc="5" dirty="0">
                <a:solidFill>
                  <a:prstClr val="black"/>
                </a:solidFill>
                <a:latin typeface="Verdana"/>
                <a:cs typeface="Verdana"/>
              </a:rPr>
              <a:t>la </a:t>
            </a:r>
            <a:r>
              <a:rPr spc="-5" dirty="0">
                <a:solidFill>
                  <a:prstClr val="black"/>
                </a:solidFill>
                <a:latin typeface="Verdana"/>
                <a:cs typeface="Verdana"/>
              </a:rPr>
              <a:t>portée</a:t>
            </a:r>
            <a:r>
              <a:rPr spc="15" dirty="0">
                <a:solidFill>
                  <a:prstClr val="black"/>
                </a:solidFill>
                <a:latin typeface="Verdana"/>
                <a:cs typeface="Verdana"/>
              </a:rPr>
              <a:t> </a:t>
            </a:r>
            <a:r>
              <a:rPr spc="-5" dirty="0">
                <a:solidFill>
                  <a:prstClr val="black"/>
                </a:solidFill>
                <a:latin typeface="Verdana"/>
                <a:cs typeface="Verdana"/>
              </a:rPr>
              <a:t>et</a:t>
            </a:r>
            <a:r>
              <a:rPr spc="20" dirty="0">
                <a:solidFill>
                  <a:prstClr val="black"/>
                </a:solidFill>
                <a:latin typeface="Verdana"/>
                <a:cs typeface="Verdana"/>
              </a:rPr>
              <a:t> </a:t>
            </a:r>
            <a:r>
              <a:rPr spc="-5" dirty="0">
                <a:solidFill>
                  <a:prstClr val="black"/>
                </a:solidFill>
                <a:latin typeface="Verdana"/>
                <a:cs typeface="Verdana"/>
              </a:rPr>
              <a:t>l'abonnement</a:t>
            </a:r>
            <a:r>
              <a:rPr spc="20" dirty="0">
                <a:solidFill>
                  <a:prstClr val="black"/>
                </a:solidFill>
                <a:latin typeface="Verdana"/>
                <a:cs typeface="Verdana"/>
              </a:rPr>
              <a:t> </a:t>
            </a:r>
            <a:r>
              <a:rPr dirty="0">
                <a:solidFill>
                  <a:prstClr val="black"/>
                </a:solidFill>
                <a:latin typeface="Verdana"/>
                <a:cs typeface="Verdana"/>
              </a:rPr>
              <a:t>aux</a:t>
            </a:r>
            <a:r>
              <a:rPr spc="5" dirty="0">
                <a:solidFill>
                  <a:prstClr val="black"/>
                </a:solidFill>
                <a:latin typeface="Verdana"/>
                <a:cs typeface="Verdana"/>
              </a:rPr>
              <a:t> </a:t>
            </a:r>
            <a:r>
              <a:rPr spc="-5" dirty="0">
                <a:solidFill>
                  <a:prstClr val="black"/>
                </a:solidFill>
                <a:latin typeface="Verdana"/>
                <a:cs typeface="Verdana"/>
              </a:rPr>
              <a:t>résultats</a:t>
            </a:r>
            <a:r>
              <a:rPr dirty="0">
                <a:solidFill>
                  <a:prstClr val="black"/>
                </a:solidFill>
                <a:latin typeface="Verdana"/>
                <a:cs typeface="Verdana"/>
              </a:rPr>
              <a:t> </a:t>
            </a:r>
            <a:r>
              <a:rPr spc="-5" dirty="0">
                <a:solidFill>
                  <a:prstClr val="black"/>
                </a:solidFill>
                <a:latin typeface="Verdana"/>
                <a:cs typeface="Verdana"/>
              </a:rPr>
              <a:t>de</a:t>
            </a:r>
            <a:r>
              <a:rPr spc="15" dirty="0">
                <a:solidFill>
                  <a:prstClr val="black"/>
                </a:solidFill>
                <a:latin typeface="Verdana"/>
                <a:cs typeface="Verdana"/>
              </a:rPr>
              <a:t> </a:t>
            </a:r>
            <a:r>
              <a:rPr spc="-5" dirty="0">
                <a:solidFill>
                  <a:prstClr val="black"/>
                </a:solidFill>
                <a:latin typeface="Verdana"/>
                <a:cs typeface="Verdana"/>
              </a:rPr>
              <a:t>cette</a:t>
            </a:r>
            <a:r>
              <a:rPr spc="25" dirty="0">
                <a:solidFill>
                  <a:prstClr val="black"/>
                </a:solidFill>
                <a:latin typeface="Verdana"/>
                <a:cs typeface="Verdana"/>
              </a:rPr>
              <a:t> </a:t>
            </a:r>
            <a:r>
              <a:rPr spc="-5" dirty="0">
                <a:solidFill>
                  <a:prstClr val="black"/>
                </a:solidFill>
                <a:latin typeface="Verdana"/>
                <a:cs typeface="Verdana"/>
              </a:rPr>
              <a:t>requête</a:t>
            </a:r>
            <a:r>
              <a:rPr spc="40" dirty="0">
                <a:solidFill>
                  <a:prstClr val="black"/>
                </a:solidFill>
                <a:latin typeface="Verdana"/>
                <a:cs typeface="Verdana"/>
              </a:rPr>
              <a:t> </a:t>
            </a:r>
            <a:r>
              <a:rPr spc="-5" dirty="0">
                <a:solidFill>
                  <a:prstClr val="black"/>
                </a:solidFill>
                <a:latin typeface="Verdana"/>
                <a:cs typeface="Verdana"/>
              </a:rPr>
              <a:t>automatisée.</a:t>
            </a:r>
            <a:endParaRPr>
              <a:solidFill>
                <a:prstClr val="black"/>
              </a:solidFill>
              <a:latin typeface="Verdana"/>
              <a:cs typeface="Verdana"/>
            </a:endParaRPr>
          </a:p>
          <a:p>
            <a:pPr marL="12700" algn="just">
              <a:spcBef>
                <a:spcPts val="1080"/>
              </a:spcBef>
            </a:pPr>
            <a:r>
              <a:rPr spc="-5" dirty="0">
                <a:solidFill>
                  <a:prstClr val="black"/>
                </a:solidFill>
                <a:latin typeface="Verdana"/>
                <a:cs typeface="Verdana"/>
              </a:rPr>
              <a:t>Cette</a:t>
            </a:r>
            <a:r>
              <a:rPr spc="25" dirty="0">
                <a:solidFill>
                  <a:prstClr val="black"/>
                </a:solidFill>
                <a:latin typeface="Verdana"/>
                <a:cs typeface="Verdana"/>
              </a:rPr>
              <a:t> </a:t>
            </a:r>
            <a:r>
              <a:rPr dirty="0">
                <a:solidFill>
                  <a:prstClr val="black"/>
                </a:solidFill>
                <a:latin typeface="Verdana"/>
                <a:cs typeface="Verdana"/>
              </a:rPr>
              <a:t>fonctionnalité,</a:t>
            </a:r>
            <a:r>
              <a:rPr spc="-10" dirty="0">
                <a:solidFill>
                  <a:prstClr val="black"/>
                </a:solidFill>
                <a:latin typeface="Verdana"/>
                <a:cs typeface="Verdana"/>
              </a:rPr>
              <a:t> </a:t>
            </a:r>
            <a:r>
              <a:rPr spc="-5" dirty="0">
                <a:solidFill>
                  <a:prstClr val="black"/>
                </a:solidFill>
                <a:latin typeface="Verdana"/>
                <a:cs typeface="Verdana"/>
              </a:rPr>
              <a:t>lorsqu'elle</a:t>
            </a:r>
            <a:r>
              <a:rPr spc="25" dirty="0">
                <a:solidFill>
                  <a:prstClr val="black"/>
                </a:solidFill>
                <a:latin typeface="Verdana"/>
                <a:cs typeface="Verdana"/>
              </a:rPr>
              <a:t> </a:t>
            </a:r>
            <a:r>
              <a:rPr spc="-5" dirty="0">
                <a:solidFill>
                  <a:prstClr val="black"/>
                </a:solidFill>
                <a:latin typeface="Verdana"/>
                <a:cs typeface="Verdana"/>
              </a:rPr>
              <a:t>est</a:t>
            </a:r>
            <a:r>
              <a:rPr spc="20" dirty="0">
                <a:solidFill>
                  <a:prstClr val="black"/>
                </a:solidFill>
                <a:latin typeface="Verdana"/>
                <a:cs typeface="Verdana"/>
              </a:rPr>
              <a:t> </a:t>
            </a:r>
            <a:r>
              <a:rPr spc="-5" dirty="0">
                <a:solidFill>
                  <a:prstClr val="black"/>
                </a:solidFill>
                <a:latin typeface="Verdana"/>
                <a:cs typeface="Verdana"/>
              </a:rPr>
              <a:t>disponible,</a:t>
            </a:r>
            <a:r>
              <a:rPr spc="25" dirty="0">
                <a:solidFill>
                  <a:prstClr val="black"/>
                </a:solidFill>
                <a:latin typeface="Verdana"/>
                <a:cs typeface="Verdana"/>
              </a:rPr>
              <a:t> </a:t>
            </a:r>
            <a:r>
              <a:rPr spc="-5" dirty="0">
                <a:solidFill>
                  <a:prstClr val="black"/>
                </a:solidFill>
                <a:latin typeface="Verdana"/>
                <a:cs typeface="Verdana"/>
              </a:rPr>
              <a:t>requiert</a:t>
            </a:r>
            <a:r>
              <a:rPr spc="20" dirty="0">
                <a:solidFill>
                  <a:prstClr val="black"/>
                </a:solidFill>
                <a:latin typeface="Verdana"/>
                <a:cs typeface="Verdana"/>
              </a:rPr>
              <a:t> </a:t>
            </a:r>
            <a:r>
              <a:rPr spc="5" dirty="0">
                <a:solidFill>
                  <a:prstClr val="black"/>
                </a:solidFill>
                <a:latin typeface="Verdana"/>
                <a:cs typeface="Verdana"/>
              </a:rPr>
              <a:t>la</a:t>
            </a:r>
            <a:r>
              <a:rPr dirty="0">
                <a:solidFill>
                  <a:prstClr val="black"/>
                </a:solidFill>
                <a:latin typeface="Verdana"/>
                <a:cs typeface="Verdana"/>
              </a:rPr>
              <a:t> </a:t>
            </a:r>
            <a:r>
              <a:rPr spc="-5" dirty="0">
                <a:solidFill>
                  <a:prstClr val="black"/>
                </a:solidFill>
                <a:latin typeface="Verdana"/>
                <a:cs typeface="Verdana"/>
              </a:rPr>
              <a:t>création</a:t>
            </a:r>
            <a:r>
              <a:rPr spc="10" dirty="0">
                <a:solidFill>
                  <a:prstClr val="black"/>
                </a:solidFill>
                <a:latin typeface="Verdana"/>
                <a:cs typeface="Verdana"/>
              </a:rPr>
              <a:t> </a:t>
            </a:r>
            <a:r>
              <a:rPr spc="-5" dirty="0">
                <a:solidFill>
                  <a:prstClr val="black"/>
                </a:solidFill>
                <a:latin typeface="Verdana"/>
                <a:cs typeface="Verdana"/>
              </a:rPr>
              <a:t>d'un</a:t>
            </a:r>
            <a:r>
              <a:rPr spc="20" dirty="0">
                <a:solidFill>
                  <a:prstClr val="black"/>
                </a:solidFill>
                <a:latin typeface="Verdana"/>
                <a:cs typeface="Verdana"/>
              </a:rPr>
              <a:t> </a:t>
            </a:r>
            <a:r>
              <a:rPr spc="-5" dirty="0">
                <a:solidFill>
                  <a:prstClr val="black"/>
                </a:solidFill>
                <a:latin typeface="Verdana"/>
                <a:cs typeface="Verdana"/>
              </a:rPr>
              <a:t>compte</a:t>
            </a:r>
            <a:r>
              <a:rPr spc="20" dirty="0">
                <a:solidFill>
                  <a:prstClr val="black"/>
                </a:solidFill>
                <a:latin typeface="Verdana"/>
                <a:cs typeface="Verdana"/>
              </a:rPr>
              <a:t> </a:t>
            </a:r>
            <a:r>
              <a:rPr spc="-20" dirty="0">
                <a:solidFill>
                  <a:prstClr val="black"/>
                </a:solidFill>
                <a:latin typeface="Verdana"/>
                <a:cs typeface="Verdana"/>
              </a:rPr>
              <a:t>utilisateur.</a:t>
            </a:r>
            <a:endParaRPr>
              <a:solidFill>
                <a:prstClr val="black"/>
              </a:solidFill>
              <a:latin typeface="Verdana"/>
              <a:cs typeface="Verdana"/>
            </a:endParaRPr>
          </a:p>
        </p:txBody>
      </p:sp>
    </p:spTree>
    <p:extLst>
      <p:ext uri="{BB962C8B-B14F-4D97-AF65-F5344CB8AC3E}">
        <p14:creationId xmlns:p14="http://schemas.microsoft.com/office/powerpoint/2010/main" val="8295614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prstGeom prst="rect">
            <a:avLst/>
          </a:prstGeom>
        </p:spPr>
        <p:txBody>
          <a:bodyPr vert="horz" wrap="square" lIns="0" tIns="13335" rIns="0" bIns="0" rtlCol="0">
            <a:spAutoFit/>
          </a:bodyPr>
          <a:lstStyle/>
          <a:p>
            <a:pPr marL="14604">
              <a:lnSpc>
                <a:spcPct val="100000"/>
              </a:lnSpc>
              <a:spcBef>
                <a:spcPts val="105"/>
              </a:spcBef>
            </a:pPr>
            <a:r>
              <a:rPr dirty="0"/>
              <a:t>CHAPITRE</a:t>
            </a:r>
            <a:r>
              <a:rPr spc="-65" dirty="0"/>
              <a:t> </a:t>
            </a:r>
            <a:r>
              <a:rPr dirty="0"/>
              <a:t>03</a:t>
            </a:r>
            <a:r>
              <a:rPr spc="-65" dirty="0"/>
              <a:t> </a:t>
            </a:r>
            <a:r>
              <a:rPr dirty="0"/>
              <a:t>:</a:t>
            </a:r>
          </a:p>
        </p:txBody>
      </p:sp>
      <p:sp>
        <p:nvSpPr>
          <p:cNvPr id="3" name="object 3"/>
          <p:cNvSpPr txBox="1"/>
          <p:nvPr/>
        </p:nvSpPr>
        <p:spPr>
          <a:xfrm>
            <a:off x="1571625" y="2876804"/>
            <a:ext cx="9044940" cy="696595"/>
          </a:xfrm>
          <a:prstGeom prst="rect">
            <a:avLst/>
          </a:prstGeom>
        </p:spPr>
        <p:txBody>
          <a:bodyPr vert="horz" wrap="square" lIns="0" tIns="13335" rIns="0" bIns="0" rtlCol="0">
            <a:spAutoFit/>
          </a:bodyPr>
          <a:lstStyle/>
          <a:p>
            <a:pPr marL="12700">
              <a:spcBef>
                <a:spcPts val="105"/>
              </a:spcBef>
            </a:pPr>
            <a:r>
              <a:rPr sz="4400" b="1" i="1" spc="-5" dirty="0">
                <a:solidFill>
                  <a:srgbClr val="FFFFFF"/>
                </a:solidFill>
                <a:latin typeface="Verdana"/>
                <a:cs typeface="Verdana"/>
              </a:rPr>
              <a:t>LOCALISER</a:t>
            </a:r>
            <a:r>
              <a:rPr sz="4400" b="1" i="1" spc="-60" dirty="0">
                <a:solidFill>
                  <a:srgbClr val="FFFFFF"/>
                </a:solidFill>
                <a:latin typeface="Verdana"/>
                <a:cs typeface="Verdana"/>
              </a:rPr>
              <a:t> </a:t>
            </a:r>
            <a:r>
              <a:rPr sz="4400" b="1" i="1" spc="-5" dirty="0">
                <a:solidFill>
                  <a:srgbClr val="FFFFFF"/>
                </a:solidFill>
                <a:latin typeface="Verdana"/>
                <a:cs typeface="Verdana"/>
              </a:rPr>
              <a:t>LES</a:t>
            </a:r>
            <a:r>
              <a:rPr sz="4400" b="1" i="1" spc="-30" dirty="0">
                <a:solidFill>
                  <a:srgbClr val="FFFFFF"/>
                </a:solidFill>
                <a:latin typeface="Verdana"/>
                <a:cs typeface="Verdana"/>
              </a:rPr>
              <a:t> </a:t>
            </a:r>
            <a:r>
              <a:rPr sz="4400" b="1" i="1" spc="-5" dirty="0">
                <a:solidFill>
                  <a:srgbClr val="FFFFFF"/>
                </a:solidFill>
                <a:latin typeface="Verdana"/>
                <a:cs typeface="Verdana"/>
              </a:rPr>
              <a:t>DOCUMENTS</a:t>
            </a:r>
            <a:endParaRPr sz="4400">
              <a:solidFill>
                <a:prstClr val="black"/>
              </a:solidFill>
              <a:latin typeface="Verdana"/>
              <a:cs typeface="Verdana"/>
            </a:endParaRPr>
          </a:p>
        </p:txBody>
      </p:sp>
    </p:spTree>
    <p:extLst>
      <p:ext uri="{BB962C8B-B14F-4D97-AF65-F5344CB8AC3E}">
        <p14:creationId xmlns:p14="http://schemas.microsoft.com/office/powerpoint/2010/main" val="27812646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73755" y="246633"/>
            <a:ext cx="6405245" cy="330835"/>
          </a:xfrm>
          <a:prstGeom prst="rect">
            <a:avLst/>
          </a:prstGeom>
        </p:spPr>
        <p:txBody>
          <a:bodyPr vert="horz" wrap="square" lIns="0" tIns="12700" rIns="0" bIns="0" rtlCol="0">
            <a:spAutoFit/>
          </a:bodyPr>
          <a:lstStyle/>
          <a:p>
            <a:pPr marL="12700">
              <a:lnSpc>
                <a:spcPct val="100000"/>
              </a:lnSpc>
              <a:spcBef>
                <a:spcPts val="100"/>
              </a:spcBef>
              <a:tabLst>
                <a:tab pos="2287905" algn="l"/>
              </a:tabLst>
            </a:pPr>
            <a:r>
              <a:rPr i="0" u="heavy" dirty="0">
                <a:uFill>
                  <a:solidFill>
                    <a:srgbClr val="FFFFFF"/>
                  </a:solidFill>
                </a:uFill>
                <a:latin typeface="Verdana"/>
                <a:cs typeface="Verdana"/>
              </a:rPr>
              <a:t>CHAPITRE</a:t>
            </a:r>
            <a:r>
              <a:rPr i="0" u="heavy" spc="-10" dirty="0">
                <a:uFill>
                  <a:solidFill>
                    <a:srgbClr val="FFFFFF"/>
                  </a:solidFill>
                </a:uFill>
                <a:latin typeface="Verdana"/>
                <a:cs typeface="Verdana"/>
              </a:rPr>
              <a:t> </a:t>
            </a:r>
            <a:r>
              <a:rPr i="0" u="heavy" dirty="0">
                <a:uFill>
                  <a:solidFill>
                    <a:srgbClr val="FFFFFF"/>
                  </a:solidFill>
                </a:uFill>
                <a:latin typeface="Verdana"/>
                <a:cs typeface="Verdana"/>
              </a:rPr>
              <a:t>03</a:t>
            </a:r>
            <a:r>
              <a:rPr i="0" u="heavy" spc="-25" dirty="0">
                <a:uFill>
                  <a:solidFill>
                    <a:srgbClr val="FFFFFF"/>
                  </a:solidFill>
                </a:uFill>
                <a:latin typeface="Verdana"/>
                <a:cs typeface="Verdana"/>
              </a:rPr>
              <a:t> </a:t>
            </a:r>
            <a:r>
              <a:rPr i="0" u="heavy" dirty="0">
                <a:uFill>
                  <a:solidFill>
                    <a:srgbClr val="FFFFFF"/>
                  </a:solidFill>
                </a:uFill>
                <a:latin typeface="Verdana"/>
                <a:cs typeface="Verdana"/>
              </a:rPr>
              <a:t>:</a:t>
            </a:r>
            <a:r>
              <a:rPr i="0" dirty="0">
                <a:latin typeface="Verdana"/>
                <a:cs typeface="Verdana"/>
              </a:rPr>
              <a:t>	</a:t>
            </a:r>
            <a:r>
              <a:rPr spc="-5" dirty="0"/>
              <a:t>LOCALISER</a:t>
            </a:r>
            <a:r>
              <a:rPr spc="-55" dirty="0"/>
              <a:t> </a:t>
            </a:r>
            <a:r>
              <a:rPr spc="-5" dirty="0"/>
              <a:t>LES</a:t>
            </a:r>
            <a:r>
              <a:rPr spc="-20" dirty="0"/>
              <a:t> </a:t>
            </a:r>
            <a:r>
              <a:rPr dirty="0"/>
              <a:t>DOCUMENTS</a:t>
            </a:r>
          </a:p>
        </p:txBody>
      </p:sp>
      <p:sp>
        <p:nvSpPr>
          <p:cNvPr id="3" name="object 3"/>
          <p:cNvSpPr txBox="1"/>
          <p:nvPr/>
        </p:nvSpPr>
        <p:spPr>
          <a:xfrm>
            <a:off x="197916" y="619992"/>
            <a:ext cx="11780520" cy="5764530"/>
          </a:xfrm>
          <a:prstGeom prst="rect">
            <a:avLst/>
          </a:prstGeom>
        </p:spPr>
        <p:txBody>
          <a:bodyPr vert="horz" wrap="square" lIns="0" tIns="12065" rIns="0" bIns="0" rtlCol="0">
            <a:spAutoFit/>
          </a:bodyPr>
          <a:lstStyle/>
          <a:p>
            <a:pPr marL="32384" marR="5080" indent="914400" algn="just">
              <a:lnSpc>
                <a:spcPct val="150000"/>
              </a:lnSpc>
              <a:spcBef>
                <a:spcPts val="95"/>
              </a:spcBef>
            </a:pPr>
            <a:r>
              <a:rPr spc="-5" dirty="0">
                <a:solidFill>
                  <a:prstClr val="black"/>
                </a:solidFill>
                <a:latin typeface="Verdana"/>
                <a:cs typeface="Verdana"/>
              </a:rPr>
              <a:t>C'est au cours de </a:t>
            </a:r>
            <a:r>
              <a:rPr dirty="0">
                <a:solidFill>
                  <a:prstClr val="black"/>
                </a:solidFill>
                <a:latin typeface="Verdana"/>
                <a:cs typeface="Verdana"/>
              </a:rPr>
              <a:t>cette </a:t>
            </a:r>
            <a:r>
              <a:rPr spc="-5" dirty="0">
                <a:solidFill>
                  <a:prstClr val="black"/>
                </a:solidFill>
                <a:latin typeface="Verdana"/>
                <a:cs typeface="Verdana"/>
              </a:rPr>
              <a:t>étape </a:t>
            </a:r>
            <a:r>
              <a:rPr dirty="0">
                <a:solidFill>
                  <a:prstClr val="black"/>
                </a:solidFill>
                <a:latin typeface="Verdana"/>
                <a:cs typeface="Verdana"/>
              </a:rPr>
              <a:t>que l'on </a:t>
            </a:r>
            <a:r>
              <a:rPr spc="-20" dirty="0">
                <a:solidFill>
                  <a:prstClr val="black"/>
                </a:solidFill>
                <a:latin typeface="Verdana"/>
                <a:cs typeface="Verdana"/>
              </a:rPr>
              <a:t>va </a:t>
            </a:r>
            <a:r>
              <a:rPr spc="-10" dirty="0">
                <a:solidFill>
                  <a:prstClr val="black"/>
                </a:solidFill>
                <a:latin typeface="Verdana"/>
                <a:cs typeface="Verdana"/>
              </a:rPr>
              <a:t>interroger </a:t>
            </a:r>
            <a:r>
              <a:rPr dirty="0">
                <a:solidFill>
                  <a:prstClr val="black"/>
                </a:solidFill>
                <a:latin typeface="Verdana"/>
                <a:cs typeface="Verdana"/>
              </a:rPr>
              <a:t>les différentes </a:t>
            </a:r>
            <a:r>
              <a:rPr spc="-5" dirty="0">
                <a:solidFill>
                  <a:prstClr val="black"/>
                </a:solidFill>
                <a:latin typeface="Verdana"/>
                <a:cs typeface="Verdana"/>
              </a:rPr>
              <a:t>sources sélectionnées au </a:t>
            </a:r>
            <a:r>
              <a:rPr dirty="0">
                <a:solidFill>
                  <a:prstClr val="black"/>
                </a:solidFill>
                <a:latin typeface="Verdana"/>
                <a:cs typeface="Verdana"/>
              </a:rPr>
              <a:t> </a:t>
            </a:r>
            <a:r>
              <a:rPr spc="-10" dirty="0">
                <a:solidFill>
                  <a:prstClr val="black"/>
                </a:solidFill>
                <a:latin typeface="Verdana"/>
                <a:cs typeface="Verdana"/>
              </a:rPr>
              <a:t>moyen </a:t>
            </a:r>
            <a:r>
              <a:rPr spc="-5" dirty="0">
                <a:solidFill>
                  <a:prstClr val="black"/>
                </a:solidFill>
                <a:latin typeface="Verdana"/>
                <a:cs typeface="Verdana"/>
              </a:rPr>
              <a:t>d'équations de recherche, enregistrer </a:t>
            </a:r>
            <a:r>
              <a:rPr dirty="0">
                <a:solidFill>
                  <a:prstClr val="black"/>
                </a:solidFill>
                <a:latin typeface="Verdana"/>
                <a:cs typeface="Verdana"/>
              </a:rPr>
              <a:t>les résultats pertinents </a:t>
            </a:r>
            <a:r>
              <a:rPr spc="-10" dirty="0">
                <a:solidFill>
                  <a:prstClr val="black"/>
                </a:solidFill>
                <a:latin typeface="Verdana"/>
                <a:cs typeface="Verdana"/>
              </a:rPr>
              <a:t>des </a:t>
            </a:r>
            <a:r>
              <a:rPr spc="-5" dirty="0">
                <a:solidFill>
                  <a:prstClr val="black"/>
                </a:solidFill>
                <a:latin typeface="Verdana"/>
                <a:cs typeface="Verdana"/>
              </a:rPr>
              <a:t>requêtes et se procurer </a:t>
            </a:r>
            <a:r>
              <a:rPr spc="5" dirty="0">
                <a:solidFill>
                  <a:prstClr val="black"/>
                </a:solidFill>
                <a:latin typeface="Verdana"/>
                <a:cs typeface="Verdana"/>
              </a:rPr>
              <a:t>la </a:t>
            </a:r>
            <a:r>
              <a:rPr spc="10" dirty="0">
                <a:solidFill>
                  <a:prstClr val="black"/>
                </a:solidFill>
                <a:latin typeface="Verdana"/>
                <a:cs typeface="Verdana"/>
              </a:rPr>
              <a:t> </a:t>
            </a:r>
            <a:r>
              <a:rPr spc="-5" dirty="0">
                <a:solidFill>
                  <a:prstClr val="black"/>
                </a:solidFill>
                <a:latin typeface="Verdana"/>
                <a:cs typeface="Verdana"/>
              </a:rPr>
              <a:t>documentation </a:t>
            </a:r>
            <a:r>
              <a:rPr dirty="0">
                <a:solidFill>
                  <a:prstClr val="black"/>
                </a:solidFill>
                <a:latin typeface="Verdana"/>
                <a:cs typeface="Verdana"/>
              </a:rPr>
              <a:t>primaire.</a:t>
            </a:r>
            <a:endParaRPr>
              <a:solidFill>
                <a:prstClr val="black"/>
              </a:solidFill>
              <a:latin typeface="Verdana"/>
              <a:cs typeface="Verdana"/>
            </a:endParaRPr>
          </a:p>
          <a:p>
            <a:pPr marL="32384" marR="6350" indent="914400" algn="just">
              <a:lnSpc>
                <a:spcPct val="150000"/>
              </a:lnSpc>
            </a:pPr>
            <a:r>
              <a:rPr dirty="0">
                <a:solidFill>
                  <a:prstClr val="black"/>
                </a:solidFill>
                <a:latin typeface="Verdana"/>
                <a:cs typeface="Verdana"/>
              </a:rPr>
              <a:t>Afin </a:t>
            </a:r>
            <a:r>
              <a:rPr spc="-5" dirty="0">
                <a:solidFill>
                  <a:prstClr val="black"/>
                </a:solidFill>
                <a:latin typeface="Verdana"/>
                <a:cs typeface="Verdana"/>
              </a:rPr>
              <a:t>de procéder </a:t>
            </a:r>
            <a:r>
              <a:rPr dirty="0">
                <a:solidFill>
                  <a:prstClr val="black"/>
                </a:solidFill>
                <a:latin typeface="Verdana"/>
                <a:cs typeface="Verdana"/>
              </a:rPr>
              <a:t>à une </a:t>
            </a:r>
            <a:r>
              <a:rPr spc="-5" dirty="0">
                <a:solidFill>
                  <a:prstClr val="black"/>
                </a:solidFill>
                <a:latin typeface="Verdana"/>
                <a:cs typeface="Verdana"/>
              </a:rPr>
              <a:t>recherche documentaire rigoureuse, </a:t>
            </a:r>
            <a:r>
              <a:rPr spc="5" dirty="0">
                <a:solidFill>
                  <a:prstClr val="black"/>
                </a:solidFill>
                <a:latin typeface="Verdana"/>
                <a:cs typeface="Verdana"/>
              </a:rPr>
              <a:t>il </a:t>
            </a:r>
            <a:r>
              <a:rPr spc="-5" dirty="0">
                <a:solidFill>
                  <a:prstClr val="black"/>
                </a:solidFill>
                <a:latin typeface="Verdana"/>
                <a:cs typeface="Verdana"/>
              </a:rPr>
              <a:t>est recommandé d'utiliser </a:t>
            </a:r>
            <a:r>
              <a:rPr dirty="0">
                <a:solidFill>
                  <a:prstClr val="black"/>
                </a:solidFill>
                <a:latin typeface="Verdana"/>
                <a:cs typeface="Verdana"/>
              </a:rPr>
              <a:t>un </a:t>
            </a:r>
            <a:r>
              <a:rPr spc="5" dirty="0">
                <a:solidFill>
                  <a:prstClr val="black"/>
                </a:solidFill>
                <a:latin typeface="Verdana"/>
                <a:cs typeface="Verdana"/>
              </a:rPr>
              <a:t> </a:t>
            </a:r>
            <a:r>
              <a:rPr spc="-5" dirty="0">
                <a:solidFill>
                  <a:prstClr val="black"/>
                </a:solidFill>
                <a:latin typeface="Verdana"/>
                <a:cs typeface="Verdana"/>
              </a:rPr>
              <a:t>bordereau</a:t>
            </a:r>
            <a:r>
              <a:rPr dirty="0">
                <a:solidFill>
                  <a:prstClr val="black"/>
                </a:solidFill>
                <a:latin typeface="Verdana"/>
                <a:cs typeface="Verdana"/>
              </a:rPr>
              <a:t> de</a:t>
            </a:r>
            <a:r>
              <a:rPr spc="5" dirty="0">
                <a:solidFill>
                  <a:prstClr val="black"/>
                </a:solidFill>
                <a:latin typeface="Verdana"/>
                <a:cs typeface="Verdana"/>
              </a:rPr>
              <a:t> </a:t>
            </a:r>
            <a:r>
              <a:rPr spc="-5" dirty="0">
                <a:solidFill>
                  <a:prstClr val="black"/>
                </a:solidFill>
                <a:latin typeface="Verdana"/>
                <a:cs typeface="Verdana"/>
              </a:rPr>
              <a:t>recherche</a:t>
            </a:r>
            <a:r>
              <a:rPr dirty="0">
                <a:solidFill>
                  <a:prstClr val="black"/>
                </a:solidFill>
                <a:latin typeface="Verdana"/>
                <a:cs typeface="Verdana"/>
              </a:rPr>
              <a:t> </a:t>
            </a:r>
            <a:r>
              <a:rPr spc="-5" dirty="0">
                <a:solidFill>
                  <a:prstClr val="black"/>
                </a:solidFill>
                <a:latin typeface="Verdana"/>
                <a:cs typeface="Verdana"/>
              </a:rPr>
              <a:t>dans</a:t>
            </a:r>
            <a:r>
              <a:rPr dirty="0">
                <a:solidFill>
                  <a:prstClr val="black"/>
                </a:solidFill>
                <a:latin typeface="Verdana"/>
                <a:cs typeface="Verdana"/>
              </a:rPr>
              <a:t> lequel</a:t>
            </a:r>
            <a:r>
              <a:rPr spc="5" dirty="0">
                <a:solidFill>
                  <a:prstClr val="black"/>
                </a:solidFill>
                <a:latin typeface="Verdana"/>
                <a:cs typeface="Verdana"/>
              </a:rPr>
              <a:t> </a:t>
            </a:r>
            <a:r>
              <a:rPr spc="-5" dirty="0">
                <a:solidFill>
                  <a:prstClr val="black"/>
                </a:solidFill>
                <a:latin typeface="Verdana"/>
                <a:cs typeface="Verdana"/>
              </a:rPr>
              <a:t>seront</a:t>
            </a:r>
            <a:r>
              <a:rPr dirty="0">
                <a:solidFill>
                  <a:prstClr val="black"/>
                </a:solidFill>
                <a:latin typeface="Verdana"/>
                <a:cs typeface="Verdana"/>
              </a:rPr>
              <a:t> </a:t>
            </a:r>
            <a:r>
              <a:rPr spc="-5" dirty="0">
                <a:solidFill>
                  <a:prstClr val="black"/>
                </a:solidFill>
                <a:latin typeface="Verdana"/>
                <a:cs typeface="Verdana"/>
              </a:rPr>
              <a:t>mentionnées</a:t>
            </a:r>
            <a:r>
              <a:rPr dirty="0">
                <a:solidFill>
                  <a:prstClr val="black"/>
                </a:solidFill>
                <a:latin typeface="Verdana"/>
                <a:cs typeface="Verdana"/>
              </a:rPr>
              <a:t> les</a:t>
            </a:r>
            <a:r>
              <a:rPr spc="5" dirty="0">
                <a:solidFill>
                  <a:prstClr val="black"/>
                </a:solidFill>
                <a:latin typeface="Verdana"/>
                <a:cs typeface="Verdana"/>
              </a:rPr>
              <a:t> </a:t>
            </a:r>
            <a:r>
              <a:rPr dirty="0">
                <a:solidFill>
                  <a:prstClr val="black"/>
                </a:solidFill>
                <a:latin typeface="Verdana"/>
                <a:cs typeface="Verdana"/>
              </a:rPr>
              <a:t>mots</a:t>
            </a:r>
            <a:r>
              <a:rPr spc="5" dirty="0">
                <a:solidFill>
                  <a:prstClr val="black"/>
                </a:solidFill>
                <a:latin typeface="Verdana"/>
                <a:cs typeface="Verdana"/>
              </a:rPr>
              <a:t> </a:t>
            </a:r>
            <a:r>
              <a:rPr dirty="0">
                <a:solidFill>
                  <a:prstClr val="black"/>
                </a:solidFill>
                <a:latin typeface="Verdana"/>
                <a:cs typeface="Verdana"/>
              </a:rPr>
              <a:t>clés</a:t>
            </a:r>
            <a:r>
              <a:rPr spc="5" dirty="0">
                <a:solidFill>
                  <a:prstClr val="black"/>
                </a:solidFill>
                <a:latin typeface="Verdana"/>
                <a:cs typeface="Verdana"/>
              </a:rPr>
              <a:t> </a:t>
            </a:r>
            <a:r>
              <a:rPr spc="-5" dirty="0">
                <a:solidFill>
                  <a:prstClr val="black"/>
                </a:solidFill>
                <a:latin typeface="Verdana"/>
                <a:cs typeface="Verdana"/>
              </a:rPr>
              <a:t>de</a:t>
            </a:r>
            <a:r>
              <a:rPr dirty="0">
                <a:solidFill>
                  <a:prstClr val="black"/>
                </a:solidFill>
                <a:latin typeface="Verdana"/>
                <a:cs typeface="Verdana"/>
              </a:rPr>
              <a:t> </a:t>
            </a:r>
            <a:r>
              <a:rPr spc="5" dirty="0">
                <a:solidFill>
                  <a:prstClr val="black"/>
                </a:solidFill>
                <a:latin typeface="Verdana"/>
                <a:cs typeface="Verdana"/>
              </a:rPr>
              <a:t>la </a:t>
            </a:r>
            <a:r>
              <a:rPr spc="-5" dirty="0">
                <a:solidFill>
                  <a:prstClr val="black"/>
                </a:solidFill>
                <a:latin typeface="Verdana"/>
                <a:cs typeface="Verdana"/>
              </a:rPr>
              <a:t>recherche</a:t>
            </a:r>
            <a:r>
              <a:rPr dirty="0">
                <a:solidFill>
                  <a:prstClr val="black"/>
                </a:solidFill>
                <a:latin typeface="Verdana"/>
                <a:cs typeface="Verdana"/>
              </a:rPr>
              <a:t> et</a:t>
            </a:r>
            <a:r>
              <a:rPr spc="5" dirty="0">
                <a:solidFill>
                  <a:prstClr val="black"/>
                </a:solidFill>
                <a:latin typeface="Verdana"/>
                <a:cs typeface="Verdana"/>
              </a:rPr>
              <a:t> </a:t>
            </a:r>
            <a:r>
              <a:rPr spc="-5" dirty="0">
                <a:solidFill>
                  <a:prstClr val="black"/>
                </a:solidFill>
                <a:latin typeface="Verdana"/>
                <a:cs typeface="Verdana"/>
              </a:rPr>
              <a:t>ses </a:t>
            </a:r>
            <a:r>
              <a:rPr spc="-620" dirty="0">
                <a:solidFill>
                  <a:prstClr val="black"/>
                </a:solidFill>
                <a:latin typeface="Verdana"/>
                <a:cs typeface="Verdana"/>
              </a:rPr>
              <a:t> </a:t>
            </a:r>
            <a:r>
              <a:rPr spc="-5" dirty="0">
                <a:solidFill>
                  <a:prstClr val="black"/>
                </a:solidFill>
                <a:latin typeface="Verdana"/>
                <a:cs typeface="Verdana"/>
              </a:rPr>
              <a:t>éventuels</a:t>
            </a:r>
            <a:r>
              <a:rPr spc="10" dirty="0">
                <a:solidFill>
                  <a:prstClr val="black"/>
                </a:solidFill>
                <a:latin typeface="Verdana"/>
                <a:cs typeface="Verdana"/>
              </a:rPr>
              <a:t> </a:t>
            </a:r>
            <a:r>
              <a:rPr spc="-5" dirty="0">
                <a:solidFill>
                  <a:prstClr val="black"/>
                </a:solidFill>
                <a:latin typeface="Verdana"/>
                <a:cs typeface="Verdana"/>
              </a:rPr>
              <a:t>synonymes</a:t>
            </a:r>
            <a:r>
              <a:rPr spc="-20" dirty="0">
                <a:solidFill>
                  <a:prstClr val="black"/>
                </a:solidFill>
                <a:latin typeface="Verdana"/>
                <a:cs typeface="Verdana"/>
              </a:rPr>
              <a:t> </a:t>
            </a:r>
            <a:r>
              <a:rPr spc="-5" dirty="0">
                <a:solidFill>
                  <a:prstClr val="black"/>
                </a:solidFill>
                <a:latin typeface="Verdana"/>
                <a:cs typeface="Verdana"/>
              </a:rPr>
              <a:t>et</a:t>
            </a:r>
            <a:r>
              <a:rPr spc="25" dirty="0">
                <a:solidFill>
                  <a:prstClr val="black"/>
                </a:solidFill>
                <a:latin typeface="Verdana"/>
                <a:cs typeface="Verdana"/>
              </a:rPr>
              <a:t> </a:t>
            </a:r>
            <a:r>
              <a:rPr spc="-5" dirty="0">
                <a:solidFill>
                  <a:prstClr val="black"/>
                </a:solidFill>
                <a:latin typeface="Verdana"/>
                <a:cs typeface="Verdana"/>
              </a:rPr>
              <a:t>de</a:t>
            </a:r>
            <a:r>
              <a:rPr spc="5" dirty="0">
                <a:solidFill>
                  <a:prstClr val="black"/>
                </a:solidFill>
                <a:latin typeface="Verdana"/>
                <a:cs typeface="Verdana"/>
              </a:rPr>
              <a:t> </a:t>
            </a:r>
            <a:r>
              <a:rPr dirty="0">
                <a:solidFill>
                  <a:prstClr val="black"/>
                </a:solidFill>
                <a:latin typeface="Verdana"/>
                <a:cs typeface="Verdana"/>
              </a:rPr>
              <a:t>tenir </a:t>
            </a:r>
            <a:r>
              <a:rPr spc="-5" dirty="0">
                <a:solidFill>
                  <a:prstClr val="black"/>
                </a:solidFill>
                <a:latin typeface="Verdana"/>
                <a:cs typeface="Verdana"/>
              </a:rPr>
              <a:t>un</a:t>
            </a:r>
            <a:r>
              <a:rPr dirty="0">
                <a:solidFill>
                  <a:prstClr val="black"/>
                </a:solidFill>
                <a:latin typeface="Verdana"/>
                <a:cs typeface="Verdana"/>
              </a:rPr>
              <a:t> </a:t>
            </a:r>
            <a:r>
              <a:rPr spc="-5" dirty="0">
                <a:solidFill>
                  <a:prstClr val="black"/>
                </a:solidFill>
                <a:latin typeface="Verdana"/>
                <a:cs typeface="Verdana"/>
              </a:rPr>
              <a:t>journal</a:t>
            </a:r>
            <a:r>
              <a:rPr spc="-10" dirty="0">
                <a:solidFill>
                  <a:prstClr val="black"/>
                </a:solidFill>
                <a:latin typeface="Verdana"/>
                <a:cs typeface="Verdana"/>
              </a:rPr>
              <a:t> </a:t>
            </a:r>
            <a:r>
              <a:rPr spc="-5" dirty="0">
                <a:solidFill>
                  <a:prstClr val="black"/>
                </a:solidFill>
                <a:latin typeface="Verdana"/>
                <a:cs typeface="Verdana"/>
              </a:rPr>
              <a:t>de</a:t>
            </a:r>
            <a:r>
              <a:rPr spc="10" dirty="0">
                <a:solidFill>
                  <a:prstClr val="black"/>
                </a:solidFill>
                <a:latin typeface="Verdana"/>
                <a:cs typeface="Verdana"/>
              </a:rPr>
              <a:t> </a:t>
            </a:r>
            <a:r>
              <a:rPr spc="-5" dirty="0">
                <a:solidFill>
                  <a:prstClr val="black"/>
                </a:solidFill>
                <a:latin typeface="Verdana"/>
                <a:cs typeface="Verdana"/>
              </a:rPr>
              <a:t>bord</a:t>
            </a:r>
            <a:r>
              <a:rPr spc="5" dirty="0">
                <a:solidFill>
                  <a:prstClr val="black"/>
                </a:solidFill>
                <a:latin typeface="Verdana"/>
                <a:cs typeface="Verdana"/>
              </a:rPr>
              <a:t> </a:t>
            </a:r>
            <a:r>
              <a:rPr spc="-10" dirty="0">
                <a:solidFill>
                  <a:prstClr val="black"/>
                </a:solidFill>
                <a:latin typeface="Verdana"/>
                <a:cs typeface="Verdana"/>
              </a:rPr>
              <a:t>des</a:t>
            </a:r>
            <a:r>
              <a:rPr spc="25" dirty="0">
                <a:solidFill>
                  <a:prstClr val="black"/>
                </a:solidFill>
                <a:latin typeface="Verdana"/>
                <a:cs typeface="Verdana"/>
              </a:rPr>
              <a:t> </a:t>
            </a:r>
            <a:r>
              <a:rPr spc="-5" dirty="0">
                <a:solidFill>
                  <a:prstClr val="black"/>
                </a:solidFill>
                <a:latin typeface="Verdana"/>
                <a:cs typeface="Verdana"/>
              </a:rPr>
              <a:t>recherches.</a:t>
            </a:r>
            <a:endParaRPr>
              <a:solidFill>
                <a:prstClr val="black"/>
              </a:solidFill>
              <a:latin typeface="Verdana"/>
              <a:cs typeface="Verdana"/>
            </a:endParaRPr>
          </a:p>
          <a:p>
            <a:pPr marL="12700" marR="7177405">
              <a:lnSpc>
                <a:spcPts val="3240"/>
              </a:lnSpc>
              <a:spcBef>
                <a:spcPts val="120"/>
              </a:spcBef>
              <a:tabLst>
                <a:tab pos="927100" algn="l"/>
              </a:tabLst>
            </a:pPr>
            <a:r>
              <a:rPr b="1" dirty="0">
                <a:solidFill>
                  <a:srgbClr val="0000FF"/>
                </a:solidFill>
                <a:latin typeface="Verdana"/>
                <a:cs typeface="Verdana"/>
              </a:rPr>
              <a:t>3.1.	Les techniques de </a:t>
            </a:r>
            <a:r>
              <a:rPr b="1" spc="-5" dirty="0">
                <a:solidFill>
                  <a:srgbClr val="0000FF"/>
                </a:solidFill>
                <a:latin typeface="Verdana"/>
                <a:cs typeface="Verdana"/>
              </a:rPr>
              <a:t>recherche </a:t>
            </a:r>
            <a:r>
              <a:rPr b="1" spc="-610" dirty="0">
                <a:solidFill>
                  <a:srgbClr val="0000FF"/>
                </a:solidFill>
                <a:latin typeface="Verdana"/>
                <a:cs typeface="Verdana"/>
              </a:rPr>
              <a:t> </a:t>
            </a:r>
            <a:r>
              <a:rPr b="1" spc="-5" dirty="0">
                <a:solidFill>
                  <a:srgbClr val="339933"/>
                </a:solidFill>
                <a:latin typeface="Verdana"/>
                <a:cs typeface="Verdana"/>
              </a:rPr>
              <a:t>Terminologie </a:t>
            </a:r>
            <a:r>
              <a:rPr b="1" dirty="0">
                <a:solidFill>
                  <a:srgbClr val="339933"/>
                </a:solidFill>
                <a:latin typeface="Verdana"/>
                <a:cs typeface="Verdana"/>
              </a:rPr>
              <a:t>:</a:t>
            </a:r>
            <a:endParaRPr>
              <a:solidFill>
                <a:prstClr val="black"/>
              </a:solidFill>
              <a:latin typeface="Verdana"/>
              <a:cs typeface="Verdana"/>
            </a:endParaRPr>
          </a:p>
          <a:p>
            <a:pPr marL="12700">
              <a:spcBef>
                <a:spcPts val="785"/>
              </a:spcBef>
            </a:pPr>
            <a:r>
              <a:rPr spc="-5" dirty="0">
                <a:solidFill>
                  <a:prstClr val="black"/>
                </a:solidFill>
                <a:latin typeface="Verdana"/>
                <a:cs typeface="Verdana"/>
              </a:rPr>
              <a:t>Il</a:t>
            </a:r>
            <a:r>
              <a:rPr spc="20" dirty="0">
                <a:solidFill>
                  <a:prstClr val="black"/>
                </a:solidFill>
                <a:latin typeface="Verdana"/>
                <a:cs typeface="Verdana"/>
              </a:rPr>
              <a:t> </a:t>
            </a:r>
            <a:r>
              <a:rPr spc="-5" dirty="0">
                <a:solidFill>
                  <a:prstClr val="black"/>
                </a:solidFill>
                <a:latin typeface="Verdana"/>
                <a:cs typeface="Verdana"/>
              </a:rPr>
              <a:t>convient</a:t>
            </a:r>
            <a:r>
              <a:rPr spc="-20" dirty="0">
                <a:solidFill>
                  <a:prstClr val="black"/>
                </a:solidFill>
                <a:latin typeface="Verdana"/>
                <a:cs typeface="Verdana"/>
              </a:rPr>
              <a:t> </a:t>
            </a:r>
            <a:r>
              <a:rPr spc="-5" dirty="0">
                <a:solidFill>
                  <a:prstClr val="black"/>
                </a:solidFill>
                <a:latin typeface="Verdana"/>
                <a:cs typeface="Verdana"/>
              </a:rPr>
              <a:t>de</a:t>
            </a:r>
            <a:r>
              <a:rPr spc="30" dirty="0">
                <a:solidFill>
                  <a:prstClr val="black"/>
                </a:solidFill>
                <a:latin typeface="Verdana"/>
                <a:cs typeface="Verdana"/>
              </a:rPr>
              <a:t> </a:t>
            </a:r>
            <a:r>
              <a:rPr spc="-5" dirty="0">
                <a:solidFill>
                  <a:prstClr val="black"/>
                </a:solidFill>
                <a:latin typeface="Verdana"/>
                <a:cs typeface="Verdana"/>
              </a:rPr>
              <a:t>distinguer</a:t>
            </a:r>
            <a:r>
              <a:rPr spc="20" dirty="0">
                <a:solidFill>
                  <a:prstClr val="black"/>
                </a:solidFill>
                <a:latin typeface="Verdana"/>
                <a:cs typeface="Verdana"/>
              </a:rPr>
              <a:t> </a:t>
            </a:r>
            <a:r>
              <a:rPr spc="5" dirty="0">
                <a:solidFill>
                  <a:prstClr val="black"/>
                </a:solidFill>
                <a:latin typeface="Verdana"/>
                <a:cs typeface="Verdana"/>
              </a:rPr>
              <a:t>le</a:t>
            </a:r>
            <a:r>
              <a:rPr spc="15" dirty="0">
                <a:solidFill>
                  <a:prstClr val="black"/>
                </a:solidFill>
                <a:latin typeface="Verdana"/>
                <a:cs typeface="Verdana"/>
              </a:rPr>
              <a:t> </a:t>
            </a:r>
            <a:r>
              <a:rPr dirty="0">
                <a:solidFill>
                  <a:prstClr val="black"/>
                </a:solidFill>
                <a:latin typeface="Verdana"/>
                <a:cs typeface="Verdana"/>
              </a:rPr>
              <a:t>«</a:t>
            </a:r>
            <a:r>
              <a:rPr spc="10" dirty="0">
                <a:solidFill>
                  <a:prstClr val="black"/>
                </a:solidFill>
                <a:latin typeface="Verdana"/>
                <a:cs typeface="Verdana"/>
              </a:rPr>
              <a:t> </a:t>
            </a:r>
            <a:r>
              <a:rPr spc="-5" dirty="0">
                <a:solidFill>
                  <a:prstClr val="black"/>
                </a:solidFill>
                <a:latin typeface="Verdana"/>
                <a:cs typeface="Verdana"/>
              </a:rPr>
              <a:t>document</a:t>
            </a:r>
            <a:r>
              <a:rPr spc="15" dirty="0">
                <a:solidFill>
                  <a:prstClr val="black"/>
                </a:solidFill>
                <a:latin typeface="Verdana"/>
                <a:cs typeface="Verdana"/>
              </a:rPr>
              <a:t> </a:t>
            </a:r>
            <a:r>
              <a:rPr dirty="0">
                <a:solidFill>
                  <a:prstClr val="black"/>
                </a:solidFill>
                <a:latin typeface="Verdana"/>
                <a:cs typeface="Verdana"/>
              </a:rPr>
              <a:t>primaire</a:t>
            </a:r>
            <a:r>
              <a:rPr spc="-15" dirty="0">
                <a:solidFill>
                  <a:prstClr val="black"/>
                </a:solidFill>
                <a:latin typeface="Verdana"/>
                <a:cs typeface="Verdana"/>
              </a:rPr>
              <a:t> </a:t>
            </a:r>
            <a:r>
              <a:rPr dirty="0">
                <a:solidFill>
                  <a:prstClr val="black"/>
                </a:solidFill>
                <a:latin typeface="Verdana"/>
                <a:cs typeface="Verdana"/>
              </a:rPr>
              <a:t>»</a:t>
            </a:r>
            <a:r>
              <a:rPr spc="10" dirty="0">
                <a:solidFill>
                  <a:prstClr val="black"/>
                </a:solidFill>
                <a:latin typeface="Verdana"/>
                <a:cs typeface="Verdana"/>
              </a:rPr>
              <a:t> </a:t>
            </a:r>
            <a:r>
              <a:rPr spc="-5" dirty="0">
                <a:solidFill>
                  <a:prstClr val="black"/>
                </a:solidFill>
                <a:latin typeface="Verdana"/>
                <a:cs typeface="Verdana"/>
              </a:rPr>
              <a:t>du</a:t>
            </a:r>
            <a:r>
              <a:rPr spc="5" dirty="0">
                <a:solidFill>
                  <a:prstClr val="black"/>
                </a:solidFill>
                <a:latin typeface="Verdana"/>
                <a:cs typeface="Verdana"/>
              </a:rPr>
              <a:t> </a:t>
            </a:r>
            <a:r>
              <a:rPr dirty="0">
                <a:solidFill>
                  <a:prstClr val="black"/>
                </a:solidFill>
                <a:latin typeface="Verdana"/>
                <a:cs typeface="Verdana"/>
              </a:rPr>
              <a:t>«</a:t>
            </a:r>
            <a:r>
              <a:rPr spc="10" dirty="0">
                <a:solidFill>
                  <a:prstClr val="black"/>
                </a:solidFill>
                <a:latin typeface="Verdana"/>
                <a:cs typeface="Verdana"/>
              </a:rPr>
              <a:t> </a:t>
            </a:r>
            <a:r>
              <a:rPr spc="-5" dirty="0">
                <a:solidFill>
                  <a:prstClr val="black"/>
                </a:solidFill>
                <a:latin typeface="Verdana"/>
                <a:cs typeface="Verdana"/>
              </a:rPr>
              <a:t>document</a:t>
            </a:r>
            <a:r>
              <a:rPr spc="20" dirty="0">
                <a:solidFill>
                  <a:prstClr val="black"/>
                </a:solidFill>
                <a:latin typeface="Verdana"/>
                <a:cs typeface="Verdana"/>
              </a:rPr>
              <a:t> </a:t>
            </a:r>
            <a:r>
              <a:rPr spc="-5" dirty="0">
                <a:solidFill>
                  <a:prstClr val="black"/>
                </a:solidFill>
                <a:latin typeface="Verdana"/>
                <a:cs typeface="Verdana"/>
              </a:rPr>
              <a:t>secondaire</a:t>
            </a:r>
            <a:r>
              <a:rPr spc="10" dirty="0">
                <a:solidFill>
                  <a:prstClr val="black"/>
                </a:solidFill>
                <a:latin typeface="Verdana"/>
                <a:cs typeface="Verdana"/>
              </a:rPr>
              <a:t> </a:t>
            </a:r>
            <a:r>
              <a:rPr dirty="0">
                <a:solidFill>
                  <a:prstClr val="black"/>
                </a:solidFill>
                <a:latin typeface="Verdana"/>
                <a:cs typeface="Verdana"/>
              </a:rPr>
              <a:t>»</a:t>
            </a:r>
            <a:endParaRPr>
              <a:solidFill>
                <a:prstClr val="black"/>
              </a:solidFill>
              <a:latin typeface="Verdana"/>
              <a:cs typeface="Verdana"/>
            </a:endParaRPr>
          </a:p>
          <a:p>
            <a:pPr marL="299085" indent="-287020">
              <a:spcBef>
                <a:spcPts val="1080"/>
              </a:spcBef>
              <a:buFont typeface="Wingdings"/>
              <a:buChar char=""/>
              <a:tabLst>
                <a:tab pos="299085" algn="l"/>
                <a:tab pos="299720" algn="l"/>
                <a:tab pos="2954020" algn="l"/>
              </a:tabLst>
            </a:pPr>
            <a:r>
              <a:rPr dirty="0">
                <a:solidFill>
                  <a:srgbClr val="339933"/>
                </a:solidFill>
                <a:latin typeface="Verdana"/>
                <a:cs typeface="Verdana"/>
              </a:rPr>
              <a:t>Document</a:t>
            </a:r>
            <a:r>
              <a:rPr spc="185" dirty="0">
                <a:solidFill>
                  <a:srgbClr val="339933"/>
                </a:solidFill>
                <a:latin typeface="Verdana"/>
                <a:cs typeface="Verdana"/>
              </a:rPr>
              <a:t> </a:t>
            </a:r>
            <a:r>
              <a:rPr dirty="0">
                <a:solidFill>
                  <a:srgbClr val="339933"/>
                </a:solidFill>
                <a:latin typeface="Verdana"/>
                <a:cs typeface="Verdana"/>
              </a:rPr>
              <a:t>primaire</a:t>
            </a:r>
            <a:r>
              <a:rPr spc="180" dirty="0">
                <a:solidFill>
                  <a:srgbClr val="339933"/>
                </a:solidFill>
                <a:latin typeface="Verdana"/>
                <a:cs typeface="Verdana"/>
              </a:rPr>
              <a:t> </a:t>
            </a:r>
            <a:r>
              <a:rPr dirty="0">
                <a:solidFill>
                  <a:srgbClr val="339933"/>
                </a:solidFill>
                <a:latin typeface="Verdana"/>
                <a:cs typeface="Verdana"/>
              </a:rPr>
              <a:t>:	</a:t>
            </a:r>
            <a:r>
              <a:rPr spc="-5" dirty="0">
                <a:solidFill>
                  <a:prstClr val="black"/>
                </a:solidFill>
                <a:latin typeface="Verdana"/>
                <a:cs typeface="Verdana"/>
              </a:rPr>
              <a:t>présentant</a:t>
            </a:r>
            <a:r>
              <a:rPr spc="195" dirty="0">
                <a:solidFill>
                  <a:prstClr val="black"/>
                </a:solidFill>
                <a:latin typeface="Verdana"/>
                <a:cs typeface="Verdana"/>
              </a:rPr>
              <a:t> </a:t>
            </a:r>
            <a:r>
              <a:rPr dirty="0">
                <a:solidFill>
                  <a:prstClr val="black"/>
                </a:solidFill>
                <a:latin typeface="Verdana"/>
                <a:cs typeface="Verdana"/>
              </a:rPr>
              <a:t>une</a:t>
            </a:r>
            <a:r>
              <a:rPr spc="195" dirty="0">
                <a:solidFill>
                  <a:prstClr val="black"/>
                </a:solidFill>
                <a:latin typeface="Verdana"/>
                <a:cs typeface="Verdana"/>
              </a:rPr>
              <a:t> </a:t>
            </a:r>
            <a:r>
              <a:rPr dirty="0">
                <a:solidFill>
                  <a:prstClr val="black"/>
                </a:solidFill>
                <a:latin typeface="Verdana"/>
                <a:cs typeface="Verdana"/>
              </a:rPr>
              <a:t>information</a:t>
            </a:r>
            <a:r>
              <a:rPr spc="175" dirty="0">
                <a:solidFill>
                  <a:prstClr val="black"/>
                </a:solidFill>
                <a:latin typeface="Verdana"/>
                <a:cs typeface="Verdana"/>
              </a:rPr>
              <a:t> </a:t>
            </a:r>
            <a:r>
              <a:rPr dirty="0">
                <a:solidFill>
                  <a:prstClr val="black"/>
                </a:solidFill>
                <a:latin typeface="Verdana"/>
                <a:cs typeface="Verdana"/>
              </a:rPr>
              <a:t>à</a:t>
            </a:r>
            <a:r>
              <a:rPr spc="200" dirty="0">
                <a:solidFill>
                  <a:prstClr val="black"/>
                </a:solidFill>
                <a:latin typeface="Verdana"/>
                <a:cs typeface="Verdana"/>
              </a:rPr>
              <a:t> </a:t>
            </a:r>
            <a:r>
              <a:rPr spc="-10" dirty="0">
                <a:solidFill>
                  <a:prstClr val="black"/>
                </a:solidFill>
                <a:latin typeface="Verdana"/>
                <a:cs typeface="Verdana"/>
              </a:rPr>
              <a:t>caractère</a:t>
            </a:r>
            <a:r>
              <a:rPr spc="195" dirty="0">
                <a:solidFill>
                  <a:prstClr val="black"/>
                </a:solidFill>
                <a:latin typeface="Verdana"/>
                <a:cs typeface="Verdana"/>
              </a:rPr>
              <a:t> </a:t>
            </a:r>
            <a:r>
              <a:rPr spc="-5" dirty="0">
                <a:solidFill>
                  <a:prstClr val="black"/>
                </a:solidFill>
                <a:latin typeface="Verdana"/>
                <a:cs typeface="Verdana"/>
              </a:rPr>
              <a:t>original,</a:t>
            </a:r>
            <a:r>
              <a:rPr spc="204" dirty="0">
                <a:solidFill>
                  <a:prstClr val="black"/>
                </a:solidFill>
                <a:latin typeface="Verdana"/>
                <a:cs typeface="Verdana"/>
              </a:rPr>
              <a:t> </a:t>
            </a:r>
            <a:r>
              <a:rPr spc="-10" dirty="0">
                <a:solidFill>
                  <a:prstClr val="black"/>
                </a:solidFill>
                <a:latin typeface="Verdana"/>
                <a:cs typeface="Verdana"/>
              </a:rPr>
              <a:t>c’est-à-dire</a:t>
            </a:r>
            <a:r>
              <a:rPr spc="195" dirty="0">
                <a:solidFill>
                  <a:prstClr val="black"/>
                </a:solidFill>
                <a:latin typeface="Verdana"/>
                <a:cs typeface="Verdana"/>
              </a:rPr>
              <a:t> </a:t>
            </a:r>
            <a:r>
              <a:rPr spc="-5" dirty="0">
                <a:solidFill>
                  <a:prstClr val="black"/>
                </a:solidFill>
                <a:latin typeface="Verdana"/>
                <a:cs typeface="Verdana"/>
              </a:rPr>
              <a:t>dans</a:t>
            </a:r>
            <a:r>
              <a:rPr spc="195" dirty="0">
                <a:solidFill>
                  <a:prstClr val="black"/>
                </a:solidFill>
                <a:latin typeface="Verdana"/>
                <a:cs typeface="Verdana"/>
              </a:rPr>
              <a:t> </a:t>
            </a:r>
            <a:r>
              <a:rPr spc="-5" dirty="0">
                <a:solidFill>
                  <a:prstClr val="black"/>
                </a:solidFill>
                <a:latin typeface="Verdana"/>
                <a:cs typeface="Verdana"/>
              </a:rPr>
              <a:t>l’état</a:t>
            </a:r>
            <a:r>
              <a:rPr spc="200" dirty="0">
                <a:solidFill>
                  <a:prstClr val="black"/>
                </a:solidFill>
                <a:latin typeface="Verdana"/>
                <a:cs typeface="Verdana"/>
              </a:rPr>
              <a:t> </a:t>
            </a:r>
            <a:r>
              <a:rPr spc="-5" dirty="0">
                <a:solidFill>
                  <a:prstClr val="black"/>
                </a:solidFill>
                <a:latin typeface="Verdana"/>
                <a:cs typeface="Verdana"/>
              </a:rPr>
              <a:t>où</a:t>
            </a:r>
            <a:endParaRPr>
              <a:solidFill>
                <a:prstClr val="black"/>
              </a:solidFill>
              <a:latin typeface="Verdana"/>
              <a:cs typeface="Verdana"/>
            </a:endParaRPr>
          </a:p>
          <a:p>
            <a:pPr marL="299085">
              <a:spcBef>
                <a:spcPts val="1080"/>
              </a:spcBef>
            </a:pPr>
            <a:r>
              <a:rPr spc="-5" dirty="0">
                <a:solidFill>
                  <a:prstClr val="black"/>
                </a:solidFill>
                <a:latin typeface="Verdana"/>
                <a:cs typeface="Verdana"/>
              </a:rPr>
              <a:t>l’auteur</a:t>
            </a:r>
            <a:r>
              <a:rPr dirty="0">
                <a:solidFill>
                  <a:prstClr val="black"/>
                </a:solidFill>
                <a:latin typeface="Verdana"/>
                <a:cs typeface="Verdana"/>
              </a:rPr>
              <a:t> l’a</a:t>
            </a:r>
            <a:r>
              <a:rPr spc="-5" dirty="0">
                <a:solidFill>
                  <a:prstClr val="black"/>
                </a:solidFill>
                <a:latin typeface="Verdana"/>
                <a:cs typeface="Verdana"/>
              </a:rPr>
              <a:t> écrite</a:t>
            </a:r>
            <a:r>
              <a:rPr spc="10" dirty="0">
                <a:solidFill>
                  <a:prstClr val="black"/>
                </a:solidFill>
                <a:latin typeface="Verdana"/>
                <a:cs typeface="Verdana"/>
              </a:rPr>
              <a:t> </a:t>
            </a:r>
            <a:r>
              <a:rPr spc="-5" dirty="0">
                <a:solidFill>
                  <a:prstClr val="black"/>
                </a:solidFill>
                <a:latin typeface="Verdana"/>
                <a:cs typeface="Verdana"/>
              </a:rPr>
              <a:t>ou</a:t>
            </a:r>
            <a:r>
              <a:rPr spc="5" dirty="0">
                <a:solidFill>
                  <a:prstClr val="black"/>
                </a:solidFill>
                <a:latin typeface="Verdana"/>
                <a:cs typeface="Verdana"/>
              </a:rPr>
              <a:t> </a:t>
            </a:r>
            <a:r>
              <a:rPr spc="-5" dirty="0">
                <a:solidFill>
                  <a:prstClr val="black"/>
                </a:solidFill>
                <a:latin typeface="Verdana"/>
                <a:cs typeface="Verdana"/>
              </a:rPr>
              <a:t>conçue.</a:t>
            </a:r>
            <a:r>
              <a:rPr dirty="0">
                <a:solidFill>
                  <a:prstClr val="black"/>
                </a:solidFill>
                <a:latin typeface="Verdana"/>
                <a:cs typeface="Verdana"/>
              </a:rPr>
              <a:t> </a:t>
            </a:r>
            <a:r>
              <a:rPr spc="-5" dirty="0">
                <a:solidFill>
                  <a:prstClr val="black"/>
                </a:solidFill>
                <a:latin typeface="Verdana"/>
                <a:cs typeface="Verdana"/>
              </a:rPr>
              <a:t>C'est</a:t>
            </a:r>
            <a:r>
              <a:rPr spc="25" dirty="0">
                <a:solidFill>
                  <a:prstClr val="black"/>
                </a:solidFill>
                <a:latin typeface="Verdana"/>
                <a:cs typeface="Verdana"/>
              </a:rPr>
              <a:t> </a:t>
            </a:r>
            <a:r>
              <a:rPr spc="5" dirty="0">
                <a:solidFill>
                  <a:prstClr val="black"/>
                </a:solidFill>
                <a:latin typeface="Verdana"/>
                <a:cs typeface="Verdana"/>
              </a:rPr>
              <a:t>le</a:t>
            </a:r>
            <a:r>
              <a:rPr spc="-5" dirty="0">
                <a:solidFill>
                  <a:prstClr val="black"/>
                </a:solidFill>
                <a:latin typeface="Verdana"/>
                <a:cs typeface="Verdana"/>
              </a:rPr>
              <a:t> document</a:t>
            </a:r>
            <a:r>
              <a:rPr spc="20" dirty="0">
                <a:solidFill>
                  <a:prstClr val="black"/>
                </a:solidFill>
                <a:latin typeface="Verdana"/>
                <a:cs typeface="Verdana"/>
              </a:rPr>
              <a:t> </a:t>
            </a:r>
            <a:r>
              <a:rPr spc="-5" dirty="0">
                <a:solidFill>
                  <a:prstClr val="black"/>
                </a:solidFill>
                <a:latin typeface="Verdana"/>
                <a:cs typeface="Verdana"/>
              </a:rPr>
              <a:t>en</a:t>
            </a:r>
            <a:r>
              <a:rPr spc="15" dirty="0">
                <a:solidFill>
                  <a:prstClr val="black"/>
                </a:solidFill>
                <a:latin typeface="Verdana"/>
                <a:cs typeface="Verdana"/>
              </a:rPr>
              <a:t> </a:t>
            </a:r>
            <a:r>
              <a:rPr dirty="0">
                <a:solidFill>
                  <a:prstClr val="black"/>
                </a:solidFill>
                <a:latin typeface="Verdana"/>
                <a:cs typeface="Verdana"/>
              </a:rPr>
              <a:t>lui-même.</a:t>
            </a:r>
            <a:endParaRPr>
              <a:solidFill>
                <a:prstClr val="black"/>
              </a:solidFill>
              <a:latin typeface="Verdana"/>
              <a:cs typeface="Verdana"/>
            </a:endParaRPr>
          </a:p>
          <a:p>
            <a:pPr marL="299085" indent="-287020">
              <a:spcBef>
                <a:spcPts val="1080"/>
              </a:spcBef>
              <a:buFont typeface="Wingdings"/>
              <a:buChar char=""/>
              <a:tabLst>
                <a:tab pos="299085" algn="l"/>
                <a:tab pos="299720" algn="l"/>
              </a:tabLst>
            </a:pPr>
            <a:r>
              <a:rPr dirty="0">
                <a:solidFill>
                  <a:srgbClr val="339933"/>
                </a:solidFill>
                <a:latin typeface="Verdana"/>
                <a:cs typeface="Verdana"/>
              </a:rPr>
              <a:t>Document</a:t>
            </a:r>
            <a:r>
              <a:rPr spc="95" dirty="0">
                <a:solidFill>
                  <a:srgbClr val="339933"/>
                </a:solidFill>
                <a:latin typeface="Verdana"/>
                <a:cs typeface="Verdana"/>
              </a:rPr>
              <a:t> </a:t>
            </a:r>
            <a:r>
              <a:rPr spc="-5" dirty="0">
                <a:solidFill>
                  <a:srgbClr val="339933"/>
                </a:solidFill>
                <a:latin typeface="Verdana"/>
                <a:cs typeface="Verdana"/>
              </a:rPr>
              <a:t>secondaire</a:t>
            </a:r>
            <a:r>
              <a:rPr spc="95" dirty="0">
                <a:solidFill>
                  <a:srgbClr val="339933"/>
                </a:solidFill>
                <a:latin typeface="Verdana"/>
                <a:cs typeface="Verdana"/>
              </a:rPr>
              <a:t> </a:t>
            </a:r>
            <a:r>
              <a:rPr dirty="0">
                <a:solidFill>
                  <a:srgbClr val="339933"/>
                </a:solidFill>
                <a:latin typeface="Verdana"/>
                <a:cs typeface="Verdana"/>
              </a:rPr>
              <a:t>:</a:t>
            </a:r>
            <a:r>
              <a:rPr spc="100" dirty="0">
                <a:solidFill>
                  <a:srgbClr val="339933"/>
                </a:solidFill>
                <a:latin typeface="Verdana"/>
                <a:cs typeface="Verdana"/>
              </a:rPr>
              <a:t> </a:t>
            </a:r>
            <a:r>
              <a:rPr spc="-5" dirty="0">
                <a:solidFill>
                  <a:prstClr val="black"/>
                </a:solidFill>
                <a:latin typeface="Verdana"/>
                <a:cs typeface="Verdana"/>
              </a:rPr>
              <a:t>comportant</a:t>
            </a:r>
            <a:r>
              <a:rPr spc="100" dirty="0">
                <a:solidFill>
                  <a:prstClr val="black"/>
                </a:solidFill>
                <a:latin typeface="Verdana"/>
                <a:cs typeface="Verdana"/>
              </a:rPr>
              <a:t> </a:t>
            </a:r>
            <a:r>
              <a:rPr spc="-10" dirty="0">
                <a:solidFill>
                  <a:prstClr val="black"/>
                </a:solidFill>
                <a:latin typeface="Verdana"/>
                <a:cs typeface="Verdana"/>
              </a:rPr>
              <a:t>des</a:t>
            </a:r>
            <a:r>
              <a:rPr spc="114" dirty="0">
                <a:solidFill>
                  <a:prstClr val="black"/>
                </a:solidFill>
                <a:latin typeface="Verdana"/>
                <a:cs typeface="Verdana"/>
              </a:rPr>
              <a:t> </a:t>
            </a:r>
            <a:r>
              <a:rPr spc="-5" dirty="0">
                <a:solidFill>
                  <a:prstClr val="black"/>
                </a:solidFill>
                <a:latin typeface="Verdana"/>
                <a:cs typeface="Verdana"/>
              </a:rPr>
              <a:t>informations</a:t>
            </a:r>
            <a:r>
              <a:rPr spc="85" dirty="0">
                <a:solidFill>
                  <a:prstClr val="black"/>
                </a:solidFill>
                <a:latin typeface="Verdana"/>
                <a:cs typeface="Verdana"/>
              </a:rPr>
              <a:t> </a:t>
            </a:r>
            <a:r>
              <a:rPr spc="-5" dirty="0">
                <a:solidFill>
                  <a:prstClr val="black"/>
                </a:solidFill>
                <a:latin typeface="Verdana"/>
                <a:cs typeface="Verdana"/>
              </a:rPr>
              <a:t>de</a:t>
            </a:r>
            <a:r>
              <a:rPr spc="100" dirty="0">
                <a:solidFill>
                  <a:prstClr val="black"/>
                </a:solidFill>
                <a:latin typeface="Verdana"/>
                <a:cs typeface="Verdana"/>
              </a:rPr>
              <a:t> </a:t>
            </a:r>
            <a:r>
              <a:rPr dirty="0">
                <a:solidFill>
                  <a:prstClr val="black"/>
                </a:solidFill>
                <a:latin typeface="Verdana"/>
                <a:cs typeface="Verdana"/>
              </a:rPr>
              <a:t>nature</a:t>
            </a:r>
            <a:r>
              <a:rPr spc="95" dirty="0">
                <a:solidFill>
                  <a:prstClr val="black"/>
                </a:solidFill>
                <a:latin typeface="Verdana"/>
                <a:cs typeface="Verdana"/>
              </a:rPr>
              <a:t> </a:t>
            </a:r>
            <a:r>
              <a:rPr dirty="0">
                <a:solidFill>
                  <a:prstClr val="black"/>
                </a:solidFill>
                <a:latin typeface="Verdana"/>
                <a:cs typeface="Verdana"/>
              </a:rPr>
              <a:t>signalétique</a:t>
            </a:r>
            <a:r>
              <a:rPr spc="95" dirty="0">
                <a:solidFill>
                  <a:prstClr val="black"/>
                </a:solidFill>
                <a:latin typeface="Verdana"/>
                <a:cs typeface="Verdana"/>
              </a:rPr>
              <a:t> </a:t>
            </a:r>
            <a:r>
              <a:rPr spc="-5" dirty="0">
                <a:solidFill>
                  <a:prstClr val="black"/>
                </a:solidFill>
                <a:latin typeface="Verdana"/>
                <a:cs typeface="Verdana"/>
              </a:rPr>
              <a:t>ou</a:t>
            </a:r>
            <a:r>
              <a:rPr spc="110" dirty="0">
                <a:solidFill>
                  <a:prstClr val="black"/>
                </a:solidFill>
                <a:latin typeface="Verdana"/>
                <a:cs typeface="Verdana"/>
              </a:rPr>
              <a:t> </a:t>
            </a:r>
            <a:r>
              <a:rPr spc="-5" dirty="0">
                <a:solidFill>
                  <a:prstClr val="black"/>
                </a:solidFill>
                <a:latin typeface="Verdana"/>
                <a:cs typeface="Verdana"/>
              </a:rPr>
              <a:t>analytique</a:t>
            </a:r>
            <a:r>
              <a:rPr spc="95" dirty="0">
                <a:solidFill>
                  <a:prstClr val="black"/>
                </a:solidFill>
                <a:latin typeface="Verdana"/>
                <a:cs typeface="Verdana"/>
              </a:rPr>
              <a:t> </a:t>
            </a:r>
            <a:r>
              <a:rPr dirty="0">
                <a:solidFill>
                  <a:prstClr val="black"/>
                </a:solidFill>
                <a:latin typeface="Verdana"/>
                <a:cs typeface="Verdana"/>
              </a:rPr>
              <a:t>sur</a:t>
            </a:r>
            <a:r>
              <a:rPr spc="100" dirty="0">
                <a:solidFill>
                  <a:prstClr val="black"/>
                </a:solidFill>
                <a:latin typeface="Verdana"/>
                <a:cs typeface="Verdana"/>
              </a:rPr>
              <a:t> </a:t>
            </a:r>
            <a:r>
              <a:rPr spc="-10" dirty="0">
                <a:solidFill>
                  <a:prstClr val="black"/>
                </a:solidFill>
                <a:latin typeface="Verdana"/>
                <a:cs typeface="Verdana"/>
              </a:rPr>
              <a:t>des</a:t>
            </a:r>
            <a:endParaRPr>
              <a:solidFill>
                <a:prstClr val="black"/>
              </a:solidFill>
              <a:latin typeface="Verdana"/>
              <a:cs typeface="Verdana"/>
            </a:endParaRPr>
          </a:p>
          <a:p>
            <a:pPr marL="299085">
              <a:spcBef>
                <a:spcPts val="1080"/>
              </a:spcBef>
            </a:pPr>
            <a:r>
              <a:rPr spc="-5" dirty="0">
                <a:solidFill>
                  <a:prstClr val="black"/>
                </a:solidFill>
                <a:latin typeface="Verdana"/>
                <a:cs typeface="Verdana"/>
              </a:rPr>
              <a:t>documents</a:t>
            </a:r>
            <a:r>
              <a:rPr spc="10" dirty="0">
                <a:solidFill>
                  <a:prstClr val="black"/>
                </a:solidFill>
                <a:latin typeface="Verdana"/>
                <a:cs typeface="Verdana"/>
              </a:rPr>
              <a:t> </a:t>
            </a:r>
            <a:r>
              <a:rPr spc="-5" dirty="0">
                <a:solidFill>
                  <a:prstClr val="black"/>
                </a:solidFill>
                <a:latin typeface="Verdana"/>
                <a:cs typeface="Verdana"/>
              </a:rPr>
              <a:t>primaires.</a:t>
            </a:r>
            <a:r>
              <a:rPr spc="5" dirty="0">
                <a:solidFill>
                  <a:prstClr val="black"/>
                </a:solidFill>
                <a:latin typeface="Verdana"/>
                <a:cs typeface="Verdana"/>
              </a:rPr>
              <a:t> </a:t>
            </a:r>
            <a:r>
              <a:rPr dirty="0">
                <a:solidFill>
                  <a:prstClr val="black"/>
                </a:solidFill>
                <a:latin typeface="Verdana"/>
                <a:cs typeface="Verdana"/>
              </a:rPr>
              <a:t>Ex</a:t>
            </a:r>
            <a:r>
              <a:rPr spc="-5" dirty="0">
                <a:solidFill>
                  <a:prstClr val="black"/>
                </a:solidFill>
                <a:latin typeface="Verdana"/>
                <a:cs typeface="Verdana"/>
              </a:rPr>
              <a:t> </a:t>
            </a:r>
            <a:r>
              <a:rPr dirty="0">
                <a:solidFill>
                  <a:prstClr val="black"/>
                </a:solidFill>
                <a:latin typeface="Verdana"/>
                <a:cs typeface="Verdana"/>
              </a:rPr>
              <a:t>:</a:t>
            </a:r>
            <a:r>
              <a:rPr spc="10" dirty="0">
                <a:solidFill>
                  <a:prstClr val="black"/>
                </a:solidFill>
                <a:latin typeface="Verdana"/>
                <a:cs typeface="Verdana"/>
              </a:rPr>
              <a:t> </a:t>
            </a:r>
            <a:r>
              <a:rPr spc="-5" dirty="0">
                <a:solidFill>
                  <a:prstClr val="black"/>
                </a:solidFill>
                <a:latin typeface="Verdana"/>
                <a:cs typeface="Verdana"/>
              </a:rPr>
              <a:t>bibliographie,</a:t>
            </a:r>
            <a:r>
              <a:rPr spc="20" dirty="0">
                <a:solidFill>
                  <a:prstClr val="black"/>
                </a:solidFill>
                <a:latin typeface="Verdana"/>
                <a:cs typeface="Verdana"/>
              </a:rPr>
              <a:t> </a:t>
            </a:r>
            <a:r>
              <a:rPr spc="-5" dirty="0">
                <a:solidFill>
                  <a:prstClr val="black"/>
                </a:solidFill>
                <a:latin typeface="Verdana"/>
                <a:cs typeface="Verdana"/>
              </a:rPr>
              <a:t>catalogue,</a:t>
            </a:r>
            <a:r>
              <a:rPr spc="10" dirty="0">
                <a:solidFill>
                  <a:prstClr val="black"/>
                </a:solidFill>
                <a:latin typeface="Verdana"/>
                <a:cs typeface="Verdana"/>
              </a:rPr>
              <a:t> </a:t>
            </a:r>
            <a:r>
              <a:rPr spc="-5" dirty="0">
                <a:solidFill>
                  <a:prstClr val="black"/>
                </a:solidFill>
                <a:latin typeface="Verdana"/>
                <a:cs typeface="Verdana"/>
              </a:rPr>
              <a:t>index…</a:t>
            </a:r>
            <a:endParaRPr>
              <a:solidFill>
                <a:prstClr val="black"/>
              </a:solidFill>
              <a:latin typeface="Verdana"/>
              <a:cs typeface="Verdana"/>
            </a:endParaRPr>
          </a:p>
          <a:p>
            <a:pPr marL="12700">
              <a:spcBef>
                <a:spcPts val="1085"/>
              </a:spcBef>
            </a:pPr>
            <a:r>
              <a:rPr dirty="0">
                <a:solidFill>
                  <a:prstClr val="black"/>
                </a:solidFill>
                <a:latin typeface="Verdana"/>
                <a:cs typeface="Verdana"/>
              </a:rPr>
              <a:t>Les</a:t>
            </a:r>
            <a:r>
              <a:rPr spc="-5" dirty="0">
                <a:solidFill>
                  <a:prstClr val="black"/>
                </a:solidFill>
                <a:latin typeface="Verdana"/>
                <a:cs typeface="Verdana"/>
              </a:rPr>
              <a:t> </a:t>
            </a:r>
            <a:r>
              <a:rPr dirty="0">
                <a:solidFill>
                  <a:prstClr val="black"/>
                </a:solidFill>
                <a:latin typeface="Verdana"/>
                <a:cs typeface="Verdana"/>
              </a:rPr>
              <a:t>notices</a:t>
            </a:r>
            <a:r>
              <a:rPr spc="10" dirty="0">
                <a:solidFill>
                  <a:prstClr val="black"/>
                </a:solidFill>
                <a:latin typeface="Verdana"/>
                <a:cs typeface="Verdana"/>
              </a:rPr>
              <a:t> </a:t>
            </a:r>
            <a:r>
              <a:rPr spc="-5" dirty="0">
                <a:solidFill>
                  <a:prstClr val="black"/>
                </a:solidFill>
                <a:latin typeface="Verdana"/>
                <a:cs typeface="Verdana"/>
              </a:rPr>
              <a:t>bibliographiques</a:t>
            </a:r>
            <a:r>
              <a:rPr spc="20" dirty="0">
                <a:solidFill>
                  <a:prstClr val="black"/>
                </a:solidFill>
                <a:latin typeface="Verdana"/>
                <a:cs typeface="Verdana"/>
              </a:rPr>
              <a:t> </a:t>
            </a:r>
            <a:r>
              <a:rPr spc="-5" dirty="0">
                <a:solidFill>
                  <a:prstClr val="black"/>
                </a:solidFill>
                <a:latin typeface="Verdana"/>
                <a:cs typeface="Verdana"/>
              </a:rPr>
              <a:t>décrivant </a:t>
            </a:r>
            <a:r>
              <a:rPr dirty="0">
                <a:solidFill>
                  <a:prstClr val="black"/>
                </a:solidFill>
                <a:latin typeface="Verdana"/>
                <a:cs typeface="Verdana"/>
              </a:rPr>
              <a:t>un</a:t>
            </a:r>
            <a:r>
              <a:rPr spc="-10" dirty="0">
                <a:solidFill>
                  <a:prstClr val="black"/>
                </a:solidFill>
                <a:latin typeface="Verdana"/>
                <a:cs typeface="Verdana"/>
              </a:rPr>
              <a:t> </a:t>
            </a:r>
            <a:r>
              <a:rPr dirty="0">
                <a:solidFill>
                  <a:prstClr val="black"/>
                </a:solidFill>
                <a:latin typeface="Verdana"/>
                <a:cs typeface="Verdana"/>
              </a:rPr>
              <a:t>livre sont </a:t>
            </a:r>
            <a:r>
              <a:rPr spc="-5" dirty="0">
                <a:solidFill>
                  <a:prstClr val="black"/>
                </a:solidFill>
                <a:latin typeface="Verdana"/>
                <a:cs typeface="Verdana"/>
              </a:rPr>
              <a:t>donc</a:t>
            </a:r>
            <a:r>
              <a:rPr dirty="0">
                <a:solidFill>
                  <a:prstClr val="black"/>
                </a:solidFill>
                <a:latin typeface="Verdana"/>
                <a:cs typeface="Verdana"/>
              </a:rPr>
              <a:t> un </a:t>
            </a:r>
            <a:r>
              <a:rPr spc="-5" dirty="0">
                <a:solidFill>
                  <a:prstClr val="black"/>
                </a:solidFill>
                <a:latin typeface="Verdana"/>
                <a:cs typeface="Verdana"/>
              </a:rPr>
              <a:t>document</a:t>
            </a:r>
            <a:r>
              <a:rPr spc="15" dirty="0">
                <a:solidFill>
                  <a:prstClr val="black"/>
                </a:solidFill>
                <a:latin typeface="Verdana"/>
                <a:cs typeface="Verdana"/>
              </a:rPr>
              <a:t> </a:t>
            </a:r>
            <a:r>
              <a:rPr spc="-5" dirty="0">
                <a:solidFill>
                  <a:prstClr val="black"/>
                </a:solidFill>
                <a:latin typeface="Verdana"/>
                <a:cs typeface="Verdana"/>
              </a:rPr>
              <a:t>secondaire.</a:t>
            </a:r>
            <a:endParaRPr>
              <a:solidFill>
                <a:prstClr val="black"/>
              </a:solidFill>
              <a:latin typeface="Verdana"/>
              <a:cs typeface="Verdana"/>
            </a:endParaRPr>
          </a:p>
        </p:txBody>
      </p:sp>
    </p:spTree>
    <p:extLst>
      <p:ext uri="{BB962C8B-B14F-4D97-AF65-F5344CB8AC3E}">
        <p14:creationId xmlns:p14="http://schemas.microsoft.com/office/powerpoint/2010/main" val="685144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73755" y="246633"/>
            <a:ext cx="6405245" cy="330835"/>
          </a:xfrm>
          <a:prstGeom prst="rect">
            <a:avLst/>
          </a:prstGeom>
        </p:spPr>
        <p:txBody>
          <a:bodyPr vert="horz" wrap="square" lIns="0" tIns="12700" rIns="0" bIns="0" rtlCol="0">
            <a:spAutoFit/>
          </a:bodyPr>
          <a:lstStyle/>
          <a:p>
            <a:pPr marL="12700">
              <a:lnSpc>
                <a:spcPct val="100000"/>
              </a:lnSpc>
              <a:spcBef>
                <a:spcPts val="100"/>
              </a:spcBef>
              <a:tabLst>
                <a:tab pos="2287905" algn="l"/>
              </a:tabLst>
            </a:pPr>
            <a:r>
              <a:rPr i="0" u="heavy" dirty="0">
                <a:uFill>
                  <a:solidFill>
                    <a:srgbClr val="FFFFFF"/>
                  </a:solidFill>
                </a:uFill>
                <a:latin typeface="Verdana"/>
                <a:cs typeface="Verdana"/>
              </a:rPr>
              <a:t>CHAPITRE</a:t>
            </a:r>
            <a:r>
              <a:rPr i="0" u="heavy" spc="-10" dirty="0">
                <a:uFill>
                  <a:solidFill>
                    <a:srgbClr val="FFFFFF"/>
                  </a:solidFill>
                </a:uFill>
                <a:latin typeface="Verdana"/>
                <a:cs typeface="Verdana"/>
              </a:rPr>
              <a:t> </a:t>
            </a:r>
            <a:r>
              <a:rPr i="0" u="heavy" dirty="0">
                <a:uFill>
                  <a:solidFill>
                    <a:srgbClr val="FFFFFF"/>
                  </a:solidFill>
                </a:uFill>
                <a:latin typeface="Verdana"/>
                <a:cs typeface="Verdana"/>
              </a:rPr>
              <a:t>03</a:t>
            </a:r>
            <a:r>
              <a:rPr i="0" u="heavy" spc="-25" dirty="0">
                <a:uFill>
                  <a:solidFill>
                    <a:srgbClr val="FFFFFF"/>
                  </a:solidFill>
                </a:uFill>
                <a:latin typeface="Verdana"/>
                <a:cs typeface="Verdana"/>
              </a:rPr>
              <a:t> </a:t>
            </a:r>
            <a:r>
              <a:rPr i="0" u="heavy" dirty="0">
                <a:uFill>
                  <a:solidFill>
                    <a:srgbClr val="FFFFFF"/>
                  </a:solidFill>
                </a:uFill>
                <a:latin typeface="Verdana"/>
                <a:cs typeface="Verdana"/>
              </a:rPr>
              <a:t>:</a:t>
            </a:r>
            <a:r>
              <a:rPr i="0" dirty="0">
                <a:latin typeface="Verdana"/>
                <a:cs typeface="Verdana"/>
              </a:rPr>
              <a:t>	</a:t>
            </a:r>
            <a:r>
              <a:rPr spc="-5" dirty="0"/>
              <a:t>LOCALISER</a:t>
            </a:r>
            <a:r>
              <a:rPr spc="-55" dirty="0"/>
              <a:t> </a:t>
            </a:r>
            <a:r>
              <a:rPr spc="-5" dirty="0"/>
              <a:t>LES</a:t>
            </a:r>
            <a:r>
              <a:rPr spc="-20" dirty="0"/>
              <a:t> </a:t>
            </a:r>
            <a:r>
              <a:rPr dirty="0"/>
              <a:t>DOCUMENTS</a:t>
            </a:r>
          </a:p>
        </p:txBody>
      </p:sp>
      <p:sp>
        <p:nvSpPr>
          <p:cNvPr id="3" name="object 3"/>
          <p:cNvSpPr txBox="1"/>
          <p:nvPr/>
        </p:nvSpPr>
        <p:spPr>
          <a:xfrm>
            <a:off x="197916" y="619992"/>
            <a:ext cx="11758295" cy="5958205"/>
          </a:xfrm>
          <a:prstGeom prst="rect">
            <a:avLst/>
          </a:prstGeom>
        </p:spPr>
        <p:txBody>
          <a:bodyPr vert="horz" wrap="square" lIns="0" tIns="149225" rIns="0" bIns="0" rtlCol="0">
            <a:spAutoFit/>
          </a:bodyPr>
          <a:lstStyle/>
          <a:p>
            <a:pPr marL="12700" algn="just">
              <a:spcBef>
                <a:spcPts val="1175"/>
              </a:spcBef>
            </a:pPr>
            <a:r>
              <a:rPr b="1" spc="-5" dirty="0">
                <a:solidFill>
                  <a:srgbClr val="339933"/>
                </a:solidFill>
                <a:latin typeface="Verdana"/>
                <a:cs typeface="Verdana"/>
              </a:rPr>
              <a:t>Notions </a:t>
            </a:r>
            <a:r>
              <a:rPr b="1" dirty="0">
                <a:solidFill>
                  <a:srgbClr val="339933"/>
                </a:solidFill>
                <a:latin typeface="Verdana"/>
                <a:cs typeface="Verdana"/>
              </a:rPr>
              <a:t>de</a:t>
            </a:r>
            <a:r>
              <a:rPr b="1" spc="-5" dirty="0">
                <a:solidFill>
                  <a:srgbClr val="339933"/>
                </a:solidFill>
                <a:latin typeface="Verdana"/>
                <a:cs typeface="Verdana"/>
              </a:rPr>
              <a:t> bruit</a:t>
            </a:r>
            <a:r>
              <a:rPr b="1" spc="10" dirty="0">
                <a:solidFill>
                  <a:srgbClr val="339933"/>
                </a:solidFill>
                <a:latin typeface="Verdana"/>
                <a:cs typeface="Verdana"/>
              </a:rPr>
              <a:t> </a:t>
            </a:r>
            <a:r>
              <a:rPr b="1" dirty="0">
                <a:solidFill>
                  <a:srgbClr val="339933"/>
                </a:solidFill>
                <a:latin typeface="Verdana"/>
                <a:cs typeface="Verdana"/>
              </a:rPr>
              <a:t>et</a:t>
            </a:r>
            <a:r>
              <a:rPr b="1" spc="-20" dirty="0">
                <a:solidFill>
                  <a:srgbClr val="339933"/>
                </a:solidFill>
                <a:latin typeface="Verdana"/>
                <a:cs typeface="Verdana"/>
              </a:rPr>
              <a:t> </a:t>
            </a:r>
            <a:r>
              <a:rPr b="1" dirty="0">
                <a:solidFill>
                  <a:srgbClr val="339933"/>
                </a:solidFill>
                <a:latin typeface="Verdana"/>
                <a:cs typeface="Verdana"/>
              </a:rPr>
              <a:t>de</a:t>
            </a:r>
            <a:r>
              <a:rPr b="1" spc="5" dirty="0">
                <a:solidFill>
                  <a:srgbClr val="339933"/>
                </a:solidFill>
                <a:latin typeface="Verdana"/>
                <a:cs typeface="Verdana"/>
              </a:rPr>
              <a:t> </a:t>
            </a:r>
            <a:r>
              <a:rPr b="1" spc="-5" dirty="0">
                <a:solidFill>
                  <a:srgbClr val="339933"/>
                </a:solidFill>
                <a:latin typeface="Verdana"/>
                <a:cs typeface="Verdana"/>
              </a:rPr>
              <a:t>silence </a:t>
            </a:r>
            <a:r>
              <a:rPr b="1" dirty="0">
                <a:solidFill>
                  <a:srgbClr val="339933"/>
                </a:solidFill>
                <a:latin typeface="Verdana"/>
                <a:cs typeface="Verdana"/>
              </a:rPr>
              <a:t>:</a:t>
            </a:r>
            <a:endParaRPr>
              <a:solidFill>
                <a:prstClr val="black"/>
              </a:solidFill>
              <a:latin typeface="Verdana"/>
              <a:cs typeface="Verdana"/>
            </a:endParaRPr>
          </a:p>
          <a:p>
            <a:pPr marL="927100">
              <a:spcBef>
                <a:spcPts val="1080"/>
              </a:spcBef>
            </a:pPr>
            <a:r>
              <a:rPr dirty="0">
                <a:solidFill>
                  <a:prstClr val="black"/>
                </a:solidFill>
                <a:latin typeface="Verdana"/>
                <a:cs typeface="Verdana"/>
              </a:rPr>
              <a:t>En</a:t>
            </a:r>
            <a:r>
              <a:rPr spc="125" dirty="0">
                <a:solidFill>
                  <a:prstClr val="black"/>
                </a:solidFill>
                <a:latin typeface="Verdana"/>
                <a:cs typeface="Verdana"/>
              </a:rPr>
              <a:t> </a:t>
            </a:r>
            <a:r>
              <a:rPr spc="-5" dirty="0">
                <a:solidFill>
                  <a:prstClr val="black"/>
                </a:solidFill>
                <a:latin typeface="Verdana"/>
                <a:cs typeface="Verdana"/>
              </a:rPr>
              <a:t>recherche</a:t>
            </a:r>
            <a:r>
              <a:rPr spc="120" dirty="0">
                <a:solidFill>
                  <a:prstClr val="black"/>
                </a:solidFill>
                <a:latin typeface="Verdana"/>
                <a:cs typeface="Verdana"/>
              </a:rPr>
              <a:t> </a:t>
            </a:r>
            <a:r>
              <a:rPr spc="-5" dirty="0">
                <a:solidFill>
                  <a:prstClr val="black"/>
                </a:solidFill>
                <a:latin typeface="Verdana"/>
                <a:cs typeface="Verdana"/>
              </a:rPr>
              <a:t>documentaire,</a:t>
            </a:r>
            <a:r>
              <a:rPr spc="130" dirty="0">
                <a:solidFill>
                  <a:prstClr val="black"/>
                </a:solidFill>
                <a:latin typeface="Verdana"/>
                <a:cs typeface="Verdana"/>
              </a:rPr>
              <a:t> </a:t>
            </a:r>
            <a:r>
              <a:rPr spc="-5" dirty="0">
                <a:solidFill>
                  <a:prstClr val="black"/>
                </a:solidFill>
                <a:latin typeface="Verdana"/>
                <a:cs typeface="Verdana"/>
              </a:rPr>
              <a:t>deux</a:t>
            </a:r>
            <a:r>
              <a:rPr spc="130" dirty="0">
                <a:solidFill>
                  <a:prstClr val="black"/>
                </a:solidFill>
                <a:latin typeface="Verdana"/>
                <a:cs typeface="Verdana"/>
              </a:rPr>
              <a:t> </a:t>
            </a:r>
            <a:r>
              <a:rPr spc="-5" dirty="0">
                <a:solidFill>
                  <a:prstClr val="black"/>
                </a:solidFill>
                <a:latin typeface="Verdana"/>
                <a:cs typeface="Verdana"/>
              </a:rPr>
              <a:t>notions</a:t>
            </a:r>
            <a:r>
              <a:rPr spc="120" dirty="0">
                <a:solidFill>
                  <a:prstClr val="black"/>
                </a:solidFill>
                <a:latin typeface="Verdana"/>
                <a:cs typeface="Verdana"/>
              </a:rPr>
              <a:t> </a:t>
            </a:r>
            <a:r>
              <a:rPr spc="-5" dirty="0">
                <a:solidFill>
                  <a:prstClr val="black"/>
                </a:solidFill>
                <a:latin typeface="Verdana"/>
                <a:cs typeface="Verdana"/>
              </a:rPr>
              <a:t>importantes</a:t>
            </a:r>
            <a:r>
              <a:rPr spc="120" dirty="0">
                <a:solidFill>
                  <a:prstClr val="black"/>
                </a:solidFill>
                <a:latin typeface="Verdana"/>
                <a:cs typeface="Verdana"/>
              </a:rPr>
              <a:t> </a:t>
            </a:r>
            <a:r>
              <a:rPr spc="-5" dirty="0">
                <a:solidFill>
                  <a:prstClr val="black"/>
                </a:solidFill>
                <a:latin typeface="Verdana"/>
                <a:cs typeface="Verdana"/>
              </a:rPr>
              <a:t>sont</a:t>
            </a:r>
            <a:r>
              <a:rPr spc="125" dirty="0">
                <a:solidFill>
                  <a:prstClr val="black"/>
                </a:solidFill>
                <a:latin typeface="Verdana"/>
                <a:cs typeface="Verdana"/>
              </a:rPr>
              <a:t> </a:t>
            </a:r>
            <a:r>
              <a:rPr dirty="0">
                <a:solidFill>
                  <a:prstClr val="black"/>
                </a:solidFill>
                <a:latin typeface="Verdana"/>
                <a:cs typeface="Verdana"/>
              </a:rPr>
              <a:t>à</a:t>
            </a:r>
            <a:r>
              <a:rPr spc="130" dirty="0">
                <a:solidFill>
                  <a:prstClr val="black"/>
                </a:solidFill>
                <a:latin typeface="Verdana"/>
                <a:cs typeface="Verdana"/>
              </a:rPr>
              <a:t> </a:t>
            </a:r>
            <a:r>
              <a:rPr spc="-35" dirty="0">
                <a:solidFill>
                  <a:prstClr val="black"/>
                </a:solidFill>
                <a:latin typeface="Verdana"/>
                <a:cs typeface="Verdana"/>
              </a:rPr>
              <a:t>retenir.</a:t>
            </a:r>
            <a:r>
              <a:rPr spc="130" dirty="0">
                <a:solidFill>
                  <a:prstClr val="black"/>
                </a:solidFill>
                <a:latin typeface="Verdana"/>
                <a:cs typeface="Verdana"/>
              </a:rPr>
              <a:t> </a:t>
            </a:r>
            <a:r>
              <a:rPr dirty="0">
                <a:solidFill>
                  <a:prstClr val="black"/>
                </a:solidFill>
                <a:latin typeface="Verdana"/>
                <a:cs typeface="Verdana"/>
              </a:rPr>
              <a:t>Elles</a:t>
            </a:r>
            <a:r>
              <a:rPr spc="114" dirty="0">
                <a:solidFill>
                  <a:prstClr val="black"/>
                </a:solidFill>
                <a:latin typeface="Verdana"/>
                <a:cs typeface="Verdana"/>
              </a:rPr>
              <a:t> </a:t>
            </a:r>
            <a:r>
              <a:rPr spc="-5" dirty="0">
                <a:solidFill>
                  <a:prstClr val="black"/>
                </a:solidFill>
                <a:latin typeface="Verdana"/>
                <a:cs typeface="Verdana"/>
              </a:rPr>
              <a:t>traduisent</a:t>
            </a:r>
            <a:r>
              <a:rPr spc="125" dirty="0">
                <a:solidFill>
                  <a:prstClr val="black"/>
                </a:solidFill>
                <a:latin typeface="Verdana"/>
                <a:cs typeface="Verdana"/>
              </a:rPr>
              <a:t> </a:t>
            </a:r>
            <a:r>
              <a:rPr dirty="0">
                <a:solidFill>
                  <a:prstClr val="black"/>
                </a:solidFill>
                <a:latin typeface="Verdana"/>
                <a:cs typeface="Verdana"/>
              </a:rPr>
              <a:t>l'échec</a:t>
            </a:r>
            <a:endParaRPr>
              <a:solidFill>
                <a:prstClr val="black"/>
              </a:solidFill>
              <a:latin typeface="Verdana"/>
              <a:cs typeface="Verdana"/>
            </a:endParaRPr>
          </a:p>
          <a:p>
            <a:pPr marL="12700" algn="just">
              <a:spcBef>
                <a:spcPts val="1080"/>
              </a:spcBef>
            </a:pPr>
            <a:r>
              <a:rPr spc="-5" dirty="0">
                <a:solidFill>
                  <a:prstClr val="black"/>
                </a:solidFill>
                <a:latin typeface="Verdana"/>
                <a:cs typeface="Verdana"/>
              </a:rPr>
              <a:t>d'une</a:t>
            </a:r>
            <a:r>
              <a:rPr spc="25" dirty="0">
                <a:solidFill>
                  <a:prstClr val="black"/>
                </a:solidFill>
                <a:latin typeface="Verdana"/>
                <a:cs typeface="Verdana"/>
              </a:rPr>
              <a:t> </a:t>
            </a:r>
            <a:r>
              <a:rPr spc="-5" dirty="0">
                <a:solidFill>
                  <a:prstClr val="black"/>
                </a:solidFill>
                <a:latin typeface="Verdana"/>
                <a:cs typeface="Verdana"/>
              </a:rPr>
              <a:t>requête</a:t>
            </a:r>
            <a:r>
              <a:rPr spc="30" dirty="0">
                <a:solidFill>
                  <a:prstClr val="black"/>
                </a:solidFill>
                <a:latin typeface="Verdana"/>
                <a:cs typeface="Verdana"/>
              </a:rPr>
              <a:t> </a:t>
            </a:r>
            <a:r>
              <a:rPr spc="-5" dirty="0">
                <a:solidFill>
                  <a:prstClr val="black"/>
                </a:solidFill>
                <a:latin typeface="Verdana"/>
                <a:cs typeface="Verdana"/>
              </a:rPr>
              <a:t>qu'il</a:t>
            </a:r>
            <a:r>
              <a:rPr spc="25" dirty="0">
                <a:solidFill>
                  <a:prstClr val="black"/>
                </a:solidFill>
                <a:latin typeface="Verdana"/>
                <a:cs typeface="Verdana"/>
              </a:rPr>
              <a:t> </a:t>
            </a:r>
            <a:r>
              <a:rPr spc="-5" dirty="0">
                <a:solidFill>
                  <a:prstClr val="black"/>
                </a:solidFill>
                <a:latin typeface="Verdana"/>
                <a:cs typeface="Verdana"/>
              </a:rPr>
              <a:t>convient </a:t>
            </a:r>
            <a:r>
              <a:rPr dirty="0">
                <a:solidFill>
                  <a:prstClr val="black"/>
                </a:solidFill>
                <a:latin typeface="Verdana"/>
                <a:cs typeface="Verdana"/>
              </a:rPr>
              <a:t>alors</a:t>
            </a:r>
            <a:r>
              <a:rPr spc="-25" dirty="0">
                <a:solidFill>
                  <a:prstClr val="black"/>
                </a:solidFill>
                <a:latin typeface="Verdana"/>
                <a:cs typeface="Verdana"/>
              </a:rPr>
              <a:t> </a:t>
            </a:r>
            <a:r>
              <a:rPr spc="-5" dirty="0">
                <a:solidFill>
                  <a:prstClr val="black"/>
                </a:solidFill>
                <a:latin typeface="Verdana"/>
                <a:cs typeface="Verdana"/>
              </a:rPr>
              <a:t>de</a:t>
            </a:r>
            <a:r>
              <a:rPr spc="30" dirty="0">
                <a:solidFill>
                  <a:prstClr val="black"/>
                </a:solidFill>
                <a:latin typeface="Verdana"/>
                <a:cs typeface="Verdana"/>
              </a:rPr>
              <a:t> </a:t>
            </a:r>
            <a:r>
              <a:rPr dirty="0">
                <a:solidFill>
                  <a:prstClr val="black"/>
                </a:solidFill>
                <a:latin typeface="Verdana"/>
                <a:cs typeface="Verdana"/>
              </a:rPr>
              <a:t>reformuler</a:t>
            </a:r>
            <a:r>
              <a:rPr spc="-10" dirty="0">
                <a:solidFill>
                  <a:prstClr val="black"/>
                </a:solidFill>
                <a:latin typeface="Verdana"/>
                <a:cs typeface="Verdana"/>
              </a:rPr>
              <a:t> </a:t>
            </a:r>
            <a:r>
              <a:rPr spc="-5" dirty="0">
                <a:solidFill>
                  <a:prstClr val="black"/>
                </a:solidFill>
                <a:latin typeface="Verdana"/>
                <a:cs typeface="Verdana"/>
              </a:rPr>
              <a:t>ou</a:t>
            </a:r>
            <a:r>
              <a:rPr dirty="0">
                <a:solidFill>
                  <a:prstClr val="black"/>
                </a:solidFill>
                <a:latin typeface="Verdana"/>
                <a:cs typeface="Verdana"/>
              </a:rPr>
              <a:t> </a:t>
            </a:r>
            <a:r>
              <a:rPr spc="-30" dirty="0">
                <a:solidFill>
                  <a:prstClr val="black"/>
                </a:solidFill>
                <a:latin typeface="Verdana"/>
                <a:cs typeface="Verdana"/>
              </a:rPr>
              <a:t>d'affiner.</a:t>
            </a:r>
            <a:r>
              <a:rPr spc="10" dirty="0">
                <a:solidFill>
                  <a:prstClr val="black"/>
                </a:solidFill>
                <a:latin typeface="Verdana"/>
                <a:cs typeface="Verdana"/>
              </a:rPr>
              <a:t> </a:t>
            </a:r>
            <a:r>
              <a:rPr spc="-30" dirty="0">
                <a:solidFill>
                  <a:prstClr val="black"/>
                </a:solidFill>
                <a:latin typeface="Verdana"/>
                <a:cs typeface="Verdana"/>
              </a:rPr>
              <a:t>(cf.</a:t>
            </a:r>
            <a:r>
              <a:rPr spc="20" dirty="0">
                <a:solidFill>
                  <a:prstClr val="black"/>
                </a:solidFill>
                <a:latin typeface="Verdana"/>
                <a:cs typeface="Verdana"/>
              </a:rPr>
              <a:t> </a:t>
            </a:r>
            <a:r>
              <a:rPr dirty="0">
                <a:solidFill>
                  <a:prstClr val="black"/>
                </a:solidFill>
                <a:latin typeface="Verdana"/>
                <a:cs typeface="Verdana"/>
              </a:rPr>
              <a:t>les </a:t>
            </a:r>
            <a:r>
              <a:rPr spc="-10" dirty="0">
                <a:solidFill>
                  <a:prstClr val="black"/>
                </a:solidFill>
                <a:latin typeface="Verdana"/>
                <a:cs typeface="Verdana"/>
              </a:rPr>
              <a:t>opérateurs</a:t>
            </a:r>
            <a:r>
              <a:rPr spc="20" dirty="0">
                <a:solidFill>
                  <a:prstClr val="black"/>
                </a:solidFill>
                <a:latin typeface="Verdana"/>
                <a:cs typeface="Verdana"/>
              </a:rPr>
              <a:t> </a:t>
            </a:r>
            <a:r>
              <a:rPr spc="-5" dirty="0">
                <a:solidFill>
                  <a:prstClr val="black"/>
                </a:solidFill>
                <a:latin typeface="Verdana"/>
                <a:cs typeface="Verdana"/>
              </a:rPr>
              <a:t>de</a:t>
            </a:r>
            <a:r>
              <a:rPr spc="25" dirty="0">
                <a:solidFill>
                  <a:prstClr val="black"/>
                </a:solidFill>
                <a:latin typeface="Verdana"/>
                <a:cs typeface="Verdana"/>
              </a:rPr>
              <a:t> </a:t>
            </a:r>
            <a:r>
              <a:rPr spc="-5" dirty="0">
                <a:solidFill>
                  <a:prstClr val="black"/>
                </a:solidFill>
                <a:latin typeface="Verdana"/>
                <a:cs typeface="Verdana"/>
              </a:rPr>
              <a:t>recherche)</a:t>
            </a:r>
            <a:endParaRPr>
              <a:solidFill>
                <a:prstClr val="black"/>
              </a:solidFill>
              <a:latin typeface="Verdana"/>
              <a:cs typeface="Verdana"/>
            </a:endParaRPr>
          </a:p>
          <a:p>
            <a:pPr marL="299085" marR="5715" indent="-287020" algn="just">
              <a:lnSpc>
                <a:spcPct val="150000"/>
              </a:lnSpc>
              <a:buFont typeface="Wingdings"/>
              <a:buChar char=""/>
              <a:tabLst>
                <a:tab pos="299720" algn="l"/>
              </a:tabLst>
            </a:pPr>
            <a:r>
              <a:rPr dirty="0">
                <a:solidFill>
                  <a:srgbClr val="339933"/>
                </a:solidFill>
                <a:latin typeface="Verdana"/>
                <a:cs typeface="Verdana"/>
              </a:rPr>
              <a:t>Bruit :   </a:t>
            </a:r>
            <a:r>
              <a:rPr spc="-5" dirty="0">
                <a:solidFill>
                  <a:prstClr val="black"/>
                </a:solidFill>
                <a:latin typeface="Verdana"/>
                <a:cs typeface="Verdana"/>
              </a:rPr>
              <a:t>c’est l'ensemble de documents </a:t>
            </a:r>
            <a:r>
              <a:rPr dirty="0">
                <a:solidFill>
                  <a:prstClr val="black"/>
                </a:solidFill>
                <a:latin typeface="Verdana"/>
                <a:cs typeface="Verdana"/>
              </a:rPr>
              <a:t>non </a:t>
            </a:r>
            <a:r>
              <a:rPr spc="-5" dirty="0">
                <a:solidFill>
                  <a:prstClr val="black"/>
                </a:solidFill>
                <a:latin typeface="Verdana"/>
                <a:cs typeface="Verdana"/>
              </a:rPr>
              <a:t>pertinents trouvés en réponse </a:t>
            </a:r>
            <a:r>
              <a:rPr dirty="0">
                <a:solidFill>
                  <a:prstClr val="black"/>
                </a:solidFill>
                <a:latin typeface="Verdana"/>
                <a:cs typeface="Verdana"/>
              </a:rPr>
              <a:t>à une </a:t>
            </a:r>
            <a:r>
              <a:rPr spc="-5" dirty="0">
                <a:solidFill>
                  <a:prstClr val="black"/>
                </a:solidFill>
                <a:latin typeface="Verdana"/>
                <a:cs typeface="Verdana"/>
              </a:rPr>
              <a:t>question, lors </a:t>
            </a:r>
            <a:r>
              <a:rPr dirty="0">
                <a:solidFill>
                  <a:prstClr val="black"/>
                </a:solidFill>
                <a:latin typeface="Verdana"/>
                <a:cs typeface="Verdana"/>
              </a:rPr>
              <a:t> </a:t>
            </a:r>
            <a:r>
              <a:rPr spc="-5" dirty="0">
                <a:solidFill>
                  <a:prstClr val="black"/>
                </a:solidFill>
                <a:latin typeface="Verdana"/>
                <a:cs typeface="Verdana"/>
              </a:rPr>
              <a:t>d’une</a:t>
            </a:r>
            <a:r>
              <a:rPr spc="20" dirty="0">
                <a:solidFill>
                  <a:prstClr val="black"/>
                </a:solidFill>
                <a:latin typeface="Verdana"/>
                <a:cs typeface="Verdana"/>
              </a:rPr>
              <a:t> </a:t>
            </a:r>
            <a:r>
              <a:rPr spc="-5" dirty="0">
                <a:solidFill>
                  <a:prstClr val="black"/>
                </a:solidFill>
                <a:latin typeface="Verdana"/>
                <a:cs typeface="Verdana"/>
              </a:rPr>
              <a:t>recherche </a:t>
            </a:r>
            <a:r>
              <a:rPr dirty="0">
                <a:solidFill>
                  <a:prstClr val="black"/>
                </a:solidFill>
                <a:latin typeface="Verdana"/>
                <a:cs typeface="Verdana"/>
              </a:rPr>
              <a:t>d’information. </a:t>
            </a:r>
            <a:r>
              <a:rPr spc="-10" dirty="0">
                <a:solidFill>
                  <a:prstClr val="black"/>
                </a:solidFill>
                <a:latin typeface="Verdana"/>
                <a:cs typeface="Verdana"/>
              </a:rPr>
              <a:t>L'information</a:t>
            </a:r>
            <a:r>
              <a:rPr spc="-25" dirty="0">
                <a:solidFill>
                  <a:prstClr val="black"/>
                </a:solidFill>
                <a:latin typeface="Verdana"/>
                <a:cs typeface="Verdana"/>
              </a:rPr>
              <a:t> </a:t>
            </a:r>
            <a:r>
              <a:rPr spc="-5" dirty="0">
                <a:solidFill>
                  <a:prstClr val="black"/>
                </a:solidFill>
                <a:latin typeface="Verdana"/>
                <a:cs typeface="Verdana"/>
              </a:rPr>
              <a:t>pertinente</a:t>
            </a:r>
            <a:r>
              <a:rPr spc="15" dirty="0">
                <a:solidFill>
                  <a:prstClr val="black"/>
                </a:solidFill>
                <a:latin typeface="Verdana"/>
                <a:cs typeface="Verdana"/>
              </a:rPr>
              <a:t> </a:t>
            </a:r>
            <a:r>
              <a:rPr spc="-5" dirty="0">
                <a:solidFill>
                  <a:prstClr val="black"/>
                </a:solidFill>
                <a:latin typeface="Verdana"/>
                <a:cs typeface="Verdana"/>
              </a:rPr>
              <a:t>est</a:t>
            </a:r>
            <a:r>
              <a:rPr spc="15" dirty="0">
                <a:solidFill>
                  <a:prstClr val="black"/>
                </a:solidFill>
                <a:latin typeface="Verdana"/>
                <a:cs typeface="Verdana"/>
              </a:rPr>
              <a:t> </a:t>
            </a:r>
            <a:r>
              <a:rPr spc="-5" dirty="0">
                <a:solidFill>
                  <a:prstClr val="black"/>
                </a:solidFill>
                <a:latin typeface="Verdana"/>
                <a:cs typeface="Verdana"/>
              </a:rPr>
              <a:t>noyée dans</a:t>
            </a:r>
            <a:r>
              <a:rPr spc="10" dirty="0">
                <a:solidFill>
                  <a:prstClr val="black"/>
                </a:solidFill>
                <a:latin typeface="Verdana"/>
                <a:cs typeface="Verdana"/>
              </a:rPr>
              <a:t> </a:t>
            </a:r>
            <a:r>
              <a:rPr spc="5" dirty="0">
                <a:solidFill>
                  <a:prstClr val="black"/>
                </a:solidFill>
                <a:latin typeface="Verdana"/>
                <a:cs typeface="Verdana"/>
              </a:rPr>
              <a:t>la</a:t>
            </a:r>
            <a:r>
              <a:rPr spc="-5" dirty="0">
                <a:solidFill>
                  <a:prstClr val="black"/>
                </a:solidFill>
                <a:latin typeface="Verdana"/>
                <a:cs typeface="Verdana"/>
              </a:rPr>
              <a:t> masse.</a:t>
            </a:r>
            <a:endParaRPr>
              <a:solidFill>
                <a:prstClr val="black"/>
              </a:solidFill>
              <a:latin typeface="Verdana"/>
              <a:cs typeface="Verdana"/>
            </a:endParaRPr>
          </a:p>
          <a:p>
            <a:pPr marL="299085" marR="5080" indent="-287020" algn="just">
              <a:lnSpc>
                <a:spcPct val="150000"/>
              </a:lnSpc>
              <a:buFont typeface="Wingdings"/>
              <a:buChar char=""/>
              <a:tabLst>
                <a:tab pos="299720" algn="l"/>
              </a:tabLst>
            </a:pPr>
            <a:r>
              <a:rPr dirty="0">
                <a:solidFill>
                  <a:srgbClr val="339933"/>
                </a:solidFill>
                <a:latin typeface="Verdana"/>
                <a:cs typeface="Verdana"/>
              </a:rPr>
              <a:t>Silence</a:t>
            </a:r>
            <a:r>
              <a:rPr spc="5" dirty="0">
                <a:solidFill>
                  <a:srgbClr val="339933"/>
                </a:solidFill>
                <a:latin typeface="Verdana"/>
                <a:cs typeface="Verdana"/>
              </a:rPr>
              <a:t> </a:t>
            </a:r>
            <a:r>
              <a:rPr dirty="0">
                <a:solidFill>
                  <a:srgbClr val="339933"/>
                </a:solidFill>
                <a:latin typeface="Verdana"/>
                <a:cs typeface="Verdana"/>
              </a:rPr>
              <a:t>:</a:t>
            </a:r>
            <a:r>
              <a:rPr spc="5" dirty="0">
                <a:solidFill>
                  <a:srgbClr val="339933"/>
                </a:solidFill>
                <a:latin typeface="Verdana"/>
                <a:cs typeface="Verdana"/>
              </a:rPr>
              <a:t> </a:t>
            </a:r>
            <a:r>
              <a:rPr dirty="0">
                <a:solidFill>
                  <a:prstClr val="black"/>
                </a:solidFill>
                <a:latin typeface="Verdana"/>
                <a:cs typeface="Verdana"/>
              </a:rPr>
              <a:t>c’est</a:t>
            </a:r>
            <a:r>
              <a:rPr spc="5" dirty="0">
                <a:solidFill>
                  <a:prstClr val="black"/>
                </a:solidFill>
                <a:latin typeface="Verdana"/>
                <a:cs typeface="Verdana"/>
              </a:rPr>
              <a:t> </a:t>
            </a:r>
            <a:r>
              <a:rPr dirty="0">
                <a:solidFill>
                  <a:prstClr val="black"/>
                </a:solidFill>
                <a:latin typeface="Verdana"/>
                <a:cs typeface="Verdana"/>
              </a:rPr>
              <a:t>l’ensemble</a:t>
            </a:r>
            <a:r>
              <a:rPr spc="5" dirty="0">
                <a:solidFill>
                  <a:prstClr val="black"/>
                </a:solidFill>
                <a:latin typeface="Verdana"/>
                <a:cs typeface="Verdana"/>
              </a:rPr>
              <a:t> </a:t>
            </a:r>
            <a:r>
              <a:rPr spc="-10" dirty="0">
                <a:solidFill>
                  <a:prstClr val="black"/>
                </a:solidFill>
                <a:latin typeface="Verdana"/>
                <a:cs typeface="Verdana"/>
              </a:rPr>
              <a:t>des</a:t>
            </a:r>
            <a:r>
              <a:rPr spc="-5" dirty="0">
                <a:solidFill>
                  <a:prstClr val="black"/>
                </a:solidFill>
                <a:latin typeface="Verdana"/>
                <a:cs typeface="Verdana"/>
              </a:rPr>
              <a:t> documents</a:t>
            </a:r>
            <a:r>
              <a:rPr dirty="0">
                <a:solidFill>
                  <a:prstClr val="black"/>
                </a:solidFill>
                <a:latin typeface="Verdana"/>
                <a:cs typeface="Verdana"/>
              </a:rPr>
              <a:t> pertinents</a:t>
            </a:r>
            <a:r>
              <a:rPr spc="5" dirty="0">
                <a:solidFill>
                  <a:prstClr val="black"/>
                </a:solidFill>
                <a:latin typeface="Verdana"/>
                <a:cs typeface="Verdana"/>
              </a:rPr>
              <a:t> </a:t>
            </a:r>
            <a:r>
              <a:rPr dirty="0">
                <a:solidFill>
                  <a:prstClr val="black"/>
                </a:solidFill>
                <a:latin typeface="Verdana"/>
                <a:cs typeface="Verdana"/>
              </a:rPr>
              <a:t>non</a:t>
            </a:r>
            <a:r>
              <a:rPr spc="5" dirty="0">
                <a:solidFill>
                  <a:prstClr val="black"/>
                </a:solidFill>
                <a:latin typeface="Verdana"/>
                <a:cs typeface="Verdana"/>
              </a:rPr>
              <a:t> </a:t>
            </a:r>
            <a:r>
              <a:rPr dirty="0">
                <a:solidFill>
                  <a:prstClr val="black"/>
                </a:solidFill>
                <a:latin typeface="Verdana"/>
                <a:cs typeface="Verdana"/>
              </a:rPr>
              <a:t>affichés</a:t>
            </a:r>
            <a:r>
              <a:rPr spc="5" dirty="0">
                <a:solidFill>
                  <a:prstClr val="black"/>
                </a:solidFill>
                <a:latin typeface="Verdana"/>
                <a:cs typeface="Verdana"/>
              </a:rPr>
              <a:t> </a:t>
            </a:r>
            <a:r>
              <a:rPr spc="-5" dirty="0">
                <a:solidFill>
                  <a:prstClr val="black"/>
                </a:solidFill>
                <a:latin typeface="Verdana"/>
                <a:cs typeface="Verdana"/>
              </a:rPr>
              <a:t>lors</a:t>
            </a:r>
            <a:r>
              <a:rPr dirty="0">
                <a:solidFill>
                  <a:prstClr val="black"/>
                </a:solidFill>
                <a:latin typeface="Verdana"/>
                <a:cs typeface="Verdana"/>
              </a:rPr>
              <a:t> </a:t>
            </a:r>
            <a:r>
              <a:rPr spc="-5" dirty="0">
                <a:solidFill>
                  <a:prstClr val="black"/>
                </a:solidFill>
                <a:latin typeface="Verdana"/>
                <a:cs typeface="Verdana"/>
              </a:rPr>
              <a:t>d’une</a:t>
            </a:r>
            <a:r>
              <a:rPr dirty="0">
                <a:solidFill>
                  <a:prstClr val="black"/>
                </a:solidFill>
                <a:latin typeface="Verdana"/>
                <a:cs typeface="Verdana"/>
              </a:rPr>
              <a:t> recherche </a:t>
            </a:r>
            <a:r>
              <a:rPr spc="5" dirty="0">
                <a:solidFill>
                  <a:prstClr val="black"/>
                </a:solidFill>
                <a:latin typeface="Verdana"/>
                <a:cs typeface="Verdana"/>
              </a:rPr>
              <a:t> </a:t>
            </a:r>
            <a:r>
              <a:rPr spc="-5" dirty="0">
                <a:solidFill>
                  <a:prstClr val="black"/>
                </a:solidFill>
                <a:latin typeface="Verdana"/>
                <a:cs typeface="Verdana"/>
              </a:rPr>
              <a:t>documentaire. </a:t>
            </a:r>
            <a:r>
              <a:rPr spc="-10" dirty="0">
                <a:solidFill>
                  <a:prstClr val="black"/>
                </a:solidFill>
                <a:latin typeface="Verdana"/>
                <a:cs typeface="Verdana"/>
              </a:rPr>
              <a:t>L'information </a:t>
            </a:r>
            <a:r>
              <a:rPr spc="-5" dirty="0">
                <a:solidFill>
                  <a:prstClr val="black"/>
                </a:solidFill>
                <a:latin typeface="Verdana"/>
                <a:cs typeface="Verdana"/>
              </a:rPr>
              <a:t>pertinente n'est pas trouvée </a:t>
            </a:r>
            <a:r>
              <a:rPr dirty="0">
                <a:solidFill>
                  <a:prstClr val="black"/>
                </a:solidFill>
                <a:latin typeface="Verdana"/>
                <a:cs typeface="Verdana"/>
              </a:rPr>
              <a:t>et celui </a:t>
            </a:r>
            <a:r>
              <a:rPr spc="-5" dirty="0">
                <a:solidFill>
                  <a:prstClr val="black"/>
                </a:solidFill>
                <a:latin typeface="Verdana"/>
                <a:cs typeface="Verdana"/>
              </a:rPr>
              <a:t>qui cherche peut </a:t>
            </a:r>
            <a:r>
              <a:rPr dirty="0">
                <a:solidFill>
                  <a:prstClr val="black"/>
                </a:solidFill>
                <a:latin typeface="Verdana"/>
                <a:cs typeface="Verdana"/>
              </a:rPr>
              <a:t>penser </a:t>
            </a:r>
            <a:r>
              <a:rPr spc="-5" dirty="0">
                <a:solidFill>
                  <a:prstClr val="black"/>
                </a:solidFill>
                <a:latin typeface="Verdana"/>
                <a:cs typeface="Verdana"/>
              </a:rPr>
              <a:t>qu'il </a:t>
            </a:r>
            <a:r>
              <a:rPr dirty="0">
                <a:solidFill>
                  <a:prstClr val="black"/>
                </a:solidFill>
                <a:latin typeface="Verdana"/>
                <a:cs typeface="Verdana"/>
              </a:rPr>
              <a:t>n'y </a:t>
            </a:r>
            <a:r>
              <a:rPr spc="5" dirty="0">
                <a:solidFill>
                  <a:prstClr val="black"/>
                </a:solidFill>
                <a:latin typeface="Verdana"/>
                <a:cs typeface="Verdana"/>
              </a:rPr>
              <a:t> </a:t>
            </a:r>
            <a:r>
              <a:rPr spc="-5" dirty="0">
                <a:solidFill>
                  <a:prstClr val="black"/>
                </a:solidFill>
                <a:latin typeface="Verdana"/>
                <a:cs typeface="Verdana"/>
              </a:rPr>
              <a:t>en </a:t>
            </a:r>
            <a:r>
              <a:rPr dirty="0">
                <a:solidFill>
                  <a:prstClr val="black"/>
                </a:solidFill>
                <a:latin typeface="Verdana"/>
                <a:cs typeface="Verdana"/>
              </a:rPr>
              <a:t>a </a:t>
            </a:r>
            <a:r>
              <a:rPr spc="-5" dirty="0">
                <a:solidFill>
                  <a:prstClr val="black"/>
                </a:solidFill>
                <a:latin typeface="Verdana"/>
                <a:cs typeface="Verdana"/>
              </a:rPr>
              <a:t>pas.</a:t>
            </a:r>
            <a:endParaRPr>
              <a:solidFill>
                <a:prstClr val="black"/>
              </a:solidFill>
              <a:latin typeface="Verdana"/>
              <a:cs typeface="Verdana"/>
            </a:endParaRPr>
          </a:p>
          <a:p>
            <a:pPr marL="175260" algn="just">
              <a:spcBef>
                <a:spcPts val="919"/>
              </a:spcBef>
            </a:pPr>
            <a:r>
              <a:rPr b="1" dirty="0">
                <a:solidFill>
                  <a:srgbClr val="0000FF"/>
                </a:solidFill>
                <a:latin typeface="Verdana"/>
                <a:cs typeface="Verdana"/>
              </a:rPr>
              <a:t>3.2.    </a:t>
            </a:r>
            <a:r>
              <a:rPr b="1" spc="229" dirty="0">
                <a:solidFill>
                  <a:srgbClr val="0000FF"/>
                </a:solidFill>
                <a:latin typeface="Verdana"/>
                <a:cs typeface="Verdana"/>
              </a:rPr>
              <a:t> </a:t>
            </a:r>
            <a:r>
              <a:rPr b="1" dirty="0">
                <a:solidFill>
                  <a:srgbClr val="0000FF"/>
                </a:solidFill>
                <a:latin typeface="Verdana"/>
                <a:cs typeface="Verdana"/>
              </a:rPr>
              <a:t>Les</a:t>
            </a:r>
            <a:r>
              <a:rPr b="1" spc="-20" dirty="0">
                <a:solidFill>
                  <a:srgbClr val="0000FF"/>
                </a:solidFill>
                <a:latin typeface="Verdana"/>
                <a:cs typeface="Verdana"/>
              </a:rPr>
              <a:t> </a:t>
            </a:r>
            <a:r>
              <a:rPr b="1" spc="-5" dirty="0">
                <a:solidFill>
                  <a:srgbClr val="0000FF"/>
                </a:solidFill>
                <a:latin typeface="Verdana"/>
                <a:cs typeface="Verdana"/>
              </a:rPr>
              <a:t>opérateurs</a:t>
            </a:r>
            <a:r>
              <a:rPr b="1" spc="5" dirty="0">
                <a:solidFill>
                  <a:srgbClr val="0000FF"/>
                </a:solidFill>
                <a:latin typeface="Verdana"/>
                <a:cs typeface="Verdana"/>
              </a:rPr>
              <a:t> </a:t>
            </a:r>
            <a:r>
              <a:rPr b="1" spc="-5" dirty="0">
                <a:solidFill>
                  <a:srgbClr val="0000FF"/>
                </a:solidFill>
                <a:latin typeface="Verdana"/>
                <a:cs typeface="Verdana"/>
              </a:rPr>
              <a:t>de</a:t>
            </a:r>
            <a:r>
              <a:rPr b="1" spc="5" dirty="0">
                <a:solidFill>
                  <a:srgbClr val="0000FF"/>
                </a:solidFill>
                <a:latin typeface="Verdana"/>
                <a:cs typeface="Verdana"/>
              </a:rPr>
              <a:t> </a:t>
            </a:r>
            <a:r>
              <a:rPr b="1" spc="-5" dirty="0">
                <a:solidFill>
                  <a:srgbClr val="0000FF"/>
                </a:solidFill>
                <a:latin typeface="Verdana"/>
                <a:cs typeface="Verdana"/>
              </a:rPr>
              <a:t>recherche</a:t>
            </a:r>
            <a:endParaRPr>
              <a:solidFill>
                <a:prstClr val="black"/>
              </a:solidFill>
              <a:latin typeface="Verdana"/>
              <a:cs typeface="Verdana"/>
            </a:endParaRPr>
          </a:p>
          <a:p>
            <a:pPr>
              <a:spcBef>
                <a:spcPts val="40"/>
              </a:spcBef>
            </a:pPr>
            <a:endParaRPr sz="2100">
              <a:solidFill>
                <a:prstClr val="black"/>
              </a:solidFill>
              <a:latin typeface="Verdana"/>
              <a:cs typeface="Verdana"/>
            </a:endParaRPr>
          </a:p>
          <a:p>
            <a:pPr marL="927100"/>
            <a:r>
              <a:rPr spc="-5" dirty="0">
                <a:solidFill>
                  <a:prstClr val="black"/>
                </a:solidFill>
                <a:latin typeface="Verdana"/>
                <a:cs typeface="Verdana"/>
              </a:rPr>
              <a:t>Il</a:t>
            </a:r>
            <a:r>
              <a:rPr spc="10" dirty="0">
                <a:solidFill>
                  <a:prstClr val="black"/>
                </a:solidFill>
                <a:latin typeface="Verdana"/>
                <a:cs typeface="Verdana"/>
              </a:rPr>
              <a:t> </a:t>
            </a:r>
            <a:r>
              <a:rPr spc="-5" dirty="0">
                <a:solidFill>
                  <a:prstClr val="black"/>
                </a:solidFill>
                <a:latin typeface="Verdana"/>
                <a:cs typeface="Verdana"/>
              </a:rPr>
              <a:t>s’agit</a:t>
            </a:r>
            <a:r>
              <a:rPr spc="30" dirty="0">
                <a:solidFill>
                  <a:prstClr val="black"/>
                </a:solidFill>
                <a:latin typeface="Verdana"/>
                <a:cs typeface="Verdana"/>
              </a:rPr>
              <a:t> </a:t>
            </a:r>
            <a:r>
              <a:rPr spc="-5" dirty="0">
                <a:solidFill>
                  <a:prstClr val="black"/>
                </a:solidFill>
                <a:latin typeface="Verdana"/>
                <a:cs typeface="Verdana"/>
              </a:rPr>
              <a:t>de</a:t>
            </a:r>
            <a:r>
              <a:rPr spc="10" dirty="0">
                <a:solidFill>
                  <a:prstClr val="black"/>
                </a:solidFill>
                <a:latin typeface="Verdana"/>
                <a:cs typeface="Verdana"/>
              </a:rPr>
              <a:t> </a:t>
            </a:r>
            <a:r>
              <a:rPr spc="-5" dirty="0">
                <a:solidFill>
                  <a:prstClr val="black"/>
                </a:solidFill>
                <a:latin typeface="Verdana"/>
                <a:cs typeface="Verdana"/>
              </a:rPr>
              <a:t>combiner</a:t>
            </a:r>
            <a:r>
              <a:rPr spc="5" dirty="0">
                <a:solidFill>
                  <a:prstClr val="black"/>
                </a:solidFill>
                <a:latin typeface="Verdana"/>
                <a:cs typeface="Verdana"/>
              </a:rPr>
              <a:t> </a:t>
            </a:r>
            <a:r>
              <a:rPr dirty="0">
                <a:solidFill>
                  <a:prstClr val="black"/>
                </a:solidFill>
                <a:latin typeface="Verdana"/>
                <a:cs typeface="Verdana"/>
              </a:rPr>
              <a:t>les</a:t>
            </a:r>
            <a:r>
              <a:rPr spc="10" dirty="0">
                <a:solidFill>
                  <a:prstClr val="black"/>
                </a:solidFill>
                <a:latin typeface="Verdana"/>
                <a:cs typeface="Verdana"/>
              </a:rPr>
              <a:t> </a:t>
            </a:r>
            <a:r>
              <a:rPr dirty="0">
                <a:solidFill>
                  <a:prstClr val="black"/>
                </a:solidFill>
                <a:latin typeface="Verdana"/>
                <a:cs typeface="Verdana"/>
              </a:rPr>
              <a:t>mots-clés</a:t>
            </a:r>
            <a:r>
              <a:rPr spc="-5" dirty="0">
                <a:solidFill>
                  <a:prstClr val="black"/>
                </a:solidFill>
                <a:latin typeface="Verdana"/>
                <a:cs typeface="Verdana"/>
              </a:rPr>
              <a:t> </a:t>
            </a:r>
            <a:r>
              <a:rPr dirty="0">
                <a:solidFill>
                  <a:prstClr val="black"/>
                </a:solidFill>
                <a:latin typeface="Verdana"/>
                <a:cs typeface="Verdana"/>
              </a:rPr>
              <a:t>définis</a:t>
            </a:r>
            <a:r>
              <a:rPr spc="15" dirty="0">
                <a:solidFill>
                  <a:prstClr val="black"/>
                </a:solidFill>
                <a:latin typeface="Verdana"/>
                <a:cs typeface="Verdana"/>
              </a:rPr>
              <a:t> </a:t>
            </a:r>
            <a:r>
              <a:rPr spc="-5" dirty="0">
                <a:solidFill>
                  <a:prstClr val="black"/>
                </a:solidFill>
                <a:latin typeface="Verdana"/>
                <a:cs typeface="Verdana"/>
              </a:rPr>
              <a:t>précédemment</a:t>
            </a:r>
            <a:r>
              <a:rPr spc="40" dirty="0">
                <a:solidFill>
                  <a:prstClr val="black"/>
                </a:solidFill>
                <a:latin typeface="Verdana"/>
                <a:cs typeface="Verdana"/>
              </a:rPr>
              <a:t> </a:t>
            </a:r>
            <a:r>
              <a:rPr dirty="0">
                <a:solidFill>
                  <a:prstClr val="black"/>
                </a:solidFill>
                <a:latin typeface="Verdana"/>
                <a:cs typeface="Verdana"/>
              </a:rPr>
              <a:t>afin</a:t>
            </a:r>
            <a:r>
              <a:rPr spc="-10" dirty="0">
                <a:solidFill>
                  <a:prstClr val="black"/>
                </a:solidFill>
                <a:latin typeface="Verdana"/>
                <a:cs typeface="Verdana"/>
              </a:rPr>
              <a:t> </a:t>
            </a:r>
            <a:r>
              <a:rPr spc="-5" dirty="0">
                <a:solidFill>
                  <a:prstClr val="black"/>
                </a:solidFill>
                <a:latin typeface="Verdana"/>
                <a:cs typeface="Verdana"/>
              </a:rPr>
              <a:t>d’écrire</a:t>
            </a:r>
            <a:r>
              <a:rPr spc="15" dirty="0">
                <a:solidFill>
                  <a:prstClr val="black"/>
                </a:solidFill>
                <a:latin typeface="Verdana"/>
                <a:cs typeface="Verdana"/>
              </a:rPr>
              <a:t> </a:t>
            </a:r>
            <a:r>
              <a:rPr dirty="0">
                <a:solidFill>
                  <a:prstClr val="black"/>
                </a:solidFill>
                <a:latin typeface="Verdana"/>
                <a:cs typeface="Verdana"/>
              </a:rPr>
              <a:t>une </a:t>
            </a:r>
            <a:r>
              <a:rPr spc="-5" dirty="0">
                <a:solidFill>
                  <a:prstClr val="black"/>
                </a:solidFill>
                <a:latin typeface="Verdana"/>
                <a:cs typeface="Verdana"/>
              </a:rPr>
              <a:t>requête.</a:t>
            </a:r>
            <a:endParaRPr>
              <a:solidFill>
                <a:prstClr val="black"/>
              </a:solidFill>
              <a:latin typeface="Verdana"/>
              <a:cs typeface="Verdana"/>
            </a:endParaRPr>
          </a:p>
          <a:p>
            <a:pPr marL="12700">
              <a:spcBef>
                <a:spcPts val="1080"/>
              </a:spcBef>
              <a:tabLst>
                <a:tab pos="1099185" algn="l"/>
                <a:tab pos="2129790" algn="l"/>
                <a:tab pos="2838450" algn="l"/>
                <a:tab pos="4248150" algn="l"/>
                <a:tab pos="5057775" algn="l"/>
                <a:tab pos="5667375" algn="l"/>
                <a:tab pos="6627495" algn="l"/>
                <a:tab pos="7740015" algn="l"/>
                <a:tab pos="9719945" algn="l"/>
                <a:tab pos="10055225" algn="l"/>
                <a:tab pos="10608945" algn="l"/>
              </a:tabLst>
            </a:pPr>
            <a:r>
              <a:rPr spc="-5" dirty="0">
                <a:solidFill>
                  <a:prstClr val="black"/>
                </a:solidFill>
                <a:latin typeface="Verdana"/>
                <a:cs typeface="Verdana"/>
              </a:rPr>
              <a:t>Comme	chaque	</a:t>
            </a:r>
            <a:r>
              <a:rPr dirty="0">
                <a:solidFill>
                  <a:prstClr val="black"/>
                </a:solidFill>
                <a:latin typeface="Verdana"/>
                <a:cs typeface="Verdana"/>
              </a:rPr>
              <a:t>outil	fonctionne	selon	</a:t>
            </a:r>
            <a:r>
              <a:rPr spc="-5" dirty="0">
                <a:solidFill>
                  <a:prstClr val="black"/>
                </a:solidFill>
                <a:latin typeface="Verdana"/>
                <a:cs typeface="Verdana"/>
              </a:rPr>
              <a:t>son	propre	langage	d’interrogation,	</a:t>
            </a:r>
            <a:r>
              <a:rPr dirty="0">
                <a:solidFill>
                  <a:prstClr val="black"/>
                </a:solidFill>
                <a:latin typeface="Verdana"/>
                <a:cs typeface="Verdana"/>
              </a:rPr>
              <a:t>il	</a:t>
            </a:r>
            <a:r>
              <a:rPr spc="-5" dirty="0">
                <a:solidFill>
                  <a:prstClr val="black"/>
                </a:solidFill>
                <a:latin typeface="Verdana"/>
                <a:cs typeface="Verdana"/>
              </a:rPr>
              <a:t>est	fortement</a:t>
            </a:r>
            <a:endParaRPr>
              <a:solidFill>
                <a:prstClr val="black"/>
              </a:solidFill>
              <a:latin typeface="Verdana"/>
              <a:cs typeface="Verdana"/>
            </a:endParaRPr>
          </a:p>
          <a:p>
            <a:pPr marL="12700">
              <a:spcBef>
                <a:spcPts val="1080"/>
              </a:spcBef>
            </a:pPr>
            <a:r>
              <a:rPr spc="-5" dirty="0">
                <a:solidFill>
                  <a:prstClr val="black"/>
                </a:solidFill>
                <a:latin typeface="Verdana"/>
                <a:cs typeface="Verdana"/>
              </a:rPr>
              <a:t>recommandé</a:t>
            </a:r>
            <a:r>
              <a:rPr dirty="0">
                <a:solidFill>
                  <a:prstClr val="black"/>
                </a:solidFill>
                <a:latin typeface="Verdana"/>
                <a:cs typeface="Verdana"/>
              </a:rPr>
              <a:t> </a:t>
            </a:r>
            <a:r>
              <a:rPr spc="-5" dirty="0">
                <a:solidFill>
                  <a:prstClr val="black"/>
                </a:solidFill>
                <a:latin typeface="Verdana"/>
                <a:cs typeface="Verdana"/>
              </a:rPr>
              <a:t>de</a:t>
            </a:r>
            <a:r>
              <a:rPr spc="25" dirty="0">
                <a:solidFill>
                  <a:prstClr val="black"/>
                </a:solidFill>
                <a:latin typeface="Verdana"/>
                <a:cs typeface="Verdana"/>
              </a:rPr>
              <a:t> </a:t>
            </a:r>
            <a:r>
              <a:rPr spc="-5" dirty="0">
                <a:solidFill>
                  <a:prstClr val="black"/>
                </a:solidFill>
                <a:latin typeface="Verdana"/>
                <a:cs typeface="Verdana"/>
              </a:rPr>
              <a:t>prendre</a:t>
            </a:r>
            <a:r>
              <a:rPr spc="25" dirty="0">
                <a:solidFill>
                  <a:prstClr val="black"/>
                </a:solidFill>
                <a:latin typeface="Verdana"/>
                <a:cs typeface="Verdana"/>
              </a:rPr>
              <a:t> </a:t>
            </a:r>
            <a:r>
              <a:rPr spc="-5" dirty="0">
                <a:solidFill>
                  <a:prstClr val="black"/>
                </a:solidFill>
                <a:latin typeface="Verdana"/>
                <a:cs typeface="Verdana"/>
              </a:rPr>
              <a:t>connaissance</a:t>
            </a:r>
            <a:r>
              <a:rPr spc="-10" dirty="0">
                <a:solidFill>
                  <a:prstClr val="black"/>
                </a:solidFill>
                <a:latin typeface="Verdana"/>
                <a:cs typeface="Verdana"/>
              </a:rPr>
              <a:t> des</a:t>
            </a:r>
            <a:r>
              <a:rPr spc="15" dirty="0">
                <a:solidFill>
                  <a:prstClr val="black"/>
                </a:solidFill>
                <a:latin typeface="Verdana"/>
                <a:cs typeface="Verdana"/>
              </a:rPr>
              <a:t> </a:t>
            </a:r>
            <a:r>
              <a:rPr spc="-5" dirty="0">
                <a:solidFill>
                  <a:prstClr val="black"/>
                </a:solidFill>
                <a:latin typeface="Verdana"/>
                <a:cs typeface="Verdana"/>
              </a:rPr>
              <a:t>règles</a:t>
            </a:r>
            <a:r>
              <a:rPr spc="25" dirty="0">
                <a:solidFill>
                  <a:prstClr val="black"/>
                </a:solidFill>
                <a:latin typeface="Verdana"/>
                <a:cs typeface="Verdana"/>
              </a:rPr>
              <a:t> </a:t>
            </a:r>
            <a:r>
              <a:rPr dirty="0">
                <a:solidFill>
                  <a:prstClr val="black"/>
                </a:solidFill>
                <a:latin typeface="Verdana"/>
                <a:cs typeface="Verdana"/>
              </a:rPr>
              <a:t>à</a:t>
            </a:r>
            <a:r>
              <a:rPr spc="-5" dirty="0">
                <a:solidFill>
                  <a:prstClr val="black"/>
                </a:solidFill>
                <a:latin typeface="Verdana"/>
                <a:cs typeface="Verdana"/>
              </a:rPr>
              <a:t> respecter</a:t>
            </a:r>
            <a:r>
              <a:rPr spc="40" dirty="0">
                <a:solidFill>
                  <a:prstClr val="black"/>
                </a:solidFill>
                <a:latin typeface="Verdana"/>
                <a:cs typeface="Verdana"/>
              </a:rPr>
              <a:t> </a:t>
            </a:r>
            <a:r>
              <a:rPr dirty="0">
                <a:solidFill>
                  <a:prstClr val="black"/>
                </a:solidFill>
                <a:latin typeface="Verdana"/>
                <a:cs typeface="Verdana"/>
              </a:rPr>
              <a:t>!</a:t>
            </a:r>
            <a:endParaRPr>
              <a:solidFill>
                <a:prstClr val="black"/>
              </a:solidFill>
              <a:latin typeface="Verdana"/>
              <a:cs typeface="Verdana"/>
            </a:endParaRPr>
          </a:p>
          <a:p>
            <a:pPr marL="12700" marR="5080" indent="914400">
              <a:lnSpc>
                <a:spcPct val="150000"/>
              </a:lnSpc>
            </a:pPr>
            <a:r>
              <a:rPr dirty="0">
                <a:solidFill>
                  <a:prstClr val="black"/>
                </a:solidFill>
                <a:latin typeface="Verdana"/>
                <a:cs typeface="Verdana"/>
              </a:rPr>
              <a:t>En</a:t>
            </a:r>
            <a:r>
              <a:rPr spc="65" dirty="0">
                <a:solidFill>
                  <a:prstClr val="black"/>
                </a:solidFill>
                <a:latin typeface="Verdana"/>
                <a:cs typeface="Verdana"/>
              </a:rPr>
              <a:t> </a:t>
            </a:r>
            <a:r>
              <a:rPr dirty="0">
                <a:solidFill>
                  <a:prstClr val="black"/>
                </a:solidFill>
                <a:latin typeface="Verdana"/>
                <a:cs typeface="Verdana"/>
              </a:rPr>
              <a:t>effet,</a:t>
            </a:r>
            <a:r>
              <a:rPr spc="70" dirty="0">
                <a:solidFill>
                  <a:prstClr val="black"/>
                </a:solidFill>
                <a:latin typeface="Verdana"/>
                <a:cs typeface="Verdana"/>
              </a:rPr>
              <a:t> </a:t>
            </a:r>
            <a:r>
              <a:rPr spc="-5" dirty="0">
                <a:solidFill>
                  <a:prstClr val="black"/>
                </a:solidFill>
                <a:latin typeface="Verdana"/>
                <a:cs typeface="Verdana"/>
              </a:rPr>
              <a:t>plus</a:t>
            </a:r>
            <a:r>
              <a:rPr spc="80" dirty="0">
                <a:solidFill>
                  <a:prstClr val="black"/>
                </a:solidFill>
                <a:latin typeface="Verdana"/>
                <a:cs typeface="Verdana"/>
              </a:rPr>
              <a:t> </a:t>
            </a:r>
            <a:r>
              <a:rPr spc="5" dirty="0">
                <a:solidFill>
                  <a:prstClr val="black"/>
                </a:solidFill>
                <a:latin typeface="Verdana"/>
                <a:cs typeface="Verdana"/>
              </a:rPr>
              <a:t>la</a:t>
            </a:r>
            <a:r>
              <a:rPr spc="70" dirty="0">
                <a:solidFill>
                  <a:prstClr val="black"/>
                </a:solidFill>
                <a:latin typeface="Verdana"/>
                <a:cs typeface="Verdana"/>
              </a:rPr>
              <a:t> </a:t>
            </a:r>
            <a:r>
              <a:rPr spc="-5" dirty="0">
                <a:solidFill>
                  <a:prstClr val="black"/>
                </a:solidFill>
                <a:latin typeface="Verdana"/>
                <a:cs typeface="Verdana"/>
              </a:rPr>
              <a:t>requête</a:t>
            </a:r>
            <a:r>
              <a:rPr spc="75" dirty="0">
                <a:solidFill>
                  <a:prstClr val="black"/>
                </a:solidFill>
                <a:latin typeface="Verdana"/>
                <a:cs typeface="Verdana"/>
              </a:rPr>
              <a:t> </a:t>
            </a:r>
            <a:r>
              <a:rPr dirty="0">
                <a:solidFill>
                  <a:prstClr val="black"/>
                </a:solidFill>
                <a:latin typeface="Verdana"/>
                <a:cs typeface="Verdana"/>
              </a:rPr>
              <a:t>est</a:t>
            </a:r>
            <a:r>
              <a:rPr spc="65" dirty="0">
                <a:solidFill>
                  <a:prstClr val="black"/>
                </a:solidFill>
                <a:latin typeface="Verdana"/>
                <a:cs typeface="Verdana"/>
              </a:rPr>
              <a:t> </a:t>
            </a:r>
            <a:r>
              <a:rPr dirty="0">
                <a:solidFill>
                  <a:prstClr val="black"/>
                </a:solidFill>
                <a:latin typeface="Verdana"/>
                <a:cs typeface="Verdana"/>
              </a:rPr>
              <a:t>claire</a:t>
            </a:r>
            <a:r>
              <a:rPr spc="55" dirty="0">
                <a:solidFill>
                  <a:prstClr val="black"/>
                </a:solidFill>
                <a:latin typeface="Verdana"/>
                <a:cs typeface="Verdana"/>
              </a:rPr>
              <a:t> </a:t>
            </a:r>
            <a:r>
              <a:rPr spc="-5" dirty="0">
                <a:solidFill>
                  <a:prstClr val="black"/>
                </a:solidFill>
                <a:latin typeface="Verdana"/>
                <a:cs typeface="Verdana"/>
              </a:rPr>
              <a:t>(conforme</a:t>
            </a:r>
            <a:r>
              <a:rPr spc="70" dirty="0">
                <a:solidFill>
                  <a:prstClr val="black"/>
                </a:solidFill>
                <a:latin typeface="Verdana"/>
                <a:cs typeface="Verdana"/>
              </a:rPr>
              <a:t> </a:t>
            </a:r>
            <a:r>
              <a:rPr dirty="0">
                <a:solidFill>
                  <a:prstClr val="black"/>
                </a:solidFill>
                <a:latin typeface="Verdana"/>
                <a:cs typeface="Verdana"/>
              </a:rPr>
              <a:t>aux</a:t>
            </a:r>
            <a:r>
              <a:rPr spc="65" dirty="0">
                <a:solidFill>
                  <a:prstClr val="black"/>
                </a:solidFill>
                <a:latin typeface="Verdana"/>
                <a:cs typeface="Verdana"/>
              </a:rPr>
              <a:t> </a:t>
            </a:r>
            <a:r>
              <a:rPr spc="-5" dirty="0">
                <a:solidFill>
                  <a:prstClr val="black"/>
                </a:solidFill>
                <a:latin typeface="Verdana"/>
                <a:cs typeface="Verdana"/>
              </a:rPr>
              <a:t>règles),</a:t>
            </a:r>
            <a:r>
              <a:rPr spc="75" dirty="0">
                <a:solidFill>
                  <a:prstClr val="black"/>
                </a:solidFill>
                <a:latin typeface="Verdana"/>
                <a:cs typeface="Verdana"/>
              </a:rPr>
              <a:t> </a:t>
            </a:r>
            <a:r>
              <a:rPr spc="-5" dirty="0">
                <a:solidFill>
                  <a:prstClr val="black"/>
                </a:solidFill>
                <a:latin typeface="Verdana"/>
                <a:cs typeface="Verdana"/>
              </a:rPr>
              <a:t>plus</a:t>
            </a:r>
            <a:r>
              <a:rPr spc="65" dirty="0">
                <a:solidFill>
                  <a:prstClr val="black"/>
                </a:solidFill>
                <a:latin typeface="Verdana"/>
                <a:cs typeface="Verdana"/>
              </a:rPr>
              <a:t> </a:t>
            </a:r>
            <a:r>
              <a:rPr spc="5" dirty="0">
                <a:solidFill>
                  <a:prstClr val="black"/>
                </a:solidFill>
                <a:latin typeface="Verdana"/>
                <a:cs typeface="Verdana"/>
              </a:rPr>
              <a:t>les</a:t>
            </a:r>
            <a:r>
              <a:rPr spc="70" dirty="0">
                <a:solidFill>
                  <a:prstClr val="black"/>
                </a:solidFill>
                <a:latin typeface="Verdana"/>
                <a:cs typeface="Verdana"/>
              </a:rPr>
              <a:t> </a:t>
            </a:r>
            <a:r>
              <a:rPr spc="-5" dirty="0">
                <a:solidFill>
                  <a:prstClr val="black"/>
                </a:solidFill>
                <a:latin typeface="Verdana"/>
                <a:cs typeface="Verdana"/>
              </a:rPr>
              <a:t>résultats</a:t>
            </a:r>
            <a:r>
              <a:rPr spc="70" dirty="0">
                <a:solidFill>
                  <a:prstClr val="black"/>
                </a:solidFill>
                <a:latin typeface="Verdana"/>
                <a:cs typeface="Verdana"/>
              </a:rPr>
              <a:t> </a:t>
            </a:r>
            <a:r>
              <a:rPr dirty="0">
                <a:solidFill>
                  <a:prstClr val="black"/>
                </a:solidFill>
                <a:latin typeface="Verdana"/>
                <a:cs typeface="Verdana"/>
              </a:rPr>
              <a:t>seront</a:t>
            </a:r>
            <a:r>
              <a:rPr spc="75" dirty="0">
                <a:solidFill>
                  <a:prstClr val="black"/>
                </a:solidFill>
                <a:latin typeface="Verdana"/>
                <a:cs typeface="Verdana"/>
              </a:rPr>
              <a:t> </a:t>
            </a:r>
            <a:r>
              <a:rPr spc="-5" dirty="0">
                <a:solidFill>
                  <a:prstClr val="black"/>
                </a:solidFill>
                <a:latin typeface="Verdana"/>
                <a:cs typeface="Verdana"/>
              </a:rPr>
              <a:t>pertinents </a:t>
            </a:r>
            <a:r>
              <a:rPr spc="-615" dirty="0">
                <a:solidFill>
                  <a:prstClr val="black"/>
                </a:solidFill>
                <a:latin typeface="Verdana"/>
                <a:cs typeface="Verdana"/>
              </a:rPr>
              <a:t> </a:t>
            </a:r>
            <a:r>
              <a:rPr spc="-5" dirty="0">
                <a:solidFill>
                  <a:prstClr val="black"/>
                </a:solidFill>
                <a:latin typeface="Verdana"/>
                <a:cs typeface="Verdana"/>
              </a:rPr>
              <a:t>(ni bruit,</a:t>
            </a:r>
            <a:r>
              <a:rPr dirty="0">
                <a:solidFill>
                  <a:prstClr val="black"/>
                </a:solidFill>
                <a:latin typeface="Verdana"/>
                <a:cs typeface="Verdana"/>
              </a:rPr>
              <a:t> ni silence).</a:t>
            </a:r>
            <a:endParaRPr>
              <a:solidFill>
                <a:prstClr val="black"/>
              </a:solidFill>
              <a:latin typeface="Verdana"/>
              <a:cs typeface="Verdana"/>
            </a:endParaRPr>
          </a:p>
        </p:txBody>
      </p:sp>
    </p:spTree>
    <p:extLst>
      <p:ext uri="{BB962C8B-B14F-4D97-AF65-F5344CB8AC3E}">
        <p14:creationId xmlns:p14="http://schemas.microsoft.com/office/powerpoint/2010/main" val="7501300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73755" y="246633"/>
            <a:ext cx="6405245" cy="330835"/>
          </a:xfrm>
          <a:prstGeom prst="rect">
            <a:avLst/>
          </a:prstGeom>
        </p:spPr>
        <p:txBody>
          <a:bodyPr vert="horz" wrap="square" lIns="0" tIns="12700" rIns="0" bIns="0" rtlCol="0">
            <a:spAutoFit/>
          </a:bodyPr>
          <a:lstStyle/>
          <a:p>
            <a:pPr marL="12700">
              <a:lnSpc>
                <a:spcPct val="100000"/>
              </a:lnSpc>
              <a:spcBef>
                <a:spcPts val="100"/>
              </a:spcBef>
              <a:tabLst>
                <a:tab pos="2287905" algn="l"/>
              </a:tabLst>
            </a:pPr>
            <a:r>
              <a:rPr i="0" u="heavy" dirty="0">
                <a:uFill>
                  <a:solidFill>
                    <a:srgbClr val="FFFFFF"/>
                  </a:solidFill>
                </a:uFill>
                <a:latin typeface="Verdana"/>
                <a:cs typeface="Verdana"/>
              </a:rPr>
              <a:t>CHAPITRE</a:t>
            </a:r>
            <a:r>
              <a:rPr i="0" u="heavy" spc="-10" dirty="0">
                <a:uFill>
                  <a:solidFill>
                    <a:srgbClr val="FFFFFF"/>
                  </a:solidFill>
                </a:uFill>
                <a:latin typeface="Verdana"/>
                <a:cs typeface="Verdana"/>
              </a:rPr>
              <a:t> </a:t>
            </a:r>
            <a:r>
              <a:rPr i="0" u="heavy" dirty="0">
                <a:uFill>
                  <a:solidFill>
                    <a:srgbClr val="FFFFFF"/>
                  </a:solidFill>
                </a:uFill>
                <a:latin typeface="Verdana"/>
                <a:cs typeface="Verdana"/>
              </a:rPr>
              <a:t>03</a:t>
            </a:r>
            <a:r>
              <a:rPr i="0" u="heavy" spc="-25" dirty="0">
                <a:uFill>
                  <a:solidFill>
                    <a:srgbClr val="FFFFFF"/>
                  </a:solidFill>
                </a:uFill>
                <a:latin typeface="Verdana"/>
                <a:cs typeface="Verdana"/>
              </a:rPr>
              <a:t> </a:t>
            </a:r>
            <a:r>
              <a:rPr i="0" u="heavy" dirty="0">
                <a:uFill>
                  <a:solidFill>
                    <a:srgbClr val="FFFFFF"/>
                  </a:solidFill>
                </a:uFill>
                <a:latin typeface="Verdana"/>
                <a:cs typeface="Verdana"/>
              </a:rPr>
              <a:t>:</a:t>
            </a:r>
            <a:r>
              <a:rPr i="0" dirty="0">
                <a:latin typeface="Verdana"/>
                <a:cs typeface="Verdana"/>
              </a:rPr>
              <a:t>	</a:t>
            </a:r>
            <a:r>
              <a:rPr spc="-5" dirty="0"/>
              <a:t>LOCALISER</a:t>
            </a:r>
            <a:r>
              <a:rPr spc="-55" dirty="0"/>
              <a:t> </a:t>
            </a:r>
            <a:r>
              <a:rPr spc="-5" dirty="0"/>
              <a:t>LES</a:t>
            </a:r>
            <a:r>
              <a:rPr spc="-20" dirty="0"/>
              <a:t> </a:t>
            </a:r>
            <a:r>
              <a:rPr dirty="0"/>
              <a:t>DOCUMENTS</a:t>
            </a:r>
          </a:p>
        </p:txBody>
      </p:sp>
      <p:sp>
        <p:nvSpPr>
          <p:cNvPr id="3" name="object 3"/>
          <p:cNvSpPr txBox="1"/>
          <p:nvPr/>
        </p:nvSpPr>
        <p:spPr>
          <a:xfrm>
            <a:off x="158292" y="772794"/>
            <a:ext cx="11877675" cy="1259840"/>
          </a:xfrm>
          <a:prstGeom prst="rect">
            <a:avLst/>
          </a:prstGeom>
        </p:spPr>
        <p:txBody>
          <a:bodyPr vert="horz" wrap="square" lIns="0" tIns="12700" rIns="0" bIns="0" rtlCol="0">
            <a:spAutoFit/>
          </a:bodyPr>
          <a:lstStyle/>
          <a:p>
            <a:pPr marL="12700" marR="6350" indent="449580">
              <a:lnSpc>
                <a:spcPct val="150000"/>
              </a:lnSpc>
              <a:spcBef>
                <a:spcPts val="100"/>
              </a:spcBef>
              <a:tabLst>
                <a:tab pos="1149350" algn="l"/>
                <a:tab pos="1888489" algn="l"/>
                <a:tab pos="2326005" algn="l"/>
                <a:tab pos="2903855" algn="l"/>
                <a:tab pos="4001135" algn="l"/>
                <a:tab pos="4792345" algn="l"/>
                <a:tab pos="5377180" algn="l"/>
                <a:tab pos="6421755" algn="l"/>
                <a:tab pos="7385050" algn="l"/>
                <a:tab pos="7682230" algn="l"/>
                <a:tab pos="8904605" algn="l"/>
                <a:tab pos="9383395" algn="l"/>
                <a:tab pos="10654030" algn="l"/>
                <a:tab pos="11445240" algn="l"/>
              </a:tabLst>
            </a:pPr>
            <a:r>
              <a:rPr dirty="0">
                <a:solidFill>
                  <a:prstClr val="black"/>
                </a:solidFill>
                <a:latin typeface="Verdana"/>
                <a:cs typeface="Verdana"/>
              </a:rPr>
              <a:t>D’un	</a:t>
            </a:r>
            <a:r>
              <a:rPr spc="-10" dirty="0">
                <a:solidFill>
                  <a:prstClr val="black"/>
                </a:solidFill>
                <a:latin typeface="Verdana"/>
                <a:cs typeface="Verdana"/>
              </a:rPr>
              <a:t>p</a:t>
            </a:r>
            <a:r>
              <a:rPr dirty="0">
                <a:solidFill>
                  <a:prstClr val="black"/>
                </a:solidFill>
                <a:latin typeface="Verdana"/>
                <a:cs typeface="Verdana"/>
              </a:rPr>
              <a:t>o</a:t>
            </a:r>
            <a:r>
              <a:rPr spc="10" dirty="0">
                <a:solidFill>
                  <a:prstClr val="black"/>
                </a:solidFill>
                <a:latin typeface="Verdana"/>
                <a:cs typeface="Verdana"/>
              </a:rPr>
              <a:t>i</a:t>
            </a:r>
            <a:r>
              <a:rPr dirty="0">
                <a:solidFill>
                  <a:prstClr val="black"/>
                </a:solidFill>
                <a:latin typeface="Verdana"/>
                <a:cs typeface="Verdana"/>
              </a:rPr>
              <a:t>nt	</a:t>
            </a:r>
            <a:r>
              <a:rPr spc="-10" dirty="0">
                <a:solidFill>
                  <a:prstClr val="black"/>
                </a:solidFill>
                <a:latin typeface="Verdana"/>
                <a:cs typeface="Verdana"/>
              </a:rPr>
              <a:t>d</a:t>
            </a:r>
            <a:r>
              <a:rPr dirty="0">
                <a:solidFill>
                  <a:prstClr val="black"/>
                </a:solidFill>
                <a:latin typeface="Verdana"/>
                <a:cs typeface="Verdana"/>
              </a:rPr>
              <a:t>e	vue	</a:t>
            </a:r>
            <a:r>
              <a:rPr spc="-10" dirty="0">
                <a:solidFill>
                  <a:prstClr val="black"/>
                </a:solidFill>
                <a:latin typeface="Verdana"/>
                <a:cs typeface="Verdana"/>
              </a:rPr>
              <a:t>g</a:t>
            </a:r>
            <a:r>
              <a:rPr dirty="0">
                <a:solidFill>
                  <a:prstClr val="black"/>
                </a:solidFill>
                <a:latin typeface="Verdana"/>
                <a:cs typeface="Verdana"/>
              </a:rPr>
              <a:t>é</a:t>
            </a:r>
            <a:r>
              <a:rPr spc="5" dirty="0">
                <a:solidFill>
                  <a:prstClr val="black"/>
                </a:solidFill>
                <a:latin typeface="Verdana"/>
                <a:cs typeface="Verdana"/>
              </a:rPr>
              <a:t>n</a:t>
            </a:r>
            <a:r>
              <a:rPr dirty="0">
                <a:solidFill>
                  <a:prstClr val="black"/>
                </a:solidFill>
                <a:latin typeface="Verdana"/>
                <a:cs typeface="Verdana"/>
              </a:rPr>
              <a:t>é</a:t>
            </a:r>
            <a:r>
              <a:rPr spc="-45" dirty="0">
                <a:solidFill>
                  <a:prstClr val="black"/>
                </a:solidFill>
                <a:latin typeface="Verdana"/>
                <a:cs typeface="Verdana"/>
              </a:rPr>
              <a:t>r</a:t>
            </a:r>
            <a:r>
              <a:rPr dirty="0">
                <a:solidFill>
                  <a:prstClr val="black"/>
                </a:solidFill>
                <a:latin typeface="Verdana"/>
                <a:cs typeface="Verdana"/>
              </a:rPr>
              <a:t>a</a:t>
            </a:r>
            <a:r>
              <a:rPr spc="10" dirty="0">
                <a:solidFill>
                  <a:prstClr val="black"/>
                </a:solidFill>
                <a:latin typeface="Verdana"/>
                <a:cs typeface="Verdana"/>
              </a:rPr>
              <a:t>l</a:t>
            </a:r>
            <a:r>
              <a:rPr dirty="0">
                <a:solidFill>
                  <a:prstClr val="black"/>
                </a:solidFill>
                <a:latin typeface="Verdana"/>
                <a:cs typeface="Verdana"/>
              </a:rPr>
              <a:t>,	</a:t>
            </a:r>
            <a:r>
              <a:rPr spc="-10" dirty="0">
                <a:solidFill>
                  <a:prstClr val="black"/>
                </a:solidFill>
                <a:latin typeface="Verdana"/>
                <a:cs typeface="Verdana"/>
              </a:rPr>
              <a:t>p</a:t>
            </a:r>
            <a:r>
              <a:rPr dirty="0">
                <a:solidFill>
                  <a:prstClr val="black"/>
                </a:solidFill>
                <a:latin typeface="Verdana"/>
                <a:cs typeface="Verdana"/>
              </a:rPr>
              <a:t>os</a:t>
            </a:r>
            <a:r>
              <a:rPr spc="-10" dirty="0">
                <a:solidFill>
                  <a:prstClr val="black"/>
                </a:solidFill>
                <a:latin typeface="Verdana"/>
                <a:cs typeface="Verdana"/>
              </a:rPr>
              <a:t>e</a:t>
            </a:r>
            <a:r>
              <a:rPr dirty="0">
                <a:solidFill>
                  <a:prstClr val="black"/>
                </a:solidFill>
                <a:latin typeface="Verdana"/>
                <a:cs typeface="Verdana"/>
              </a:rPr>
              <a:t>r	une	r</a:t>
            </a:r>
            <a:r>
              <a:rPr spc="-5" dirty="0">
                <a:solidFill>
                  <a:prstClr val="black"/>
                </a:solidFill>
                <a:latin typeface="Verdana"/>
                <a:cs typeface="Verdana"/>
              </a:rPr>
              <a:t>e</a:t>
            </a:r>
            <a:r>
              <a:rPr spc="-10" dirty="0">
                <a:solidFill>
                  <a:prstClr val="black"/>
                </a:solidFill>
                <a:latin typeface="Verdana"/>
                <a:cs typeface="Verdana"/>
              </a:rPr>
              <a:t>q</a:t>
            </a:r>
            <a:r>
              <a:rPr dirty="0">
                <a:solidFill>
                  <a:prstClr val="black"/>
                </a:solidFill>
                <a:latin typeface="Verdana"/>
                <a:cs typeface="Verdana"/>
              </a:rPr>
              <a:t>u</a:t>
            </a:r>
            <a:r>
              <a:rPr spc="5" dirty="0">
                <a:solidFill>
                  <a:prstClr val="black"/>
                </a:solidFill>
                <a:latin typeface="Verdana"/>
                <a:cs typeface="Verdana"/>
              </a:rPr>
              <a:t>ê</a:t>
            </a:r>
            <a:r>
              <a:rPr spc="-5" dirty="0">
                <a:solidFill>
                  <a:prstClr val="black"/>
                </a:solidFill>
                <a:latin typeface="Verdana"/>
                <a:cs typeface="Verdana"/>
              </a:rPr>
              <a:t>t</a:t>
            </a:r>
            <a:r>
              <a:rPr dirty="0">
                <a:solidFill>
                  <a:prstClr val="black"/>
                </a:solidFill>
                <a:latin typeface="Verdana"/>
                <a:cs typeface="Verdana"/>
              </a:rPr>
              <a:t>e	r</a:t>
            </a:r>
            <a:r>
              <a:rPr spc="-5" dirty="0">
                <a:solidFill>
                  <a:prstClr val="black"/>
                </a:solidFill>
                <a:latin typeface="Verdana"/>
                <a:cs typeface="Verdana"/>
              </a:rPr>
              <a:t>e</a:t>
            </a:r>
            <a:r>
              <a:rPr dirty="0">
                <a:solidFill>
                  <a:prstClr val="black"/>
                </a:solidFill>
                <a:latin typeface="Verdana"/>
                <a:cs typeface="Verdana"/>
              </a:rPr>
              <a:t>v</a:t>
            </a:r>
            <a:r>
              <a:rPr spc="10" dirty="0">
                <a:solidFill>
                  <a:prstClr val="black"/>
                </a:solidFill>
                <a:latin typeface="Verdana"/>
                <a:cs typeface="Verdana"/>
              </a:rPr>
              <a:t>i</a:t>
            </a:r>
            <a:r>
              <a:rPr dirty="0">
                <a:solidFill>
                  <a:prstClr val="black"/>
                </a:solidFill>
                <a:latin typeface="Verdana"/>
                <a:cs typeface="Verdana"/>
              </a:rPr>
              <a:t>ent	à	</a:t>
            </a:r>
            <a:r>
              <a:rPr spc="-15" dirty="0">
                <a:solidFill>
                  <a:prstClr val="black"/>
                </a:solidFill>
                <a:latin typeface="Verdana"/>
                <a:cs typeface="Verdana"/>
              </a:rPr>
              <a:t>c</a:t>
            </a:r>
            <a:r>
              <a:rPr dirty="0">
                <a:solidFill>
                  <a:prstClr val="black"/>
                </a:solidFill>
                <a:latin typeface="Verdana"/>
                <a:cs typeface="Verdana"/>
              </a:rPr>
              <a:t>om</a:t>
            </a:r>
            <a:r>
              <a:rPr spc="-10" dirty="0">
                <a:solidFill>
                  <a:prstClr val="black"/>
                </a:solidFill>
                <a:latin typeface="Verdana"/>
                <a:cs typeface="Verdana"/>
              </a:rPr>
              <a:t>b</a:t>
            </a:r>
            <a:r>
              <a:rPr spc="5" dirty="0">
                <a:solidFill>
                  <a:prstClr val="black"/>
                </a:solidFill>
                <a:latin typeface="Verdana"/>
                <a:cs typeface="Verdana"/>
              </a:rPr>
              <a:t>i</a:t>
            </a:r>
            <a:r>
              <a:rPr dirty="0">
                <a:solidFill>
                  <a:prstClr val="black"/>
                </a:solidFill>
                <a:latin typeface="Verdana"/>
                <a:cs typeface="Verdana"/>
              </a:rPr>
              <a:t>ner	</a:t>
            </a:r>
            <a:r>
              <a:rPr spc="5" dirty="0">
                <a:solidFill>
                  <a:prstClr val="black"/>
                </a:solidFill>
                <a:latin typeface="Verdana"/>
                <a:cs typeface="Verdana"/>
              </a:rPr>
              <a:t>l</a:t>
            </a:r>
            <a:r>
              <a:rPr dirty="0">
                <a:solidFill>
                  <a:prstClr val="black"/>
                </a:solidFill>
                <a:latin typeface="Verdana"/>
                <a:cs typeface="Verdana"/>
              </a:rPr>
              <a:t>es	mot</a:t>
            </a:r>
            <a:r>
              <a:rPr spc="-5" dirty="0">
                <a:solidFill>
                  <a:prstClr val="black"/>
                </a:solidFill>
                <a:latin typeface="Verdana"/>
                <a:cs typeface="Verdana"/>
              </a:rPr>
              <a:t>s-</a:t>
            </a:r>
            <a:r>
              <a:rPr dirty="0">
                <a:solidFill>
                  <a:prstClr val="black"/>
                </a:solidFill>
                <a:latin typeface="Verdana"/>
                <a:cs typeface="Verdana"/>
              </a:rPr>
              <a:t>c</a:t>
            </a:r>
            <a:r>
              <a:rPr spc="10" dirty="0">
                <a:solidFill>
                  <a:prstClr val="black"/>
                </a:solidFill>
                <a:latin typeface="Verdana"/>
                <a:cs typeface="Verdana"/>
              </a:rPr>
              <a:t>l</a:t>
            </a:r>
            <a:r>
              <a:rPr dirty="0">
                <a:solidFill>
                  <a:prstClr val="black"/>
                </a:solidFill>
                <a:latin typeface="Verdana"/>
                <a:cs typeface="Verdana"/>
              </a:rPr>
              <a:t>és	</a:t>
            </a:r>
            <a:r>
              <a:rPr spc="-10" dirty="0">
                <a:solidFill>
                  <a:prstClr val="black"/>
                </a:solidFill>
                <a:latin typeface="Verdana"/>
                <a:cs typeface="Verdana"/>
              </a:rPr>
              <a:t>g</a:t>
            </a:r>
            <a:r>
              <a:rPr dirty="0">
                <a:solidFill>
                  <a:prstClr val="black"/>
                </a:solidFill>
                <a:latin typeface="Verdana"/>
                <a:cs typeface="Verdana"/>
              </a:rPr>
              <a:t>râce	aux  </a:t>
            </a:r>
            <a:r>
              <a:rPr spc="-10" dirty="0">
                <a:solidFill>
                  <a:prstClr val="black"/>
                </a:solidFill>
                <a:latin typeface="Verdana"/>
                <a:cs typeface="Verdana"/>
              </a:rPr>
              <a:t>opérateurs</a:t>
            </a:r>
            <a:r>
              <a:rPr spc="5" dirty="0">
                <a:solidFill>
                  <a:prstClr val="black"/>
                </a:solidFill>
                <a:latin typeface="Verdana"/>
                <a:cs typeface="Verdana"/>
              </a:rPr>
              <a:t> </a:t>
            </a:r>
            <a:r>
              <a:rPr spc="-5" dirty="0">
                <a:solidFill>
                  <a:prstClr val="black"/>
                </a:solidFill>
                <a:latin typeface="Verdana"/>
                <a:cs typeface="Verdana"/>
              </a:rPr>
              <a:t>de</a:t>
            </a:r>
            <a:r>
              <a:rPr spc="10" dirty="0">
                <a:solidFill>
                  <a:prstClr val="black"/>
                </a:solidFill>
                <a:latin typeface="Verdana"/>
                <a:cs typeface="Verdana"/>
              </a:rPr>
              <a:t> </a:t>
            </a:r>
            <a:r>
              <a:rPr spc="-5" dirty="0">
                <a:solidFill>
                  <a:prstClr val="black"/>
                </a:solidFill>
                <a:latin typeface="Verdana"/>
                <a:cs typeface="Verdana"/>
              </a:rPr>
              <a:t>recherche</a:t>
            </a:r>
            <a:r>
              <a:rPr spc="5" dirty="0">
                <a:solidFill>
                  <a:prstClr val="black"/>
                </a:solidFill>
                <a:latin typeface="Verdana"/>
                <a:cs typeface="Verdana"/>
              </a:rPr>
              <a:t> </a:t>
            </a:r>
            <a:r>
              <a:rPr dirty="0">
                <a:solidFill>
                  <a:prstClr val="black"/>
                </a:solidFill>
                <a:latin typeface="Verdana"/>
                <a:cs typeface="Verdana"/>
              </a:rPr>
              <a:t>:</a:t>
            </a:r>
            <a:endParaRPr>
              <a:solidFill>
                <a:prstClr val="black"/>
              </a:solidFill>
              <a:latin typeface="Verdana"/>
              <a:cs typeface="Verdana"/>
            </a:endParaRPr>
          </a:p>
          <a:p>
            <a:pPr marL="12700">
              <a:spcBef>
                <a:spcPts val="1080"/>
              </a:spcBef>
            </a:pPr>
            <a:r>
              <a:rPr b="1" u="heavy" spc="-5" dirty="0">
                <a:solidFill>
                  <a:srgbClr val="339933"/>
                </a:solidFill>
                <a:uFill>
                  <a:solidFill>
                    <a:srgbClr val="339933"/>
                  </a:solidFill>
                </a:uFill>
                <a:latin typeface="Verdana"/>
                <a:cs typeface="Verdana"/>
              </a:rPr>
              <a:t>Opérateurs</a:t>
            </a:r>
            <a:r>
              <a:rPr b="1" u="heavy" spc="135" dirty="0">
                <a:solidFill>
                  <a:srgbClr val="339933"/>
                </a:solidFill>
                <a:uFill>
                  <a:solidFill>
                    <a:srgbClr val="339933"/>
                  </a:solidFill>
                </a:uFill>
                <a:latin typeface="Verdana"/>
                <a:cs typeface="Verdana"/>
              </a:rPr>
              <a:t> </a:t>
            </a:r>
            <a:r>
              <a:rPr b="1" u="heavy" spc="-5" dirty="0">
                <a:solidFill>
                  <a:srgbClr val="339933"/>
                </a:solidFill>
                <a:uFill>
                  <a:solidFill>
                    <a:srgbClr val="339933"/>
                  </a:solidFill>
                </a:uFill>
                <a:latin typeface="Verdana"/>
                <a:cs typeface="Verdana"/>
              </a:rPr>
              <a:t>booléens</a:t>
            </a:r>
            <a:r>
              <a:rPr b="1" u="heavy" spc="125" dirty="0">
                <a:solidFill>
                  <a:srgbClr val="339933"/>
                </a:solidFill>
                <a:uFill>
                  <a:solidFill>
                    <a:srgbClr val="339933"/>
                  </a:solidFill>
                </a:uFill>
                <a:latin typeface="Verdana"/>
                <a:cs typeface="Verdana"/>
              </a:rPr>
              <a:t> </a:t>
            </a:r>
            <a:r>
              <a:rPr b="1" u="heavy" dirty="0">
                <a:solidFill>
                  <a:srgbClr val="339933"/>
                </a:solidFill>
                <a:uFill>
                  <a:solidFill>
                    <a:srgbClr val="339933"/>
                  </a:solidFill>
                </a:uFill>
                <a:latin typeface="Verdana"/>
                <a:cs typeface="Verdana"/>
              </a:rPr>
              <a:t>(ou</a:t>
            </a:r>
            <a:r>
              <a:rPr b="1" u="heavy" spc="125" dirty="0">
                <a:solidFill>
                  <a:srgbClr val="339933"/>
                </a:solidFill>
                <a:uFill>
                  <a:solidFill>
                    <a:srgbClr val="339933"/>
                  </a:solidFill>
                </a:uFill>
                <a:latin typeface="Verdana"/>
                <a:cs typeface="Verdana"/>
              </a:rPr>
              <a:t> </a:t>
            </a:r>
            <a:r>
              <a:rPr b="1" u="heavy" spc="-5" dirty="0">
                <a:solidFill>
                  <a:srgbClr val="339933"/>
                </a:solidFill>
                <a:uFill>
                  <a:solidFill>
                    <a:srgbClr val="339933"/>
                  </a:solidFill>
                </a:uFill>
                <a:latin typeface="Verdana"/>
                <a:cs typeface="Verdana"/>
              </a:rPr>
              <a:t>logiques)</a:t>
            </a:r>
            <a:r>
              <a:rPr b="1" spc="130" dirty="0">
                <a:solidFill>
                  <a:srgbClr val="339933"/>
                </a:solidFill>
                <a:latin typeface="Verdana"/>
                <a:cs typeface="Verdana"/>
              </a:rPr>
              <a:t> </a:t>
            </a:r>
            <a:r>
              <a:rPr dirty="0">
                <a:solidFill>
                  <a:prstClr val="black"/>
                </a:solidFill>
                <a:latin typeface="Verdana"/>
                <a:cs typeface="Verdana"/>
              </a:rPr>
              <a:t>:</a:t>
            </a:r>
            <a:r>
              <a:rPr spc="100" dirty="0">
                <a:solidFill>
                  <a:prstClr val="black"/>
                </a:solidFill>
                <a:latin typeface="Verdana"/>
                <a:cs typeface="Verdana"/>
              </a:rPr>
              <a:t> </a:t>
            </a:r>
            <a:r>
              <a:rPr spc="-5" dirty="0">
                <a:solidFill>
                  <a:prstClr val="black"/>
                </a:solidFill>
                <a:latin typeface="Verdana"/>
                <a:cs typeface="Verdana"/>
              </a:rPr>
              <a:t>connecteurs</a:t>
            </a:r>
            <a:r>
              <a:rPr spc="105" dirty="0">
                <a:solidFill>
                  <a:prstClr val="black"/>
                </a:solidFill>
                <a:latin typeface="Verdana"/>
                <a:cs typeface="Verdana"/>
              </a:rPr>
              <a:t> </a:t>
            </a:r>
            <a:r>
              <a:rPr spc="-10" dirty="0">
                <a:solidFill>
                  <a:prstClr val="black"/>
                </a:solidFill>
                <a:latin typeface="Verdana"/>
                <a:cs typeface="Verdana"/>
              </a:rPr>
              <a:t>servant</a:t>
            </a:r>
            <a:r>
              <a:rPr spc="105" dirty="0">
                <a:solidFill>
                  <a:prstClr val="black"/>
                </a:solidFill>
                <a:latin typeface="Verdana"/>
                <a:cs typeface="Verdana"/>
              </a:rPr>
              <a:t> </a:t>
            </a:r>
            <a:r>
              <a:rPr dirty="0">
                <a:solidFill>
                  <a:prstClr val="black"/>
                </a:solidFill>
                <a:latin typeface="Verdana"/>
                <a:cs typeface="Verdana"/>
              </a:rPr>
              <a:t>à</a:t>
            </a:r>
            <a:r>
              <a:rPr spc="100" dirty="0">
                <a:solidFill>
                  <a:prstClr val="black"/>
                </a:solidFill>
                <a:latin typeface="Verdana"/>
                <a:cs typeface="Verdana"/>
              </a:rPr>
              <a:t> </a:t>
            </a:r>
            <a:r>
              <a:rPr spc="-5" dirty="0">
                <a:solidFill>
                  <a:prstClr val="black"/>
                </a:solidFill>
                <a:latin typeface="Verdana"/>
                <a:cs typeface="Verdana"/>
              </a:rPr>
              <a:t>relier</a:t>
            </a:r>
            <a:r>
              <a:rPr spc="95" dirty="0">
                <a:solidFill>
                  <a:prstClr val="black"/>
                </a:solidFill>
                <a:latin typeface="Verdana"/>
                <a:cs typeface="Verdana"/>
              </a:rPr>
              <a:t> </a:t>
            </a:r>
            <a:r>
              <a:rPr dirty="0">
                <a:solidFill>
                  <a:prstClr val="black"/>
                </a:solidFill>
                <a:latin typeface="Verdana"/>
                <a:cs typeface="Verdana"/>
              </a:rPr>
              <a:t>les</a:t>
            </a:r>
            <a:r>
              <a:rPr spc="105" dirty="0">
                <a:solidFill>
                  <a:prstClr val="black"/>
                </a:solidFill>
                <a:latin typeface="Verdana"/>
                <a:cs typeface="Verdana"/>
              </a:rPr>
              <a:t> </a:t>
            </a:r>
            <a:r>
              <a:rPr dirty="0">
                <a:solidFill>
                  <a:prstClr val="black"/>
                </a:solidFill>
                <a:latin typeface="Verdana"/>
                <a:cs typeface="Verdana"/>
              </a:rPr>
              <a:t>mots</a:t>
            </a:r>
            <a:r>
              <a:rPr spc="100" dirty="0">
                <a:solidFill>
                  <a:prstClr val="black"/>
                </a:solidFill>
                <a:latin typeface="Verdana"/>
                <a:cs typeface="Verdana"/>
              </a:rPr>
              <a:t> </a:t>
            </a:r>
            <a:r>
              <a:rPr spc="-5" dirty="0">
                <a:solidFill>
                  <a:prstClr val="black"/>
                </a:solidFill>
                <a:latin typeface="Verdana"/>
                <a:cs typeface="Verdana"/>
              </a:rPr>
              <a:t>d’une</a:t>
            </a:r>
            <a:r>
              <a:rPr spc="100" dirty="0">
                <a:solidFill>
                  <a:prstClr val="black"/>
                </a:solidFill>
                <a:latin typeface="Verdana"/>
                <a:cs typeface="Verdana"/>
              </a:rPr>
              <a:t> </a:t>
            </a:r>
            <a:r>
              <a:rPr dirty="0">
                <a:solidFill>
                  <a:prstClr val="black"/>
                </a:solidFill>
                <a:latin typeface="Verdana"/>
                <a:cs typeface="Verdana"/>
              </a:rPr>
              <a:t>équation</a:t>
            </a:r>
            <a:r>
              <a:rPr spc="105" dirty="0">
                <a:solidFill>
                  <a:prstClr val="black"/>
                </a:solidFill>
                <a:latin typeface="Verdana"/>
                <a:cs typeface="Verdana"/>
              </a:rPr>
              <a:t> </a:t>
            </a:r>
            <a:r>
              <a:rPr dirty="0">
                <a:solidFill>
                  <a:prstClr val="black"/>
                </a:solidFill>
                <a:latin typeface="Verdana"/>
                <a:cs typeface="Verdana"/>
              </a:rPr>
              <a:t>afin</a:t>
            </a:r>
            <a:r>
              <a:rPr spc="100" dirty="0">
                <a:solidFill>
                  <a:prstClr val="black"/>
                </a:solidFill>
                <a:latin typeface="Verdana"/>
                <a:cs typeface="Verdana"/>
              </a:rPr>
              <a:t> </a:t>
            </a:r>
            <a:r>
              <a:rPr spc="-10" dirty="0">
                <a:solidFill>
                  <a:prstClr val="black"/>
                </a:solidFill>
                <a:latin typeface="Verdana"/>
                <a:cs typeface="Verdana"/>
              </a:rPr>
              <a:t>de</a:t>
            </a:r>
            <a:endParaRPr>
              <a:solidFill>
                <a:prstClr val="black"/>
              </a:solidFill>
              <a:latin typeface="Verdana"/>
              <a:cs typeface="Verdana"/>
            </a:endParaRPr>
          </a:p>
        </p:txBody>
      </p:sp>
      <p:sp>
        <p:nvSpPr>
          <p:cNvPr id="4" name="object 4"/>
          <p:cNvSpPr txBox="1"/>
          <p:nvPr/>
        </p:nvSpPr>
        <p:spPr>
          <a:xfrm>
            <a:off x="158292" y="2006554"/>
            <a:ext cx="6011545" cy="1261110"/>
          </a:xfrm>
          <a:prstGeom prst="rect">
            <a:avLst/>
          </a:prstGeom>
        </p:spPr>
        <p:txBody>
          <a:bodyPr vert="horz" wrap="square" lIns="0" tIns="150495" rIns="0" bIns="0" rtlCol="0">
            <a:spAutoFit/>
          </a:bodyPr>
          <a:lstStyle/>
          <a:p>
            <a:pPr marL="12700">
              <a:spcBef>
                <a:spcPts val="1185"/>
              </a:spcBef>
              <a:tabLst>
                <a:tab pos="1191895" algn="l"/>
                <a:tab pos="1558290" algn="l"/>
                <a:tab pos="2935605" algn="l"/>
                <a:tab pos="3514725" algn="l"/>
                <a:tab pos="5071110" algn="l"/>
              </a:tabLst>
            </a:pPr>
            <a:r>
              <a:rPr spc="-10" dirty="0">
                <a:solidFill>
                  <a:prstClr val="black"/>
                </a:solidFill>
                <a:latin typeface="Verdana"/>
                <a:cs typeface="Verdana"/>
              </a:rPr>
              <a:t>d</a:t>
            </a:r>
            <a:r>
              <a:rPr spc="-5" dirty="0">
                <a:solidFill>
                  <a:prstClr val="black"/>
                </a:solidFill>
                <a:latin typeface="Verdana"/>
                <a:cs typeface="Verdana"/>
              </a:rPr>
              <a:t>é</a:t>
            </a:r>
            <a:r>
              <a:rPr spc="5" dirty="0">
                <a:solidFill>
                  <a:prstClr val="black"/>
                </a:solidFill>
                <a:latin typeface="Verdana"/>
                <a:cs typeface="Verdana"/>
              </a:rPr>
              <a:t>li</a:t>
            </a:r>
            <a:r>
              <a:rPr dirty="0">
                <a:solidFill>
                  <a:prstClr val="black"/>
                </a:solidFill>
                <a:latin typeface="Verdana"/>
                <a:cs typeface="Verdana"/>
              </a:rPr>
              <a:t>m</a:t>
            </a:r>
            <a:r>
              <a:rPr spc="10" dirty="0">
                <a:solidFill>
                  <a:prstClr val="black"/>
                </a:solidFill>
                <a:latin typeface="Verdana"/>
                <a:cs typeface="Verdana"/>
              </a:rPr>
              <a:t>i</a:t>
            </a:r>
            <a:r>
              <a:rPr spc="-5" dirty="0">
                <a:solidFill>
                  <a:prstClr val="black"/>
                </a:solidFill>
                <a:latin typeface="Verdana"/>
                <a:cs typeface="Verdana"/>
              </a:rPr>
              <a:t>t</a:t>
            </a:r>
            <a:r>
              <a:rPr spc="-10" dirty="0">
                <a:solidFill>
                  <a:prstClr val="black"/>
                </a:solidFill>
                <a:latin typeface="Verdana"/>
                <a:cs typeface="Verdana"/>
              </a:rPr>
              <a:t>e</a:t>
            </a:r>
            <a:r>
              <a:rPr dirty="0">
                <a:solidFill>
                  <a:prstClr val="black"/>
                </a:solidFill>
                <a:latin typeface="Verdana"/>
                <a:cs typeface="Verdana"/>
              </a:rPr>
              <a:t>r	</a:t>
            </a:r>
            <a:r>
              <a:rPr spc="5" dirty="0">
                <a:solidFill>
                  <a:prstClr val="black"/>
                </a:solidFill>
                <a:latin typeface="Verdana"/>
                <a:cs typeface="Verdana"/>
              </a:rPr>
              <a:t>l</a:t>
            </a:r>
            <a:r>
              <a:rPr dirty="0">
                <a:solidFill>
                  <a:prstClr val="black"/>
                </a:solidFill>
                <a:latin typeface="Verdana"/>
                <a:cs typeface="Verdana"/>
              </a:rPr>
              <a:t>a	r</a:t>
            </a:r>
            <a:r>
              <a:rPr spc="-10" dirty="0">
                <a:solidFill>
                  <a:prstClr val="black"/>
                </a:solidFill>
                <a:latin typeface="Verdana"/>
                <a:cs typeface="Verdana"/>
              </a:rPr>
              <a:t>e</a:t>
            </a:r>
            <a:r>
              <a:rPr dirty="0">
                <a:solidFill>
                  <a:prstClr val="black"/>
                </a:solidFill>
                <a:latin typeface="Verdana"/>
                <a:cs typeface="Verdana"/>
              </a:rPr>
              <a:t>ch</a:t>
            </a:r>
            <a:r>
              <a:rPr spc="-15" dirty="0">
                <a:solidFill>
                  <a:prstClr val="black"/>
                </a:solidFill>
                <a:latin typeface="Verdana"/>
                <a:cs typeface="Verdana"/>
              </a:rPr>
              <a:t>e</a:t>
            </a:r>
            <a:r>
              <a:rPr dirty="0">
                <a:solidFill>
                  <a:prstClr val="black"/>
                </a:solidFill>
                <a:latin typeface="Verdana"/>
                <a:cs typeface="Verdana"/>
              </a:rPr>
              <a:t>rc</a:t>
            </a:r>
            <a:r>
              <a:rPr spc="-5" dirty="0">
                <a:solidFill>
                  <a:prstClr val="black"/>
                </a:solidFill>
                <a:latin typeface="Verdana"/>
                <a:cs typeface="Verdana"/>
              </a:rPr>
              <a:t>h</a:t>
            </a:r>
            <a:r>
              <a:rPr spc="-10" dirty="0">
                <a:solidFill>
                  <a:prstClr val="black"/>
                </a:solidFill>
                <a:latin typeface="Verdana"/>
                <a:cs typeface="Verdana"/>
              </a:rPr>
              <a:t>e</a:t>
            </a:r>
            <a:r>
              <a:rPr dirty="0">
                <a:solidFill>
                  <a:prstClr val="black"/>
                </a:solidFill>
                <a:latin typeface="Verdana"/>
                <a:cs typeface="Verdana"/>
              </a:rPr>
              <a:t>.	</a:t>
            </a:r>
            <a:r>
              <a:rPr spc="-5" dirty="0">
                <a:solidFill>
                  <a:prstClr val="black"/>
                </a:solidFill>
                <a:latin typeface="Verdana"/>
                <a:cs typeface="Verdana"/>
              </a:rPr>
              <a:t>Ce</a:t>
            </a:r>
            <a:r>
              <a:rPr dirty="0">
                <a:solidFill>
                  <a:prstClr val="black"/>
                </a:solidFill>
                <a:latin typeface="Verdana"/>
                <a:cs typeface="Verdana"/>
              </a:rPr>
              <a:t>s	co</a:t>
            </a:r>
            <a:r>
              <a:rPr spc="-10" dirty="0">
                <a:solidFill>
                  <a:prstClr val="black"/>
                </a:solidFill>
                <a:latin typeface="Verdana"/>
                <a:cs typeface="Verdana"/>
              </a:rPr>
              <a:t>n</a:t>
            </a:r>
            <a:r>
              <a:rPr dirty="0">
                <a:solidFill>
                  <a:prstClr val="black"/>
                </a:solidFill>
                <a:latin typeface="Verdana"/>
                <a:cs typeface="Verdana"/>
              </a:rPr>
              <a:t>n</a:t>
            </a:r>
            <a:r>
              <a:rPr spc="-10" dirty="0">
                <a:solidFill>
                  <a:prstClr val="black"/>
                </a:solidFill>
                <a:latin typeface="Verdana"/>
                <a:cs typeface="Verdana"/>
              </a:rPr>
              <a:t>e</a:t>
            </a:r>
            <a:r>
              <a:rPr dirty="0">
                <a:solidFill>
                  <a:prstClr val="black"/>
                </a:solidFill>
                <a:latin typeface="Verdana"/>
                <a:cs typeface="Verdana"/>
              </a:rPr>
              <a:t>c</a:t>
            </a:r>
            <a:r>
              <a:rPr spc="5" dirty="0">
                <a:solidFill>
                  <a:prstClr val="black"/>
                </a:solidFill>
                <a:latin typeface="Verdana"/>
                <a:cs typeface="Verdana"/>
              </a:rPr>
              <a:t>t</a:t>
            </a:r>
            <a:r>
              <a:rPr dirty="0">
                <a:solidFill>
                  <a:prstClr val="black"/>
                </a:solidFill>
                <a:latin typeface="Verdana"/>
                <a:cs typeface="Verdana"/>
              </a:rPr>
              <a:t>eurs	</a:t>
            </a:r>
            <a:r>
              <a:rPr spc="-10" dirty="0">
                <a:solidFill>
                  <a:prstClr val="black"/>
                </a:solidFill>
                <a:latin typeface="Verdana"/>
                <a:cs typeface="Verdana"/>
              </a:rPr>
              <a:t>p</a:t>
            </a:r>
            <a:r>
              <a:rPr spc="-5" dirty="0">
                <a:solidFill>
                  <a:prstClr val="black"/>
                </a:solidFill>
                <a:latin typeface="Verdana"/>
                <a:cs typeface="Verdana"/>
              </a:rPr>
              <a:t>e</a:t>
            </a:r>
            <a:r>
              <a:rPr dirty="0">
                <a:solidFill>
                  <a:prstClr val="black"/>
                </a:solidFill>
                <a:latin typeface="Verdana"/>
                <a:cs typeface="Verdana"/>
              </a:rPr>
              <a:t>u</a:t>
            </a:r>
            <a:r>
              <a:rPr spc="-15" dirty="0">
                <a:solidFill>
                  <a:prstClr val="black"/>
                </a:solidFill>
                <a:latin typeface="Verdana"/>
                <a:cs typeface="Verdana"/>
              </a:rPr>
              <a:t>v</a:t>
            </a:r>
            <a:r>
              <a:rPr spc="-5" dirty="0">
                <a:solidFill>
                  <a:prstClr val="black"/>
                </a:solidFill>
                <a:latin typeface="Verdana"/>
                <a:cs typeface="Verdana"/>
              </a:rPr>
              <a:t>e</a:t>
            </a:r>
            <a:r>
              <a:rPr dirty="0">
                <a:solidFill>
                  <a:prstClr val="black"/>
                </a:solidFill>
                <a:latin typeface="Verdana"/>
                <a:cs typeface="Verdana"/>
              </a:rPr>
              <a:t>nt</a:t>
            </a:r>
            <a:endParaRPr>
              <a:solidFill>
                <a:prstClr val="black"/>
              </a:solidFill>
              <a:latin typeface="Verdana"/>
              <a:cs typeface="Verdana"/>
            </a:endParaRPr>
          </a:p>
          <a:p>
            <a:pPr marL="12700">
              <a:spcBef>
                <a:spcPts val="1080"/>
              </a:spcBef>
            </a:pPr>
            <a:r>
              <a:rPr spc="-5" dirty="0">
                <a:solidFill>
                  <a:prstClr val="black"/>
                </a:solidFill>
                <a:latin typeface="Verdana"/>
                <a:cs typeface="Verdana"/>
              </a:rPr>
              <a:t>recherche</a:t>
            </a:r>
            <a:r>
              <a:rPr dirty="0">
                <a:solidFill>
                  <a:prstClr val="black"/>
                </a:solidFill>
                <a:latin typeface="Verdana"/>
                <a:cs typeface="Verdana"/>
              </a:rPr>
              <a:t> </a:t>
            </a:r>
            <a:r>
              <a:rPr spc="-5" dirty="0">
                <a:solidFill>
                  <a:prstClr val="black"/>
                </a:solidFill>
                <a:latin typeface="Verdana"/>
                <a:cs typeface="Verdana"/>
              </a:rPr>
              <a:t>(et/and</a:t>
            </a:r>
            <a:r>
              <a:rPr spc="-10" dirty="0">
                <a:solidFill>
                  <a:prstClr val="black"/>
                </a:solidFill>
                <a:latin typeface="Verdana"/>
                <a:cs typeface="Verdana"/>
              </a:rPr>
              <a:t> </a:t>
            </a:r>
            <a:r>
              <a:rPr dirty="0">
                <a:solidFill>
                  <a:prstClr val="black"/>
                </a:solidFill>
                <a:latin typeface="Verdana"/>
                <a:cs typeface="Verdana"/>
              </a:rPr>
              <a:t>;</a:t>
            </a:r>
            <a:r>
              <a:rPr spc="-5" dirty="0">
                <a:solidFill>
                  <a:prstClr val="black"/>
                </a:solidFill>
                <a:latin typeface="Verdana"/>
                <a:cs typeface="Verdana"/>
              </a:rPr>
              <a:t> </a:t>
            </a:r>
            <a:r>
              <a:rPr dirty="0">
                <a:solidFill>
                  <a:prstClr val="black"/>
                </a:solidFill>
                <a:latin typeface="Verdana"/>
                <a:cs typeface="Verdana"/>
              </a:rPr>
              <a:t>ou/or</a:t>
            </a:r>
            <a:r>
              <a:rPr spc="-20" dirty="0">
                <a:solidFill>
                  <a:prstClr val="black"/>
                </a:solidFill>
                <a:latin typeface="Verdana"/>
                <a:cs typeface="Verdana"/>
              </a:rPr>
              <a:t> </a:t>
            </a:r>
            <a:r>
              <a:rPr dirty="0">
                <a:solidFill>
                  <a:prstClr val="black"/>
                </a:solidFill>
                <a:latin typeface="Verdana"/>
                <a:cs typeface="Verdana"/>
              </a:rPr>
              <a:t>;</a:t>
            </a:r>
            <a:r>
              <a:rPr spc="-5" dirty="0">
                <a:solidFill>
                  <a:prstClr val="black"/>
                </a:solidFill>
                <a:latin typeface="Verdana"/>
                <a:cs typeface="Verdana"/>
              </a:rPr>
              <a:t> sauf/not).</a:t>
            </a:r>
            <a:endParaRPr>
              <a:solidFill>
                <a:prstClr val="black"/>
              </a:solidFill>
              <a:latin typeface="Verdana"/>
              <a:cs typeface="Verdana"/>
            </a:endParaRPr>
          </a:p>
          <a:p>
            <a:pPr marL="12700">
              <a:spcBef>
                <a:spcPts val="1080"/>
              </a:spcBef>
            </a:pPr>
            <a:r>
              <a:rPr i="1" spc="-5" dirty="0">
                <a:solidFill>
                  <a:prstClr val="black"/>
                </a:solidFill>
                <a:latin typeface="Verdana"/>
                <a:cs typeface="Verdana"/>
              </a:rPr>
              <a:t>Fonctionnement</a:t>
            </a:r>
            <a:r>
              <a:rPr i="1" spc="15" dirty="0">
                <a:solidFill>
                  <a:prstClr val="black"/>
                </a:solidFill>
                <a:latin typeface="Verdana"/>
                <a:cs typeface="Verdana"/>
              </a:rPr>
              <a:t> </a:t>
            </a:r>
            <a:r>
              <a:rPr i="1" spc="-5" dirty="0">
                <a:solidFill>
                  <a:prstClr val="black"/>
                </a:solidFill>
                <a:latin typeface="Verdana"/>
                <a:cs typeface="Verdana"/>
              </a:rPr>
              <a:t>des</a:t>
            </a:r>
            <a:r>
              <a:rPr i="1" dirty="0">
                <a:solidFill>
                  <a:prstClr val="black"/>
                </a:solidFill>
                <a:latin typeface="Verdana"/>
                <a:cs typeface="Verdana"/>
              </a:rPr>
              <a:t> </a:t>
            </a:r>
            <a:r>
              <a:rPr i="1" spc="-5" dirty="0">
                <a:solidFill>
                  <a:prstClr val="black"/>
                </a:solidFill>
                <a:latin typeface="Verdana"/>
                <a:cs typeface="Verdana"/>
              </a:rPr>
              <a:t>opérateurs</a:t>
            </a:r>
            <a:r>
              <a:rPr i="1" spc="10" dirty="0">
                <a:solidFill>
                  <a:prstClr val="black"/>
                </a:solidFill>
                <a:latin typeface="Verdana"/>
                <a:cs typeface="Verdana"/>
              </a:rPr>
              <a:t> </a:t>
            </a:r>
            <a:r>
              <a:rPr i="1" spc="-5" dirty="0">
                <a:solidFill>
                  <a:prstClr val="black"/>
                </a:solidFill>
                <a:latin typeface="Verdana"/>
                <a:cs typeface="Verdana"/>
              </a:rPr>
              <a:t>Booléens</a:t>
            </a:r>
            <a:r>
              <a:rPr i="1" dirty="0">
                <a:solidFill>
                  <a:prstClr val="black"/>
                </a:solidFill>
                <a:latin typeface="Verdana"/>
                <a:cs typeface="Verdana"/>
              </a:rPr>
              <a:t> :</a:t>
            </a:r>
            <a:endParaRPr>
              <a:solidFill>
                <a:prstClr val="black"/>
              </a:solidFill>
              <a:latin typeface="Verdana"/>
              <a:cs typeface="Verdana"/>
            </a:endParaRPr>
          </a:p>
        </p:txBody>
      </p:sp>
      <p:sp>
        <p:nvSpPr>
          <p:cNvPr id="5" name="object 5"/>
          <p:cNvSpPr txBox="1"/>
          <p:nvPr/>
        </p:nvSpPr>
        <p:spPr>
          <a:xfrm>
            <a:off x="6308597" y="2144090"/>
            <a:ext cx="5725795" cy="300355"/>
          </a:xfrm>
          <a:prstGeom prst="rect">
            <a:avLst/>
          </a:prstGeom>
        </p:spPr>
        <p:txBody>
          <a:bodyPr vert="horz" wrap="square" lIns="0" tIns="12700" rIns="0" bIns="0" rtlCol="0">
            <a:spAutoFit/>
          </a:bodyPr>
          <a:lstStyle/>
          <a:p>
            <a:pPr marL="12700">
              <a:spcBef>
                <a:spcPts val="100"/>
              </a:spcBef>
              <a:tabLst>
                <a:tab pos="635635" algn="l"/>
                <a:tab pos="1680845" algn="l"/>
                <a:tab pos="3399154" algn="l"/>
                <a:tab pos="4165600" algn="l"/>
                <a:tab pos="4650105" algn="l"/>
                <a:tab pos="5434965" algn="l"/>
              </a:tabLst>
            </a:pPr>
            <a:r>
              <a:rPr spc="-5" dirty="0">
                <a:solidFill>
                  <a:prstClr val="black"/>
                </a:solidFill>
                <a:latin typeface="Verdana"/>
                <a:cs typeface="Verdana"/>
              </a:rPr>
              <a:t>êtr</a:t>
            </a:r>
            <a:r>
              <a:rPr dirty="0">
                <a:solidFill>
                  <a:prstClr val="black"/>
                </a:solidFill>
                <a:latin typeface="Verdana"/>
                <a:cs typeface="Verdana"/>
              </a:rPr>
              <a:t>e	</a:t>
            </a:r>
            <a:r>
              <a:rPr spc="-5" dirty="0">
                <a:solidFill>
                  <a:prstClr val="black"/>
                </a:solidFill>
                <a:latin typeface="Verdana"/>
                <a:cs typeface="Verdana"/>
              </a:rPr>
              <a:t>t</a:t>
            </a:r>
            <a:r>
              <a:rPr spc="-40" dirty="0">
                <a:solidFill>
                  <a:prstClr val="black"/>
                </a:solidFill>
                <a:latin typeface="Verdana"/>
                <a:cs typeface="Verdana"/>
              </a:rPr>
              <a:t>r</a:t>
            </a:r>
            <a:r>
              <a:rPr dirty="0">
                <a:solidFill>
                  <a:prstClr val="black"/>
                </a:solidFill>
                <a:latin typeface="Verdana"/>
                <a:cs typeface="Verdana"/>
              </a:rPr>
              <a:t>a</a:t>
            </a:r>
            <a:r>
              <a:rPr spc="-15" dirty="0">
                <a:solidFill>
                  <a:prstClr val="black"/>
                </a:solidFill>
                <a:latin typeface="Verdana"/>
                <a:cs typeface="Verdana"/>
              </a:rPr>
              <a:t>d</a:t>
            </a:r>
            <a:r>
              <a:rPr dirty="0">
                <a:solidFill>
                  <a:prstClr val="black"/>
                </a:solidFill>
                <a:latin typeface="Verdana"/>
                <a:cs typeface="Verdana"/>
              </a:rPr>
              <a:t>u</a:t>
            </a:r>
            <a:r>
              <a:rPr spc="10" dirty="0">
                <a:solidFill>
                  <a:prstClr val="black"/>
                </a:solidFill>
                <a:latin typeface="Verdana"/>
                <a:cs typeface="Verdana"/>
              </a:rPr>
              <a:t>i</a:t>
            </a:r>
            <a:r>
              <a:rPr spc="5" dirty="0">
                <a:solidFill>
                  <a:prstClr val="black"/>
                </a:solidFill>
                <a:latin typeface="Verdana"/>
                <a:cs typeface="Verdana"/>
              </a:rPr>
              <a:t>t</a:t>
            </a:r>
            <a:r>
              <a:rPr dirty="0">
                <a:solidFill>
                  <a:prstClr val="black"/>
                </a:solidFill>
                <a:latin typeface="Verdana"/>
                <a:cs typeface="Verdana"/>
              </a:rPr>
              <a:t>s	</a:t>
            </a:r>
            <a:r>
              <a:rPr spc="-10" dirty="0">
                <a:solidFill>
                  <a:prstClr val="black"/>
                </a:solidFill>
                <a:latin typeface="Verdana"/>
                <a:cs typeface="Verdana"/>
              </a:rPr>
              <a:t>d</a:t>
            </a:r>
            <a:r>
              <a:rPr spc="5" dirty="0">
                <a:solidFill>
                  <a:prstClr val="black"/>
                </a:solidFill>
                <a:latin typeface="Verdana"/>
                <a:cs typeface="Verdana"/>
              </a:rPr>
              <a:t>i</a:t>
            </a:r>
            <a:r>
              <a:rPr dirty="0">
                <a:solidFill>
                  <a:prstClr val="black"/>
                </a:solidFill>
                <a:latin typeface="Verdana"/>
                <a:cs typeface="Verdana"/>
              </a:rPr>
              <a:t>ffér</a:t>
            </a:r>
            <a:r>
              <a:rPr spc="-10" dirty="0">
                <a:solidFill>
                  <a:prstClr val="black"/>
                </a:solidFill>
                <a:latin typeface="Verdana"/>
                <a:cs typeface="Verdana"/>
              </a:rPr>
              <a:t>e</a:t>
            </a:r>
            <a:r>
              <a:rPr dirty="0">
                <a:solidFill>
                  <a:prstClr val="black"/>
                </a:solidFill>
                <a:latin typeface="Verdana"/>
                <a:cs typeface="Verdana"/>
              </a:rPr>
              <a:t>m</a:t>
            </a:r>
            <a:r>
              <a:rPr spc="5" dirty="0">
                <a:solidFill>
                  <a:prstClr val="black"/>
                </a:solidFill>
                <a:latin typeface="Verdana"/>
                <a:cs typeface="Verdana"/>
              </a:rPr>
              <a:t>m</a:t>
            </a:r>
            <a:r>
              <a:rPr spc="-5" dirty="0">
                <a:solidFill>
                  <a:prstClr val="black"/>
                </a:solidFill>
                <a:latin typeface="Verdana"/>
                <a:cs typeface="Verdana"/>
              </a:rPr>
              <a:t>e</a:t>
            </a:r>
            <a:r>
              <a:rPr dirty="0">
                <a:solidFill>
                  <a:prstClr val="black"/>
                </a:solidFill>
                <a:latin typeface="Verdana"/>
                <a:cs typeface="Verdana"/>
              </a:rPr>
              <a:t>nt	s</a:t>
            </a:r>
            <a:r>
              <a:rPr spc="-10" dirty="0">
                <a:solidFill>
                  <a:prstClr val="black"/>
                </a:solidFill>
                <a:latin typeface="Verdana"/>
                <a:cs typeface="Verdana"/>
              </a:rPr>
              <a:t>e</a:t>
            </a:r>
            <a:r>
              <a:rPr spc="5" dirty="0">
                <a:solidFill>
                  <a:prstClr val="black"/>
                </a:solidFill>
                <a:latin typeface="Verdana"/>
                <a:cs typeface="Verdana"/>
              </a:rPr>
              <a:t>l</a:t>
            </a:r>
            <a:r>
              <a:rPr dirty="0">
                <a:solidFill>
                  <a:prstClr val="black"/>
                </a:solidFill>
                <a:latin typeface="Verdana"/>
                <a:cs typeface="Verdana"/>
              </a:rPr>
              <a:t>on	</a:t>
            </a:r>
            <a:r>
              <a:rPr spc="5" dirty="0">
                <a:solidFill>
                  <a:prstClr val="black"/>
                </a:solidFill>
                <a:latin typeface="Verdana"/>
                <a:cs typeface="Verdana"/>
              </a:rPr>
              <a:t>l</a:t>
            </a:r>
            <a:r>
              <a:rPr dirty="0">
                <a:solidFill>
                  <a:prstClr val="black"/>
                </a:solidFill>
                <a:latin typeface="Verdana"/>
                <a:cs typeface="Verdana"/>
              </a:rPr>
              <a:t>es	out</a:t>
            </a:r>
            <a:r>
              <a:rPr spc="5" dirty="0">
                <a:solidFill>
                  <a:prstClr val="black"/>
                </a:solidFill>
                <a:latin typeface="Verdana"/>
                <a:cs typeface="Verdana"/>
              </a:rPr>
              <a:t>il</a:t>
            </a:r>
            <a:r>
              <a:rPr dirty="0">
                <a:solidFill>
                  <a:prstClr val="black"/>
                </a:solidFill>
                <a:latin typeface="Verdana"/>
                <a:cs typeface="Verdana"/>
              </a:rPr>
              <a:t>s	</a:t>
            </a:r>
            <a:r>
              <a:rPr spc="-10" dirty="0">
                <a:solidFill>
                  <a:prstClr val="black"/>
                </a:solidFill>
                <a:latin typeface="Verdana"/>
                <a:cs typeface="Verdana"/>
              </a:rPr>
              <a:t>de</a:t>
            </a:r>
            <a:endParaRPr>
              <a:solidFill>
                <a:prstClr val="black"/>
              </a:solidFill>
              <a:latin typeface="Verdana"/>
              <a:cs typeface="Verdana"/>
            </a:endParaRPr>
          </a:p>
        </p:txBody>
      </p:sp>
      <p:pic>
        <p:nvPicPr>
          <p:cNvPr id="6" name="object 6"/>
          <p:cNvPicPr/>
          <p:nvPr/>
        </p:nvPicPr>
        <p:blipFill>
          <a:blip r:embed="rId2" cstate="print"/>
          <a:stretch>
            <a:fillRect/>
          </a:stretch>
        </p:blipFill>
        <p:spPr>
          <a:xfrm>
            <a:off x="1411224" y="3325367"/>
            <a:ext cx="8427110" cy="3168395"/>
          </a:xfrm>
          <a:prstGeom prst="rect">
            <a:avLst/>
          </a:prstGeom>
        </p:spPr>
      </p:pic>
    </p:spTree>
    <p:extLst>
      <p:ext uri="{BB962C8B-B14F-4D97-AF65-F5344CB8AC3E}">
        <p14:creationId xmlns:p14="http://schemas.microsoft.com/office/powerpoint/2010/main" val="237154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115561" y="2070049"/>
            <a:ext cx="3962400" cy="697230"/>
          </a:xfrm>
          <a:prstGeom prst="rect">
            <a:avLst/>
          </a:prstGeom>
        </p:spPr>
        <p:txBody>
          <a:bodyPr vert="horz" wrap="square" lIns="0" tIns="13335" rIns="0" bIns="0" rtlCol="0">
            <a:spAutoFit/>
          </a:bodyPr>
          <a:lstStyle/>
          <a:p>
            <a:pPr marL="12700">
              <a:lnSpc>
                <a:spcPct val="100000"/>
              </a:lnSpc>
              <a:spcBef>
                <a:spcPts val="105"/>
              </a:spcBef>
              <a:tabLst>
                <a:tab pos="2741930" algn="l"/>
              </a:tabLst>
            </a:pPr>
            <a:r>
              <a:rPr sz="4400" b="1" u="heavy" dirty="0">
                <a:solidFill>
                  <a:srgbClr val="FFFFFF"/>
                </a:solidFill>
                <a:uFill>
                  <a:solidFill>
                    <a:srgbClr val="FFFFFF"/>
                  </a:solidFill>
                </a:uFill>
                <a:latin typeface="Verdana"/>
                <a:cs typeface="Verdana"/>
              </a:rPr>
              <a:t>PARTIE	01</a:t>
            </a:r>
            <a:r>
              <a:rPr sz="4400" b="1" u="heavy" spc="-125" dirty="0">
                <a:solidFill>
                  <a:srgbClr val="FFFFFF"/>
                </a:solidFill>
                <a:uFill>
                  <a:solidFill>
                    <a:srgbClr val="FFFFFF"/>
                  </a:solidFill>
                </a:uFill>
                <a:latin typeface="Verdana"/>
                <a:cs typeface="Verdana"/>
              </a:rPr>
              <a:t> </a:t>
            </a:r>
            <a:r>
              <a:rPr sz="4400" b="1" u="heavy" dirty="0">
                <a:solidFill>
                  <a:srgbClr val="FFFFFF"/>
                </a:solidFill>
                <a:uFill>
                  <a:solidFill>
                    <a:srgbClr val="FFFFFF"/>
                  </a:solidFill>
                </a:uFill>
                <a:latin typeface="Verdana"/>
                <a:cs typeface="Verdana"/>
              </a:rPr>
              <a:t>:</a:t>
            </a:r>
            <a:endParaRPr sz="4400">
              <a:latin typeface="Verdana"/>
              <a:cs typeface="Verdana"/>
            </a:endParaRPr>
          </a:p>
        </p:txBody>
      </p:sp>
      <p:sp>
        <p:nvSpPr>
          <p:cNvPr id="3" name="object 3"/>
          <p:cNvSpPr txBox="1"/>
          <p:nvPr/>
        </p:nvSpPr>
        <p:spPr>
          <a:xfrm>
            <a:off x="1134262" y="3094735"/>
            <a:ext cx="9921240" cy="756920"/>
          </a:xfrm>
          <a:prstGeom prst="rect">
            <a:avLst/>
          </a:prstGeom>
        </p:spPr>
        <p:txBody>
          <a:bodyPr vert="horz" wrap="square" lIns="0" tIns="12700" rIns="0" bIns="0" rtlCol="0">
            <a:spAutoFit/>
          </a:bodyPr>
          <a:lstStyle/>
          <a:p>
            <a:pPr marL="12700">
              <a:lnSpc>
                <a:spcPct val="100000"/>
              </a:lnSpc>
              <a:spcBef>
                <a:spcPts val="100"/>
              </a:spcBef>
            </a:pPr>
            <a:r>
              <a:rPr sz="4800" b="1" spc="-5" dirty="0">
                <a:solidFill>
                  <a:srgbClr val="FFFFFF"/>
                </a:solidFill>
                <a:latin typeface="Verdana"/>
                <a:cs typeface="Verdana"/>
              </a:rPr>
              <a:t>RECHERCHE</a:t>
            </a:r>
            <a:r>
              <a:rPr sz="4800" b="1" spc="-50" dirty="0">
                <a:solidFill>
                  <a:srgbClr val="FFFFFF"/>
                </a:solidFill>
                <a:latin typeface="Verdana"/>
                <a:cs typeface="Verdana"/>
              </a:rPr>
              <a:t> </a:t>
            </a:r>
            <a:r>
              <a:rPr sz="4800" b="1" spc="-10" dirty="0">
                <a:solidFill>
                  <a:srgbClr val="FFFFFF"/>
                </a:solidFill>
                <a:latin typeface="Verdana"/>
                <a:cs typeface="Verdana"/>
              </a:rPr>
              <a:t>DOCUMENTAIRE</a:t>
            </a:r>
            <a:endParaRPr sz="4800">
              <a:latin typeface="Verdana"/>
              <a:cs typeface="Verdana"/>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73755" y="246633"/>
            <a:ext cx="6405245" cy="330835"/>
          </a:xfrm>
          <a:prstGeom prst="rect">
            <a:avLst/>
          </a:prstGeom>
        </p:spPr>
        <p:txBody>
          <a:bodyPr vert="horz" wrap="square" lIns="0" tIns="12700" rIns="0" bIns="0" rtlCol="0">
            <a:spAutoFit/>
          </a:bodyPr>
          <a:lstStyle/>
          <a:p>
            <a:pPr marL="12700">
              <a:lnSpc>
                <a:spcPct val="100000"/>
              </a:lnSpc>
              <a:spcBef>
                <a:spcPts val="100"/>
              </a:spcBef>
              <a:tabLst>
                <a:tab pos="2287905" algn="l"/>
              </a:tabLst>
            </a:pPr>
            <a:r>
              <a:rPr i="0" u="heavy" dirty="0">
                <a:uFill>
                  <a:solidFill>
                    <a:srgbClr val="FFFFFF"/>
                  </a:solidFill>
                </a:uFill>
                <a:latin typeface="Verdana"/>
                <a:cs typeface="Verdana"/>
              </a:rPr>
              <a:t>CHAPITRE</a:t>
            </a:r>
            <a:r>
              <a:rPr i="0" u="heavy" spc="-10" dirty="0">
                <a:uFill>
                  <a:solidFill>
                    <a:srgbClr val="FFFFFF"/>
                  </a:solidFill>
                </a:uFill>
                <a:latin typeface="Verdana"/>
                <a:cs typeface="Verdana"/>
              </a:rPr>
              <a:t> </a:t>
            </a:r>
            <a:r>
              <a:rPr i="0" u="heavy" dirty="0">
                <a:uFill>
                  <a:solidFill>
                    <a:srgbClr val="FFFFFF"/>
                  </a:solidFill>
                </a:uFill>
                <a:latin typeface="Verdana"/>
                <a:cs typeface="Verdana"/>
              </a:rPr>
              <a:t>03</a:t>
            </a:r>
            <a:r>
              <a:rPr i="0" u="heavy" spc="-25" dirty="0">
                <a:uFill>
                  <a:solidFill>
                    <a:srgbClr val="FFFFFF"/>
                  </a:solidFill>
                </a:uFill>
                <a:latin typeface="Verdana"/>
                <a:cs typeface="Verdana"/>
              </a:rPr>
              <a:t> </a:t>
            </a:r>
            <a:r>
              <a:rPr i="0" u="heavy" dirty="0">
                <a:uFill>
                  <a:solidFill>
                    <a:srgbClr val="FFFFFF"/>
                  </a:solidFill>
                </a:uFill>
                <a:latin typeface="Verdana"/>
                <a:cs typeface="Verdana"/>
              </a:rPr>
              <a:t>:</a:t>
            </a:r>
            <a:r>
              <a:rPr i="0" dirty="0">
                <a:latin typeface="Verdana"/>
                <a:cs typeface="Verdana"/>
              </a:rPr>
              <a:t>	</a:t>
            </a:r>
            <a:r>
              <a:rPr spc="-5" dirty="0"/>
              <a:t>LOCALISER</a:t>
            </a:r>
            <a:r>
              <a:rPr spc="-55" dirty="0"/>
              <a:t> </a:t>
            </a:r>
            <a:r>
              <a:rPr spc="-5" dirty="0"/>
              <a:t>LES</a:t>
            </a:r>
            <a:r>
              <a:rPr spc="-20" dirty="0"/>
              <a:t> </a:t>
            </a:r>
            <a:r>
              <a:rPr dirty="0"/>
              <a:t>DOCUMENTS</a:t>
            </a:r>
          </a:p>
        </p:txBody>
      </p:sp>
      <p:sp>
        <p:nvSpPr>
          <p:cNvPr id="3" name="object 3"/>
          <p:cNvSpPr txBox="1"/>
          <p:nvPr/>
        </p:nvSpPr>
        <p:spPr>
          <a:xfrm>
            <a:off x="197916" y="619992"/>
            <a:ext cx="11758930" cy="4552315"/>
          </a:xfrm>
          <a:prstGeom prst="rect">
            <a:avLst/>
          </a:prstGeom>
        </p:spPr>
        <p:txBody>
          <a:bodyPr vert="horz" wrap="square" lIns="0" tIns="149225" rIns="0" bIns="0" rtlCol="0">
            <a:spAutoFit/>
          </a:bodyPr>
          <a:lstStyle/>
          <a:p>
            <a:pPr marL="927100">
              <a:spcBef>
                <a:spcPts val="1175"/>
              </a:spcBef>
              <a:tabLst>
                <a:tab pos="1349375" algn="l"/>
                <a:tab pos="2864485" algn="l"/>
                <a:tab pos="3288029" algn="l"/>
                <a:tab pos="4674870" algn="l"/>
                <a:tab pos="5243830" algn="l"/>
                <a:tab pos="6552565" algn="l"/>
                <a:tab pos="7528559" algn="l"/>
                <a:tab pos="8276590" algn="l"/>
                <a:tab pos="8817610" algn="l"/>
                <a:tab pos="9764395" algn="l"/>
                <a:tab pos="10186670" algn="l"/>
                <a:tab pos="11462385" algn="l"/>
              </a:tabLst>
            </a:pPr>
            <a:r>
              <a:rPr dirty="0">
                <a:solidFill>
                  <a:prstClr val="black"/>
                </a:solidFill>
                <a:latin typeface="Verdana"/>
                <a:cs typeface="Verdana"/>
              </a:rPr>
              <a:t>I</a:t>
            </a:r>
            <a:r>
              <a:rPr spc="10" dirty="0">
                <a:solidFill>
                  <a:prstClr val="black"/>
                </a:solidFill>
                <a:latin typeface="Verdana"/>
                <a:cs typeface="Verdana"/>
              </a:rPr>
              <a:t>l</a:t>
            </a:r>
            <a:r>
              <a:rPr dirty="0">
                <a:solidFill>
                  <a:prstClr val="black"/>
                </a:solidFill>
                <a:latin typeface="Verdana"/>
                <a:cs typeface="Verdana"/>
              </a:rPr>
              <a:t>s	</a:t>
            </a:r>
            <a:r>
              <a:rPr spc="5" dirty="0">
                <a:solidFill>
                  <a:prstClr val="black"/>
                </a:solidFill>
                <a:latin typeface="Verdana"/>
                <a:cs typeface="Verdana"/>
              </a:rPr>
              <a:t>p</a:t>
            </a:r>
            <a:r>
              <a:rPr dirty="0">
                <a:solidFill>
                  <a:prstClr val="black"/>
                </a:solidFill>
                <a:latin typeface="Verdana"/>
                <a:cs typeface="Verdana"/>
              </a:rPr>
              <a:t>e</a:t>
            </a:r>
            <a:r>
              <a:rPr spc="-5" dirty="0">
                <a:solidFill>
                  <a:prstClr val="black"/>
                </a:solidFill>
                <a:latin typeface="Verdana"/>
                <a:cs typeface="Verdana"/>
              </a:rPr>
              <a:t>r</a:t>
            </a:r>
            <a:r>
              <a:rPr dirty="0">
                <a:solidFill>
                  <a:prstClr val="black"/>
                </a:solidFill>
                <a:latin typeface="Verdana"/>
                <a:cs typeface="Verdana"/>
              </a:rPr>
              <a:t>me</a:t>
            </a:r>
            <a:r>
              <a:rPr spc="5" dirty="0">
                <a:solidFill>
                  <a:prstClr val="black"/>
                </a:solidFill>
                <a:latin typeface="Verdana"/>
                <a:cs typeface="Verdana"/>
              </a:rPr>
              <a:t>t</a:t>
            </a:r>
            <a:r>
              <a:rPr spc="-5" dirty="0">
                <a:solidFill>
                  <a:prstClr val="black"/>
                </a:solidFill>
                <a:latin typeface="Verdana"/>
                <a:cs typeface="Verdana"/>
              </a:rPr>
              <a:t>t</a:t>
            </a:r>
            <a:r>
              <a:rPr dirty="0">
                <a:solidFill>
                  <a:prstClr val="black"/>
                </a:solidFill>
                <a:latin typeface="Verdana"/>
                <a:cs typeface="Verdana"/>
              </a:rPr>
              <a:t>ent,	</a:t>
            </a:r>
            <a:r>
              <a:rPr spc="-5" dirty="0">
                <a:solidFill>
                  <a:prstClr val="black"/>
                </a:solidFill>
                <a:latin typeface="Verdana"/>
                <a:cs typeface="Verdana"/>
              </a:rPr>
              <a:t>e</a:t>
            </a:r>
            <a:r>
              <a:rPr dirty="0">
                <a:solidFill>
                  <a:prstClr val="black"/>
                </a:solidFill>
                <a:latin typeface="Verdana"/>
                <a:cs typeface="Verdana"/>
              </a:rPr>
              <a:t>n	é</a:t>
            </a:r>
            <a:r>
              <a:rPr spc="-5" dirty="0">
                <a:solidFill>
                  <a:prstClr val="black"/>
                </a:solidFill>
                <a:latin typeface="Verdana"/>
                <a:cs typeface="Verdana"/>
              </a:rPr>
              <a:t>t</a:t>
            </a:r>
            <a:r>
              <a:rPr spc="5" dirty="0">
                <a:solidFill>
                  <a:prstClr val="black"/>
                </a:solidFill>
                <a:latin typeface="Verdana"/>
                <a:cs typeface="Verdana"/>
              </a:rPr>
              <a:t>a</a:t>
            </a:r>
            <a:r>
              <a:rPr spc="-10" dirty="0">
                <a:solidFill>
                  <a:prstClr val="black"/>
                </a:solidFill>
                <a:latin typeface="Verdana"/>
                <a:cs typeface="Verdana"/>
              </a:rPr>
              <a:t>b</a:t>
            </a:r>
            <a:r>
              <a:rPr spc="5" dirty="0">
                <a:solidFill>
                  <a:prstClr val="black"/>
                </a:solidFill>
                <a:latin typeface="Verdana"/>
                <a:cs typeface="Verdana"/>
              </a:rPr>
              <a:t>li</a:t>
            </a:r>
            <a:r>
              <a:rPr dirty="0">
                <a:solidFill>
                  <a:prstClr val="black"/>
                </a:solidFill>
                <a:latin typeface="Verdana"/>
                <a:cs typeface="Verdana"/>
              </a:rPr>
              <a:t>ss</a:t>
            </a:r>
            <a:r>
              <a:rPr spc="-10" dirty="0">
                <a:solidFill>
                  <a:prstClr val="black"/>
                </a:solidFill>
                <a:latin typeface="Verdana"/>
                <a:cs typeface="Verdana"/>
              </a:rPr>
              <a:t>a</a:t>
            </a:r>
            <a:r>
              <a:rPr dirty="0">
                <a:solidFill>
                  <a:prstClr val="black"/>
                </a:solidFill>
                <a:latin typeface="Verdana"/>
                <a:cs typeface="Verdana"/>
              </a:rPr>
              <a:t>nt	une	</a:t>
            </a:r>
            <a:r>
              <a:rPr spc="5" dirty="0">
                <a:solidFill>
                  <a:prstClr val="black"/>
                </a:solidFill>
                <a:latin typeface="Verdana"/>
                <a:cs typeface="Verdana"/>
              </a:rPr>
              <a:t>c</a:t>
            </a:r>
            <a:r>
              <a:rPr dirty="0">
                <a:solidFill>
                  <a:prstClr val="black"/>
                </a:solidFill>
                <a:latin typeface="Verdana"/>
                <a:cs typeface="Verdana"/>
              </a:rPr>
              <a:t>onnex</a:t>
            </a:r>
            <a:r>
              <a:rPr spc="10" dirty="0">
                <a:solidFill>
                  <a:prstClr val="black"/>
                </a:solidFill>
                <a:latin typeface="Verdana"/>
                <a:cs typeface="Verdana"/>
              </a:rPr>
              <a:t>i</a:t>
            </a:r>
            <a:r>
              <a:rPr spc="-15" dirty="0">
                <a:solidFill>
                  <a:prstClr val="black"/>
                </a:solidFill>
                <a:latin typeface="Verdana"/>
                <a:cs typeface="Verdana"/>
              </a:rPr>
              <a:t>o</a:t>
            </a:r>
            <a:r>
              <a:rPr dirty="0">
                <a:solidFill>
                  <a:prstClr val="black"/>
                </a:solidFill>
                <a:latin typeface="Verdana"/>
                <a:cs typeface="Verdana"/>
              </a:rPr>
              <a:t>n	</a:t>
            </a:r>
            <a:r>
              <a:rPr spc="5" dirty="0">
                <a:solidFill>
                  <a:prstClr val="black"/>
                </a:solidFill>
                <a:latin typeface="Verdana"/>
                <a:cs typeface="Verdana"/>
              </a:rPr>
              <a:t>l</a:t>
            </a:r>
            <a:r>
              <a:rPr dirty="0">
                <a:solidFill>
                  <a:prstClr val="black"/>
                </a:solidFill>
                <a:latin typeface="Verdana"/>
                <a:cs typeface="Verdana"/>
              </a:rPr>
              <a:t>o</a:t>
            </a:r>
            <a:r>
              <a:rPr spc="-10" dirty="0">
                <a:solidFill>
                  <a:prstClr val="black"/>
                </a:solidFill>
                <a:latin typeface="Verdana"/>
                <a:cs typeface="Verdana"/>
              </a:rPr>
              <a:t>g</a:t>
            </a:r>
            <a:r>
              <a:rPr spc="5" dirty="0">
                <a:solidFill>
                  <a:prstClr val="black"/>
                </a:solidFill>
                <a:latin typeface="Verdana"/>
                <a:cs typeface="Verdana"/>
              </a:rPr>
              <a:t>i</a:t>
            </a:r>
            <a:r>
              <a:rPr spc="-10" dirty="0">
                <a:solidFill>
                  <a:prstClr val="black"/>
                </a:solidFill>
                <a:latin typeface="Verdana"/>
                <a:cs typeface="Verdana"/>
              </a:rPr>
              <a:t>q</a:t>
            </a:r>
            <a:r>
              <a:rPr dirty="0">
                <a:solidFill>
                  <a:prstClr val="black"/>
                </a:solidFill>
                <a:latin typeface="Verdana"/>
                <a:cs typeface="Verdana"/>
              </a:rPr>
              <a:t>ue	en</a:t>
            </a:r>
            <a:r>
              <a:rPr spc="-5" dirty="0">
                <a:solidFill>
                  <a:prstClr val="black"/>
                </a:solidFill>
                <a:latin typeface="Verdana"/>
                <a:cs typeface="Verdana"/>
              </a:rPr>
              <a:t>t</a:t>
            </a:r>
            <a:r>
              <a:rPr dirty="0">
                <a:solidFill>
                  <a:prstClr val="black"/>
                </a:solidFill>
                <a:latin typeface="Verdana"/>
                <a:cs typeface="Verdana"/>
              </a:rPr>
              <a:t>re	</a:t>
            </a:r>
            <a:r>
              <a:rPr spc="5" dirty="0">
                <a:solidFill>
                  <a:prstClr val="black"/>
                </a:solidFill>
                <a:latin typeface="Verdana"/>
                <a:cs typeface="Verdana"/>
              </a:rPr>
              <a:t>d</a:t>
            </a:r>
            <a:r>
              <a:rPr dirty="0">
                <a:solidFill>
                  <a:prstClr val="black"/>
                </a:solidFill>
                <a:latin typeface="Verdana"/>
                <a:cs typeface="Verdana"/>
              </a:rPr>
              <a:t>es	</a:t>
            </a:r>
            <a:r>
              <a:rPr spc="5" dirty="0">
                <a:solidFill>
                  <a:prstClr val="black"/>
                </a:solidFill>
                <a:latin typeface="Verdana"/>
                <a:cs typeface="Verdana"/>
              </a:rPr>
              <a:t>t</a:t>
            </a:r>
            <a:r>
              <a:rPr dirty="0">
                <a:solidFill>
                  <a:prstClr val="black"/>
                </a:solidFill>
                <a:latin typeface="Verdana"/>
                <a:cs typeface="Verdana"/>
              </a:rPr>
              <a:t>e</a:t>
            </a:r>
            <a:r>
              <a:rPr spc="-5" dirty="0">
                <a:solidFill>
                  <a:prstClr val="black"/>
                </a:solidFill>
                <a:latin typeface="Verdana"/>
                <a:cs typeface="Verdana"/>
              </a:rPr>
              <a:t>r</a:t>
            </a:r>
            <a:r>
              <a:rPr dirty="0">
                <a:solidFill>
                  <a:prstClr val="black"/>
                </a:solidFill>
                <a:latin typeface="Verdana"/>
                <a:cs typeface="Verdana"/>
              </a:rPr>
              <a:t>mes	</a:t>
            </a:r>
            <a:r>
              <a:rPr spc="5" dirty="0">
                <a:solidFill>
                  <a:prstClr val="black"/>
                </a:solidFill>
                <a:latin typeface="Verdana"/>
                <a:cs typeface="Verdana"/>
              </a:rPr>
              <a:t>d</a:t>
            </a:r>
            <a:r>
              <a:rPr dirty="0">
                <a:solidFill>
                  <a:prstClr val="black"/>
                </a:solidFill>
                <a:latin typeface="Verdana"/>
                <a:cs typeface="Verdana"/>
              </a:rPr>
              <a:t>e	r</a:t>
            </a:r>
            <a:r>
              <a:rPr spc="-5" dirty="0">
                <a:solidFill>
                  <a:prstClr val="black"/>
                </a:solidFill>
                <a:latin typeface="Verdana"/>
                <a:cs typeface="Verdana"/>
              </a:rPr>
              <a:t>e</a:t>
            </a:r>
            <a:r>
              <a:rPr dirty="0">
                <a:solidFill>
                  <a:prstClr val="black"/>
                </a:solidFill>
                <a:latin typeface="Verdana"/>
                <a:cs typeface="Verdana"/>
              </a:rPr>
              <a:t>ch</a:t>
            </a:r>
            <a:r>
              <a:rPr spc="-10" dirty="0">
                <a:solidFill>
                  <a:prstClr val="black"/>
                </a:solidFill>
                <a:latin typeface="Verdana"/>
                <a:cs typeface="Verdana"/>
              </a:rPr>
              <a:t>e</a:t>
            </a:r>
            <a:r>
              <a:rPr dirty="0">
                <a:solidFill>
                  <a:prstClr val="black"/>
                </a:solidFill>
                <a:latin typeface="Verdana"/>
                <a:cs typeface="Verdana"/>
              </a:rPr>
              <a:t>rche	</a:t>
            </a:r>
            <a:r>
              <a:rPr spc="-5" dirty="0">
                <a:solidFill>
                  <a:prstClr val="black"/>
                </a:solidFill>
                <a:latin typeface="Verdana"/>
                <a:cs typeface="Verdana"/>
              </a:rPr>
              <a:t>ou</a:t>
            </a:r>
            <a:endParaRPr>
              <a:solidFill>
                <a:prstClr val="black"/>
              </a:solidFill>
              <a:latin typeface="Verdana"/>
              <a:cs typeface="Verdana"/>
            </a:endParaRPr>
          </a:p>
          <a:p>
            <a:pPr marL="12700">
              <a:spcBef>
                <a:spcPts val="1080"/>
              </a:spcBef>
            </a:pPr>
            <a:r>
              <a:rPr spc="-5" dirty="0">
                <a:solidFill>
                  <a:prstClr val="black"/>
                </a:solidFill>
                <a:latin typeface="Verdana"/>
                <a:cs typeface="Verdana"/>
              </a:rPr>
              <a:t>mots-clés,</a:t>
            </a:r>
            <a:r>
              <a:rPr spc="-15" dirty="0">
                <a:solidFill>
                  <a:prstClr val="black"/>
                </a:solidFill>
                <a:latin typeface="Verdana"/>
                <a:cs typeface="Verdana"/>
              </a:rPr>
              <a:t> </a:t>
            </a:r>
            <a:r>
              <a:rPr spc="-5" dirty="0">
                <a:solidFill>
                  <a:prstClr val="black"/>
                </a:solidFill>
                <a:latin typeface="Verdana"/>
                <a:cs typeface="Verdana"/>
              </a:rPr>
              <a:t>de</a:t>
            </a:r>
            <a:r>
              <a:rPr spc="20" dirty="0">
                <a:solidFill>
                  <a:prstClr val="black"/>
                </a:solidFill>
                <a:latin typeface="Verdana"/>
                <a:cs typeface="Verdana"/>
              </a:rPr>
              <a:t> </a:t>
            </a:r>
            <a:r>
              <a:rPr spc="-5" dirty="0">
                <a:solidFill>
                  <a:prstClr val="black"/>
                </a:solidFill>
                <a:latin typeface="Verdana"/>
                <a:cs typeface="Verdana"/>
              </a:rPr>
              <a:t>trouver</a:t>
            </a:r>
            <a:r>
              <a:rPr spc="-10" dirty="0">
                <a:solidFill>
                  <a:prstClr val="black"/>
                </a:solidFill>
                <a:latin typeface="Verdana"/>
                <a:cs typeface="Verdana"/>
              </a:rPr>
              <a:t> </a:t>
            </a:r>
            <a:r>
              <a:rPr spc="-5" dirty="0">
                <a:solidFill>
                  <a:prstClr val="black"/>
                </a:solidFill>
                <a:latin typeface="Verdana"/>
                <a:cs typeface="Verdana"/>
              </a:rPr>
              <a:t>une </a:t>
            </a:r>
            <a:r>
              <a:rPr dirty="0">
                <a:solidFill>
                  <a:prstClr val="black"/>
                </a:solidFill>
                <a:latin typeface="Verdana"/>
                <a:cs typeface="Verdana"/>
              </a:rPr>
              <a:t>information</a:t>
            </a:r>
            <a:r>
              <a:rPr spc="-25" dirty="0">
                <a:solidFill>
                  <a:prstClr val="black"/>
                </a:solidFill>
                <a:latin typeface="Verdana"/>
                <a:cs typeface="Verdana"/>
              </a:rPr>
              <a:t> </a:t>
            </a:r>
            <a:r>
              <a:rPr spc="-5" dirty="0">
                <a:solidFill>
                  <a:prstClr val="black"/>
                </a:solidFill>
                <a:latin typeface="Verdana"/>
                <a:cs typeface="Verdana"/>
              </a:rPr>
              <a:t>ou</a:t>
            </a:r>
            <a:r>
              <a:rPr spc="-10" dirty="0">
                <a:solidFill>
                  <a:prstClr val="black"/>
                </a:solidFill>
                <a:latin typeface="Verdana"/>
                <a:cs typeface="Verdana"/>
              </a:rPr>
              <a:t> </a:t>
            </a:r>
            <a:r>
              <a:rPr spc="-5" dirty="0">
                <a:solidFill>
                  <a:prstClr val="black"/>
                </a:solidFill>
                <a:latin typeface="Verdana"/>
                <a:cs typeface="Verdana"/>
              </a:rPr>
              <a:t>un</a:t>
            </a:r>
            <a:r>
              <a:rPr spc="5" dirty="0">
                <a:solidFill>
                  <a:prstClr val="black"/>
                </a:solidFill>
                <a:latin typeface="Verdana"/>
                <a:cs typeface="Verdana"/>
              </a:rPr>
              <a:t> </a:t>
            </a:r>
            <a:r>
              <a:rPr spc="-5" dirty="0">
                <a:solidFill>
                  <a:prstClr val="black"/>
                </a:solidFill>
                <a:latin typeface="Verdana"/>
                <a:cs typeface="Verdana"/>
              </a:rPr>
              <a:t>document.</a:t>
            </a:r>
            <a:endParaRPr>
              <a:solidFill>
                <a:prstClr val="black"/>
              </a:solidFill>
              <a:latin typeface="Verdana"/>
              <a:cs typeface="Verdana"/>
            </a:endParaRPr>
          </a:p>
          <a:p>
            <a:pPr marL="12700">
              <a:spcBef>
                <a:spcPts val="1080"/>
              </a:spcBef>
              <a:tabLst>
                <a:tab pos="3868420" algn="l"/>
              </a:tabLst>
            </a:pPr>
            <a:r>
              <a:rPr spc="-10" dirty="0">
                <a:solidFill>
                  <a:srgbClr val="339933"/>
                </a:solidFill>
                <a:latin typeface="Verdana"/>
                <a:cs typeface="Verdana"/>
              </a:rPr>
              <a:t>Recherche</a:t>
            </a:r>
            <a:r>
              <a:rPr spc="30" dirty="0">
                <a:solidFill>
                  <a:srgbClr val="339933"/>
                </a:solidFill>
                <a:latin typeface="Verdana"/>
                <a:cs typeface="Verdana"/>
              </a:rPr>
              <a:t> </a:t>
            </a:r>
            <a:r>
              <a:rPr spc="-5" dirty="0">
                <a:solidFill>
                  <a:srgbClr val="339933"/>
                </a:solidFill>
                <a:latin typeface="Verdana"/>
                <a:cs typeface="Verdana"/>
              </a:rPr>
              <a:t>très</a:t>
            </a:r>
            <a:r>
              <a:rPr spc="25" dirty="0">
                <a:solidFill>
                  <a:srgbClr val="339933"/>
                </a:solidFill>
                <a:latin typeface="Verdana"/>
                <a:cs typeface="Verdana"/>
              </a:rPr>
              <a:t> </a:t>
            </a:r>
            <a:r>
              <a:rPr spc="-5" dirty="0">
                <a:solidFill>
                  <a:srgbClr val="339933"/>
                </a:solidFill>
                <a:latin typeface="Verdana"/>
                <a:cs typeface="Verdana"/>
              </a:rPr>
              <a:t>précise</a:t>
            </a:r>
            <a:r>
              <a:rPr spc="15" dirty="0">
                <a:solidFill>
                  <a:srgbClr val="339933"/>
                </a:solidFill>
                <a:latin typeface="Verdana"/>
                <a:cs typeface="Verdana"/>
              </a:rPr>
              <a:t> </a:t>
            </a:r>
            <a:r>
              <a:rPr b="1" dirty="0">
                <a:solidFill>
                  <a:srgbClr val="339933"/>
                </a:solidFill>
                <a:latin typeface="Verdana"/>
                <a:cs typeface="Verdana"/>
              </a:rPr>
              <a:t>(A</a:t>
            </a:r>
            <a:r>
              <a:rPr b="1" spc="-5" dirty="0">
                <a:solidFill>
                  <a:srgbClr val="339933"/>
                </a:solidFill>
                <a:latin typeface="Verdana"/>
                <a:cs typeface="Verdana"/>
              </a:rPr>
              <a:t> </a:t>
            </a:r>
            <a:r>
              <a:rPr b="1" dirty="0">
                <a:solidFill>
                  <a:srgbClr val="339933"/>
                </a:solidFill>
                <a:latin typeface="Verdana"/>
                <a:cs typeface="Verdana"/>
              </a:rPr>
              <a:t>et</a:t>
            </a:r>
            <a:r>
              <a:rPr b="1" spc="10" dirty="0">
                <a:solidFill>
                  <a:srgbClr val="339933"/>
                </a:solidFill>
                <a:latin typeface="Verdana"/>
                <a:cs typeface="Verdana"/>
              </a:rPr>
              <a:t> </a:t>
            </a:r>
            <a:r>
              <a:rPr b="1" spc="-5" dirty="0">
                <a:solidFill>
                  <a:srgbClr val="339933"/>
                </a:solidFill>
                <a:latin typeface="Verdana"/>
                <a:cs typeface="Verdana"/>
              </a:rPr>
              <a:t>B)	</a:t>
            </a:r>
            <a:r>
              <a:rPr dirty="0">
                <a:solidFill>
                  <a:srgbClr val="339933"/>
                </a:solidFill>
                <a:latin typeface="Verdana"/>
                <a:cs typeface="Verdana"/>
              </a:rPr>
              <a:t>:</a:t>
            </a:r>
            <a:r>
              <a:rPr spc="-15" dirty="0">
                <a:solidFill>
                  <a:srgbClr val="339933"/>
                </a:solidFill>
                <a:latin typeface="Verdana"/>
                <a:cs typeface="Verdana"/>
              </a:rPr>
              <a:t> </a:t>
            </a:r>
            <a:r>
              <a:rPr spc="-5" dirty="0">
                <a:solidFill>
                  <a:prstClr val="black"/>
                </a:solidFill>
                <a:latin typeface="Verdana"/>
                <a:cs typeface="Verdana"/>
              </a:rPr>
              <a:t>seulement</a:t>
            </a:r>
            <a:r>
              <a:rPr spc="5" dirty="0">
                <a:solidFill>
                  <a:prstClr val="black"/>
                </a:solidFill>
                <a:latin typeface="Verdana"/>
                <a:cs typeface="Verdana"/>
              </a:rPr>
              <a:t> </a:t>
            </a:r>
            <a:r>
              <a:rPr dirty="0">
                <a:solidFill>
                  <a:prstClr val="black"/>
                </a:solidFill>
                <a:latin typeface="Verdana"/>
                <a:cs typeface="Verdana"/>
              </a:rPr>
              <a:t>sur</a:t>
            </a:r>
            <a:r>
              <a:rPr spc="-10" dirty="0">
                <a:solidFill>
                  <a:prstClr val="black"/>
                </a:solidFill>
                <a:latin typeface="Verdana"/>
                <a:cs typeface="Verdana"/>
              </a:rPr>
              <a:t> </a:t>
            </a:r>
            <a:r>
              <a:rPr b="1" dirty="0">
                <a:solidFill>
                  <a:prstClr val="black"/>
                </a:solidFill>
                <a:latin typeface="Verdana"/>
                <a:cs typeface="Verdana"/>
              </a:rPr>
              <a:t>A</a:t>
            </a:r>
            <a:r>
              <a:rPr b="1" spc="-20" dirty="0">
                <a:solidFill>
                  <a:prstClr val="black"/>
                </a:solidFill>
                <a:latin typeface="Verdana"/>
                <a:cs typeface="Verdana"/>
              </a:rPr>
              <a:t> </a:t>
            </a:r>
            <a:r>
              <a:rPr b="1" dirty="0">
                <a:solidFill>
                  <a:prstClr val="black"/>
                </a:solidFill>
                <a:latin typeface="Verdana"/>
                <a:cs typeface="Verdana"/>
              </a:rPr>
              <a:t>et</a:t>
            </a:r>
            <a:r>
              <a:rPr b="1" spc="-10" dirty="0">
                <a:solidFill>
                  <a:prstClr val="black"/>
                </a:solidFill>
                <a:latin typeface="Verdana"/>
                <a:cs typeface="Verdana"/>
              </a:rPr>
              <a:t> </a:t>
            </a:r>
            <a:r>
              <a:rPr b="1" dirty="0">
                <a:solidFill>
                  <a:prstClr val="black"/>
                </a:solidFill>
                <a:latin typeface="Verdana"/>
                <a:cs typeface="Verdana"/>
              </a:rPr>
              <a:t>B</a:t>
            </a:r>
            <a:endParaRPr>
              <a:solidFill>
                <a:prstClr val="black"/>
              </a:solidFill>
              <a:latin typeface="Verdana"/>
              <a:cs typeface="Verdana"/>
            </a:endParaRPr>
          </a:p>
          <a:p>
            <a:pPr marL="12700" marR="5080" indent="914400">
              <a:lnSpc>
                <a:spcPct val="150000"/>
              </a:lnSpc>
              <a:tabLst>
                <a:tab pos="1535430" algn="l"/>
                <a:tab pos="2010410" algn="l"/>
                <a:tab pos="2762250" algn="l"/>
                <a:tab pos="4460240" algn="l"/>
                <a:tab pos="5007610" algn="l"/>
                <a:tab pos="6392545" algn="l"/>
                <a:tab pos="7122795" algn="l"/>
                <a:tab pos="7510145" algn="l"/>
                <a:tab pos="8825230" algn="l"/>
                <a:tab pos="9614535" algn="l"/>
                <a:tab pos="10995660" algn="l"/>
                <a:tab pos="11543030" algn="l"/>
              </a:tabLst>
            </a:pPr>
            <a:r>
              <a:rPr dirty="0">
                <a:solidFill>
                  <a:prstClr val="black"/>
                </a:solidFill>
                <a:latin typeface="Verdana"/>
                <a:cs typeface="Verdana"/>
              </a:rPr>
              <a:t>Exp	:	</a:t>
            </a:r>
            <a:r>
              <a:rPr b="1" spc="-10" dirty="0">
                <a:solidFill>
                  <a:prstClr val="black"/>
                </a:solidFill>
                <a:latin typeface="Verdana"/>
                <a:cs typeface="Verdana"/>
              </a:rPr>
              <a:t>A</a:t>
            </a:r>
            <a:r>
              <a:rPr spc="-5" dirty="0">
                <a:solidFill>
                  <a:prstClr val="black"/>
                </a:solidFill>
                <a:latin typeface="Verdana"/>
                <a:cs typeface="Verdana"/>
              </a:rPr>
              <a:t>=</a:t>
            </a:r>
            <a:r>
              <a:rPr spc="15" dirty="0">
                <a:solidFill>
                  <a:prstClr val="black"/>
                </a:solidFill>
                <a:latin typeface="Verdana"/>
                <a:cs typeface="Verdana"/>
              </a:rPr>
              <a:t>l</a:t>
            </a:r>
            <a:r>
              <a:rPr dirty="0">
                <a:solidFill>
                  <a:prstClr val="black"/>
                </a:solidFill>
                <a:latin typeface="Verdana"/>
                <a:cs typeface="Verdana"/>
              </a:rPr>
              <a:t>a	const</a:t>
            </a:r>
            <a:r>
              <a:rPr spc="-10" dirty="0">
                <a:solidFill>
                  <a:prstClr val="black"/>
                </a:solidFill>
                <a:latin typeface="Verdana"/>
                <a:cs typeface="Verdana"/>
              </a:rPr>
              <a:t>r</a:t>
            </a:r>
            <a:r>
              <a:rPr dirty="0">
                <a:solidFill>
                  <a:prstClr val="black"/>
                </a:solidFill>
                <a:latin typeface="Verdana"/>
                <a:cs typeface="Verdana"/>
              </a:rPr>
              <a:t>uctio</a:t>
            </a:r>
            <a:r>
              <a:rPr spc="-5" dirty="0">
                <a:solidFill>
                  <a:prstClr val="black"/>
                </a:solidFill>
                <a:latin typeface="Verdana"/>
                <a:cs typeface="Verdana"/>
              </a:rPr>
              <a:t>n</a:t>
            </a:r>
            <a:r>
              <a:rPr dirty="0">
                <a:solidFill>
                  <a:prstClr val="black"/>
                </a:solidFill>
                <a:latin typeface="Verdana"/>
                <a:cs typeface="Verdana"/>
              </a:rPr>
              <a:t>;	</a:t>
            </a:r>
            <a:r>
              <a:rPr b="1" spc="-5" dirty="0">
                <a:solidFill>
                  <a:prstClr val="black"/>
                </a:solidFill>
                <a:latin typeface="Verdana"/>
                <a:cs typeface="Verdana"/>
              </a:rPr>
              <a:t>B</a:t>
            </a:r>
            <a:r>
              <a:rPr dirty="0">
                <a:solidFill>
                  <a:prstClr val="black"/>
                </a:solidFill>
                <a:latin typeface="Verdana"/>
                <a:cs typeface="Verdana"/>
              </a:rPr>
              <a:t>=	mé</a:t>
            </a:r>
            <a:r>
              <a:rPr spc="-5" dirty="0">
                <a:solidFill>
                  <a:prstClr val="black"/>
                </a:solidFill>
                <a:latin typeface="Verdana"/>
                <a:cs typeface="Verdana"/>
              </a:rPr>
              <a:t>t</a:t>
            </a:r>
            <a:r>
              <a:rPr dirty="0">
                <a:solidFill>
                  <a:prstClr val="black"/>
                </a:solidFill>
                <a:latin typeface="Verdana"/>
                <a:cs typeface="Verdana"/>
              </a:rPr>
              <a:t>a</a:t>
            </a:r>
            <a:r>
              <a:rPr spc="10" dirty="0">
                <a:solidFill>
                  <a:prstClr val="black"/>
                </a:solidFill>
                <a:latin typeface="Verdana"/>
                <a:cs typeface="Verdana"/>
              </a:rPr>
              <a:t>l</a:t>
            </a:r>
            <a:r>
              <a:rPr spc="5" dirty="0">
                <a:solidFill>
                  <a:prstClr val="black"/>
                </a:solidFill>
                <a:latin typeface="Verdana"/>
                <a:cs typeface="Verdana"/>
              </a:rPr>
              <a:t>li</a:t>
            </a:r>
            <a:r>
              <a:rPr spc="-10" dirty="0">
                <a:solidFill>
                  <a:prstClr val="black"/>
                </a:solidFill>
                <a:latin typeface="Verdana"/>
                <a:cs typeface="Verdana"/>
              </a:rPr>
              <a:t>q</a:t>
            </a:r>
            <a:r>
              <a:rPr dirty="0">
                <a:solidFill>
                  <a:prstClr val="black"/>
                </a:solidFill>
                <a:latin typeface="Verdana"/>
                <a:cs typeface="Verdana"/>
              </a:rPr>
              <a:t>ue	</a:t>
            </a:r>
            <a:r>
              <a:rPr spc="-10" dirty="0">
                <a:solidFill>
                  <a:prstClr val="black"/>
                </a:solidFill>
                <a:latin typeface="Verdana"/>
                <a:cs typeface="Verdana"/>
              </a:rPr>
              <a:t>d</a:t>
            </a:r>
            <a:r>
              <a:rPr dirty="0">
                <a:solidFill>
                  <a:prstClr val="black"/>
                </a:solidFill>
                <a:latin typeface="Verdana"/>
                <a:cs typeface="Verdana"/>
              </a:rPr>
              <a:t>onc	</a:t>
            </a:r>
            <a:r>
              <a:rPr spc="10" dirty="0">
                <a:solidFill>
                  <a:prstClr val="black"/>
                </a:solidFill>
                <a:latin typeface="Verdana"/>
                <a:cs typeface="Verdana"/>
              </a:rPr>
              <a:t>l</a:t>
            </a:r>
            <a:r>
              <a:rPr dirty="0">
                <a:solidFill>
                  <a:prstClr val="black"/>
                </a:solidFill>
                <a:latin typeface="Verdana"/>
                <a:cs typeface="Verdana"/>
              </a:rPr>
              <a:t>a	r</a:t>
            </a:r>
            <a:r>
              <a:rPr spc="-5" dirty="0">
                <a:solidFill>
                  <a:prstClr val="black"/>
                </a:solidFill>
                <a:latin typeface="Verdana"/>
                <a:cs typeface="Verdana"/>
              </a:rPr>
              <a:t>e</a:t>
            </a:r>
            <a:r>
              <a:rPr dirty="0">
                <a:solidFill>
                  <a:prstClr val="black"/>
                </a:solidFill>
                <a:latin typeface="Verdana"/>
                <a:cs typeface="Verdana"/>
              </a:rPr>
              <a:t>ch</a:t>
            </a:r>
            <a:r>
              <a:rPr spc="-10" dirty="0">
                <a:solidFill>
                  <a:prstClr val="black"/>
                </a:solidFill>
                <a:latin typeface="Verdana"/>
                <a:cs typeface="Verdana"/>
              </a:rPr>
              <a:t>e</a:t>
            </a:r>
            <a:r>
              <a:rPr dirty="0">
                <a:solidFill>
                  <a:prstClr val="black"/>
                </a:solidFill>
                <a:latin typeface="Verdana"/>
                <a:cs typeface="Verdana"/>
              </a:rPr>
              <a:t>rche	</a:t>
            </a:r>
            <a:r>
              <a:rPr spc="-10" dirty="0">
                <a:solidFill>
                  <a:prstClr val="black"/>
                </a:solidFill>
                <a:latin typeface="Verdana"/>
                <a:cs typeface="Verdana"/>
              </a:rPr>
              <a:t>p</a:t>
            </a:r>
            <a:r>
              <a:rPr dirty="0">
                <a:solidFill>
                  <a:prstClr val="black"/>
                </a:solidFill>
                <a:latin typeface="Verdana"/>
                <a:cs typeface="Verdana"/>
              </a:rPr>
              <a:t>orte	</a:t>
            </a:r>
            <a:r>
              <a:rPr spc="5" dirty="0">
                <a:solidFill>
                  <a:prstClr val="black"/>
                </a:solidFill>
                <a:latin typeface="Verdana"/>
                <a:cs typeface="Verdana"/>
              </a:rPr>
              <a:t>se</a:t>
            </a:r>
            <a:r>
              <a:rPr dirty="0">
                <a:solidFill>
                  <a:prstClr val="black"/>
                </a:solidFill>
                <a:latin typeface="Verdana"/>
                <a:cs typeface="Verdana"/>
              </a:rPr>
              <a:t>u</a:t>
            </a:r>
            <a:r>
              <a:rPr spc="10" dirty="0">
                <a:solidFill>
                  <a:prstClr val="black"/>
                </a:solidFill>
                <a:latin typeface="Verdana"/>
                <a:cs typeface="Verdana"/>
              </a:rPr>
              <a:t>l</a:t>
            </a:r>
            <a:r>
              <a:rPr dirty="0">
                <a:solidFill>
                  <a:prstClr val="black"/>
                </a:solidFill>
                <a:latin typeface="Verdana"/>
                <a:cs typeface="Verdana"/>
              </a:rPr>
              <a:t>em</a:t>
            </a:r>
            <a:r>
              <a:rPr spc="-10" dirty="0">
                <a:solidFill>
                  <a:prstClr val="black"/>
                </a:solidFill>
                <a:latin typeface="Verdana"/>
                <a:cs typeface="Verdana"/>
              </a:rPr>
              <a:t>e</a:t>
            </a:r>
            <a:r>
              <a:rPr dirty="0">
                <a:solidFill>
                  <a:prstClr val="black"/>
                </a:solidFill>
                <a:latin typeface="Verdana"/>
                <a:cs typeface="Verdana"/>
              </a:rPr>
              <a:t>nt	sur	</a:t>
            </a:r>
            <a:r>
              <a:rPr spc="10" dirty="0">
                <a:solidFill>
                  <a:prstClr val="black"/>
                </a:solidFill>
                <a:latin typeface="Verdana"/>
                <a:cs typeface="Verdana"/>
              </a:rPr>
              <a:t>la  </a:t>
            </a:r>
            <a:r>
              <a:rPr dirty="0">
                <a:solidFill>
                  <a:prstClr val="black"/>
                </a:solidFill>
                <a:latin typeface="Verdana"/>
                <a:cs typeface="Verdana"/>
              </a:rPr>
              <a:t>construction</a:t>
            </a:r>
            <a:r>
              <a:rPr spc="-15" dirty="0">
                <a:solidFill>
                  <a:prstClr val="black"/>
                </a:solidFill>
                <a:latin typeface="Verdana"/>
                <a:cs typeface="Verdana"/>
              </a:rPr>
              <a:t> </a:t>
            </a:r>
            <a:r>
              <a:rPr dirty="0">
                <a:solidFill>
                  <a:prstClr val="black"/>
                </a:solidFill>
                <a:latin typeface="Verdana"/>
                <a:cs typeface="Verdana"/>
              </a:rPr>
              <a:t>métallique</a:t>
            </a:r>
            <a:r>
              <a:rPr spc="10" dirty="0">
                <a:solidFill>
                  <a:prstClr val="black"/>
                </a:solidFill>
                <a:latin typeface="Verdana"/>
                <a:cs typeface="Verdana"/>
              </a:rPr>
              <a:t> </a:t>
            </a:r>
            <a:r>
              <a:rPr spc="-5" dirty="0">
                <a:solidFill>
                  <a:prstClr val="black"/>
                </a:solidFill>
                <a:latin typeface="Verdana"/>
                <a:cs typeface="Verdana"/>
              </a:rPr>
              <a:t>pas </a:t>
            </a:r>
            <a:r>
              <a:rPr dirty="0">
                <a:solidFill>
                  <a:prstClr val="black"/>
                </a:solidFill>
                <a:latin typeface="Verdana"/>
                <a:cs typeface="Verdana"/>
              </a:rPr>
              <a:t>sur métallique</a:t>
            </a:r>
            <a:r>
              <a:rPr spc="10" dirty="0">
                <a:solidFill>
                  <a:prstClr val="black"/>
                </a:solidFill>
                <a:latin typeface="Verdana"/>
                <a:cs typeface="Verdana"/>
              </a:rPr>
              <a:t> </a:t>
            </a:r>
            <a:r>
              <a:rPr dirty="0">
                <a:solidFill>
                  <a:prstClr val="black"/>
                </a:solidFill>
                <a:latin typeface="Verdana"/>
                <a:cs typeface="Verdana"/>
              </a:rPr>
              <a:t>ni sur </a:t>
            </a:r>
            <a:r>
              <a:rPr spc="-5" dirty="0">
                <a:solidFill>
                  <a:prstClr val="black"/>
                </a:solidFill>
                <a:latin typeface="Verdana"/>
                <a:cs typeface="Verdana"/>
              </a:rPr>
              <a:t>d'autres</a:t>
            </a:r>
            <a:r>
              <a:rPr spc="10" dirty="0">
                <a:solidFill>
                  <a:prstClr val="black"/>
                </a:solidFill>
                <a:latin typeface="Verdana"/>
                <a:cs typeface="Verdana"/>
              </a:rPr>
              <a:t> </a:t>
            </a:r>
            <a:r>
              <a:rPr spc="-5" dirty="0">
                <a:solidFill>
                  <a:prstClr val="black"/>
                </a:solidFill>
                <a:latin typeface="Verdana"/>
                <a:cs typeface="Verdana"/>
              </a:rPr>
              <a:t>constructions.</a:t>
            </a:r>
            <a:endParaRPr>
              <a:solidFill>
                <a:prstClr val="black"/>
              </a:solidFill>
              <a:latin typeface="Verdana"/>
              <a:cs typeface="Verdana"/>
            </a:endParaRPr>
          </a:p>
          <a:p>
            <a:pPr marL="12700">
              <a:spcBef>
                <a:spcPts val="1080"/>
              </a:spcBef>
            </a:pPr>
            <a:r>
              <a:rPr spc="-10" dirty="0">
                <a:solidFill>
                  <a:srgbClr val="339933"/>
                </a:solidFill>
                <a:latin typeface="Verdana"/>
                <a:cs typeface="Verdana"/>
              </a:rPr>
              <a:t>Recherche</a:t>
            </a:r>
            <a:r>
              <a:rPr spc="20" dirty="0">
                <a:solidFill>
                  <a:srgbClr val="339933"/>
                </a:solidFill>
                <a:latin typeface="Verdana"/>
                <a:cs typeface="Verdana"/>
              </a:rPr>
              <a:t> </a:t>
            </a:r>
            <a:r>
              <a:rPr spc="-10" dirty="0">
                <a:solidFill>
                  <a:srgbClr val="339933"/>
                </a:solidFill>
                <a:latin typeface="Verdana"/>
                <a:cs typeface="Verdana"/>
              </a:rPr>
              <a:t>très</a:t>
            </a:r>
            <a:r>
              <a:rPr spc="10" dirty="0">
                <a:solidFill>
                  <a:srgbClr val="339933"/>
                </a:solidFill>
                <a:latin typeface="Verdana"/>
                <a:cs typeface="Verdana"/>
              </a:rPr>
              <a:t> </a:t>
            </a:r>
            <a:r>
              <a:rPr spc="-5" dirty="0">
                <a:solidFill>
                  <a:srgbClr val="339933"/>
                </a:solidFill>
                <a:latin typeface="Verdana"/>
                <a:cs typeface="Verdana"/>
              </a:rPr>
              <a:t>large </a:t>
            </a:r>
            <a:r>
              <a:rPr b="1" dirty="0">
                <a:solidFill>
                  <a:srgbClr val="339933"/>
                </a:solidFill>
                <a:latin typeface="Verdana"/>
                <a:cs typeface="Verdana"/>
              </a:rPr>
              <a:t>(A</a:t>
            </a:r>
            <a:r>
              <a:rPr b="1" spc="-10" dirty="0">
                <a:solidFill>
                  <a:srgbClr val="339933"/>
                </a:solidFill>
                <a:latin typeface="Verdana"/>
                <a:cs typeface="Verdana"/>
              </a:rPr>
              <a:t> </a:t>
            </a:r>
            <a:r>
              <a:rPr b="1" spc="-5" dirty="0">
                <a:solidFill>
                  <a:srgbClr val="339933"/>
                </a:solidFill>
                <a:latin typeface="Verdana"/>
                <a:cs typeface="Verdana"/>
              </a:rPr>
              <a:t>ou B)</a:t>
            </a:r>
            <a:r>
              <a:rPr b="1" dirty="0">
                <a:solidFill>
                  <a:srgbClr val="339933"/>
                </a:solidFill>
                <a:latin typeface="Verdana"/>
                <a:cs typeface="Verdana"/>
              </a:rPr>
              <a:t> </a:t>
            </a:r>
            <a:r>
              <a:rPr dirty="0">
                <a:solidFill>
                  <a:srgbClr val="339933"/>
                </a:solidFill>
                <a:latin typeface="Verdana"/>
                <a:cs typeface="Verdana"/>
              </a:rPr>
              <a:t>: </a:t>
            </a:r>
            <a:r>
              <a:rPr dirty="0">
                <a:solidFill>
                  <a:prstClr val="black"/>
                </a:solidFill>
                <a:latin typeface="Verdana"/>
                <a:cs typeface="Verdana"/>
              </a:rPr>
              <a:t>sur</a:t>
            </a:r>
            <a:r>
              <a:rPr spc="-15" dirty="0">
                <a:solidFill>
                  <a:prstClr val="black"/>
                </a:solidFill>
                <a:latin typeface="Verdana"/>
                <a:cs typeface="Verdana"/>
              </a:rPr>
              <a:t> </a:t>
            </a:r>
            <a:r>
              <a:rPr b="1" dirty="0">
                <a:solidFill>
                  <a:prstClr val="black"/>
                </a:solidFill>
                <a:latin typeface="Verdana"/>
                <a:cs typeface="Verdana"/>
              </a:rPr>
              <a:t>A</a:t>
            </a:r>
            <a:r>
              <a:rPr b="1" spc="25" dirty="0">
                <a:solidFill>
                  <a:prstClr val="black"/>
                </a:solidFill>
                <a:latin typeface="Verdana"/>
                <a:cs typeface="Verdana"/>
              </a:rPr>
              <a:t> </a:t>
            </a:r>
            <a:r>
              <a:rPr dirty="0">
                <a:solidFill>
                  <a:prstClr val="black"/>
                </a:solidFill>
                <a:latin typeface="Verdana"/>
                <a:cs typeface="Verdana"/>
              </a:rPr>
              <a:t>;</a:t>
            </a:r>
            <a:r>
              <a:rPr spc="5" dirty="0">
                <a:solidFill>
                  <a:prstClr val="black"/>
                </a:solidFill>
                <a:latin typeface="Verdana"/>
                <a:cs typeface="Verdana"/>
              </a:rPr>
              <a:t> </a:t>
            </a:r>
            <a:r>
              <a:rPr dirty="0">
                <a:solidFill>
                  <a:prstClr val="black"/>
                </a:solidFill>
                <a:latin typeface="Verdana"/>
                <a:cs typeface="Verdana"/>
              </a:rPr>
              <a:t>sur </a:t>
            </a:r>
            <a:r>
              <a:rPr b="1" dirty="0">
                <a:solidFill>
                  <a:prstClr val="black"/>
                </a:solidFill>
                <a:latin typeface="Verdana"/>
                <a:cs typeface="Verdana"/>
              </a:rPr>
              <a:t>B</a:t>
            </a:r>
            <a:r>
              <a:rPr b="1" spc="15" dirty="0">
                <a:solidFill>
                  <a:prstClr val="black"/>
                </a:solidFill>
                <a:latin typeface="Verdana"/>
                <a:cs typeface="Verdana"/>
              </a:rPr>
              <a:t> </a:t>
            </a:r>
            <a:r>
              <a:rPr spc="-5" dirty="0">
                <a:solidFill>
                  <a:prstClr val="black"/>
                </a:solidFill>
                <a:latin typeface="Verdana"/>
                <a:cs typeface="Verdana"/>
              </a:rPr>
              <a:t>et</a:t>
            </a:r>
            <a:r>
              <a:rPr spc="10" dirty="0">
                <a:solidFill>
                  <a:prstClr val="black"/>
                </a:solidFill>
                <a:latin typeface="Verdana"/>
                <a:cs typeface="Verdana"/>
              </a:rPr>
              <a:t> </a:t>
            </a:r>
            <a:r>
              <a:rPr dirty="0">
                <a:solidFill>
                  <a:prstClr val="black"/>
                </a:solidFill>
                <a:latin typeface="Verdana"/>
                <a:cs typeface="Verdana"/>
              </a:rPr>
              <a:t>sur</a:t>
            </a:r>
            <a:r>
              <a:rPr spc="-5" dirty="0">
                <a:solidFill>
                  <a:prstClr val="black"/>
                </a:solidFill>
                <a:latin typeface="Verdana"/>
                <a:cs typeface="Verdana"/>
              </a:rPr>
              <a:t> </a:t>
            </a:r>
            <a:r>
              <a:rPr b="1" dirty="0">
                <a:solidFill>
                  <a:prstClr val="black"/>
                </a:solidFill>
                <a:latin typeface="Verdana"/>
                <a:cs typeface="Verdana"/>
              </a:rPr>
              <a:t>A et B</a:t>
            </a:r>
            <a:endParaRPr>
              <a:solidFill>
                <a:prstClr val="black"/>
              </a:solidFill>
              <a:latin typeface="Verdana"/>
              <a:cs typeface="Verdana"/>
            </a:endParaRPr>
          </a:p>
          <a:p>
            <a:pPr marL="12700" marR="6985" indent="914400">
              <a:lnSpc>
                <a:spcPct val="150000"/>
              </a:lnSpc>
              <a:spcBef>
                <a:spcPts val="5"/>
              </a:spcBef>
              <a:tabLst>
                <a:tab pos="1490980" algn="l"/>
                <a:tab pos="1736089" algn="l"/>
                <a:tab pos="2444750" algn="l"/>
                <a:tab pos="4098925" algn="l"/>
                <a:tab pos="4601845" algn="l"/>
                <a:tab pos="5946140" algn="l"/>
                <a:tab pos="6631940" algn="l"/>
                <a:tab pos="6974840" algn="l"/>
                <a:tab pos="8248015" algn="l"/>
                <a:tab pos="8994775" algn="l"/>
                <a:tab pos="9497695" algn="l"/>
                <a:tab pos="10923905" algn="l"/>
                <a:tab pos="11426825" algn="l"/>
              </a:tabLst>
            </a:pPr>
            <a:r>
              <a:rPr dirty="0">
                <a:solidFill>
                  <a:prstClr val="black"/>
                </a:solidFill>
                <a:latin typeface="Verdana"/>
                <a:cs typeface="Verdana"/>
              </a:rPr>
              <a:t>Exp	:	</a:t>
            </a:r>
            <a:r>
              <a:rPr b="1" spc="-10" dirty="0">
                <a:solidFill>
                  <a:prstClr val="black"/>
                </a:solidFill>
                <a:latin typeface="Verdana"/>
                <a:cs typeface="Verdana"/>
              </a:rPr>
              <a:t>A</a:t>
            </a:r>
            <a:r>
              <a:rPr spc="-5" dirty="0">
                <a:solidFill>
                  <a:prstClr val="black"/>
                </a:solidFill>
                <a:latin typeface="Verdana"/>
                <a:cs typeface="Verdana"/>
              </a:rPr>
              <a:t>=</a:t>
            </a:r>
            <a:r>
              <a:rPr spc="15" dirty="0">
                <a:solidFill>
                  <a:prstClr val="black"/>
                </a:solidFill>
                <a:latin typeface="Verdana"/>
                <a:cs typeface="Verdana"/>
              </a:rPr>
              <a:t>l</a:t>
            </a:r>
            <a:r>
              <a:rPr dirty="0">
                <a:solidFill>
                  <a:prstClr val="black"/>
                </a:solidFill>
                <a:latin typeface="Verdana"/>
                <a:cs typeface="Verdana"/>
              </a:rPr>
              <a:t>a	const</a:t>
            </a:r>
            <a:r>
              <a:rPr spc="-10" dirty="0">
                <a:solidFill>
                  <a:prstClr val="black"/>
                </a:solidFill>
                <a:latin typeface="Verdana"/>
                <a:cs typeface="Verdana"/>
              </a:rPr>
              <a:t>r</a:t>
            </a:r>
            <a:r>
              <a:rPr dirty="0">
                <a:solidFill>
                  <a:prstClr val="black"/>
                </a:solidFill>
                <a:latin typeface="Verdana"/>
                <a:cs typeface="Verdana"/>
              </a:rPr>
              <a:t>uct</a:t>
            </a:r>
            <a:r>
              <a:rPr spc="10" dirty="0">
                <a:solidFill>
                  <a:prstClr val="black"/>
                </a:solidFill>
                <a:latin typeface="Verdana"/>
                <a:cs typeface="Verdana"/>
              </a:rPr>
              <a:t>i</a:t>
            </a:r>
            <a:r>
              <a:rPr dirty="0">
                <a:solidFill>
                  <a:prstClr val="black"/>
                </a:solidFill>
                <a:latin typeface="Verdana"/>
                <a:cs typeface="Verdana"/>
              </a:rPr>
              <a:t>o</a:t>
            </a:r>
            <a:r>
              <a:rPr spc="-5" dirty="0">
                <a:solidFill>
                  <a:prstClr val="black"/>
                </a:solidFill>
                <a:latin typeface="Verdana"/>
                <a:cs typeface="Verdana"/>
              </a:rPr>
              <a:t>n</a:t>
            </a:r>
            <a:r>
              <a:rPr dirty="0">
                <a:solidFill>
                  <a:prstClr val="black"/>
                </a:solidFill>
                <a:latin typeface="Verdana"/>
                <a:cs typeface="Verdana"/>
              </a:rPr>
              <a:t>;	</a:t>
            </a:r>
            <a:r>
              <a:rPr b="1" spc="-5" dirty="0">
                <a:solidFill>
                  <a:prstClr val="black"/>
                </a:solidFill>
                <a:latin typeface="Verdana"/>
                <a:cs typeface="Verdana"/>
              </a:rPr>
              <a:t>B</a:t>
            </a:r>
            <a:r>
              <a:rPr dirty="0">
                <a:solidFill>
                  <a:prstClr val="black"/>
                </a:solidFill>
                <a:latin typeface="Verdana"/>
                <a:cs typeface="Verdana"/>
              </a:rPr>
              <a:t>=	</a:t>
            </a:r>
            <a:r>
              <a:rPr spc="10" dirty="0">
                <a:solidFill>
                  <a:prstClr val="black"/>
                </a:solidFill>
                <a:latin typeface="Verdana"/>
                <a:cs typeface="Verdana"/>
              </a:rPr>
              <a:t>m</a:t>
            </a:r>
            <a:r>
              <a:rPr dirty="0">
                <a:solidFill>
                  <a:prstClr val="black"/>
                </a:solidFill>
                <a:latin typeface="Verdana"/>
                <a:cs typeface="Verdana"/>
              </a:rPr>
              <a:t>é</a:t>
            </a:r>
            <a:r>
              <a:rPr spc="-5" dirty="0">
                <a:solidFill>
                  <a:prstClr val="black"/>
                </a:solidFill>
                <a:latin typeface="Verdana"/>
                <a:cs typeface="Verdana"/>
              </a:rPr>
              <a:t>t</a:t>
            </a:r>
            <a:r>
              <a:rPr dirty="0">
                <a:solidFill>
                  <a:prstClr val="black"/>
                </a:solidFill>
                <a:latin typeface="Verdana"/>
                <a:cs typeface="Verdana"/>
              </a:rPr>
              <a:t>a</a:t>
            </a:r>
            <a:r>
              <a:rPr spc="10" dirty="0">
                <a:solidFill>
                  <a:prstClr val="black"/>
                </a:solidFill>
                <a:latin typeface="Verdana"/>
                <a:cs typeface="Verdana"/>
              </a:rPr>
              <a:t>l</a:t>
            </a:r>
            <a:r>
              <a:rPr spc="5" dirty="0">
                <a:solidFill>
                  <a:prstClr val="black"/>
                </a:solidFill>
                <a:latin typeface="Verdana"/>
                <a:cs typeface="Verdana"/>
              </a:rPr>
              <a:t>li</a:t>
            </a:r>
            <a:r>
              <a:rPr spc="-10" dirty="0">
                <a:solidFill>
                  <a:prstClr val="black"/>
                </a:solidFill>
                <a:latin typeface="Verdana"/>
                <a:cs typeface="Verdana"/>
              </a:rPr>
              <a:t>q</a:t>
            </a:r>
            <a:r>
              <a:rPr dirty="0">
                <a:solidFill>
                  <a:prstClr val="black"/>
                </a:solidFill>
                <a:latin typeface="Verdana"/>
                <a:cs typeface="Verdana"/>
              </a:rPr>
              <a:t>ue	</a:t>
            </a:r>
            <a:r>
              <a:rPr spc="-10" dirty="0">
                <a:solidFill>
                  <a:prstClr val="black"/>
                </a:solidFill>
                <a:latin typeface="Verdana"/>
                <a:cs typeface="Verdana"/>
              </a:rPr>
              <a:t>d</a:t>
            </a:r>
            <a:r>
              <a:rPr dirty="0">
                <a:solidFill>
                  <a:prstClr val="black"/>
                </a:solidFill>
                <a:latin typeface="Verdana"/>
                <a:cs typeface="Verdana"/>
              </a:rPr>
              <a:t>onc	</a:t>
            </a:r>
            <a:r>
              <a:rPr spc="10" dirty="0">
                <a:solidFill>
                  <a:prstClr val="black"/>
                </a:solidFill>
                <a:latin typeface="Verdana"/>
                <a:cs typeface="Verdana"/>
              </a:rPr>
              <a:t>l</a:t>
            </a:r>
            <a:r>
              <a:rPr dirty="0">
                <a:solidFill>
                  <a:prstClr val="black"/>
                </a:solidFill>
                <a:latin typeface="Verdana"/>
                <a:cs typeface="Verdana"/>
              </a:rPr>
              <a:t>a	r</a:t>
            </a:r>
            <a:r>
              <a:rPr spc="-5" dirty="0">
                <a:solidFill>
                  <a:prstClr val="black"/>
                </a:solidFill>
                <a:latin typeface="Verdana"/>
                <a:cs typeface="Verdana"/>
              </a:rPr>
              <a:t>e</a:t>
            </a:r>
            <a:r>
              <a:rPr dirty="0">
                <a:solidFill>
                  <a:prstClr val="black"/>
                </a:solidFill>
                <a:latin typeface="Verdana"/>
                <a:cs typeface="Verdana"/>
              </a:rPr>
              <a:t>ch</a:t>
            </a:r>
            <a:r>
              <a:rPr spc="-10" dirty="0">
                <a:solidFill>
                  <a:prstClr val="black"/>
                </a:solidFill>
                <a:latin typeface="Verdana"/>
                <a:cs typeface="Verdana"/>
              </a:rPr>
              <a:t>e</a:t>
            </a:r>
            <a:r>
              <a:rPr dirty="0">
                <a:solidFill>
                  <a:prstClr val="black"/>
                </a:solidFill>
                <a:latin typeface="Verdana"/>
                <a:cs typeface="Verdana"/>
              </a:rPr>
              <a:t>rche	</a:t>
            </a:r>
            <a:r>
              <a:rPr spc="5" dirty="0">
                <a:solidFill>
                  <a:prstClr val="black"/>
                </a:solidFill>
                <a:latin typeface="Verdana"/>
                <a:cs typeface="Verdana"/>
              </a:rPr>
              <a:t>p</a:t>
            </a:r>
            <a:r>
              <a:rPr dirty="0">
                <a:solidFill>
                  <a:prstClr val="black"/>
                </a:solidFill>
                <a:latin typeface="Verdana"/>
                <a:cs typeface="Verdana"/>
              </a:rPr>
              <a:t>orte	sur	mé</a:t>
            </a:r>
            <a:r>
              <a:rPr spc="5" dirty="0">
                <a:solidFill>
                  <a:prstClr val="black"/>
                </a:solidFill>
                <a:latin typeface="Verdana"/>
                <a:cs typeface="Verdana"/>
              </a:rPr>
              <a:t>t</a:t>
            </a:r>
            <a:r>
              <a:rPr dirty="0">
                <a:solidFill>
                  <a:prstClr val="black"/>
                </a:solidFill>
                <a:latin typeface="Verdana"/>
                <a:cs typeface="Verdana"/>
              </a:rPr>
              <a:t>a</a:t>
            </a:r>
            <a:r>
              <a:rPr spc="10" dirty="0">
                <a:solidFill>
                  <a:prstClr val="black"/>
                </a:solidFill>
                <a:latin typeface="Verdana"/>
                <a:cs typeface="Verdana"/>
              </a:rPr>
              <a:t>l</a:t>
            </a:r>
            <a:r>
              <a:rPr spc="5" dirty="0">
                <a:solidFill>
                  <a:prstClr val="black"/>
                </a:solidFill>
                <a:latin typeface="Verdana"/>
                <a:cs typeface="Verdana"/>
              </a:rPr>
              <a:t>li</a:t>
            </a:r>
            <a:r>
              <a:rPr spc="-10" dirty="0">
                <a:solidFill>
                  <a:prstClr val="black"/>
                </a:solidFill>
                <a:latin typeface="Verdana"/>
                <a:cs typeface="Verdana"/>
              </a:rPr>
              <a:t>q</a:t>
            </a:r>
            <a:r>
              <a:rPr dirty="0">
                <a:solidFill>
                  <a:prstClr val="black"/>
                </a:solidFill>
                <a:latin typeface="Verdana"/>
                <a:cs typeface="Verdana"/>
              </a:rPr>
              <a:t>ue,	sur	</a:t>
            </a:r>
            <a:r>
              <a:rPr spc="-5" dirty="0">
                <a:solidFill>
                  <a:prstClr val="black"/>
                </a:solidFill>
                <a:latin typeface="Verdana"/>
                <a:cs typeface="Verdana"/>
              </a:rPr>
              <a:t>les  </a:t>
            </a:r>
            <a:r>
              <a:rPr dirty="0">
                <a:solidFill>
                  <a:prstClr val="black"/>
                </a:solidFill>
                <a:latin typeface="Verdana"/>
                <a:cs typeface="Verdana"/>
              </a:rPr>
              <a:t>construction</a:t>
            </a:r>
            <a:r>
              <a:rPr spc="-15" dirty="0">
                <a:solidFill>
                  <a:prstClr val="black"/>
                </a:solidFill>
                <a:latin typeface="Verdana"/>
                <a:cs typeface="Verdana"/>
              </a:rPr>
              <a:t> </a:t>
            </a:r>
            <a:r>
              <a:rPr spc="-5" dirty="0">
                <a:solidFill>
                  <a:prstClr val="black"/>
                </a:solidFill>
                <a:latin typeface="Verdana"/>
                <a:cs typeface="Verdana"/>
              </a:rPr>
              <a:t>et</a:t>
            </a:r>
            <a:r>
              <a:rPr spc="10" dirty="0">
                <a:solidFill>
                  <a:prstClr val="black"/>
                </a:solidFill>
                <a:latin typeface="Verdana"/>
                <a:cs typeface="Verdana"/>
              </a:rPr>
              <a:t> </a:t>
            </a:r>
            <a:r>
              <a:rPr dirty="0">
                <a:solidFill>
                  <a:prstClr val="black"/>
                </a:solidFill>
                <a:latin typeface="Verdana"/>
                <a:cs typeface="Verdana"/>
              </a:rPr>
              <a:t>sur </a:t>
            </a:r>
            <a:r>
              <a:rPr spc="5" dirty="0">
                <a:solidFill>
                  <a:prstClr val="black"/>
                </a:solidFill>
                <a:latin typeface="Verdana"/>
                <a:cs typeface="Verdana"/>
              </a:rPr>
              <a:t>la</a:t>
            </a:r>
            <a:r>
              <a:rPr spc="-10" dirty="0">
                <a:solidFill>
                  <a:prstClr val="black"/>
                </a:solidFill>
                <a:latin typeface="Verdana"/>
                <a:cs typeface="Verdana"/>
              </a:rPr>
              <a:t> </a:t>
            </a:r>
            <a:r>
              <a:rPr dirty="0">
                <a:solidFill>
                  <a:prstClr val="black"/>
                </a:solidFill>
                <a:latin typeface="Verdana"/>
                <a:cs typeface="Verdana"/>
              </a:rPr>
              <a:t>construction</a:t>
            </a:r>
            <a:r>
              <a:rPr spc="-15" dirty="0">
                <a:solidFill>
                  <a:prstClr val="black"/>
                </a:solidFill>
                <a:latin typeface="Verdana"/>
                <a:cs typeface="Verdana"/>
              </a:rPr>
              <a:t> </a:t>
            </a:r>
            <a:r>
              <a:rPr dirty="0">
                <a:solidFill>
                  <a:prstClr val="black"/>
                </a:solidFill>
                <a:latin typeface="Verdana"/>
                <a:cs typeface="Verdana"/>
              </a:rPr>
              <a:t>métallique.</a:t>
            </a:r>
            <a:endParaRPr>
              <a:solidFill>
                <a:prstClr val="black"/>
              </a:solidFill>
              <a:latin typeface="Verdana"/>
              <a:cs typeface="Verdana"/>
            </a:endParaRPr>
          </a:p>
          <a:p>
            <a:pPr marL="12700">
              <a:spcBef>
                <a:spcPts val="1080"/>
              </a:spcBef>
            </a:pPr>
            <a:r>
              <a:rPr spc="-10" dirty="0">
                <a:solidFill>
                  <a:srgbClr val="339933"/>
                </a:solidFill>
                <a:latin typeface="Verdana"/>
                <a:cs typeface="Verdana"/>
              </a:rPr>
              <a:t>Recherche</a:t>
            </a:r>
            <a:r>
              <a:rPr spc="20" dirty="0">
                <a:solidFill>
                  <a:srgbClr val="339933"/>
                </a:solidFill>
                <a:latin typeface="Verdana"/>
                <a:cs typeface="Verdana"/>
              </a:rPr>
              <a:t> </a:t>
            </a:r>
            <a:r>
              <a:rPr dirty="0">
                <a:solidFill>
                  <a:srgbClr val="339933"/>
                </a:solidFill>
                <a:latin typeface="Verdana"/>
                <a:cs typeface="Verdana"/>
              </a:rPr>
              <a:t>orientée</a:t>
            </a:r>
            <a:r>
              <a:rPr spc="-5" dirty="0">
                <a:solidFill>
                  <a:srgbClr val="339933"/>
                </a:solidFill>
                <a:latin typeface="Verdana"/>
                <a:cs typeface="Verdana"/>
              </a:rPr>
              <a:t> </a:t>
            </a:r>
            <a:r>
              <a:rPr b="1" dirty="0">
                <a:solidFill>
                  <a:srgbClr val="339933"/>
                </a:solidFill>
                <a:latin typeface="Verdana"/>
                <a:cs typeface="Verdana"/>
              </a:rPr>
              <a:t>(A</a:t>
            </a:r>
            <a:r>
              <a:rPr b="1" spc="-10" dirty="0">
                <a:solidFill>
                  <a:srgbClr val="339933"/>
                </a:solidFill>
                <a:latin typeface="Verdana"/>
                <a:cs typeface="Verdana"/>
              </a:rPr>
              <a:t> </a:t>
            </a:r>
            <a:r>
              <a:rPr b="1" spc="-5" dirty="0">
                <a:solidFill>
                  <a:srgbClr val="339933"/>
                </a:solidFill>
                <a:latin typeface="Verdana"/>
                <a:cs typeface="Verdana"/>
              </a:rPr>
              <a:t>sauf</a:t>
            </a:r>
            <a:r>
              <a:rPr b="1" spc="-15" dirty="0">
                <a:solidFill>
                  <a:srgbClr val="339933"/>
                </a:solidFill>
                <a:latin typeface="Verdana"/>
                <a:cs typeface="Verdana"/>
              </a:rPr>
              <a:t> </a:t>
            </a:r>
            <a:r>
              <a:rPr b="1" spc="-5" dirty="0">
                <a:solidFill>
                  <a:srgbClr val="339933"/>
                </a:solidFill>
                <a:latin typeface="Verdana"/>
                <a:cs typeface="Verdana"/>
              </a:rPr>
              <a:t>B)</a:t>
            </a:r>
            <a:r>
              <a:rPr b="1" dirty="0">
                <a:solidFill>
                  <a:srgbClr val="339933"/>
                </a:solidFill>
                <a:latin typeface="Verdana"/>
                <a:cs typeface="Verdana"/>
              </a:rPr>
              <a:t> </a:t>
            </a:r>
            <a:r>
              <a:rPr dirty="0">
                <a:solidFill>
                  <a:srgbClr val="339933"/>
                </a:solidFill>
                <a:latin typeface="Verdana"/>
                <a:cs typeface="Verdana"/>
              </a:rPr>
              <a:t>:</a:t>
            </a:r>
            <a:r>
              <a:rPr spc="-5" dirty="0">
                <a:solidFill>
                  <a:srgbClr val="339933"/>
                </a:solidFill>
                <a:latin typeface="Verdana"/>
                <a:cs typeface="Verdana"/>
              </a:rPr>
              <a:t> </a:t>
            </a:r>
            <a:r>
              <a:rPr spc="-5" dirty="0">
                <a:solidFill>
                  <a:prstClr val="black"/>
                </a:solidFill>
                <a:latin typeface="Verdana"/>
                <a:cs typeface="Verdana"/>
              </a:rPr>
              <a:t>tout</a:t>
            </a:r>
            <a:r>
              <a:rPr dirty="0">
                <a:solidFill>
                  <a:prstClr val="black"/>
                </a:solidFill>
                <a:latin typeface="Verdana"/>
                <a:cs typeface="Verdana"/>
              </a:rPr>
              <a:t> sur</a:t>
            </a:r>
            <a:r>
              <a:rPr spc="-5" dirty="0">
                <a:solidFill>
                  <a:prstClr val="black"/>
                </a:solidFill>
                <a:latin typeface="Verdana"/>
                <a:cs typeface="Verdana"/>
              </a:rPr>
              <a:t> </a:t>
            </a:r>
            <a:r>
              <a:rPr b="1" dirty="0">
                <a:solidFill>
                  <a:prstClr val="black"/>
                </a:solidFill>
                <a:latin typeface="Verdana"/>
                <a:cs typeface="Verdana"/>
              </a:rPr>
              <a:t>A</a:t>
            </a:r>
            <a:r>
              <a:rPr b="1" spc="10" dirty="0">
                <a:solidFill>
                  <a:prstClr val="black"/>
                </a:solidFill>
                <a:latin typeface="Verdana"/>
                <a:cs typeface="Verdana"/>
              </a:rPr>
              <a:t> </a:t>
            </a:r>
            <a:r>
              <a:rPr u="heavy" dirty="0">
                <a:solidFill>
                  <a:prstClr val="black"/>
                </a:solidFill>
                <a:uFill>
                  <a:solidFill>
                    <a:srgbClr val="000000"/>
                  </a:solidFill>
                </a:uFill>
                <a:latin typeface="Verdana"/>
                <a:cs typeface="Verdana"/>
              </a:rPr>
              <a:t>sauf </a:t>
            </a:r>
            <a:r>
              <a:rPr u="heavy" spc="-5" dirty="0">
                <a:solidFill>
                  <a:prstClr val="black"/>
                </a:solidFill>
                <a:uFill>
                  <a:solidFill>
                    <a:srgbClr val="000000"/>
                  </a:solidFill>
                </a:uFill>
                <a:latin typeface="Verdana"/>
                <a:cs typeface="Verdana"/>
              </a:rPr>
              <a:t>ce</a:t>
            </a:r>
            <a:r>
              <a:rPr u="heavy" spc="5" dirty="0">
                <a:solidFill>
                  <a:prstClr val="black"/>
                </a:solidFill>
                <a:uFill>
                  <a:solidFill>
                    <a:srgbClr val="000000"/>
                  </a:solidFill>
                </a:uFill>
                <a:latin typeface="Verdana"/>
                <a:cs typeface="Verdana"/>
              </a:rPr>
              <a:t> </a:t>
            </a:r>
            <a:r>
              <a:rPr u="heavy" spc="-5" dirty="0">
                <a:solidFill>
                  <a:prstClr val="black"/>
                </a:solidFill>
                <a:uFill>
                  <a:solidFill>
                    <a:srgbClr val="000000"/>
                  </a:solidFill>
                </a:uFill>
                <a:latin typeface="Verdana"/>
                <a:cs typeface="Verdana"/>
              </a:rPr>
              <a:t>qui</a:t>
            </a:r>
            <a:r>
              <a:rPr u="heavy" spc="10" dirty="0">
                <a:solidFill>
                  <a:prstClr val="black"/>
                </a:solidFill>
                <a:uFill>
                  <a:solidFill>
                    <a:srgbClr val="000000"/>
                  </a:solidFill>
                </a:uFill>
                <a:latin typeface="Verdana"/>
                <a:cs typeface="Verdana"/>
              </a:rPr>
              <a:t> </a:t>
            </a:r>
            <a:r>
              <a:rPr u="heavy" spc="-5" dirty="0">
                <a:solidFill>
                  <a:prstClr val="black"/>
                </a:solidFill>
                <a:uFill>
                  <a:solidFill>
                    <a:srgbClr val="000000"/>
                  </a:solidFill>
                </a:uFill>
                <a:latin typeface="Verdana"/>
                <a:cs typeface="Verdana"/>
              </a:rPr>
              <a:t>tour </a:t>
            </a:r>
            <a:r>
              <a:rPr u="heavy" dirty="0">
                <a:solidFill>
                  <a:prstClr val="black"/>
                </a:solidFill>
                <a:uFill>
                  <a:solidFill>
                    <a:srgbClr val="000000"/>
                  </a:solidFill>
                </a:uFill>
                <a:latin typeface="Verdana"/>
                <a:cs typeface="Verdana"/>
              </a:rPr>
              <a:t>a</a:t>
            </a:r>
            <a:r>
              <a:rPr u="heavy" spc="-10" dirty="0">
                <a:solidFill>
                  <a:prstClr val="black"/>
                </a:solidFill>
                <a:uFill>
                  <a:solidFill>
                    <a:srgbClr val="000000"/>
                  </a:solidFill>
                </a:uFill>
                <a:latin typeface="Verdana"/>
                <a:cs typeface="Verdana"/>
              </a:rPr>
              <a:t> </a:t>
            </a:r>
            <a:r>
              <a:rPr u="heavy" dirty="0">
                <a:solidFill>
                  <a:prstClr val="black"/>
                </a:solidFill>
                <a:uFill>
                  <a:solidFill>
                    <a:srgbClr val="000000"/>
                  </a:solidFill>
                </a:uFill>
                <a:latin typeface="Verdana"/>
                <a:cs typeface="Verdana"/>
              </a:rPr>
              <a:t>son</a:t>
            </a:r>
            <a:r>
              <a:rPr u="heavy" spc="-15" dirty="0">
                <a:solidFill>
                  <a:prstClr val="black"/>
                </a:solidFill>
                <a:uFill>
                  <a:solidFill>
                    <a:srgbClr val="000000"/>
                  </a:solidFill>
                </a:uFill>
                <a:latin typeface="Verdana"/>
                <a:cs typeface="Verdana"/>
              </a:rPr>
              <a:t> </a:t>
            </a:r>
            <a:r>
              <a:rPr b="1" dirty="0">
                <a:solidFill>
                  <a:prstClr val="black"/>
                </a:solidFill>
                <a:latin typeface="Verdana"/>
                <a:cs typeface="Verdana"/>
              </a:rPr>
              <a:t>B</a:t>
            </a:r>
            <a:endParaRPr>
              <a:solidFill>
                <a:prstClr val="black"/>
              </a:solidFill>
              <a:latin typeface="Verdana"/>
              <a:cs typeface="Verdana"/>
            </a:endParaRPr>
          </a:p>
          <a:p>
            <a:pPr marL="12700" marR="6350" indent="914400">
              <a:lnSpc>
                <a:spcPct val="150000"/>
              </a:lnSpc>
            </a:pPr>
            <a:r>
              <a:rPr dirty="0">
                <a:solidFill>
                  <a:prstClr val="black"/>
                </a:solidFill>
                <a:latin typeface="Verdana"/>
                <a:cs typeface="Verdana"/>
              </a:rPr>
              <a:t>Exp</a:t>
            </a:r>
            <a:r>
              <a:rPr spc="85" dirty="0">
                <a:solidFill>
                  <a:prstClr val="black"/>
                </a:solidFill>
                <a:latin typeface="Verdana"/>
                <a:cs typeface="Verdana"/>
              </a:rPr>
              <a:t> </a:t>
            </a:r>
            <a:r>
              <a:rPr dirty="0">
                <a:solidFill>
                  <a:prstClr val="black"/>
                </a:solidFill>
                <a:latin typeface="Verdana"/>
                <a:cs typeface="Verdana"/>
              </a:rPr>
              <a:t>:</a:t>
            </a:r>
            <a:r>
              <a:rPr spc="90" dirty="0">
                <a:solidFill>
                  <a:prstClr val="black"/>
                </a:solidFill>
                <a:latin typeface="Verdana"/>
                <a:cs typeface="Verdana"/>
              </a:rPr>
              <a:t> </a:t>
            </a:r>
            <a:r>
              <a:rPr b="1" spc="-5" dirty="0">
                <a:solidFill>
                  <a:prstClr val="black"/>
                </a:solidFill>
                <a:latin typeface="Verdana"/>
                <a:cs typeface="Verdana"/>
              </a:rPr>
              <a:t>A</a:t>
            </a:r>
            <a:r>
              <a:rPr spc="-5" dirty="0">
                <a:solidFill>
                  <a:prstClr val="black"/>
                </a:solidFill>
                <a:latin typeface="Verdana"/>
                <a:cs typeface="Verdana"/>
              </a:rPr>
              <a:t>=</a:t>
            </a:r>
            <a:r>
              <a:rPr spc="95" dirty="0">
                <a:solidFill>
                  <a:prstClr val="black"/>
                </a:solidFill>
                <a:latin typeface="Verdana"/>
                <a:cs typeface="Verdana"/>
              </a:rPr>
              <a:t> </a:t>
            </a:r>
            <a:r>
              <a:rPr spc="5" dirty="0">
                <a:solidFill>
                  <a:prstClr val="black"/>
                </a:solidFill>
                <a:latin typeface="Verdana"/>
                <a:cs typeface="Verdana"/>
              </a:rPr>
              <a:t>la</a:t>
            </a:r>
            <a:r>
              <a:rPr spc="105" dirty="0">
                <a:solidFill>
                  <a:prstClr val="black"/>
                </a:solidFill>
                <a:latin typeface="Verdana"/>
                <a:cs typeface="Verdana"/>
              </a:rPr>
              <a:t> </a:t>
            </a:r>
            <a:r>
              <a:rPr spc="-5" dirty="0">
                <a:solidFill>
                  <a:prstClr val="black"/>
                </a:solidFill>
                <a:latin typeface="Verdana"/>
                <a:cs typeface="Verdana"/>
              </a:rPr>
              <a:t>construction;</a:t>
            </a:r>
            <a:r>
              <a:rPr spc="75" dirty="0">
                <a:solidFill>
                  <a:prstClr val="black"/>
                </a:solidFill>
                <a:latin typeface="Verdana"/>
                <a:cs typeface="Verdana"/>
              </a:rPr>
              <a:t> </a:t>
            </a:r>
            <a:r>
              <a:rPr b="1" spc="-5" dirty="0">
                <a:solidFill>
                  <a:prstClr val="black"/>
                </a:solidFill>
                <a:latin typeface="Verdana"/>
                <a:cs typeface="Verdana"/>
              </a:rPr>
              <a:t>B</a:t>
            </a:r>
            <a:r>
              <a:rPr spc="-5" dirty="0">
                <a:solidFill>
                  <a:prstClr val="black"/>
                </a:solidFill>
                <a:latin typeface="Verdana"/>
                <a:cs typeface="Verdana"/>
              </a:rPr>
              <a:t>=</a:t>
            </a:r>
            <a:r>
              <a:rPr spc="95" dirty="0">
                <a:solidFill>
                  <a:prstClr val="black"/>
                </a:solidFill>
                <a:latin typeface="Verdana"/>
                <a:cs typeface="Verdana"/>
              </a:rPr>
              <a:t> </a:t>
            </a:r>
            <a:r>
              <a:rPr dirty="0">
                <a:solidFill>
                  <a:prstClr val="black"/>
                </a:solidFill>
                <a:latin typeface="Verdana"/>
                <a:cs typeface="Verdana"/>
              </a:rPr>
              <a:t>métallique</a:t>
            </a:r>
            <a:r>
              <a:rPr spc="90" dirty="0">
                <a:solidFill>
                  <a:prstClr val="black"/>
                </a:solidFill>
                <a:latin typeface="Verdana"/>
                <a:cs typeface="Verdana"/>
              </a:rPr>
              <a:t> </a:t>
            </a:r>
            <a:r>
              <a:rPr spc="-5" dirty="0">
                <a:solidFill>
                  <a:prstClr val="black"/>
                </a:solidFill>
                <a:latin typeface="Verdana"/>
                <a:cs typeface="Verdana"/>
              </a:rPr>
              <a:t>donc</a:t>
            </a:r>
            <a:r>
              <a:rPr spc="95" dirty="0">
                <a:solidFill>
                  <a:prstClr val="black"/>
                </a:solidFill>
                <a:latin typeface="Verdana"/>
                <a:cs typeface="Verdana"/>
              </a:rPr>
              <a:t> </a:t>
            </a:r>
            <a:r>
              <a:rPr spc="5" dirty="0">
                <a:solidFill>
                  <a:prstClr val="black"/>
                </a:solidFill>
                <a:latin typeface="Verdana"/>
                <a:cs typeface="Verdana"/>
              </a:rPr>
              <a:t>la</a:t>
            </a:r>
            <a:r>
              <a:rPr spc="90" dirty="0">
                <a:solidFill>
                  <a:prstClr val="black"/>
                </a:solidFill>
                <a:latin typeface="Verdana"/>
                <a:cs typeface="Verdana"/>
              </a:rPr>
              <a:t> </a:t>
            </a:r>
            <a:r>
              <a:rPr spc="-5" dirty="0">
                <a:solidFill>
                  <a:prstClr val="black"/>
                </a:solidFill>
                <a:latin typeface="Verdana"/>
                <a:cs typeface="Verdana"/>
              </a:rPr>
              <a:t>recherche</a:t>
            </a:r>
            <a:r>
              <a:rPr spc="100" dirty="0">
                <a:solidFill>
                  <a:prstClr val="black"/>
                </a:solidFill>
                <a:latin typeface="Verdana"/>
                <a:cs typeface="Verdana"/>
              </a:rPr>
              <a:t> </a:t>
            </a:r>
            <a:r>
              <a:rPr spc="-5" dirty="0">
                <a:solidFill>
                  <a:prstClr val="black"/>
                </a:solidFill>
                <a:latin typeface="Verdana"/>
                <a:cs typeface="Verdana"/>
              </a:rPr>
              <a:t>porte</a:t>
            </a:r>
            <a:r>
              <a:rPr spc="85" dirty="0">
                <a:solidFill>
                  <a:prstClr val="black"/>
                </a:solidFill>
                <a:latin typeface="Verdana"/>
                <a:cs typeface="Verdana"/>
              </a:rPr>
              <a:t> </a:t>
            </a:r>
            <a:r>
              <a:rPr dirty="0">
                <a:solidFill>
                  <a:prstClr val="black"/>
                </a:solidFill>
                <a:latin typeface="Verdana"/>
                <a:cs typeface="Verdana"/>
              </a:rPr>
              <a:t>sur</a:t>
            </a:r>
            <a:r>
              <a:rPr spc="95" dirty="0">
                <a:solidFill>
                  <a:prstClr val="black"/>
                </a:solidFill>
                <a:latin typeface="Verdana"/>
                <a:cs typeface="Verdana"/>
              </a:rPr>
              <a:t> </a:t>
            </a:r>
            <a:r>
              <a:rPr spc="-5" dirty="0">
                <a:solidFill>
                  <a:prstClr val="black"/>
                </a:solidFill>
                <a:latin typeface="Verdana"/>
                <a:cs typeface="Verdana"/>
              </a:rPr>
              <a:t>tout</a:t>
            </a:r>
            <a:r>
              <a:rPr spc="90" dirty="0">
                <a:solidFill>
                  <a:prstClr val="black"/>
                </a:solidFill>
                <a:latin typeface="Verdana"/>
                <a:cs typeface="Verdana"/>
              </a:rPr>
              <a:t> </a:t>
            </a:r>
            <a:r>
              <a:rPr dirty="0">
                <a:solidFill>
                  <a:prstClr val="black"/>
                </a:solidFill>
                <a:latin typeface="Verdana"/>
                <a:cs typeface="Verdana"/>
              </a:rPr>
              <a:t>sur</a:t>
            </a:r>
            <a:r>
              <a:rPr spc="95" dirty="0">
                <a:solidFill>
                  <a:prstClr val="black"/>
                </a:solidFill>
                <a:latin typeface="Verdana"/>
                <a:cs typeface="Verdana"/>
              </a:rPr>
              <a:t> </a:t>
            </a:r>
            <a:r>
              <a:rPr spc="5" dirty="0">
                <a:solidFill>
                  <a:prstClr val="black"/>
                </a:solidFill>
                <a:latin typeface="Verdana"/>
                <a:cs typeface="Verdana"/>
              </a:rPr>
              <a:t>la</a:t>
            </a:r>
            <a:r>
              <a:rPr spc="90" dirty="0">
                <a:solidFill>
                  <a:prstClr val="black"/>
                </a:solidFill>
                <a:latin typeface="Verdana"/>
                <a:cs typeface="Verdana"/>
              </a:rPr>
              <a:t> </a:t>
            </a:r>
            <a:r>
              <a:rPr spc="-5" dirty="0">
                <a:solidFill>
                  <a:prstClr val="black"/>
                </a:solidFill>
                <a:latin typeface="Verdana"/>
                <a:cs typeface="Verdana"/>
              </a:rPr>
              <a:t>construction </a:t>
            </a:r>
            <a:r>
              <a:rPr spc="-615" dirty="0">
                <a:solidFill>
                  <a:prstClr val="black"/>
                </a:solidFill>
                <a:latin typeface="Verdana"/>
                <a:cs typeface="Verdana"/>
              </a:rPr>
              <a:t> </a:t>
            </a:r>
            <a:r>
              <a:rPr dirty="0">
                <a:solidFill>
                  <a:prstClr val="black"/>
                </a:solidFill>
                <a:latin typeface="Verdana"/>
                <a:cs typeface="Verdana"/>
              </a:rPr>
              <a:t>métallique</a:t>
            </a:r>
            <a:r>
              <a:rPr spc="5" dirty="0">
                <a:solidFill>
                  <a:prstClr val="black"/>
                </a:solidFill>
                <a:latin typeface="Verdana"/>
                <a:cs typeface="Verdana"/>
              </a:rPr>
              <a:t> </a:t>
            </a:r>
            <a:r>
              <a:rPr dirty="0">
                <a:solidFill>
                  <a:prstClr val="black"/>
                </a:solidFill>
                <a:latin typeface="Verdana"/>
                <a:cs typeface="Verdana"/>
              </a:rPr>
              <a:t>sauf</a:t>
            </a:r>
            <a:r>
              <a:rPr spc="-10" dirty="0">
                <a:solidFill>
                  <a:prstClr val="black"/>
                </a:solidFill>
                <a:latin typeface="Verdana"/>
                <a:cs typeface="Verdana"/>
              </a:rPr>
              <a:t> </a:t>
            </a:r>
            <a:r>
              <a:rPr spc="-5" dirty="0">
                <a:solidFill>
                  <a:prstClr val="black"/>
                </a:solidFill>
                <a:latin typeface="Verdana"/>
                <a:cs typeface="Verdana"/>
              </a:rPr>
              <a:t>ce</a:t>
            </a:r>
            <a:r>
              <a:rPr spc="10" dirty="0">
                <a:solidFill>
                  <a:prstClr val="black"/>
                </a:solidFill>
                <a:latin typeface="Verdana"/>
                <a:cs typeface="Verdana"/>
              </a:rPr>
              <a:t> </a:t>
            </a:r>
            <a:r>
              <a:rPr spc="-5" dirty="0">
                <a:solidFill>
                  <a:prstClr val="black"/>
                </a:solidFill>
                <a:latin typeface="Verdana"/>
                <a:cs typeface="Verdana"/>
              </a:rPr>
              <a:t>qui</a:t>
            </a:r>
            <a:r>
              <a:rPr spc="25" dirty="0">
                <a:solidFill>
                  <a:prstClr val="black"/>
                </a:solidFill>
                <a:latin typeface="Verdana"/>
                <a:cs typeface="Verdana"/>
              </a:rPr>
              <a:t> </a:t>
            </a:r>
            <a:r>
              <a:rPr spc="-5" dirty="0">
                <a:solidFill>
                  <a:prstClr val="black"/>
                </a:solidFill>
                <a:latin typeface="Verdana"/>
                <a:cs typeface="Verdana"/>
              </a:rPr>
              <a:t>touche </a:t>
            </a:r>
            <a:r>
              <a:rPr dirty="0">
                <a:solidFill>
                  <a:prstClr val="black"/>
                </a:solidFill>
                <a:latin typeface="Verdana"/>
                <a:cs typeface="Verdana"/>
              </a:rPr>
              <a:t>à</a:t>
            </a:r>
            <a:r>
              <a:rPr spc="-5" dirty="0">
                <a:solidFill>
                  <a:prstClr val="black"/>
                </a:solidFill>
                <a:latin typeface="Verdana"/>
                <a:cs typeface="Verdana"/>
              </a:rPr>
              <a:t> </a:t>
            </a:r>
            <a:r>
              <a:rPr dirty="0">
                <a:solidFill>
                  <a:prstClr val="black"/>
                </a:solidFill>
                <a:latin typeface="Verdana"/>
                <a:cs typeface="Verdana"/>
              </a:rPr>
              <a:t>son</a:t>
            </a:r>
            <a:r>
              <a:rPr spc="-15" dirty="0">
                <a:solidFill>
                  <a:prstClr val="black"/>
                </a:solidFill>
                <a:latin typeface="Verdana"/>
                <a:cs typeface="Verdana"/>
              </a:rPr>
              <a:t> </a:t>
            </a:r>
            <a:r>
              <a:rPr dirty="0">
                <a:solidFill>
                  <a:prstClr val="black"/>
                </a:solidFill>
                <a:latin typeface="Verdana"/>
                <a:cs typeface="Verdana"/>
              </a:rPr>
              <a:t>construction</a:t>
            </a:r>
            <a:r>
              <a:rPr spc="-10" dirty="0">
                <a:solidFill>
                  <a:prstClr val="black"/>
                </a:solidFill>
                <a:latin typeface="Verdana"/>
                <a:cs typeface="Verdana"/>
              </a:rPr>
              <a:t> </a:t>
            </a:r>
            <a:r>
              <a:rPr spc="5" dirty="0">
                <a:solidFill>
                  <a:prstClr val="black"/>
                </a:solidFill>
                <a:latin typeface="Verdana"/>
                <a:cs typeface="Verdana"/>
              </a:rPr>
              <a:t>l.</a:t>
            </a:r>
            <a:endParaRPr>
              <a:solidFill>
                <a:prstClr val="black"/>
              </a:solidFill>
              <a:latin typeface="Verdana"/>
              <a:cs typeface="Verdana"/>
            </a:endParaRPr>
          </a:p>
        </p:txBody>
      </p:sp>
    </p:spTree>
    <p:extLst>
      <p:ext uri="{BB962C8B-B14F-4D97-AF65-F5344CB8AC3E}">
        <p14:creationId xmlns:p14="http://schemas.microsoft.com/office/powerpoint/2010/main" val="9986258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73755" y="246633"/>
            <a:ext cx="6405245" cy="330835"/>
          </a:xfrm>
          <a:prstGeom prst="rect">
            <a:avLst/>
          </a:prstGeom>
        </p:spPr>
        <p:txBody>
          <a:bodyPr vert="horz" wrap="square" lIns="0" tIns="12700" rIns="0" bIns="0" rtlCol="0">
            <a:spAutoFit/>
          </a:bodyPr>
          <a:lstStyle/>
          <a:p>
            <a:pPr marL="12700">
              <a:lnSpc>
                <a:spcPct val="100000"/>
              </a:lnSpc>
              <a:spcBef>
                <a:spcPts val="100"/>
              </a:spcBef>
              <a:tabLst>
                <a:tab pos="2287905" algn="l"/>
              </a:tabLst>
            </a:pPr>
            <a:r>
              <a:rPr i="0" u="heavy" dirty="0">
                <a:uFill>
                  <a:solidFill>
                    <a:srgbClr val="FFFFFF"/>
                  </a:solidFill>
                </a:uFill>
                <a:latin typeface="Verdana"/>
                <a:cs typeface="Verdana"/>
              </a:rPr>
              <a:t>CHAPITRE</a:t>
            </a:r>
            <a:r>
              <a:rPr i="0" u="heavy" spc="-10" dirty="0">
                <a:uFill>
                  <a:solidFill>
                    <a:srgbClr val="FFFFFF"/>
                  </a:solidFill>
                </a:uFill>
                <a:latin typeface="Verdana"/>
                <a:cs typeface="Verdana"/>
              </a:rPr>
              <a:t> </a:t>
            </a:r>
            <a:r>
              <a:rPr i="0" u="heavy" dirty="0">
                <a:uFill>
                  <a:solidFill>
                    <a:srgbClr val="FFFFFF"/>
                  </a:solidFill>
                </a:uFill>
                <a:latin typeface="Verdana"/>
                <a:cs typeface="Verdana"/>
              </a:rPr>
              <a:t>03</a:t>
            </a:r>
            <a:r>
              <a:rPr i="0" u="heavy" spc="-25" dirty="0">
                <a:uFill>
                  <a:solidFill>
                    <a:srgbClr val="FFFFFF"/>
                  </a:solidFill>
                </a:uFill>
                <a:latin typeface="Verdana"/>
                <a:cs typeface="Verdana"/>
              </a:rPr>
              <a:t> </a:t>
            </a:r>
            <a:r>
              <a:rPr i="0" u="heavy" dirty="0">
                <a:uFill>
                  <a:solidFill>
                    <a:srgbClr val="FFFFFF"/>
                  </a:solidFill>
                </a:uFill>
                <a:latin typeface="Verdana"/>
                <a:cs typeface="Verdana"/>
              </a:rPr>
              <a:t>:</a:t>
            </a:r>
            <a:r>
              <a:rPr i="0" dirty="0">
                <a:latin typeface="Verdana"/>
                <a:cs typeface="Verdana"/>
              </a:rPr>
              <a:t>	</a:t>
            </a:r>
            <a:r>
              <a:rPr spc="-5" dirty="0"/>
              <a:t>LOCALISER</a:t>
            </a:r>
            <a:r>
              <a:rPr spc="-55" dirty="0"/>
              <a:t> </a:t>
            </a:r>
            <a:r>
              <a:rPr spc="-5" dirty="0"/>
              <a:t>LES</a:t>
            </a:r>
            <a:r>
              <a:rPr spc="-20" dirty="0"/>
              <a:t> </a:t>
            </a:r>
            <a:r>
              <a:rPr dirty="0"/>
              <a:t>DOCUMENTS</a:t>
            </a:r>
          </a:p>
        </p:txBody>
      </p:sp>
      <p:sp>
        <p:nvSpPr>
          <p:cNvPr id="3" name="object 3"/>
          <p:cNvSpPr txBox="1"/>
          <p:nvPr/>
        </p:nvSpPr>
        <p:spPr>
          <a:xfrm>
            <a:off x="218033" y="619992"/>
            <a:ext cx="11757660" cy="4552315"/>
          </a:xfrm>
          <a:prstGeom prst="rect">
            <a:avLst/>
          </a:prstGeom>
        </p:spPr>
        <p:txBody>
          <a:bodyPr vert="horz" wrap="square" lIns="0" tIns="149225" rIns="0" bIns="0" rtlCol="0">
            <a:spAutoFit/>
          </a:bodyPr>
          <a:lstStyle/>
          <a:p>
            <a:pPr marL="12700">
              <a:spcBef>
                <a:spcPts val="1175"/>
              </a:spcBef>
            </a:pPr>
            <a:r>
              <a:rPr b="1" dirty="0">
                <a:solidFill>
                  <a:srgbClr val="339933"/>
                </a:solidFill>
                <a:latin typeface="Verdana"/>
                <a:cs typeface="Verdana"/>
              </a:rPr>
              <a:t>La</a:t>
            </a:r>
            <a:r>
              <a:rPr b="1" spc="-20" dirty="0">
                <a:solidFill>
                  <a:srgbClr val="339933"/>
                </a:solidFill>
                <a:latin typeface="Verdana"/>
                <a:cs typeface="Verdana"/>
              </a:rPr>
              <a:t> </a:t>
            </a:r>
            <a:r>
              <a:rPr b="1" spc="-5" dirty="0">
                <a:solidFill>
                  <a:srgbClr val="339933"/>
                </a:solidFill>
                <a:latin typeface="Verdana"/>
                <a:cs typeface="Verdana"/>
              </a:rPr>
              <a:t>troncature</a:t>
            </a:r>
            <a:r>
              <a:rPr b="1" spc="20" dirty="0">
                <a:solidFill>
                  <a:srgbClr val="339933"/>
                </a:solidFill>
                <a:latin typeface="Verdana"/>
                <a:cs typeface="Verdana"/>
              </a:rPr>
              <a:t> </a:t>
            </a:r>
            <a:r>
              <a:rPr b="1" dirty="0">
                <a:solidFill>
                  <a:srgbClr val="339933"/>
                </a:solidFill>
                <a:latin typeface="Verdana"/>
                <a:cs typeface="Verdana"/>
              </a:rPr>
              <a:t>:</a:t>
            </a:r>
            <a:r>
              <a:rPr b="1" spc="-20" dirty="0">
                <a:solidFill>
                  <a:srgbClr val="339933"/>
                </a:solidFill>
                <a:latin typeface="Verdana"/>
                <a:cs typeface="Verdana"/>
              </a:rPr>
              <a:t> </a:t>
            </a:r>
            <a:r>
              <a:rPr b="1" dirty="0">
                <a:solidFill>
                  <a:srgbClr val="339933"/>
                </a:solidFill>
                <a:latin typeface="Verdana"/>
                <a:cs typeface="Verdana"/>
              </a:rPr>
              <a:t>?</a:t>
            </a:r>
            <a:r>
              <a:rPr b="1" spc="-10" dirty="0">
                <a:solidFill>
                  <a:srgbClr val="339933"/>
                </a:solidFill>
                <a:latin typeface="Verdana"/>
                <a:cs typeface="Verdana"/>
              </a:rPr>
              <a:t> </a:t>
            </a:r>
            <a:r>
              <a:rPr b="1" dirty="0">
                <a:solidFill>
                  <a:srgbClr val="339933"/>
                </a:solidFill>
                <a:latin typeface="Verdana"/>
                <a:cs typeface="Verdana"/>
              </a:rPr>
              <a:t>ou</a:t>
            </a:r>
            <a:r>
              <a:rPr b="1" spc="-15" dirty="0">
                <a:solidFill>
                  <a:srgbClr val="339933"/>
                </a:solidFill>
                <a:latin typeface="Verdana"/>
                <a:cs typeface="Verdana"/>
              </a:rPr>
              <a:t> </a:t>
            </a:r>
            <a:r>
              <a:rPr b="1" dirty="0">
                <a:solidFill>
                  <a:srgbClr val="339933"/>
                </a:solidFill>
                <a:latin typeface="Verdana"/>
                <a:cs typeface="Verdana"/>
              </a:rPr>
              <a:t>$</a:t>
            </a:r>
            <a:endParaRPr>
              <a:solidFill>
                <a:prstClr val="black"/>
              </a:solidFill>
              <a:latin typeface="Verdana"/>
              <a:cs typeface="Verdana"/>
            </a:endParaRPr>
          </a:p>
          <a:p>
            <a:pPr marL="12700">
              <a:spcBef>
                <a:spcPts val="1080"/>
              </a:spcBef>
            </a:pPr>
            <a:r>
              <a:rPr spc="-10" dirty="0">
                <a:solidFill>
                  <a:prstClr val="black"/>
                </a:solidFill>
                <a:latin typeface="Verdana"/>
                <a:cs typeface="Verdana"/>
              </a:rPr>
              <a:t>Permet</a:t>
            </a:r>
            <a:r>
              <a:rPr spc="15" dirty="0">
                <a:solidFill>
                  <a:prstClr val="black"/>
                </a:solidFill>
                <a:latin typeface="Verdana"/>
                <a:cs typeface="Verdana"/>
              </a:rPr>
              <a:t> </a:t>
            </a:r>
            <a:r>
              <a:rPr spc="-5" dirty="0">
                <a:solidFill>
                  <a:prstClr val="black"/>
                </a:solidFill>
                <a:latin typeface="Verdana"/>
                <a:cs typeface="Verdana"/>
              </a:rPr>
              <a:t>d’élargir</a:t>
            </a:r>
            <a:r>
              <a:rPr spc="10" dirty="0">
                <a:solidFill>
                  <a:prstClr val="black"/>
                </a:solidFill>
                <a:latin typeface="Verdana"/>
                <a:cs typeface="Verdana"/>
              </a:rPr>
              <a:t> </a:t>
            </a:r>
            <a:r>
              <a:rPr dirty="0">
                <a:solidFill>
                  <a:prstClr val="black"/>
                </a:solidFill>
                <a:latin typeface="Verdana"/>
                <a:cs typeface="Verdana"/>
              </a:rPr>
              <a:t>la</a:t>
            </a:r>
            <a:r>
              <a:rPr spc="5" dirty="0">
                <a:solidFill>
                  <a:prstClr val="black"/>
                </a:solidFill>
                <a:latin typeface="Verdana"/>
                <a:cs typeface="Verdana"/>
              </a:rPr>
              <a:t> </a:t>
            </a:r>
            <a:r>
              <a:rPr spc="-5" dirty="0">
                <a:solidFill>
                  <a:prstClr val="black"/>
                </a:solidFill>
                <a:latin typeface="Verdana"/>
                <a:cs typeface="Verdana"/>
              </a:rPr>
              <a:t>requête</a:t>
            </a:r>
            <a:r>
              <a:rPr spc="20" dirty="0">
                <a:solidFill>
                  <a:prstClr val="black"/>
                </a:solidFill>
                <a:latin typeface="Verdana"/>
                <a:cs typeface="Verdana"/>
              </a:rPr>
              <a:t> </a:t>
            </a:r>
            <a:r>
              <a:rPr dirty="0">
                <a:solidFill>
                  <a:prstClr val="black"/>
                </a:solidFill>
                <a:latin typeface="Verdana"/>
                <a:cs typeface="Verdana"/>
              </a:rPr>
              <a:t>à</a:t>
            </a:r>
            <a:r>
              <a:rPr spc="5" dirty="0">
                <a:solidFill>
                  <a:prstClr val="black"/>
                </a:solidFill>
                <a:latin typeface="Verdana"/>
                <a:cs typeface="Verdana"/>
              </a:rPr>
              <a:t> </a:t>
            </a:r>
            <a:r>
              <a:rPr spc="-5" dirty="0">
                <a:solidFill>
                  <a:prstClr val="black"/>
                </a:solidFill>
                <a:latin typeface="Verdana"/>
                <a:cs typeface="Verdana"/>
              </a:rPr>
              <a:t>partir</a:t>
            </a:r>
            <a:r>
              <a:rPr spc="10" dirty="0">
                <a:solidFill>
                  <a:prstClr val="black"/>
                </a:solidFill>
                <a:latin typeface="Verdana"/>
                <a:cs typeface="Verdana"/>
              </a:rPr>
              <a:t> </a:t>
            </a:r>
            <a:r>
              <a:rPr spc="-5" dirty="0">
                <a:solidFill>
                  <a:prstClr val="black"/>
                </a:solidFill>
                <a:latin typeface="Verdana"/>
                <a:cs typeface="Verdana"/>
              </a:rPr>
              <a:t>d’un</a:t>
            </a:r>
            <a:r>
              <a:rPr spc="20" dirty="0">
                <a:solidFill>
                  <a:prstClr val="black"/>
                </a:solidFill>
                <a:latin typeface="Verdana"/>
                <a:cs typeface="Verdana"/>
              </a:rPr>
              <a:t> </a:t>
            </a:r>
            <a:r>
              <a:rPr spc="-5" dirty="0">
                <a:solidFill>
                  <a:prstClr val="black"/>
                </a:solidFill>
                <a:latin typeface="Verdana"/>
                <a:cs typeface="Verdana"/>
              </a:rPr>
              <a:t>terme</a:t>
            </a:r>
            <a:r>
              <a:rPr spc="5" dirty="0">
                <a:solidFill>
                  <a:prstClr val="black"/>
                </a:solidFill>
                <a:latin typeface="Verdana"/>
                <a:cs typeface="Verdana"/>
              </a:rPr>
              <a:t> </a:t>
            </a:r>
            <a:r>
              <a:rPr spc="-5" dirty="0">
                <a:solidFill>
                  <a:prstClr val="black"/>
                </a:solidFill>
                <a:latin typeface="Verdana"/>
                <a:cs typeface="Verdana"/>
              </a:rPr>
              <a:t>(toutes</a:t>
            </a:r>
            <a:r>
              <a:rPr spc="5" dirty="0">
                <a:solidFill>
                  <a:prstClr val="black"/>
                </a:solidFill>
                <a:latin typeface="Verdana"/>
                <a:cs typeface="Verdana"/>
              </a:rPr>
              <a:t> </a:t>
            </a:r>
            <a:r>
              <a:rPr dirty="0">
                <a:solidFill>
                  <a:prstClr val="black"/>
                </a:solidFill>
                <a:latin typeface="Verdana"/>
                <a:cs typeface="Verdana"/>
              </a:rPr>
              <a:t>les</a:t>
            </a:r>
            <a:r>
              <a:rPr spc="10" dirty="0">
                <a:solidFill>
                  <a:prstClr val="black"/>
                </a:solidFill>
                <a:latin typeface="Verdana"/>
                <a:cs typeface="Verdana"/>
              </a:rPr>
              <a:t> </a:t>
            </a:r>
            <a:r>
              <a:rPr spc="-5" dirty="0">
                <a:solidFill>
                  <a:prstClr val="black"/>
                </a:solidFill>
                <a:latin typeface="Verdana"/>
                <a:cs typeface="Verdana"/>
              </a:rPr>
              <a:t>variantes du</a:t>
            </a:r>
            <a:r>
              <a:rPr spc="10" dirty="0">
                <a:solidFill>
                  <a:prstClr val="black"/>
                </a:solidFill>
                <a:latin typeface="Verdana"/>
                <a:cs typeface="Verdana"/>
              </a:rPr>
              <a:t> </a:t>
            </a:r>
            <a:r>
              <a:rPr spc="-5" dirty="0">
                <a:solidFill>
                  <a:prstClr val="black"/>
                </a:solidFill>
                <a:latin typeface="Verdana"/>
                <a:cs typeface="Verdana"/>
              </a:rPr>
              <a:t>mot</a:t>
            </a:r>
            <a:r>
              <a:rPr spc="5" dirty="0">
                <a:solidFill>
                  <a:prstClr val="black"/>
                </a:solidFill>
                <a:latin typeface="Verdana"/>
                <a:cs typeface="Verdana"/>
              </a:rPr>
              <a:t> </a:t>
            </a:r>
            <a:r>
              <a:rPr dirty="0">
                <a:solidFill>
                  <a:prstClr val="black"/>
                </a:solidFill>
                <a:latin typeface="Verdana"/>
                <a:cs typeface="Verdana"/>
              </a:rPr>
              <a:t>seront</a:t>
            </a:r>
            <a:r>
              <a:rPr spc="5" dirty="0">
                <a:solidFill>
                  <a:prstClr val="black"/>
                </a:solidFill>
                <a:latin typeface="Verdana"/>
                <a:cs typeface="Verdana"/>
              </a:rPr>
              <a:t> </a:t>
            </a:r>
            <a:r>
              <a:rPr spc="-5" dirty="0">
                <a:solidFill>
                  <a:prstClr val="black"/>
                </a:solidFill>
                <a:latin typeface="Verdana"/>
                <a:cs typeface="Verdana"/>
              </a:rPr>
              <a:t>prises</a:t>
            </a:r>
            <a:r>
              <a:rPr spc="10" dirty="0">
                <a:solidFill>
                  <a:prstClr val="black"/>
                </a:solidFill>
                <a:latin typeface="Verdana"/>
                <a:cs typeface="Verdana"/>
              </a:rPr>
              <a:t> </a:t>
            </a:r>
            <a:r>
              <a:rPr spc="-5" dirty="0">
                <a:solidFill>
                  <a:prstClr val="black"/>
                </a:solidFill>
                <a:latin typeface="Verdana"/>
                <a:cs typeface="Verdana"/>
              </a:rPr>
              <a:t>en</a:t>
            </a:r>
            <a:r>
              <a:rPr spc="10" dirty="0">
                <a:solidFill>
                  <a:prstClr val="black"/>
                </a:solidFill>
                <a:latin typeface="Verdana"/>
                <a:cs typeface="Verdana"/>
              </a:rPr>
              <a:t> </a:t>
            </a:r>
            <a:r>
              <a:rPr spc="-5" dirty="0">
                <a:solidFill>
                  <a:prstClr val="black"/>
                </a:solidFill>
                <a:latin typeface="Verdana"/>
                <a:cs typeface="Verdana"/>
              </a:rPr>
              <a:t>compte</a:t>
            </a:r>
            <a:r>
              <a:rPr spc="15" dirty="0">
                <a:solidFill>
                  <a:prstClr val="black"/>
                </a:solidFill>
                <a:latin typeface="Verdana"/>
                <a:cs typeface="Verdana"/>
              </a:rPr>
              <a:t> </a:t>
            </a:r>
            <a:r>
              <a:rPr dirty="0">
                <a:solidFill>
                  <a:prstClr val="black"/>
                </a:solidFill>
                <a:latin typeface="Verdana"/>
                <a:cs typeface="Verdana"/>
              </a:rPr>
              <a:t>:</a:t>
            </a:r>
            <a:endParaRPr>
              <a:solidFill>
                <a:prstClr val="black"/>
              </a:solidFill>
              <a:latin typeface="Verdana"/>
              <a:cs typeface="Verdana"/>
            </a:endParaRPr>
          </a:p>
          <a:p>
            <a:pPr marL="12700">
              <a:spcBef>
                <a:spcPts val="1080"/>
              </a:spcBef>
            </a:pPr>
            <a:r>
              <a:rPr dirty="0">
                <a:solidFill>
                  <a:prstClr val="black"/>
                </a:solidFill>
                <a:latin typeface="Verdana"/>
                <a:cs typeface="Verdana"/>
              </a:rPr>
              <a:t>singulier/pluriel,</a:t>
            </a:r>
            <a:r>
              <a:rPr spc="-35" dirty="0">
                <a:solidFill>
                  <a:prstClr val="black"/>
                </a:solidFill>
                <a:latin typeface="Verdana"/>
                <a:cs typeface="Verdana"/>
              </a:rPr>
              <a:t> </a:t>
            </a:r>
            <a:r>
              <a:rPr dirty="0">
                <a:solidFill>
                  <a:prstClr val="black"/>
                </a:solidFill>
                <a:latin typeface="Verdana"/>
                <a:cs typeface="Verdana"/>
              </a:rPr>
              <a:t>masculin/féminin,</a:t>
            </a:r>
            <a:r>
              <a:rPr spc="-50" dirty="0">
                <a:solidFill>
                  <a:prstClr val="black"/>
                </a:solidFill>
                <a:latin typeface="Verdana"/>
                <a:cs typeface="Verdana"/>
              </a:rPr>
              <a:t> </a:t>
            </a:r>
            <a:r>
              <a:rPr spc="-5" dirty="0">
                <a:solidFill>
                  <a:prstClr val="black"/>
                </a:solidFill>
                <a:latin typeface="Verdana"/>
                <a:cs typeface="Verdana"/>
              </a:rPr>
              <a:t>etc.).</a:t>
            </a:r>
            <a:endParaRPr>
              <a:solidFill>
                <a:prstClr val="black"/>
              </a:solidFill>
              <a:latin typeface="Verdana"/>
              <a:cs typeface="Verdana"/>
            </a:endParaRPr>
          </a:p>
          <a:p>
            <a:pPr marL="12700">
              <a:spcBef>
                <a:spcPts val="1080"/>
              </a:spcBef>
            </a:pPr>
            <a:r>
              <a:rPr b="1" dirty="0">
                <a:solidFill>
                  <a:prstClr val="black"/>
                </a:solidFill>
                <a:latin typeface="Verdana"/>
                <a:cs typeface="Verdana"/>
              </a:rPr>
              <a:t>?</a:t>
            </a:r>
            <a:r>
              <a:rPr b="1" spc="25" dirty="0">
                <a:solidFill>
                  <a:prstClr val="black"/>
                </a:solidFill>
                <a:latin typeface="Verdana"/>
                <a:cs typeface="Verdana"/>
              </a:rPr>
              <a:t> </a:t>
            </a:r>
            <a:r>
              <a:rPr dirty="0">
                <a:solidFill>
                  <a:prstClr val="black"/>
                </a:solidFill>
                <a:latin typeface="Verdana"/>
                <a:cs typeface="Verdana"/>
              </a:rPr>
              <a:t>remplace un</a:t>
            </a:r>
            <a:r>
              <a:rPr spc="-10" dirty="0">
                <a:solidFill>
                  <a:prstClr val="black"/>
                </a:solidFill>
                <a:latin typeface="Verdana"/>
                <a:cs typeface="Verdana"/>
              </a:rPr>
              <a:t> caractère</a:t>
            </a:r>
            <a:r>
              <a:rPr spc="10" dirty="0">
                <a:solidFill>
                  <a:prstClr val="black"/>
                </a:solidFill>
                <a:latin typeface="Verdana"/>
                <a:cs typeface="Verdana"/>
              </a:rPr>
              <a:t> </a:t>
            </a:r>
            <a:r>
              <a:rPr spc="-5" dirty="0">
                <a:solidFill>
                  <a:prstClr val="black"/>
                </a:solidFill>
                <a:latin typeface="Verdana"/>
                <a:cs typeface="Verdana"/>
              </a:rPr>
              <a:t>au</a:t>
            </a:r>
            <a:r>
              <a:rPr spc="-10" dirty="0">
                <a:solidFill>
                  <a:prstClr val="black"/>
                </a:solidFill>
                <a:latin typeface="Verdana"/>
                <a:cs typeface="Verdana"/>
              </a:rPr>
              <a:t> </a:t>
            </a:r>
            <a:r>
              <a:rPr spc="-5" dirty="0">
                <a:solidFill>
                  <a:prstClr val="black"/>
                </a:solidFill>
                <a:latin typeface="Verdana"/>
                <a:cs typeface="Verdana"/>
              </a:rPr>
              <a:t>début,</a:t>
            </a:r>
            <a:r>
              <a:rPr spc="30" dirty="0">
                <a:solidFill>
                  <a:prstClr val="black"/>
                </a:solidFill>
                <a:latin typeface="Verdana"/>
                <a:cs typeface="Verdana"/>
              </a:rPr>
              <a:t> </a:t>
            </a:r>
            <a:r>
              <a:rPr spc="-5" dirty="0">
                <a:solidFill>
                  <a:prstClr val="black"/>
                </a:solidFill>
                <a:latin typeface="Verdana"/>
                <a:cs typeface="Verdana"/>
              </a:rPr>
              <a:t>au</a:t>
            </a:r>
            <a:r>
              <a:rPr spc="-10" dirty="0">
                <a:solidFill>
                  <a:prstClr val="black"/>
                </a:solidFill>
                <a:latin typeface="Verdana"/>
                <a:cs typeface="Verdana"/>
              </a:rPr>
              <a:t> </a:t>
            </a:r>
            <a:r>
              <a:rPr dirty="0">
                <a:solidFill>
                  <a:prstClr val="black"/>
                </a:solidFill>
                <a:latin typeface="Verdana"/>
                <a:cs typeface="Verdana"/>
              </a:rPr>
              <a:t>milieu</a:t>
            </a:r>
            <a:r>
              <a:rPr spc="-5" dirty="0">
                <a:solidFill>
                  <a:prstClr val="black"/>
                </a:solidFill>
                <a:latin typeface="Verdana"/>
                <a:cs typeface="Verdana"/>
              </a:rPr>
              <a:t> ou</a:t>
            </a:r>
            <a:r>
              <a:rPr spc="-10" dirty="0">
                <a:solidFill>
                  <a:prstClr val="black"/>
                </a:solidFill>
                <a:latin typeface="Verdana"/>
                <a:cs typeface="Verdana"/>
              </a:rPr>
              <a:t> </a:t>
            </a:r>
            <a:r>
              <a:rPr dirty="0">
                <a:solidFill>
                  <a:prstClr val="black"/>
                </a:solidFill>
                <a:latin typeface="Verdana"/>
                <a:cs typeface="Verdana"/>
              </a:rPr>
              <a:t>à </a:t>
            </a:r>
            <a:r>
              <a:rPr spc="5" dirty="0">
                <a:solidFill>
                  <a:prstClr val="black"/>
                </a:solidFill>
                <a:latin typeface="Verdana"/>
                <a:cs typeface="Verdana"/>
              </a:rPr>
              <a:t>la</a:t>
            </a:r>
            <a:r>
              <a:rPr spc="-10" dirty="0">
                <a:solidFill>
                  <a:prstClr val="black"/>
                </a:solidFill>
                <a:latin typeface="Verdana"/>
                <a:cs typeface="Verdana"/>
              </a:rPr>
              <a:t> </a:t>
            </a:r>
            <a:r>
              <a:rPr spc="5" dirty="0">
                <a:solidFill>
                  <a:prstClr val="black"/>
                </a:solidFill>
                <a:latin typeface="Verdana"/>
                <a:cs typeface="Verdana"/>
              </a:rPr>
              <a:t>fin</a:t>
            </a:r>
            <a:r>
              <a:rPr dirty="0">
                <a:solidFill>
                  <a:prstClr val="black"/>
                </a:solidFill>
                <a:latin typeface="Verdana"/>
                <a:cs typeface="Verdana"/>
              </a:rPr>
              <a:t> </a:t>
            </a:r>
            <a:r>
              <a:rPr spc="-5" dirty="0">
                <a:solidFill>
                  <a:prstClr val="black"/>
                </a:solidFill>
                <a:latin typeface="Verdana"/>
                <a:cs typeface="Verdana"/>
              </a:rPr>
              <a:t>d'un</a:t>
            </a:r>
            <a:r>
              <a:rPr spc="10" dirty="0">
                <a:solidFill>
                  <a:prstClr val="black"/>
                </a:solidFill>
                <a:latin typeface="Verdana"/>
                <a:cs typeface="Verdana"/>
              </a:rPr>
              <a:t> </a:t>
            </a:r>
            <a:r>
              <a:rPr spc="-5" dirty="0">
                <a:solidFill>
                  <a:prstClr val="black"/>
                </a:solidFill>
                <a:latin typeface="Verdana"/>
                <a:cs typeface="Verdana"/>
              </a:rPr>
              <a:t>terme.</a:t>
            </a:r>
            <a:endParaRPr>
              <a:solidFill>
                <a:prstClr val="black"/>
              </a:solidFill>
              <a:latin typeface="Verdana"/>
              <a:cs typeface="Verdana"/>
            </a:endParaRPr>
          </a:p>
          <a:p>
            <a:pPr marL="927100">
              <a:spcBef>
                <a:spcPts val="1080"/>
              </a:spcBef>
            </a:pPr>
            <a:r>
              <a:rPr dirty="0">
                <a:solidFill>
                  <a:prstClr val="black"/>
                </a:solidFill>
                <a:latin typeface="Verdana"/>
                <a:cs typeface="Verdana"/>
              </a:rPr>
              <a:t>Ex.</a:t>
            </a:r>
            <a:r>
              <a:rPr spc="-10" dirty="0">
                <a:solidFill>
                  <a:prstClr val="black"/>
                </a:solidFill>
                <a:latin typeface="Verdana"/>
                <a:cs typeface="Verdana"/>
              </a:rPr>
              <a:t> </a:t>
            </a:r>
            <a:r>
              <a:rPr dirty="0">
                <a:solidFill>
                  <a:prstClr val="black"/>
                </a:solidFill>
                <a:latin typeface="Verdana"/>
                <a:cs typeface="Verdana"/>
              </a:rPr>
              <a:t>:</a:t>
            </a:r>
            <a:r>
              <a:rPr spc="-20" dirty="0">
                <a:solidFill>
                  <a:prstClr val="black"/>
                </a:solidFill>
                <a:latin typeface="Verdana"/>
                <a:cs typeface="Verdana"/>
              </a:rPr>
              <a:t> </a:t>
            </a:r>
            <a:r>
              <a:rPr spc="-5" dirty="0">
                <a:solidFill>
                  <a:prstClr val="black"/>
                </a:solidFill>
                <a:latin typeface="Verdana"/>
                <a:cs typeface="Verdana"/>
              </a:rPr>
              <a:t>wom?n</a:t>
            </a:r>
            <a:r>
              <a:rPr dirty="0">
                <a:solidFill>
                  <a:prstClr val="black"/>
                </a:solidFill>
                <a:latin typeface="Verdana"/>
                <a:cs typeface="Verdana"/>
              </a:rPr>
              <a:t> </a:t>
            </a:r>
            <a:r>
              <a:rPr spc="-10" dirty="0">
                <a:solidFill>
                  <a:prstClr val="black"/>
                </a:solidFill>
                <a:latin typeface="Verdana"/>
                <a:cs typeface="Verdana"/>
              </a:rPr>
              <a:t>recherchera </a:t>
            </a:r>
            <a:r>
              <a:rPr spc="-5" dirty="0">
                <a:solidFill>
                  <a:prstClr val="black"/>
                </a:solidFill>
                <a:latin typeface="Verdana"/>
                <a:cs typeface="Verdana"/>
              </a:rPr>
              <a:t>woman ou women</a:t>
            </a:r>
            <a:endParaRPr>
              <a:solidFill>
                <a:prstClr val="black"/>
              </a:solidFill>
              <a:latin typeface="Verdana"/>
              <a:cs typeface="Verdana"/>
            </a:endParaRPr>
          </a:p>
          <a:p>
            <a:pPr marL="927100">
              <a:spcBef>
                <a:spcPts val="1080"/>
              </a:spcBef>
            </a:pPr>
            <a:r>
              <a:rPr dirty="0">
                <a:solidFill>
                  <a:prstClr val="black"/>
                </a:solidFill>
                <a:latin typeface="Verdana"/>
                <a:cs typeface="Verdana"/>
              </a:rPr>
              <a:t>Ex.</a:t>
            </a:r>
            <a:r>
              <a:rPr spc="-5" dirty="0">
                <a:solidFill>
                  <a:prstClr val="black"/>
                </a:solidFill>
                <a:latin typeface="Verdana"/>
                <a:cs typeface="Verdana"/>
              </a:rPr>
              <a:t> </a:t>
            </a:r>
            <a:r>
              <a:rPr dirty="0">
                <a:solidFill>
                  <a:prstClr val="black"/>
                </a:solidFill>
                <a:latin typeface="Verdana"/>
                <a:cs typeface="Verdana"/>
              </a:rPr>
              <a:t>:</a:t>
            </a:r>
            <a:r>
              <a:rPr spc="-15" dirty="0">
                <a:solidFill>
                  <a:prstClr val="black"/>
                </a:solidFill>
                <a:latin typeface="Verdana"/>
                <a:cs typeface="Verdana"/>
              </a:rPr>
              <a:t> </a:t>
            </a:r>
            <a:r>
              <a:rPr dirty="0">
                <a:solidFill>
                  <a:prstClr val="black"/>
                </a:solidFill>
                <a:latin typeface="Verdana"/>
                <a:cs typeface="Verdana"/>
              </a:rPr>
              <a:t>economi? </a:t>
            </a:r>
            <a:r>
              <a:rPr spc="-10" dirty="0">
                <a:solidFill>
                  <a:prstClr val="black"/>
                </a:solidFill>
                <a:latin typeface="Verdana"/>
                <a:cs typeface="Verdana"/>
              </a:rPr>
              <a:t>recherchera</a:t>
            </a:r>
            <a:r>
              <a:rPr dirty="0">
                <a:solidFill>
                  <a:prstClr val="black"/>
                </a:solidFill>
                <a:latin typeface="Verdana"/>
                <a:cs typeface="Verdana"/>
              </a:rPr>
              <a:t> </a:t>
            </a:r>
            <a:r>
              <a:rPr spc="-5" dirty="0">
                <a:solidFill>
                  <a:prstClr val="black"/>
                </a:solidFill>
                <a:latin typeface="Verdana"/>
                <a:cs typeface="Verdana"/>
              </a:rPr>
              <a:t>économie,</a:t>
            </a:r>
            <a:r>
              <a:rPr spc="10" dirty="0">
                <a:solidFill>
                  <a:prstClr val="black"/>
                </a:solidFill>
                <a:latin typeface="Verdana"/>
                <a:cs typeface="Verdana"/>
              </a:rPr>
              <a:t> </a:t>
            </a:r>
            <a:r>
              <a:rPr dirty="0">
                <a:solidFill>
                  <a:prstClr val="black"/>
                </a:solidFill>
                <a:latin typeface="Verdana"/>
                <a:cs typeface="Verdana"/>
              </a:rPr>
              <a:t>economic</a:t>
            </a:r>
            <a:r>
              <a:rPr spc="-20" dirty="0">
                <a:solidFill>
                  <a:prstClr val="black"/>
                </a:solidFill>
                <a:latin typeface="Verdana"/>
                <a:cs typeface="Verdana"/>
              </a:rPr>
              <a:t> </a:t>
            </a:r>
            <a:r>
              <a:rPr spc="-5" dirty="0">
                <a:solidFill>
                  <a:prstClr val="black"/>
                </a:solidFill>
                <a:latin typeface="Verdana"/>
                <a:cs typeface="Verdana"/>
              </a:rPr>
              <a:t>ou</a:t>
            </a:r>
            <a:r>
              <a:rPr dirty="0">
                <a:solidFill>
                  <a:prstClr val="black"/>
                </a:solidFill>
                <a:latin typeface="Verdana"/>
                <a:cs typeface="Verdana"/>
              </a:rPr>
              <a:t> economia</a:t>
            </a:r>
            <a:endParaRPr>
              <a:solidFill>
                <a:prstClr val="black"/>
              </a:solidFill>
              <a:latin typeface="Verdana"/>
              <a:cs typeface="Verdana"/>
            </a:endParaRPr>
          </a:p>
          <a:p>
            <a:pPr marL="927100">
              <a:spcBef>
                <a:spcPts val="1085"/>
              </a:spcBef>
            </a:pPr>
            <a:r>
              <a:rPr dirty="0">
                <a:solidFill>
                  <a:prstClr val="black"/>
                </a:solidFill>
                <a:latin typeface="Verdana"/>
                <a:cs typeface="Verdana"/>
              </a:rPr>
              <a:t>Ex</a:t>
            </a:r>
            <a:r>
              <a:rPr spc="-15" dirty="0">
                <a:solidFill>
                  <a:prstClr val="black"/>
                </a:solidFill>
                <a:latin typeface="Verdana"/>
                <a:cs typeface="Verdana"/>
              </a:rPr>
              <a:t> </a:t>
            </a:r>
            <a:r>
              <a:rPr dirty="0">
                <a:solidFill>
                  <a:prstClr val="black"/>
                </a:solidFill>
                <a:latin typeface="Verdana"/>
                <a:cs typeface="Verdana"/>
              </a:rPr>
              <a:t>:</a:t>
            </a:r>
            <a:r>
              <a:rPr spc="-5" dirty="0">
                <a:solidFill>
                  <a:prstClr val="black"/>
                </a:solidFill>
                <a:latin typeface="Verdana"/>
                <a:cs typeface="Verdana"/>
              </a:rPr>
              <a:t> </a:t>
            </a:r>
            <a:r>
              <a:rPr dirty="0">
                <a:solidFill>
                  <a:prstClr val="black"/>
                </a:solidFill>
                <a:latin typeface="Verdana"/>
                <a:cs typeface="Verdana"/>
              </a:rPr>
              <a:t>relation?</a:t>
            </a:r>
            <a:r>
              <a:rPr spc="-5" dirty="0">
                <a:solidFill>
                  <a:prstClr val="black"/>
                </a:solidFill>
                <a:latin typeface="Verdana"/>
                <a:cs typeface="Verdana"/>
              </a:rPr>
              <a:t> </a:t>
            </a:r>
            <a:r>
              <a:rPr spc="-10" dirty="0">
                <a:solidFill>
                  <a:prstClr val="black"/>
                </a:solidFill>
                <a:latin typeface="Verdana"/>
                <a:cs typeface="Verdana"/>
              </a:rPr>
              <a:t>recherchera</a:t>
            </a:r>
            <a:r>
              <a:rPr spc="-5" dirty="0">
                <a:solidFill>
                  <a:prstClr val="black"/>
                </a:solidFill>
                <a:latin typeface="Verdana"/>
                <a:cs typeface="Verdana"/>
              </a:rPr>
              <a:t> </a:t>
            </a:r>
            <a:r>
              <a:rPr dirty="0">
                <a:solidFill>
                  <a:prstClr val="black"/>
                </a:solidFill>
                <a:latin typeface="Verdana"/>
                <a:cs typeface="Verdana"/>
              </a:rPr>
              <a:t>relation</a:t>
            </a:r>
            <a:r>
              <a:rPr spc="-15" dirty="0">
                <a:solidFill>
                  <a:prstClr val="black"/>
                </a:solidFill>
                <a:latin typeface="Verdana"/>
                <a:cs typeface="Verdana"/>
              </a:rPr>
              <a:t> </a:t>
            </a:r>
            <a:r>
              <a:rPr spc="-5" dirty="0">
                <a:solidFill>
                  <a:prstClr val="black"/>
                </a:solidFill>
                <a:latin typeface="Verdana"/>
                <a:cs typeface="Verdana"/>
              </a:rPr>
              <a:t>et</a:t>
            </a:r>
            <a:r>
              <a:rPr spc="5" dirty="0">
                <a:solidFill>
                  <a:prstClr val="black"/>
                </a:solidFill>
                <a:latin typeface="Verdana"/>
                <a:cs typeface="Verdana"/>
              </a:rPr>
              <a:t> </a:t>
            </a:r>
            <a:r>
              <a:rPr dirty="0">
                <a:solidFill>
                  <a:prstClr val="black"/>
                </a:solidFill>
                <a:latin typeface="Verdana"/>
                <a:cs typeface="Verdana"/>
              </a:rPr>
              <a:t>relations</a:t>
            </a:r>
            <a:endParaRPr>
              <a:solidFill>
                <a:prstClr val="black"/>
              </a:solidFill>
              <a:latin typeface="Verdana"/>
              <a:cs typeface="Verdana"/>
            </a:endParaRPr>
          </a:p>
          <a:p>
            <a:pPr marL="12700">
              <a:spcBef>
                <a:spcPts val="1080"/>
              </a:spcBef>
            </a:pPr>
            <a:r>
              <a:rPr b="1" dirty="0">
                <a:solidFill>
                  <a:prstClr val="black"/>
                </a:solidFill>
                <a:latin typeface="Verdana"/>
                <a:cs typeface="Verdana"/>
              </a:rPr>
              <a:t>$</a:t>
            </a:r>
            <a:r>
              <a:rPr b="1" spc="10" dirty="0">
                <a:solidFill>
                  <a:prstClr val="black"/>
                </a:solidFill>
                <a:latin typeface="Verdana"/>
                <a:cs typeface="Verdana"/>
              </a:rPr>
              <a:t> </a:t>
            </a:r>
            <a:r>
              <a:rPr dirty="0">
                <a:solidFill>
                  <a:prstClr val="black"/>
                </a:solidFill>
                <a:latin typeface="Verdana"/>
                <a:cs typeface="Verdana"/>
              </a:rPr>
              <a:t>remplace plusieurs</a:t>
            </a:r>
            <a:r>
              <a:rPr spc="-5" dirty="0">
                <a:solidFill>
                  <a:prstClr val="black"/>
                </a:solidFill>
                <a:latin typeface="Verdana"/>
                <a:cs typeface="Verdana"/>
              </a:rPr>
              <a:t> </a:t>
            </a:r>
            <a:r>
              <a:rPr spc="-10" dirty="0">
                <a:solidFill>
                  <a:prstClr val="black"/>
                </a:solidFill>
                <a:latin typeface="Verdana"/>
                <a:cs typeface="Verdana"/>
              </a:rPr>
              <a:t>caractères</a:t>
            </a:r>
            <a:r>
              <a:rPr spc="10" dirty="0">
                <a:solidFill>
                  <a:prstClr val="black"/>
                </a:solidFill>
                <a:latin typeface="Verdana"/>
                <a:cs typeface="Verdana"/>
              </a:rPr>
              <a:t> </a:t>
            </a:r>
            <a:r>
              <a:rPr spc="-5" dirty="0">
                <a:solidFill>
                  <a:prstClr val="black"/>
                </a:solidFill>
                <a:latin typeface="Verdana"/>
                <a:cs typeface="Verdana"/>
              </a:rPr>
              <a:t>au</a:t>
            </a:r>
            <a:r>
              <a:rPr dirty="0">
                <a:solidFill>
                  <a:prstClr val="black"/>
                </a:solidFill>
                <a:latin typeface="Verdana"/>
                <a:cs typeface="Verdana"/>
              </a:rPr>
              <a:t> </a:t>
            </a:r>
            <a:r>
              <a:rPr spc="-5" dirty="0">
                <a:solidFill>
                  <a:prstClr val="black"/>
                </a:solidFill>
                <a:latin typeface="Verdana"/>
                <a:cs typeface="Verdana"/>
              </a:rPr>
              <a:t>début,</a:t>
            </a:r>
            <a:r>
              <a:rPr spc="20" dirty="0">
                <a:solidFill>
                  <a:prstClr val="black"/>
                </a:solidFill>
                <a:latin typeface="Verdana"/>
                <a:cs typeface="Verdana"/>
              </a:rPr>
              <a:t> </a:t>
            </a:r>
            <a:r>
              <a:rPr spc="-5" dirty="0">
                <a:solidFill>
                  <a:prstClr val="black"/>
                </a:solidFill>
                <a:latin typeface="Verdana"/>
                <a:cs typeface="Verdana"/>
              </a:rPr>
              <a:t>au</a:t>
            </a:r>
            <a:r>
              <a:rPr spc="5" dirty="0">
                <a:solidFill>
                  <a:prstClr val="black"/>
                </a:solidFill>
                <a:latin typeface="Verdana"/>
                <a:cs typeface="Verdana"/>
              </a:rPr>
              <a:t> </a:t>
            </a:r>
            <a:r>
              <a:rPr dirty="0">
                <a:solidFill>
                  <a:prstClr val="black"/>
                </a:solidFill>
                <a:latin typeface="Verdana"/>
                <a:cs typeface="Verdana"/>
              </a:rPr>
              <a:t>milieu</a:t>
            </a:r>
            <a:r>
              <a:rPr spc="-15" dirty="0">
                <a:solidFill>
                  <a:prstClr val="black"/>
                </a:solidFill>
                <a:latin typeface="Verdana"/>
                <a:cs typeface="Verdana"/>
              </a:rPr>
              <a:t> </a:t>
            </a:r>
            <a:r>
              <a:rPr spc="-5" dirty="0">
                <a:solidFill>
                  <a:prstClr val="black"/>
                </a:solidFill>
                <a:latin typeface="Verdana"/>
                <a:cs typeface="Verdana"/>
              </a:rPr>
              <a:t>ou</a:t>
            </a:r>
            <a:r>
              <a:rPr spc="-10" dirty="0">
                <a:solidFill>
                  <a:prstClr val="black"/>
                </a:solidFill>
                <a:latin typeface="Verdana"/>
                <a:cs typeface="Verdana"/>
              </a:rPr>
              <a:t> </a:t>
            </a:r>
            <a:r>
              <a:rPr dirty="0">
                <a:solidFill>
                  <a:prstClr val="black"/>
                </a:solidFill>
                <a:latin typeface="Verdana"/>
                <a:cs typeface="Verdana"/>
              </a:rPr>
              <a:t>à </a:t>
            </a:r>
            <a:r>
              <a:rPr spc="5" dirty="0">
                <a:solidFill>
                  <a:prstClr val="black"/>
                </a:solidFill>
                <a:latin typeface="Verdana"/>
                <a:cs typeface="Verdana"/>
              </a:rPr>
              <a:t>la</a:t>
            </a:r>
            <a:r>
              <a:rPr dirty="0">
                <a:solidFill>
                  <a:prstClr val="black"/>
                </a:solidFill>
                <a:latin typeface="Verdana"/>
                <a:cs typeface="Verdana"/>
              </a:rPr>
              <a:t> </a:t>
            </a:r>
            <a:r>
              <a:rPr spc="5" dirty="0">
                <a:solidFill>
                  <a:prstClr val="black"/>
                </a:solidFill>
                <a:latin typeface="Verdana"/>
                <a:cs typeface="Verdana"/>
              </a:rPr>
              <a:t>fin</a:t>
            </a:r>
            <a:r>
              <a:rPr spc="-15" dirty="0">
                <a:solidFill>
                  <a:prstClr val="black"/>
                </a:solidFill>
                <a:latin typeface="Verdana"/>
                <a:cs typeface="Verdana"/>
              </a:rPr>
              <a:t> </a:t>
            </a:r>
            <a:r>
              <a:rPr spc="-5" dirty="0">
                <a:solidFill>
                  <a:prstClr val="black"/>
                </a:solidFill>
                <a:latin typeface="Verdana"/>
                <a:cs typeface="Verdana"/>
              </a:rPr>
              <a:t>d'un</a:t>
            </a:r>
            <a:r>
              <a:rPr spc="10" dirty="0">
                <a:solidFill>
                  <a:prstClr val="black"/>
                </a:solidFill>
                <a:latin typeface="Verdana"/>
                <a:cs typeface="Verdana"/>
              </a:rPr>
              <a:t> </a:t>
            </a:r>
            <a:r>
              <a:rPr spc="-5" dirty="0">
                <a:solidFill>
                  <a:prstClr val="black"/>
                </a:solidFill>
                <a:latin typeface="Verdana"/>
                <a:cs typeface="Verdana"/>
              </a:rPr>
              <a:t>terme.</a:t>
            </a:r>
            <a:endParaRPr>
              <a:solidFill>
                <a:prstClr val="black"/>
              </a:solidFill>
              <a:latin typeface="Verdana"/>
              <a:cs typeface="Verdana"/>
            </a:endParaRPr>
          </a:p>
          <a:p>
            <a:pPr marL="927100" marR="2066289">
              <a:lnSpc>
                <a:spcPts val="3240"/>
              </a:lnSpc>
              <a:spcBef>
                <a:spcPts val="285"/>
              </a:spcBef>
            </a:pPr>
            <a:r>
              <a:rPr dirty="0">
                <a:solidFill>
                  <a:prstClr val="black"/>
                </a:solidFill>
                <a:latin typeface="Verdana"/>
                <a:cs typeface="Verdana"/>
              </a:rPr>
              <a:t>Ex.</a:t>
            </a:r>
            <a:r>
              <a:rPr spc="15" dirty="0">
                <a:solidFill>
                  <a:prstClr val="black"/>
                </a:solidFill>
                <a:latin typeface="Verdana"/>
                <a:cs typeface="Verdana"/>
              </a:rPr>
              <a:t> </a:t>
            </a:r>
            <a:r>
              <a:rPr dirty="0">
                <a:solidFill>
                  <a:prstClr val="black"/>
                </a:solidFill>
                <a:latin typeface="Verdana"/>
                <a:cs typeface="Verdana"/>
              </a:rPr>
              <a:t>:</a:t>
            </a:r>
            <a:r>
              <a:rPr spc="5" dirty="0">
                <a:solidFill>
                  <a:prstClr val="black"/>
                </a:solidFill>
                <a:latin typeface="Verdana"/>
                <a:cs typeface="Verdana"/>
              </a:rPr>
              <a:t> </a:t>
            </a:r>
            <a:r>
              <a:rPr spc="-5" dirty="0">
                <a:solidFill>
                  <a:prstClr val="black"/>
                </a:solidFill>
                <a:latin typeface="Verdana"/>
                <a:cs typeface="Verdana"/>
              </a:rPr>
              <a:t>archéo$</a:t>
            </a:r>
            <a:r>
              <a:rPr spc="35" dirty="0">
                <a:solidFill>
                  <a:prstClr val="black"/>
                </a:solidFill>
                <a:latin typeface="Verdana"/>
                <a:cs typeface="Verdana"/>
              </a:rPr>
              <a:t> </a:t>
            </a:r>
            <a:r>
              <a:rPr spc="-10" dirty="0">
                <a:solidFill>
                  <a:prstClr val="black"/>
                </a:solidFill>
                <a:latin typeface="Verdana"/>
                <a:cs typeface="Verdana"/>
              </a:rPr>
              <a:t>recherchera</a:t>
            </a:r>
            <a:r>
              <a:rPr spc="25" dirty="0">
                <a:solidFill>
                  <a:prstClr val="black"/>
                </a:solidFill>
                <a:latin typeface="Verdana"/>
                <a:cs typeface="Verdana"/>
              </a:rPr>
              <a:t> </a:t>
            </a:r>
            <a:r>
              <a:rPr spc="-5" dirty="0">
                <a:solidFill>
                  <a:prstClr val="black"/>
                </a:solidFill>
                <a:latin typeface="Verdana"/>
                <a:cs typeface="Verdana"/>
              </a:rPr>
              <a:t>archéologie,</a:t>
            </a:r>
            <a:r>
              <a:rPr spc="10" dirty="0">
                <a:solidFill>
                  <a:prstClr val="black"/>
                </a:solidFill>
                <a:latin typeface="Verdana"/>
                <a:cs typeface="Verdana"/>
              </a:rPr>
              <a:t> </a:t>
            </a:r>
            <a:r>
              <a:rPr spc="-5" dirty="0">
                <a:solidFill>
                  <a:prstClr val="black"/>
                </a:solidFill>
                <a:latin typeface="Verdana"/>
                <a:cs typeface="Verdana"/>
              </a:rPr>
              <a:t>archéologue,</a:t>
            </a:r>
            <a:r>
              <a:rPr spc="5" dirty="0">
                <a:solidFill>
                  <a:prstClr val="black"/>
                </a:solidFill>
                <a:latin typeface="Verdana"/>
                <a:cs typeface="Verdana"/>
              </a:rPr>
              <a:t> </a:t>
            </a:r>
            <a:r>
              <a:rPr spc="-5" dirty="0">
                <a:solidFill>
                  <a:prstClr val="black"/>
                </a:solidFill>
                <a:latin typeface="Verdana"/>
                <a:cs typeface="Verdana"/>
              </a:rPr>
              <a:t>archéoastronomie,</a:t>
            </a:r>
            <a:r>
              <a:rPr spc="-10" dirty="0">
                <a:solidFill>
                  <a:prstClr val="black"/>
                </a:solidFill>
                <a:latin typeface="Verdana"/>
                <a:cs typeface="Verdana"/>
              </a:rPr>
              <a:t> </a:t>
            </a:r>
            <a:r>
              <a:rPr spc="-5" dirty="0">
                <a:solidFill>
                  <a:prstClr val="black"/>
                </a:solidFill>
                <a:latin typeface="Verdana"/>
                <a:cs typeface="Verdana"/>
              </a:rPr>
              <a:t>etc. </a:t>
            </a:r>
            <a:r>
              <a:rPr spc="-620" dirty="0">
                <a:solidFill>
                  <a:prstClr val="black"/>
                </a:solidFill>
                <a:latin typeface="Verdana"/>
                <a:cs typeface="Verdana"/>
              </a:rPr>
              <a:t> </a:t>
            </a:r>
            <a:r>
              <a:rPr dirty="0">
                <a:solidFill>
                  <a:prstClr val="black"/>
                </a:solidFill>
                <a:latin typeface="Verdana"/>
                <a:cs typeface="Verdana"/>
              </a:rPr>
              <a:t>Ex.</a:t>
            </a:r>
            <a:r>
              <a:rPr spc="-5" dirty="0">
                <a:solidFill>
                  <a:prstClr val="black"/>
                </a:solidFill>
                <a:latin typeface="Verdana"/>
                <a:cs typeface="Verdana"/>
              </a:rPr>
              <a:t> </a:t>
            </a:r>
            <a:r>
              <a:rPr dirty="0">
                <a:solidFill>
                  <a:prstClr val="black"/>
                </a:solidFill>
                <a:latin typeface="Verdana"/>
                <a:cs typeface="Verdana"/>
              </a:rPr>
              <a:t>:</a:t>
            </a:r>
            <a:r>
              <a:rPr spc="-15" dirty="0">
                <a:solidFill>
                  <a:prstClr val="black"/>
                </a:solidFill>
                <a:latin typeface="Verdana"/>
                <a:cs typeface="Verdana"/>
              </a:rPr>
              <a:t> </a:t>
            </a:r>
            <a:r>
              <a:rPr spc="-5" dirty="0">
                <a:solidFill>
                  <a:prstClr val="black"/>
                </a:solidFill>
                <a:latin typeface="Verdana"/>
                <a:cs typeface="Verdana"/>
              </a:rPr>
              <a:t>géo$</a:t>
            </a:r>
            <a:r>
              <a:rPr spc="25" dirty="0">
                <a:solidFill>
                  <a:prstClr val="black"/>
                </a:solidFill>
                <a:latin typeface="Verdana"/>
                <a:cs typeface="Verdana"/>
              </a:rPr>
              <a:t> </a:t>
            </a:r>
            <a:r>
              <a:rPr spc="-10" dirty="0">
                <a:solidFill>
                  <a:prstClr val="black"/>
                </a:solidFill>
                <a:latin typeface="Verdana"/>
                <a:cs typeface="Verdana"/>
              </a:rPr>
              <a:t>recherchera</a:t>
            </a:r>
            <a:r>
              <a:rPr spc="10" dirty="0">
                <a:solidFill>
                  <a:prstClr val="black"/>
                </a:solidFill>
                <a:latin typeface="Verdana"/>
                <a:cs typeface="Verdana"/>
              </a:rPr>
              <a:t> </a:t>
            </a:r>
            <a:r>
              <a:rPr spc="-10" dirty="0">
                <a:solidFill>
                  <a:prstClr val="black"/>
                </a:solidFill>
                <a:latin typeface="Verdana"/>
                <a:cs typeface="Verdana"/>
              </a:rPr>
              <a:t>géographie,</a:t>
            </a:r>
            <a:r>
              <a:rPr spc="15" dirty="0">
                <a:solidFill>
                  <a:prstClr val="black"/>
                </a:solidFill>
                <a:latin typeface="Verdana"/>
                <a:cs typeface="Verdana"/>
              </a:rPr>
              <a:t> </a:t>
            </a:r>
            <a:r>
              <a:rPr spc="-5" dirty="0">
                <a:solidFill>
                  <a:prstClr val="black"/>
                </a:solidFill>
                <a:latin typeface="Verdana"/>
                <a:cs typeface="Verdana"/>
              </a:rPr>
              <a:t>géométrie,</a:t>
            </a:r>
            <a:r>
              <a:rPr spc="10" dirty="0">
                <a:solidFill>
                  <a:prstClr val="black"/>
                </a:solidFill>
                <a:latin typeface="Verdana"/>
                <a:cs typeface="Verdana"/>
              </a:rPr>
              <a:t> </a:t>
            </a:r>
            <a:r>
              <a:rPr spc="-5" dirty="0">
                <a:solidFill>
                  <a:prstClr val="black"/>
                </a:solidFill>
                <a:latin typeface="Verdana"/>
                <a:cs typeface="Verdana"/>
              </a:rPr>
              <a:t>géologie,</a:t>
            </a:r>
            <a:r>
              <a:rPr spc="10" dirty="0">
                <a:solidFill>
                  <a:prstClr val="black"/>
                </a:solidFill>
                <a:latin typeface="Verdana"/>
                <a:cs typeface="Verdana"/>
              </a:rPr>
              <a:t> </a:t>
            </a:r>
            <a:r>
              <a:rPr spc="-5" dirty="0">
                <a:solidFill>
                  <a:prstClr val="black"/>
                </a:solidFill>
                <a:latin typeface="Verdana"/>
                <a:cs typeface="Verdana"/>
              </a:rPr>
              <a:t>etc.</a:t>
            </a:r>
            <a:endParaRPr>
              <a:solidFill>
                <a:prstClr val="black"/>
              </a:solidFill>
              <a:latin typeface="Verdana"/>
              <a:cs typeface="Verdana"/>
            </a:endParaRPr>
          </a:p>
          <a:p>
            <a:pPr marL="927100">
              <a:spcBef>
                <a:spcPts val="795"/>
              </a:spcBef>
            </a:pPr>
            <a:r>
              <a:rPr dirty="0">
                <a:solidFill>
                  <a:prstClr val="black"/>
                </a:solidFill>
                <a:latin typeface="Verdana"/>
                <a:cs typeface="Verdana"/>
              </a:rPr>
              <a:t>Ex</a:t>
            </a:r>
            <a:r>
              <a:rPr spc="-5" dirty="0">
                <a:solidFill>
                  <a:prstClr val="black"/>
                </a:solidFill>
                <a:latin typeface="Verdana"/>
                <a:cs typeface="Verdana"/>
              </a:rPr>
              <a:t> </a:t>
            </a:r>
            <a:r>
              <a:rPr dirty="0">
                <a:solidFill>
                  <a:prstClr val="black"/>
                </a:solidFill>
                <a:latin typeface="Verdana"/>
                <a:cs typeface="Verdana"/>
              </a:rPr>
              <a:t>:</a:t>
            </a:r>
            <a:r>
              <a:rPr spc="5" dirty="0">
                <a:solidFill>
                  <a:prstClr val="black"/>
                </a:solidFill>
                <a:latin typeface="Verdana"/>
                <a:cs typeface="Verdana"/>
              </a:rPr>
              <a:t> </a:t>
            </a:r>
            <a:r>
              <a:rPr dirty="0">
                <a:solidFill>
                  <a:prstClr val="black"/>
                </a:solidFill>
                <a:latin typeface="Verdana"/>
                <a:cs typeface="Verdana"/>
              </a:rPr>
              <a:t>nation$</a:t>
            </a:r>
            <a:r>
              <a:rPr spc="5" dirty="0">
                <a:solidFill>
                  <a:prstClr val="black"/>
                </a:solidFill>
                <a:latin typeface="Verdana"/>
                <a:cs typeface="Verdana"/>
              </a:rPr>
              <a:t> </a:t>
            </a:r>
            <a:r>
              <a:rPr spc="-10" dirty="0">
                <a:solidFill>
                  <a:prstClr val="black"/>
                </a:solidFill>
                <a:latin typeface="Verdana"/>
                <a:cs typeface="Verdana"/>
              </a:rPr>
              <a:t>recherchera</a:t>
            </a:r>
            <a:r>
              <a:rPr spc="5" dirty="0">
                <a:solidFill>
                  <a:prstClr val="black"/>
                </a:solidFill>
                <a:latin typeface="Verdana"/>
                <a:cs typeface="Verdana"/>
              </a:rPr>
              <a:t> </a:t>
            </a:r>
            <a:r>
              <a:rPr dirty="0">
                <a:solidFill>
                  <a:prstClr val="black"/>
                </a:solidFill>
                <a:latin typeface="Verdana"/>
                <a:cs typeface="Verdana"/>
              </a:rPr>
              <a:t>national,</a:t>
            </a:r>
            <a:r>
              <a:rPr spc="-15" dirty="0">
                <a:solidFill>
                  <a:prstClr val="black"/>
                </a:solidFill>
                <a:latin typeface="Verdana"/>
                <a:cs typeface="Verdana"/>
              </a:rPr>
              <a:t> </a:t>
            </a:r>
            <a:r>
              <a:rPr dirty="0">
                <a:solidFill>
                  <a:prstClr val="black"/>
                </a:solidFill>
                <a:latin typeface="Verdana"/>
                <a:cs typeface="Verdana"/>
              </a:rPr>
              <a:t>nationaux,</a:t>
            </a:r>
            <a:r>
              <a:rPr spc="-20" dirty="0">
                <a:solidFill>
                  <a:prstClr val="black"/>
                </a:solidFill>
                <a:latin typeface="Verdana"/>
                <a:cs typeface="Verdana"/>
              </a:rPr>
              <a:t> </a:t>
            </a:r>
            <a:r>
              <a:rPr dirty="0">
                <a:solidFill>
                  <a:prstClr val="black"/>
                </a:solidFill>
                <a:latin typeface="Verdana"/>
                <a:cs typeface="Verdana"/>
              </a:rPr>
              <a:t>nationalité</a:t>
            </a:r>
            <a:r>
              <a:rPr spc="-15" dirty="0">
                <a:solidFill>
                  <a:prstClr val="black"/>
                </a:solidFill>
                <a:latin typeface="Verdana"/>
                <a:cs typeface="Verdana"/>
              </a:rPr>
              <a:t> </a:t>
            </a:r>
            <a:r>
              <a:rPr spc="-5" dirty="0">
                <a:solidFill>
                  <a:prstClr val="black"/>
                </a:solidFill>
                <a:latin typeface="Verdana"/>
                <a:cs typeface="Verdana"/>
              </a:rPr>
              <a:t>(permet</a:t>
            </a:r>
            <a:r>
              <a:rPr spc="15" dirty="0">
                <a:solidFill>
                  <a:prstClr val="black"/>
                </a:solidFill>
                <a:latin typeface="Verdana"/>
                <a:cs typeface="Verdana"/>
              </a:rPr>
              <a:t> </a:t>
            </a:r>
            <a:r>
              <a:rPr dirty="0">
                <a:solidFill>
                  <a:prstClr val="black"/>
                </a:solidFill>
                <a:latin typeface="Verdana"/>
                <a:cs typeface="Verdana"/>
              </a:rPr>
              <a:t>d'inclure</a:t>
            </a:r>
            <a:r>
              <a:rPr spc="15" dirty="0">
                <a:solidFill>
                  <a:prstClr val="black"/>
                </a:solidFill>
                <a:latin typeface="Verdana"/>
                <a:cs typeface="Verdana"/>
              </a:rPr>
              <a:t> </a:t>
            </a:r>
            <a:r>
              <a:rPr dirty="0">
                <a:solidFill>
                  <a:prstClr val="black"/>
                </a:solidFill>
                <a:latin typeface="Verdana"/>
                <a:cs typeface="Verdana"/>
              </a:rPr>
              <a:t>les </a:t>
            </a:r>
            <a:r>
              <a:rPr spc="-5" dirty="0">
                <a:solidFill>
                  <a:prstClr val="black"/>
                </a:solidFill>
                <a:latin typeface="Verdana"/>
                <a:cs typeface="Verdana"/>
              </a:rPr>
              <a:t>pluriels-aux)</a:t>
            </a:r>
            <a:endParaRPr>
              <a:solidFill>
                <a:prstClr val="black"/>
              </a:solidFill>
              <a:latin typeface="Verdana"/>
              <a:cs typeface="Verdana"/>
            </a:endParaRPr>
          </a:p>
        </p:txBody>
      </p:sp>
    </p:spTree>
    <p:extLst>
      <p:ext uri="{BB962C8B-B14F-4D97-AF65-F5344CB8AC3E}">
        <p14:creationId xmlns:p14="http://schemas.microsoft.com/office/powerpoint/2010/main" val="2624529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73755" y="246633"/>
            <a:ext cx="6405245" cy="330835"/>
          </a:xfrm>
          <a:prstGeom prst="rect">
            <a:avLst/>
          </a:prstGeom>
        </p:spPr>
        <p:txBody>
          <a:bodyPr vert="horz" wrap="square" lIns="0" tIns="12700" rIns="0" bIns="0" rtlCol="0">
            <a:spAutoFit/>
          </a:bodyPr>
          <a:lstStyle/>
          <a:p>
            <a:pPr marL="12700">
              <a:lnSpc>
                <a:spcPct val="100000"/>
              </a:lnSpc>
              <a:spcBef>
                <a:spcPts val="100"/>
              </a:spcBef>
              <a:tabLst>
                <a:tab pos="2287905" algn="l"/>
              </a:tabLst>
            </a:pPr>
            <a:r>
              <a:rPr i="0" u="heavy" dirty="0">
                <a:uFill>
                  <a:solidFill>
                    <a:srgbClr val="FFFFFF"/>
                  </a:solidFill>
                </a:uFill>
                <a:latin typeface="Verdana"/>
                <a:cs typeface="Verdana"/>
              </a:rPr>
              <a:t>CHAPITRE</a:t>
            </a:r>
            <a:r>
              <a:rPr i="0" u="heavy" spc="-10" dirty="0">
                <a:uFill>
                  <a:solidFill>
                    <a:srgbClr val="FFFFFF"/>
                  </a:solidFill>
                </a:uFill>
                <a:latin typeface="Verdana"/>
                <a:cs typeface="Verdana"/>
              </a:rPr>
              <a:t> </a:t>
            </a:r>
            <a:r>
              <a:rPr i="0" u="heavy" dirty="0">
                <a:uFill>
                  <a:solidFill>
                    <a:srgbClr val="FFFFFF"/>
                  </a:solidFill>
                </a:uFill>
                <a:latin typeface="Verdana"/>
                <a:cs typeface="Verdana"/>
              </a:rPr>
              <a:t>03</a:t>
            </a:r>
            <a:r>
              <a:rPr i="0" u="heavy" spc="-25" dirty="0">
                <a:uFill>
                  <a:solidFill>
                    <a:srgbClr val="FFFFFF"/>
                  </a:solidFill>
                </a:uFill>
                <a:latin typeface="Verdana"/>
                <a:cs typeface="Verdana"/>
              </a:rPr>
              <a:t> </a:t>
            </a:r>
            <a:r>
              <a:rPr i="0" u="heavy" dirty="0">
                <a:uFill>
                  <a:solidFill>
                    <a:srgbClr val="FFFFFF"/>
                  </a:solidFill>
                </a:uFill>
                <a:latin typeface="Verdana"/>
                <a:cs typeface="Verdana"/>
              </a:rPr>
              <a:t>:</a:t>
            </a:r>
            <a:r>
              <a:rPr i="0" dirty="0">
                <a:latin typeface="Verdana"/>
                <a:cs typeface="Verdana"/>
              </a:rPr>
              <a:t>	</a:t>
            </a:r>
            <a:r>
              <a:rPr spc="-5" dirty="0"/>
              <a:t>LOCALISER</a:t>
            </a:r>
            <a:r>
              <a:rPr spc="-55" dirty="0"/>
              <a:t> </a:t>
            </a:r>
            <a:r>
              <a:rPr spc="-5" dirty="0"/>
              <a:t>LES</a:t>
            </a:r>
            <a:r>
              <a:rPr spc="-20" dirty="0"/>
              <a:t> </a:t>
            </a:r>
            <a:r>
              <a:rPr dirty="0"/>
              <a:t>DOCUMENTS</a:t>
            </a:r>
          </a:p>
        </p:txBody>
      </p:sp>
      <p:sp>
        <p:nvSpPr>
          <p:cNvPr id="3" name="object 3"/>
          <p:cNvSpPr txBox="1"/>
          <p:nvPr/>
        </p:nvSpPr>
        <p:spPr>
          <a:xfrm>
            <a:off x="218033" y="619992"/>
            <a:ext cx="11758930" cy="6198870"/>
          </a:xfrm>
          <a:prstGeom prst="rect">
            <a:avLst/>
          </a:prstGeom>
        </p:spPr>
        <p:txBody>
          <a:bodyPr vert="horz" wrap="square" lIns="0" tIns="149225" rIns="0" bIns="0" rtlCol="0">
            <a:spAutoFit/>
          </a:bodyPr>
          <a:lstStyle/>
          <a:p>
            <a:pPr marL="12700">
              <a:spcBef>
                <a:spcPts val="1175"/>
              </a:spcBef>
            </a:pPr>
            <a:r>
              <a:rPr b="1" dirty="0">
                <a:solidFill>
                  <a:srgbClr val="339933"/>
                </a:solidFill>
                <a:latin typeface="Verdana"/>
                <a:cs typeface="Verdana"/>
              </a:rPr>
              <a:t>La</a:t>
            </a:r>
            <a:r>
              <a:rPr b="1" spc="-15" dirty="0">
                <a:solidFill>
                  <a:srgbClr val="339933"/>
                </a:solidFill>
                <a:latin typeface="Verdana"/>
                <a:cs typeface="Verdana"/>
              </a:rPr>
              <a:t> </a:t>
            </a:r>
            <a:r>
              <a:rPr b="1" spc="-5" dirty="0">
                <a:solidFill>
                  <a:srgbClr val="339933"/>
                </a:solidFill>
                <a:latin typeface="Verdana"/>
                <a:cs typeface="Verdana"/>
              </a:rPr>
              <a:t>recherche</a:t>
            </a:r>
            <a:r>
              <a:rPr b="1" spc="20" dirty="0">
                <a:solidFill>
                  <a:srgbClr val="339933"/>
                </a:solidFill>
                <a:latin typeface="Verdana"/>
                <a:cs typeface="Verdana"/>
              </a:rPr>
              <a:t> </a:t>
            </a:r>
            <a:r>
              <a:rPr b="1" spc="-5" dirty="0">
                <a:solidFill>
                  <a:srgbClr val="339933"/>
                </a:solidFill>
                <a:latin typeface="Verdana"/>
                <a:cs typeface="Verdana"/>
              </a:rPr>
              <a:t>par expression (guillemets</a:t>
            </a:r>
            <a:r>
              <a:rPr b="1" spc="-15" dirty="0">
                <a:solidFill>
                  <a:srgbClr val="339933"/>
                </a:solidFill>
                <a:latin typeface="Verdana"/>
                <a:cs typeface="Verdana"/>
              </a:rPr>
              <a:t> </a:t>
            </a:r>
            <a:r>
              <a:rPr b="1" dirty="0">
                <a:solidFill>
                  <a:srgbClr val="339933"/>
                </a:solidFill>
                <a:latin typeface="Verdana"/>
                <a:cs typeface="Verdana"/>
              </a:rPr>
              <a:t>«</a:t>
            </a:r>
            <a:r>
              <a:rPr b="1" spc="-15" dirty="0">
                <a:solidFill>
                  <a:srgbClr val="339933"/>
                </a:solidFill>
                <a:latin typeface="Verdana"/>
                <a:cs typeface="Verdana"/>
              </a:rPr>
              <a:t> </a:t>
            </a:r>
            <a:r>
              <a:rPr b="1" spc="-10" dirty="0">
                <a:solidFill>
                  <a:srgbClr val="339933"/>
                </a:solidFill>
                <a:latin typeface="Verdana"/>
                <a:cs typeface="Verdana"/>
              </a:rPr>
              <a:t>»)</a:t>
            </a:r>
            <a:endParaRPr>
              <a:solidFill>
                <a:prstClr val="black"/>
              </a:solidFill>
              <a:latin typeface="Verdana"/>
              <a:cs typeface="Verdana"/>
            </a:endParaRPr>
          </a:p>
          <a:p>
            <a:pPr marL="927100" algn="just">
              <a:spcBef>
                <a:spcPts val="1080"/>
              </a:spcBef>
            </a:pPr>
            <a:r>
              <a:rPr spc="-10" dirty="0">
                <a:solidFill>
                  <a:prstClr val="black"/>
                </a:solidFill>
                <a:latin typeface="Verdana"/>
                <a:cs typeface="Verdana"/>
              </a:rPr>
              <a:t>Permettent</a:t>
            </a:r>
            <a:r>
              <a:rPr spc="40" dirty="0">
                <a:solidFill>
                  <a:prstClr val="black"/>
                </a:solidFill>
                <a:latin typeface="Verdana"/>
                <a:cs typeface="Verdana"/>
              </a:rPr>
              <a:t> </a:t>
            </a:r>
            <a:r>
              <a:rPr spc="-5" dirty="0">
                <a:solidFill>
                  <a:prstClr val="black"/>
                </a:solidFill>
                <a:latin typeface="Verdana"/>
                <a:cs typeface="Verdana"/>
              </a:rPr>
              <a:t>de</a:t>
            </a:r>
            <a:r>
              <a:rPr spc="25" dirty="0">
                <a:solidFill>
                  <a:prstClr val="black"/>
                </a:solidFill>
                <a:latin typeface="Verdana"/>
                <a:cs typeface="Verdana"/>
              </a:rPr>
              <a:t> </a:t>
            </a:r>
            <a:r>
              <a:rPr spc="-5" dirty="0">
                <a:solidFill>
                  <a:prstClr val="black"/>
                </a:solidFill>
                <a:latin typeface="Verdana"/>
                <a:cs typeface="Verdana"/>
              </a:rPr>
              <a:t>restreindre</a:t>
            </a:r>
            <a:r>
              <a:rPr spc="15" dirty="0">
                <a:solidFill>
                  <a:prstClr val="black"/>
                </a:solidFill>
                <a:latin typeface="Verdana"/>
                <a:cs typeface="Verdana"/>
              </a:rPr>
              <a:t> </a:t>
            </a:r>
            <a:r>
              <a:rPr dirty="0">
                <a:solidFill>
                  <a:prstClr val="black"/>
                </a:solidFill>
                <a:latin typeface="Verdana"/>
                <a:cs typeface="Verdana"/>
              </a:rPr>
              <a:t>la</a:t>
            </a:r>
            <a:r>
              <a:rPr spc="-10" dirty="0">
                <a:solidFill>
                  <a:prstClr val="black"/>
                </a:solidFill>
                <a:latin typeface="Verdana"/>
                <a:cs typeface="Verdana"/>
              </a:rPr>
              <a:t> </a:t>
            </a:r>
            <a:r>
              <a:rPr spc="-5" dirty="0">
                <a:solidFill>
                  <a:prstClr val="black"/>
                </a:solidFill>
                <a:latin typeface="Verdana"/>
                <a:cs typeface="Verdana"/>
              </a:rPr>
              <a:t>recherche</a:t>
            </a:r>
            <a:r>
              <a:rPr spc="15" dirty="0">
                <a:solidFill>
                  <a:prstClr val="black"/>
                </a:solidFill>
                <a:latin typeface="Verdana"/>
                <a:cs typeface="Verdana"/>
              </a:rPr>
              <a:t> </a:t>
            </a:r>
            <a:r>
              <a:rPr dirty="0">
                <a:solidFill>
                  <a:prstClr val="black"/>
                </a:solidFill>
                <a:latin typeface="Verdana"/>
                <a:cs typeface="Verdana"/>
              </a:rPr>
              <a:t>à</a:t>
            </a:r>
            <a:r>
              <a:rPr spc="10" dirty="0">
                <a:solidFill>
                  <a:prstClr val="black"/>
                </a:solidFill>
                <a:latin typeface="Verdana"/>
                <a:cs typeface="Verdana"/>
              </a:rPr>
              <a:t> </a:t>
            </a:r>
            <a:r>
              <a:rPr spc="-5" dirty="0">
                <a:solidFill>
                  <a:prstClr val="black"/>
                </a:solidFill>
                <a:latin typeface="Verdana"/>
                <a:cs typeface="Verdana"/>
              </a:rPr>
              <a:t>une</a:t>
            </a:r>
            <a:r>
              <a:rPr dirty="0">
                <a:solidFill>
                  <a:prstClr val="black"/>
                </a:solidFill>
                <a:latin typeface="Verdana"/>
                <a:cs typeface="Verdana"/>
              </a:rPr>
              <a:t> </a:t>
            </a:r>
            <a:r>
              <a:rPr spc="-5" dirty="0">
                <a:solidFill>
                  <a:prstClr val="black"/>
                </a:solidFill>
                <a:latin typeface="Verdana"/>
                <a:cs typeface="Verdana"/>
              </a:rPr>
              <a:t>expression</a:t>
            </a:r>
            <a:r>
              <a:rPr spc="5" dirty="0">
                <a:solidFill>
                  <a:prstClr val="black"/>
                </a:solidFill>
                <a:latin typeface="Verdana"/>
                <a:cs typeface="Verdana"/>
              </a:rPr>
              <a:t> </a:t>
            </a:r>
            <a:r>
              <a:rPr spc="-5" dirty="0">
                <a:solidFill>
                  <a:prstClr val="black"/>
                </a:solidFill>
                <a:latin typeface="Verdana"/>
                <a:cs typeface="Verdana"/>
              </a:rPr>
              <a:t>exacte.</a:t>
            </a:r>
            <a:endParaRPr>
              <a:solidFill>
                <a:prstClr val="black"/>
              </a:solidFill>
              <a:latin typeface="Verdana"/>
              <a:cs typeface="Verdana"/>
            </a:endParaRPr>
          </a:p>
          <a:p>
            <a:pPr marL="12700" marR="5080" indent="914400" algn="just">
              <a:lnSpc>
                <a:spcPct val="150000"/>
              </a:lnSpc>
            </a:pPr>
            <a:r>
              <a:rPr dirty="0">
                <a:solidFill>
                  <a:prstClr val="black"/>
                </a:solidFill>
                <a:latin typeface="Verdana"/>
                <a:cs typeface="Verdana"/>
              </a:rPr>
              <a:t>Elle </a:t>
            </a:r>
            <a:r>
              <a:rPr spc="-5" dirty="0">
                <a:solidFill>
                  <a:prstClr val="black"/>
                </a:solidFill>
                <a:latin typeface="Verdana"/>
                <a:cs typeface="Verdana"/>
              </a:rPr>
              <a:t>permet de lancer </a:t>
            </a:r>
            <a:r>
              <a:rPr dirty="0">
                <a:solidFill>
                  <a:prstClr val="black"/>
                </a:solidFill>
                <a:latin typeface="Verdana"/>
                <a:cs typeface="Verdana"/>
              </a:rPr>
              <a:t>une </a:t>
            </a:r>
            <a:r>
              <a:rPr spc="-5" dirty="0">
                <a:solidFill>
                  <a:prstClr val="black"/>
                </a:solidFill>
                <a:latin typeface="Verdana"/>
                <a:cs typeface="Verdana"/>
              </a:rPr>
              <a:t>recherche </a:t>
            </a:r>
            <a:r>
              <a:rPr dirty="0">
                <a:solidFill>
                  <a:prstClr val="black"/>
                </a:solidFill>
                <a:latin typeface="Verdana"/>
                <a:cs typeface="Verdana"/>
              </a:rPr>
              <a:t>sur une « </a:t>
            </a:r>
            <a:r>
              <a:rPr spc="-5" dirty="0">
                <a:solidFill>
                  <a:prstClr val="black"/>
                </a:solidFill>
                <a:latin typeface="Verdana"/>
                <a:cs typeface="Verdana"/>
              </a:rPr>
              <a:t>chaîne de </a:t>
            </a:r>
            <a:r>
              <a:rPr spc="-10" dirty="0">
                <a:solidFill>
                  <a:prstClr val="black"/>
                </a:solidFill>
                <a:latin typeface="Verdana"/>
                <a:cs typeface="Verdana"/>
              </a:rPr>
              <a:t>caractères </a:t>
            </a:r>
            <a:r>
              <a:rPr dirty="0">
                <a:solidFill>
                  <a:prstClr val="black"/>
                </a:solidFill>
                <a:latin typeface="Verdana"/>
                <a:cs typeface="Verdana"/>
              </a:rPr>
              <a:t>» </a:t>
            </a:r>
            <a:r>
              <a:rPr spc="-5" dirty="0">
                <a:solidFill>
                  <a:prstClr val="black"/>
                </a:solidFill>
                <a:latin typeface="Verdana"/>
                <a:cs typeface="Verdana"/>
              </a:rPr>
              <a:t>(mêmes </a:t>
            </a:r>
            <a:r>
              <a:rPr dirty="0">
                <a:solidFill>
                  <a:prstClr val="black"/>
                </a:solidFill>
                <a:latin typeface="Verdana"/>
                <a:cs typeface="Verdana"/>
              </a:rPr>
              <a:t>mots </a:t>
            </a:r>
            <a:r>
              <a:rPr spc="-5" dirty="0">
                <a:solidFill>
                  <a:prstClr val="black"/>
                </a:solidFill>
                <a:latin typeface="Verdana"/>
                <a:cs typeface="Verdana"/>
              </a:rPr>
              <a:t>dans </a:t>
            </a:r>
            <a:r>
              <a:rPr spc="10" dirty="0">
                <a:solidFill>
                  <a:prstClr val="black"/>
                </a:solidFill>
                <a:latin typeface="Verdana"/>
                <a:cs typeface="Verdana"/>
              </a:rPr>
              <a:t>le </a:t>
            </a:r>
            <a:r>
              <a:rPr spc="15" dirty="0">
                <a:solidFill>
                  <a:prstClr val="black"/>
                </a:solidFill>
                <a:latin typeface="Verdana"/>
                <a:cs typeface="Verdana"/>
              </a:rPr>
              <a:t> </a:t>
            </a:r>
            <a:r>
              <a:rPr dirty="0">
                <a:solidFill>
                  <a:prstClr val="black"/>
                </a:solidFill>
                <a:latin typeface="Verdana"/>
                <a:cs typeface="Verdana"/>
              </a:rPr>
              <a:t>même </a:t>
            </a:r>
            <a:r>
              <a:rPr spc="-5" dirty="0">
                <a:solidFill>
                  <a:prstClr val="black"/>
                </a:solidFill>
                <a:latin typeface="Verdana"/>
                <a:cs typeface="Verdana"/>
              </a:rPr>
              <a:t>ordre). </a:t>
            </a:r>
            <a:r>
              <a:rPr dirty="0">
                <a:solidFill>
                  <a:prstClr val="black"/>
                </a:solidFill>
                <a:latin typeface="Verdana"/>
                <a:cs typeface="Verdana"/>
              </a:rPr>
              <a:t>Le </a:t>
            </a:r>
            <a:r>
              <a:rPr spc="-5" dirty="0">
                <a:solidFill>
                  <a:prstClr val="black"/>
                </a:solidFill>
                <a:latin typeface="Verdana"/>
                <a:cs typeface="Verdana"/>
              </a:rPr>
              <a:t>guillemet </a:t>
            </a:r>
            <a:r>
              <a:rPr dirty="0">
                <a:solidFill>
                  <a:prstClr val="black"/>
                </a:solidFill>
                <a:latin typeface="Verdana"/>
                <a:cs typeface="Verdana"/>
              </a:rPr>
              <a:t>est </a:t>
            </a:r>
            <a:r>
              <a:rPr spc="-5" dirty="0">
                <a:solidFill>
                  <a:prstClr val="black"/>
                </a:solidFill>
                <a:latin typeface="Verdana"/>
                <a:cs typeface="Verdana"/>
              </a:rPr>
              <a:t>particulièrement </a:t>
            </a:r>
            <a:r>
              <a:rPr dirty="0">
                <a:solidFill>
                  <a:prstClr val="black"/>
                </a:solidFill>
                <a:latin typeface="Verdana"/>
                <a:cs typeface="Verdana"/>
              </a:rPr>
              <a:t>utile lorsqu'une </a:t>
            </a:r>
            <a:r>
              <a:rPr spc="-5" dirty="0">
                <a:solidFill>
                  <a:prstClr val="black"/>
                </a:solidFill>
                <a:latin typeface="Verdana"/>
                <a:cs typeface="Verdana"/>
              </a:rPr>
              <a:t>recherche entraîne </a:t>
            </a:r>
            <a:r>
              <a:rPr dirty="0">
                <a:solidFill>
                  <a:prstClr val="black"/>
                </a:solidFill>
                <a:latin typeface="Verdana"/>
                <a:cs typeface="Verdana"/>
              </a:rPr>
              <a:t>un </a:t>
            </a:r>
            <a:r>
              <a:rPr spc="-5" dirty="0">
                <a:solidFill>
                  <a:prstClr val="black"/>
                </a:solidFill>
                <a:latin typeface="Verdana"/>
                <a:cs typeface="Verdana"/>
              </a:rPr>
              <a:t>trop </a:t>
            </a:r>
            <a:r>
              <a:rPr spc="-10" dirty="0">
                <a:solidFill>
                  <a:prstClr val="black"/>
                </a:solidFill>
                <a:latin typeface="Verdana"/>
                <a:cs typeface="Verdana"/>
              </a:rPr>
              <a:t>grand </a:t>
            </a:r>
            <a:r>
              <a:rPr spc="-5" dirty="0">
                <a:solidFill>
                  <a:prstClr val="black"/>
                </a:solidFill>
                <a:latin typeface="Verdana"/>
                <a:cs typeface="Verdana"/>
              </a:rPr>
              <a:t> </a:t>
            </a:r>
            <a:r>
              <a:rPr dirty="0">
                <a:solidFill>
                  <a:prstClr val="black"/>
                </a:solidFill>
                <a:latin typeface="Verdana"/>
                <a:cs typeface="Verdana"/>
              </a:rPr>
              <a:t>nombre</a:t>
            </a:r>
            <a:r>
              <a:rPr spc="-10" dirty="0">
                <a:solidFill>
                  <a:prstClr val="black"/>
                </a:solidFill>
                <a:latin typeface="Verdana"/>
                <a:cs typeface="Verdana"/>
              </a:rPr>
              <a:t> </a:t>
            </a:r>
            <a:r>
              <a:rPr spc="-5" dirty="0">
                <a:solidFill>
                  <a:prstClr val="black"/>
                </a:solidFill>
                <a:latin typeface="Verdana"/>
                <a:cs typeface="Verdana"/>
              </a:rPr>
              <a:t>de</a:t>
            </a:r>
            <a:r>
              <a:rPr spc="20" dirty="0">
                <a:solidFill>
                  <a:prstClr val="black"/>
                </a:solidFill>
                <a:latin typeface="Verdana"/>
                <a:cs typeface="Verdana"/>
              </a:rPr>
              <a:t> </a:t>
            </a:r>
            <a:r>
              <a:rPr spc="-5" dirty="0">
                <a:solidFill>
                  <a:prstClr val="black"/>
                </a:solidFill>
                <a:latin typeface="Verdana"/>
                <a:cs typeface="Verdana"/>
              </a:rPr>
              <a:t>résultats ou</a:t>
            </a:r>
            <a:r>
              <a:rPr dirty="0">
                <a:solidFill>
                  <a:prstClr val="black"/>
                </a:solidFill>
                <a:latin typeface="Verdana"/>
                <a:cs typeface="Verdana"/>
              </a:rPr>
              <a:t> </a:t>
            </a:r>
            <a:r>
              <a:rPr spc="-5" dirty="0">
                <a:solidFill>
                  <a:prstClr val="black"/>
                </a:solidFill>
                <a:latin typeface="Verdana"/>
                <a:cs typeface="Verdana"/>
              </a:rPr>
              <a:t>pour</a:t>
            </a:r>
            <a:r>
              <a:rPr spc="-10" dirty="0">
                <a:solidFill>
                  <a:prstClr val="black"/>
                </a:solidFill>
                <a:latin typeface="Verdana"/>
                <a:cs typeface="Verdana"/>
              </a:rPr>
              <a:t> </a:t>
            </a:r>
            <a:r>
              <a:rPr spc="-5" dirty="0">
                <a:solidFill>
                  <a:prstClr val="black"/>
                </a:solidFill>
                <a:latin typeface="Verdana"/>
                <a:cs typeface="Verdana"/>
              </a:rPr>
              <a:t>rechercher</a:t>
            </a:r>
            <a:r>
              <a:rPr spc="20" dirty="0">
                <a:solidFill>
                  <a:prstClr val="black"/>
                </a:solidFill>
                <a:latin typeface="Verdana"/>
                <a:cs typeface="Verdana"/>
              </a:rPr>
              <a:t> </a:t>
            </a:r>
            <a:r>
              <a:rPr spc="-5" dirty="0">
                <a:solidFill>
                  <a:prstClr val="black"/>
                </a:solidFill>
                <a:latin typeface="Verdana"/>
                <a:cs typeface="Verdana"/>
              </a:rPr>
              <a:t>précisément</a:t>
            </a:r>
            <a:r>
              <a:rPr spc="20" dirty="0">
                <a:solidFill>
                  <a:prstClr val="black"/>
                </a:solidFill>
                <a:latin typeface="Verdana"/>
                <a:cs typeface="Verdana"/>
              </a:rPr>
              <a:t> </a:t>
            </a:r>
            <a:r>
              <a:rPr dirty="0">
                <a:solidFill>
                  <a:prstClr val="black"/>
                </a:solidFill>
                <a:latin typeface="Verdana"/>
                <a:cs typeface="Verdana"/>
              </a:rPr>
              <a:t>une</a:t>
            </a:r>
            <a:r>
              <a:rPr spc="-5" dirty="0">
                <a:solidFill>
                  <a:prstClr val="black"/>
                </a:solidFill>
                <a:latin typeface="Verdana"/>
                <a:cs typeface="Verdana"/>
              </a:rPr>
              <a:t> expression</a:t>
            </a:r>
            <a:endParaRPr>
              <a:solidFill>
                <a:prstClr val="black"/>
              </a:solidFill>
              <a:latin typeface="Verdana"/>
              <a:cs typeface="Verdana"/>
            </a:endParaRPr>
          </a:p>
          <a:p>
            <a:pPr marL="927100" algn="just">
              <a:spcBef>
                <a:spcPts val="1080"/>
              </a:spcBef>
            </a:pPr>
            <a:r>
              <a:rPr spc="-5" dirty="0">
                <a:solidFill>
                  <a:prstClr val="black"/>
                </a:solidFill>
                <a:latin typeface="Verdana"/>
                <a:cs typeface="Verdana"/>
              </a:rPr>
              <a:t>Ex.</a:t>
            </a:r>
            <a:r>
              <a:rPr spc="229" dirty="0">
                <a:solidFill>
                  <a:prstClr val="black"/>
                </a:solidFill>
                <a:latin typeface="Verdana"/>
                <a:cs typeface="Verdana"/>
              </a:rPr>
              <a:t> </a:t>
            </a:r>
            <a:r>
              <a:rPr dirty="0">
                <a:solidFill>
                  <a:prstClr val="black"/>
                </a:solidFill>
                <a:latin typeface="Verdana"/>
                <a:cs typeface="Verdana"/>
              </a:rPr>
              <a:t>:</a:t>
            </a:r>
            <a:r>
              <a:rPr spc="210" dirty="0">
                <a:solidFill>
                  <a:prstClr val="black"/>
                </a:solidFill>
                <a:latin typeface="Verdana"/>
                <a:cs typeface="Verdana"/>
              </a:rPr>
              <a:t> </a:t>
            </a:r>
            <a:r>
              <a:rPr dirty="0">
                <a:solidFill>
                  <a:prstClr val="black"/>
                </a:solidFill>
                <a:latin typeface="Verdana"/>
                <a:cs typeface="Verdana"/>
              </a:rPr>
              <a:t>«</a:t>
            </a:r>
            <a:r>
              <a:rPr spc="229" dirty="0">
                <a:solidFill>
                  <a:prstClr val="black"/>
                </a:solidFill>
                <a:latin typeface="Verdana"/>
                <a:cs typeface="Verdana"/>
              </a:rPr>
              <a:t> </a:t>
            </a:r>
            <a:r>
              <a:rPr spc="-5" dirty="0">
                <a:solidFill>
                  <a:prstClr val="black"/>
                </a:solidFill>
                <a:latin typeface="Verdana"/>
                <a:cs typeface="Verdana"/>
              </a:rPr>
              <a:t>vitamine</a:t>
            </a:r>
            <a:r>
              <a:rPr spc="220" dirty="0">
                <a:solidFill>
                  <a:prstClr val="black"/>
                </a:solidFill>
                <a:latin typeface="Verdana"/>
                <a:cs typeface="Verdana"/>
              </a:rPr>
              <a:t> </a:t>
            </a:r>
            <a:r>
              <a:rPr dirty="0">
                <a:solidFill>
                  <a:prstClr val="black"/>
                </a:solidFill>
                <a:latin typeface="Verdana"/>
                <a:cs typeface="Verdana"/>
              </a:rPr>
              <a:t>C</a:t>
            </a:r>
            <a:r>
              <a:rPr spc="229" dirty="0">
                <a:solidFill>
                  <a:prstClr val="black"/>
                </a:solidFill>
                <a:latin typeface="Verdana"/>
                <a:cs typeface="Verdana"/>
              </a:rPr>
              <a:t> </a:t>
            </a:r>
            <a:r>
              <a:rPr dirty="0">
                <a:solidFill>
                  <a:prstClr val="black"/>
                </a:solidFill>
                <a:latin typeface="Verdana"/>
                <a:cs typeface="Verdana"/>
              </a:rPr>
              <a:t>»</a:t>
            </a:r>
            <a:r>
              <a:rPr spc="229" dirty="0">
                <a:solidFill>
                  <a:prstClr val="black"/>
                </a:solidFill>
                <a:latin typeface="Verdana"/>
                <a:cs typeface="Verdana"/>
              </a:rPr>
              <a:t> </a:t>
            </a:r>
            <a:r>
              <a:rPr spc="-10" dirty="0">
                <a:solidFill>
                  <a:prstClr val="black"/>
                </a:solidFill>
                <a:latin typeface="Verdana"/>
                <a:cs typeface="Verdana"/>
              </a:rPr>
              <a:t>recherchera</a:t>
            </a:r>
            <a:r>
              <a:rPr spc="225" dirty="0">
                <a:solidFill>
                  <a:prstClr val="black"/>
                </a:solidFill>
                <a:latin typeface="Verdana"/>
                <a:cs typeface="Verdana"/>
              </a:rPr>
              <a:t> </a:t>
            </a:r>
            <a:r>
              <a:rPr dirty="0">
                <a:solidFill>
                  <a:prstClr val="black"/>
                </a:solidFill>
                <a:latin typeface="Verdana"/>
                <a:cs typeface="Verdana"/>
              </a:rPr>
              <a:t>les</a:t>
            </a:r>
            <a:r>
              <a:rPr spc="225" dirty="0">
                <a:solidFill>
                  <a:prstClr val="black"/>
                </a:solidFill>
                <a:latin typeface="Verdana"/>
                <a:cs typeface="Verdana"/>
              </a:rPr>
              <a:t> </a:t>
            </a:r>
            <a:r>
              <a:rPr spc="-5" dirty="0">
                <a:solidFill>
                  <a:prstClr val="black"/>
                </a:solidFill>
                <a:latin typeface="Verdana"/>
                <a:cs typeface="Verdana"/>
              </a:rPr>
              <a:t>références</a:t>
            </a:r>
            <a:r>
              <a:rPr spc="220" dirty="0">
                <a:solidFill>
                  <a:prstClr val="black"/>
                </a:solidFill>
                <a:latin typeface="Verdana"/>
                <a:cs typeface="Verdana"/>
              </a:rPr>
              <a:t> </a:t>
            </a:r>
            <a:r>
              <a:rPr spc="-5" dirty="0">
                <a:solidFill>
                  <a:prstClr val="black"/>
                </a:solidFill>
                <a:latin typeface="Verdana"/>
                <a:cs typeface="Verdana"/>
              </a:rPr>
              <a:t>contenant</a:t>
            </a:r>
            <a:r>
              <a:rPr spc="225" dirty="0">
                <a:solidFill>
                  <a:prstClr val="black"/>
                </a:solidFill>
                <a:latin typeface="Verdana"/>
                <a:cs typeface="Verdana"/>
              </a:rPr>
              <a:t> </a:t>
            </a:r>
            <a:r>
              <a:rPr spc="-5" dirty="0">
                <a:solidFill>
                  <a:prstClr val="black"/>
                </a:solidFill>
                <a:latin typeface="Verdana"/>
                <a:cs typeface="Verdana"/>
              </a:rPr>
              <a:t>cette</a:t>
            </a:r>
            <a:r>
              <a:rPr spc="220" dirty="0">
                <a:solidFill>
                  <a:prstClr val="black"/>
                </a:solidFill>
                <a:latin typeface="Verdana"/>
                <a:cs typeface="Verdana"/>
              </a:rPr>
              <a:t> </a:t>
            </a:r>
            <a:r>
              <a:rPr spc="-5" dirty="0">
                <a:solidFill>
                  <a:prstClr val="black"/>
                </a:solidFill>
                <a:latin typeface="Verdana"/>
                <a:cs typeface="Verdana"/>
              </a:rPr>
              <a:t>expression</a:t>
            </a:r>
            <a:r>
              <a:rPr spc="229" dirty="0">
                <a:solidFill>
                  <a:prstClr val="black"/>
                </a:solidFill>
                <a:latin typeface="Verdana"/>
                <a:cs typeface="Verdana"/>
              </a:rPr>
              <a:t> </a:t>
            </a:r>
            <a:r>
              <a:rPr spc="-5" dirty="0">
                <a:solidFill>
                  <a:prstClr val="black"/>
                </a:solidFill>
                <a:latin typeface="Verdana"/>
                <a:cs typeface="Verdana"/>
              </a:rPr>
              <a:t>dans</a:t>
            </a:r>
            <a:r>
              <a:rPr spc="220" dirty="0">
                <a:solidFill>
                  <a:prstClr val="black"/>
                </a:solidFill>
                <a:latin typeface="Verdana"/>
                <a:cs typeface="Verdana"/>
              </a:rPr>
              <a:t> </a:t>
            </a:r>
            <a:r>
              <a:rPr spc="-5" dirty="0">
                <a:solidFill>
                  <a:prstClr val="black"/>
                </a:solidFill>
                <a:latin typeface="Verdana"/>
                <a:cs typeface="Verdana"/>
              </a:rPr>
              <a:t>l'ordre</a:t>
            </a:r>
            <a:r>
              <a:rPr spc="225" dirty="0">
                <a:solidFill>
                  <a:prstClr val="black"/>
                </a:solidFill>
                <a:latin typeface="Verdana"/>
                <a:cs typeface="Verdana"/>
              </a:rPr>
              <a:t> </a:t>
            </a:r>
            <a:r>
              <a:rPr spc="-5" dirty="0">
                <a:solidFill>
                  <a:prstClr val="black"/>
                </a:solidFill>
                <a:latin typeface="Verdana"/>
                <a:cs typeface="Verdana"/>
              </a:rPr>
              <a:t>où</a:t>
            </a:r>
            <a:endParaRPr>
              <a:solidFill>
                <a:prstClr val="black"/>
              </a:solidFill>
              <a:latin typeface="Verdana"/>
              <a:cs typeface="Verdana"/>
            </a:endParaRPr>
          </a:p>
          <a:p>
            <a:pPr marL="12700">
              <a:spcBef>
                <a:spcPts val="1085"/>
              </a:spcBef>
            </a:pPr>
            <a:r>
              <a:rPr dirty="0">
                <a:solidFill>
                  <a:prstClr val="black"/>
                </a:solidFill>
                <a:latin typeface="Verdana"/>
                <a:cs typeface="Verdana"/>
              </a:rPr>
              <a:t>sont</a:t>
            </a:r>
            <a:r>
              <a:rPr spc="-20" dirty="0">
                <a:solidFill>
                  <a:prstClr val="black"/>
                </a:solidFill>
                <a:latin typeface="Verdana"/>
                <a:cs typeface="Verdana"/>
              </a:rPr>
              <a:t> </a:t>
            </a:r>
            <a:r>
              <a:rPr dirty="0">
                <a:solidFill>
                  <a:prstClr val="black"/>
                </a:solidFill>
                <a:latin typeface="Verdana"/>
                <a:cs typeface="Verdana"/>
              </a:rPr>
              <a:t>saisis</a:t>
            </a:r>
            <a:r>
              <a:rPr spc="-30" dirty="0">
                <a:solidFill>
                  <a:prstClr val="black"/>
                </a:solidFill>
                <a:latin typeface="Verdana"/>
                <a:cs typeface="Verdana"/>
              </a:rPr>
              <a:t> </a:t>
            </a:r>
            <a:r>
              <a:rPr dirty="0">
                <a:solidFill>
                  <a:prstClr val="black"/>
                </a:solidFill>
                <a:latin typeface="Verdana"/>
                <a:cs typeface="Verdana"/>
              </a:rPr>
              <a:t>les</a:t>
            </a:r>
            <a:r>
              <a:rPr spc="-5" dirty="0">
                <a:solidFill>
                  <a:prstClr val="black"/>
                </a:solidFill>
                <a:latin typeface="Verdana"/>
                <a:cs typeface="Verdana"/>
              </a:rPr>
              <a:t> termes</a:t>
            </a:r>
            <a:endParaRPr>
              <a:solidFill>
                <a:prstClr val="black"/>
              </a:solidFill>
              <a:latin typeface="Verdana"/>
              <a:cs typeface="Verdana"/>
            </a:endParaRPr>
          </a:p>
          <a:p>
            <a:pPr marL="12700">
              <a:spcBef>
                <a:spcPts val="1080"/>
              </a:spcBef>
            </a:pPr>
            <a:r>
              <a:rPr b="1" dirty="0">
                <a:solidFill>
                  <a:srgbClr val="339933"/>
                </a:solidFill>
                <a:latin typeface="Verdana"/>
                <a:cs typeface="Verdana"/>
              </a:rPr>
              <a:t>La</a:t>
            </a:r>
            <a:r>
              <a:rPr b="1" spc="-25" dirty="0">
                <a:solidFill>
                  <a:srgbClr val="339933"/>
                </a:solidFill>
                <a:latin typeface="Verdana"/>
                <a:cs typeface="Verdana"/>
              </a:rPr>
              <a:t> </a:t>
            </a:r>
            <a:r>
              <a:rPr b="1" spc="-5" dirty="0">
                <a:solidFill>
                  <a:srgbClr val="339933"/>
                </a:solidFill>
                <a:latin typeface="Verdana"/>
                <a:cs typeface="Verdana"/>
              </a:rPr>
              <a:t>casse</a:t>
            </a:r>
            <a:r>
              <a:rPr b="1" spc="-15" dirty="0">
                <a:solidFill>
                  <a:srgbClr val="339933"/>
                </a:solidFill>
                <a:latin typeface="Verdana"/>
                <a:cs typeface="Verdana"/>
              </a:rPr>
              <a:t> </a:t>
            </a:r>
            <a:r>
              <a:rPr b="1" spc="-5" dirty="0">
                <a:solidFill>
                  <a:srgbClr val="339933"/>
                </a:solidFill>
                <a:latin typeface="Verdana"/>
                <a:cs typeface="Verdana"/>
              </a:rPr>
              <a:t>(majuscules,</a:t>
            </a:r>
            <a:r>
              <a:rPr b="1" spc="-25" dirty="0">
                <a:solidFill>
                  <a:srgbClr val="339933"/>
                </a:solidFill>
                <a:latin typeface="Verdana"/>
                <a:cs typeface="Verdana"/>
              </a:rPr>
              <a:t> </a:t>
            </a:r>
            <a:r>
              <a:rPr b="1" spc="-5" dirty="0">
                <a:solidFill>
                  <a:srgbClr val="339933"/>
                </a:solidFill>
                <a:latin typeface="Verdana"/>
                <a:cs typeface="Verdana"/>
              </a:rPr>
              <a:t>mots</a:t>
            </a:r>
            <a:r>
              <a:rPr b="1" spc="-15" dirty="0">
                <a:solidFill>
                  <a:srgbClr val="339933"/>
                </a:solidFill>
                <a:latin typeface="Verdana"/>
                <a:cs typeface="Verdana"/>
              </a:rPr>
              <a:t> </a:t>
            </a:r>
            <a:r>
              <a:rPr b="1" spc="-5" dirty="0">
                <a:solidFill>
                  <a:srgbClr val="339933"/>
                </a:solidFill>
                <a:latin typeface="Verdana"/>
                <a:cs typeface="Verdana"/>
              </a:rPr>
              <a:t>vides)</a:t>
            </a:r>
            <a:endParaRPr>
              <a:solidFill>
                <a:prstClr val="black"/>
              </a:solidFill>
              <a:latin typeface="Verdana"/>
              <a:cs typeface="Verdana"/>
            </a:endParaRPr>
          </a:p>
          <a:p>
            <a:pPr marL="12700" indent="914400" algn="just">
              <a:spcBef>
                <a:spcPts val="1080"/>
              </a:spcBef>
            </a:pPr>
            <a:r>
              <a:rPr spc="-5" dirty="0">
                <a:solidFill>
                  <a:prstClr val="black"/>
                </a:solidFill>
                <a:latin typeface="Verdana"/>
                <a:cs typeface="Verdana"/>
              </a:rPr>
              <a:t>Il</a:t>
            </a:r>
            <a:r>
              <a:rPr spc="515" dirty="0">
                <a:solidFill>
                  <a:prstClr val="black"/>
                </a:solidFill>
                <a:latin typeface="Verdana"/>
                <a:cs typeface="Verdana"/>
              </a:rPr>
              <a:t> </a:t>
            </a:r>
            <a:r>
              <a:rPr dirty="0">
                <a:solidFill>
                  <a:prstClr val="black"/>
                </a:solidFill>
                <a:latin typeface="Verdana"/>
                <a:cs typeface="Verdana"/>
              </a:rPr>
              <a:t>est</a:t>
            </a:r>
            <a:r>
              <a:rPr spc="520" dirty="0">
                <a:solidFill>
                  <a:prstClr val="black"/>
                </a:solidFill>
                <a:latin typeface="Verdana"/>
                <a:cs typeface="Verdana"/>
              </a:rPr>
              <a:t> </a:t>
            </a:r>
            <a:r>
              <a:rPr spc="-5" dirty="0">
                <a:solidFill>
                  <a:prstClr val="black"/>
                </a:solidFill>
                <a:latin typeface="Verdana"/>
                <a:cs typeface="Verdana"/>
              </a:rPr>
              <a:t>recommandé</a:t>
            </a:r>
            <a:r>
              <a:rPr spc="520" dirty="0">
                <a:solidFill>
                  <a:prstClr val="black"/>
                </a:solidFill>
                <a:latin typeface="Verdana"/>
                <a:cs typeface="Verdana"/>
              </a:rPr>
              <a:t> </a:t>
            </a:r>
            <a:r>
              <a:rPr spc="-5" dirty="0">
                <a:solidFill>
                  <a:prstClr val="black"/>
                </a:solidFill>
                <a:latin typeface="Verdana"/>
                <a:cs typeface="Verdana"/>
              </a:rPr>
              <a:t>pour</a:t>
            </a:r>
            <a:r>
              <a:rPr spc="505" dirty="0">
                <a:solidFill>
                  <a:prstClr val="black"/>
                </a:solidFill>
                <a:latin typeface="Verdana"/>
                <a:cs typeface="Verdana"/>
              </a:rPr>
              <a:t> </a:t>
            </a:r>
            <a:r>
              <a:rPr spc="-5" dirty="0">
                <a:solidFill>
                  <a:prstClr val="black"/>
                </a:solidFill>
                <a:latin typeface="Verdana"/>
                <a:cs typeface="Verdana"/>
              </a:rPr>
              <a:t>toute</a:t>
            </a:r>
            <a:r>
              <a:rPr spc="515" dirty="0">
                <a:solidFill>
                  <a:prstClr val="black"/>
                </a:solidFill>
                <a:latin typeface="Verdana"/>
                <a:cs typeface="Verdana"/>
              </a:rPr>
              <a:t> </a:t>
            </a:r>
            <a:r>
              <a:rPr dirty="0">
                <a:solidFill>
                  <a:prstClr val="black"/>
                </a:solidFill>
                <a:latin typeface="Verdana"/>
                <a:cs typeface="Verdana"/>
              </a:rPr>
              <a:t>recherche</a:t>
            </a:r>
            <a:r>
              <a:rPr spc="505" dirty="0">
                <a:solidFill>
                  <a:prstClr val="black"/>
                </a:solidFill>
                <a:latin typeface="Verdana"/>
                <a:cs typeface="Verdana"/>
              </a:rPr>
              <a:t> </a:t>
            </a:r>
            <a:r>
              <a:rPr dirty="0">
                <a:solidFill>
                  <a:prstClr val="black"/>
                </a:solidFill>
                <a:latin typeface="Verdana"/>
                <a:cs typeface="Verdana"/>
              </a:rPr>
              <a:t>sur</a:t>
            </a:r>
            <a:r>
              <a:rPr spc="505" dirty="0">
                <a:solidFill>
                  <a:prstClr val="black"/>
                </a:solidFill>
                <a:latin typeface="Verdana"/>
                <a:cs typeface="Verdana"/>
              </a:rPr>
              <a:t> </a:t>
            </a:r>
            <a:r>
              <a:rPr dirty="0">
                <a:solidFill>
                  <a:prstClr val="black"/>
                </a:solidFill>
                <a:latin typeface="Verdana"/>
                <a:cs typeface="Verdana"/>
              </a:rPr>
              <a:t>une</a:t>
            </a:r>
            <a:r>
              <a:rPr spc="520" dirty="0">
                <a:solidFill>
                  <a:prstClr val="black"/>
                </a:solidFill>
                <a:latin typeface="Verdana"/>
                <a:cs typeface="Verdana"/>
              </a:rPr>
              <a:t> </a:t>
            </a:r>
            <a:r>
              <a:rPr spc="-5" dirty="0">
                <a:solidFill>
                  <a:prstClr val="black"/>
                </a:solidFill>
                <a:latin typeface="Verdana"/>
                <a:cs typeface="Verdana"/>
              </a:rPr>
              <a:t>base</a:t>
            </a:r>
            <a:r>
              <a:rPr spc="520" dirty="0">
                <a:solidFill>
                  <a:prstClr val="black"/>
                </a:solidFill>
                <a:latin typeface="Verdana"/>
                <a:cs typeface="Verdana"/>
              </a:rPr>
              <a:t> </a:t>
            </a:r>
            <a:r>
              <a:rPr spc="-5" dirty="0">
                <a:solidFill>
                  <a:prstClr val="black"/>
                </a:solidFill>
                <a:latin typeface="Verdana"/>
                <a:cs typeface="Verdana"/>
              </a:rPr>
              <a:t>de</a:t>
            </a:r>
            <a:r>
              <a:rPr spc="525" dirty="0">
                <a:solidFill>
                  <a:prstClr val="black"/>
                </a:solidFill>
                <a:latin typeface="Verdana"/>
                <a:cs typeface="Verdana"/>
              </a:rPr>
              <a:t> </a:t>
            </a:r>
            <a:r>
              <a:rPr spc="-5" dirty="0">
                <a:solidFill>
                  <a:prstClr val="black"/>
                </a:solidFill>
                <a:latin typeface="Verdana"/>
                <a:cs typeface="Verdana"/>
              </a:rPr>
              <a:t>données</a:t>
            </a:r>
            <a:r>
              <a:rPr spc="509" dirty="0">
                <a:solidFill>
                  <a:prstClr val="black"/>
                </a:solidFill>
                <a:latin typeface="Verdana"/>
                <a:cs typeface="Verdana"/>
              </a:rPr>
              <a:t> </a:t>
            </a:r>
            <a:r>
              <a:rPr spc="-5" dirty="0">
                <a:solidFill>
                  <a:prstClr val="black"/>
                </a:solidFill>
                <a:latin typeface="Verdana"/>
                <a:cs typeface="Verdana"/>
              </a:rPr>
              <a:t>ou</a:t>
            </a:r>
            <a:r>
              <a:rPr spc="509" dirty="0">
                <a:solidFill>
                  <a:prstClr val="black"/>
                </a:solidFill>
                <a:latin typeface="Verdana"/>
                <a:cs typeface="Verdana"/>
              </a:rPr>
              <a:t> </a:t>
            </a:r>
            <a:r>
              <a:rPr spc="5" dirty="0">
                <a:solidFill>
                  <a:prstClr val="black"/>
                </a:solidFill>
                <a:latin typeface="Verdana"/>
                <a:cs typeface="Verdana"/>
              </a:rPr>
              <a:t>un</a:t>
            </a:r>
            <a:r>
              <a:rPr spc="509" dirty="0">
                <a:solidFill>
                  <a:prstClr val="black"/>
                </a:solidFill>
                <a:latin typeface="Verdana"/>
                <a:cs typeface="Verdana"/>
              </a:rPr>
              <a:t> </a:t>
            </a:r>
            <a:r>
              <a:rPr spc="-5" dirty="0">
                <a:solidFill>
                  <a:prstClr val="black"/>
                </a:solidFill>
                <a:latin typeface="Verdana"/>
                <a:cs typeface="Verdana"/>
              </a:rPr>
              <a:t>catalogue</a:t>
            </a:r>
            <a:r>
              <a:rPr spc="520" dirty="0">
                <a:solidFill>
                  <a:prstClr val="black"/>
                </a:solidFill>
                <a:latin typeface="Verdana"/>
                <a:cs typeface="Verdana"/>
              </a:rPr>
              <a:t> </a:t>
            </a:r>
            <a:r>
              <a:rPr spc="-10" dirty="0">
                <a:solidFill>
                  <a:prstClr val="black"/>
                </a:solidFill>
                <a:latin typeface="Verdana"/>
                <a:cs typeface="Verdana"/>
              </a:rPr>
              <a:t>de</a:t>
            </a:r>
            <a:endParaRPr>
              <a:solidFill>
                <a:prstClr val="black"/>
              </a:solidFill>
              <a:latin typeface="Verdana"/>
              <a:cs typeface="Verdana"/>
            </a:endParaRPr>
          </a:p>
          <a:p>
            <a:pPr marL="12700" marR="6985" algn="just">
              <a:lnSpc>
                <a:spcPct val="150000"/>
              </a:lnSpc>
            </a:pPr>
            <a:r>
              <a:rPr spc="-5" dirty="0">
                <a:solidFill>
                  <a:prstClr val="black"/>
                </a:solidFill>
                <a:latin typeface="Verdana"/>
                <a:cs typeface="Verdana"/>
              </a:rPr>
              <a:t>bibliothèque de </a:t>
            </a:r>
            <a:r>
              <a:rPr dirty="0">
                <a:solidFill>
                  <a:prstClr val="black"/>
                </a:solidFill>
                <a:latin typeface="Verdana"/>
                <a:cs typeface="Verdana"/>
              </a:rPr>
              <a:t>n'utiliser </a:t>
            </a:r>
            <a:r>
              <a:rPr spc="-5" dirty="0">
                <a:solidFill>
                  <a:prstClr val="black"/>
                </a:solidFill>
                <a:latin typeface="Verdana"/>
                <a:cs typeface="Verdana"/>
              </a:rPr>
              <a:t>que </a:t>
            </a:r>
            <a:r>
              <a:rPr dirty="0">
                <a:solidFill>
                  <a:prstClr val="black"/>
                </a:solidFill>
                <a:latin typeface="Verdana"/>
                <a:cs typeface="Verdana"/>
              </a:rPr>
              <a:t>des lettres minuscules non </a:t>
            </a:r>
            <a:r>
              <a:rPr spc="-5" dirty="0">
                <a:solidFill>
                  <a:prstClr val="black"/>
                </a:solidFill>
                <a:latin typeface="Verdana"/>
                <a:cs typeface="Verdana"/>
              </a:rPr>
              <a:t>accentuées. </a:t>
            </a:r>
            <a:r>
              <a:rPr dirty="0">
                <a:solidFill>
                  <a:prstClr val="black"/>
                </a:solidFill>
                <a:latin typeface="Verdana"/>
                <a:cs typeface="Verdana"/>
              </a:rPr>
              <a:t>Les mots vides sont les mots </a:t>
            </a:r>
            <a:r>
              <a:rPr spc="5" dirty="0">
                <a:solidFill>
                  <a:prstClr val="black"/>
                </a:solidFill>
                <a:latin typeface="Verdana"/>
                <a:cs typeface="Verdana"/>
              </a:rPr>
              <a:t> </a:t>
            </a:r>
            <a:r>
              <a:rPr dirty="0">
                <a:solidFill>
                  <a:prstClr val="black"/>
                </a:solidFill>
                <a:latin typeface="Verdana"/>
                <a:cs typeface="Verdana"/>
              </a:rPr>
              <a:t>non significatifs </a:t>
            </a:r>
            <a:r>
              <a:rPr spc="-5" dirty="0">
                <a:solidFill>
                  <a:prstClr val="black"/>
                </a:solidFill>
                <a:latin typeface="Verdana"/>
                <a:cs typeface="Verdana"/>
              </a:rPr>
              <a:t>tels que </a:t>
            </a:r>
            <a:r>
              <a:rPr dirty="0">
                <a:solidFill>
                  <a:prstClr val="black"/>
                </a:solidFill>
                <a:latin typeface="Verdana"/>
                <a:cs typeface="Verdana"/>
              </a:rPr>
              <a:t>les articles, les prépositions, les </a:t>
            </a:r>
            <a:r>
              <a:rPr spc="-5" dirty="0">
                <a:solidFill>
                  <a:prstClr val="black"/>
                </a:solidFill>
                <a:latin typeface="Verdana"/>
                <a:cs typeface="Verdana"/>
              </a:rPr>
              <a:t>pronoms, etc. </a:t>
            </a:r>
            <a:r>
              <a:rPr dirty="0">
                <a:solidFill>
                  <a:prstClr val="black"/>
                </a:solidFill>
                <a:latin typeface="Verdana"/>
                <a:cs typeface="Verdana"/>
              </a:rPr>
              <a:t>A </a:t>
            </a:r>
            <a:r>
              <a:rPr spc="-5" dirty="0">
                <a:solidFill>
                  <a:prstClr val="black"/>
                </a:solidFill>
                <a:latin typeface="Verdana"/>
                <a:cs typeface="Verdana"/>
              </a:rPr>
              <a:t>l'exception d'une recherche </a:t>
            </a:r>
            <a:r>
              <a:rPr dirty="0">
                <a:solidFill>
                  <a:prstClr val="black"/>
                </a:solidFill>
                <a:latin typeface="Verdana"/>
                <a:cs typeface="Verdana"/>
              </a:rPr>
              <a:t> </a:t>
            </a:r>
            <a:r>
              <a:rPr spc="-5" dirty="0">
                <a:solidFill>
                  <a:prstClr val="black"/>
                </a:solidFill>
                <a:latin typeface="Verdana"/>
                <a:cs typeface="Verdana"/>
              </a:rPr>
              <a:t>par expression,</a:t>
            </a:r>
            <a:r>
              <a:rPr spc="5" dirty="0">
                <a:solidFill>
                  <a:prstClr val="black"/>
                </a:solidFill>
                <a:latin typeface="Verdana"/>
                <a:cs typeface="Verdana"/>
              </a:rPr>
              <a:t> ils</a:t>
            </a:r>
            <a:r>
              <a:rPr spc="-10" dirty="0">
                <a:solidFill>
                  <a:prstClr val="black"/>
                </a:solidFill>
                <a:latin typeface="Verdana"/>
                <a:cs typeface="Verdana"/>
              </a:rPr>
              <a:t> </a:t>
            </a:r>
            <a:r>
              <a:rPr dirty="0">
                <a:solidFill>
                  <a:prstClr val="black"/>
                </a:solidFill>
                <a:latin typeface="Verdana"/>
                <a:cs typeface="Verdana"/>
              </a:rPr>
              <a:t>sont </a:t>
            </a:r>
            <a:r>
              <a:rPr spc="-5" dirty="0">
                <a:solidFill>
                  <a:prstClr val="black"/>
                </a:solidFill>
                <a:latin typeface="Verdana"/>
                <a:cs typeface="Verdana"/>
              </a:rPr>
              <a:t>totalement</a:t>
            </a:r>
            <a:r>
              <a:rPr spc="10" dirty="0">
                <a:solidFill>
                  <a:prstClr val="black"/>
                </a:solidFill>
                <a:latin typeface="Verdana"/>
                <a:cs typeface="Verdana"/>
              </a:rPr>
              <a:t> </a:t>
            </a:r>
            <a:r>
              <a:rPr dirty="0">
                <a:solidFill>
                  <a:prstClr val="black"/>
                </a:solidFill>
                <a:latin typeface="Verdana"/>
                <a:cs typeface="Verdana"/>
              </a:rPr>
              <a:t>inutiles.</a:t>
            </a:r>
            <a:endParaRPr>
              <a:solidFill>
                <a:prstClr val="black"/>
              </a:solidFill>
              <a:latin typeface="Verdana"/>
              <a:cs typeface="Verdana"/>
            </a:endParaRPr>
          </a:p>
          <a:p>
            <a:pPr marL="12700" indent="914400" algn="just">
              <a:spcBef>
                <a:spcPts val="1080"/>
              </a:spcBef>
            </a:pPr>
            <a:r>
              <a:rPr spc="-5" dirty="0">
                <a:solidFill>
                  <a:prstClr val="black"/>
                </a:solidFill>
                <a:latin typeface="Verdana"/>
                <a:cs typeface="Verdana"/>
              </a:rPr>
              <a:t>Il</a:t>
            </a:r>
            <a:r>
              <a:rPr spc="105" dirty="0">
                <a:solidFill>
                  <a:prstClr val="black"/>
                </a:solidFill>
                <a:latin typeface="Verdana"/>
                <a:cs typeface="Verdana"/>
              </a:rPr>
              <a:t> </a:t>
            </a:r>
            <a:r>
              <a:rPr dirty="0">
                <a:solidFill>
                  <a:prstClr val="black"/>
                </a:solidFill>
                <a:latin typeface="Verdana"/>
                <a:cs typeface="Verdana"/>
              </a:rPr>
              <a:t>est</a:t>
            </a:r>
            <a:r>
              <a:rPr spc="105" dirty="0">
                <a:solidFill>
                  <a:prstClr val="black"/>
                </a:solidFill>
                <a:latin typeface="Verdana"/>
                <a:cs typeface="Verdana"/>
              </a:rPr>
              <a:t> </a:t>
            </a:r>
            <a:r>
              <a:rPr spc="-5" dirty="0">
                <a:solidFill>
                  <a:prstClr val="black"/>
                </a:solidFill>
                <a:latin typeface="Verdana"/>
                <a:cs typeface="Verdana"/>
              </a:rPr>
              <a:t>possible</a:t>
            </a:r>
            <a:r>
              <a:rPr spc="105" dirty="0">
                <a:solidFill>
                  <a:prstClr val="black"/>
                </a:solidFill>
                <a:latin typeface="Verdana"/>
                <a:cs typeface="Verdana"/>
              </a:rPr>
              <a:t> </a:t>
            </a:r>
            <a:r>
              <a:rPr spc="-5" dirty="0">
                <a:solidFill>
                  <a:prstClr val="black"/>
                </a:solidFill>
                <a:latin typeface="Verdana"/>
                <a:cs typeface="Verdana"/>
              </a:rPr>
              <a:t>d’améliorer</a:t>
            </a:r>
            <a:r>
              <a:rPr spc="95" dirty="0">
                <a:solidFill>
                  <a:prstClr val="black"/>
                </a:solidFill>
                <a:latin typeface="Verdana"/>
                <a:cs typeface="Verdana"/>
              </a:rPr>
              <a:t> </a:t>
            </a:r>
            <a:r>
              <a:rPr dirty="0">
                <a:solidFill>
                  <a:prstClr val="black"/>
                </a:solidFill>
                <a:latin typeface="Verdana"/>
                <a:cs typeface="Verdana"/>
              </a:rPr>
              <a:t>la</a:t>
            </a:r>
            <a:r>
              <a:rPr spc="90" dirty="0">
                <a:solidFill>
                  <a:prstClr val="black"/>
                </a:solidFill>
                <a:latin typeface="Verdana"/>
                <a:cs typeface="Verdana"/>
              </a:rPr>
              <a:t> </a:t>
            </a:r>
            <a:r>
              <a:rPr spc="-5" dirty="0">
                <a:solidFill>
                  <a:prstClr val="black"/>
                </a:solidFill>
                <a:latin typeface="Verdana"/>
                <a:cs typeface="Verdana"/>
              </a:rPr>
              <a:t>recherche</a:t>
            </a:r>
            <a:r>
              <a:rPr spc="90" dirty="0">
                <a:solidFill>
                  <a:prstClr val="black"/>
                </a:solidFill>
                <a:latin typeface="Verdana"/>
                <a:cs typeface="Verdana"/>
              </a:rPr>
              <a:t> </a:t>
            </a:r>
            <a:r>
              <a:rPr spc="-5" dirty="0">
                <a:solidFill>
                  <a:prstClr val="black"/>
                </a:solidFill>
                <a:latin typeface="Verdana"/>
                <a:cs typeface="Verdana"/>
              </a:rPr>
              <a:t>en</a:t>
            </a:r>
            <a:r>
              <a:rPr spc="95" dirty="0">
                <a:solidFill>
                  <a:prstClr val="black"/>
                </a:solidFill>
                <a:latin typeface="Verdana"/>
                <a:cs typeface="Verdana"/>
              </a:rPr>
              <a:t> </a:t>
            </a:r>
            <a:r>
              <a:rPr dirty="0">
                <a:solidFill>
                  <a:prstClr val="black"/>
                </a:solidFill>
                <a:latin typeface="Verdana"/>
                <a:cs typeface="Verdana"/>
              </a:rPr>
              <a:t>faisant</a:t>
            </a:r>
            <a:r>
              <a:rPr spc="90" dirty="0">
                <a:solidFill>
                  <a:prstClr val="black"/>
                </a:solidFill>
                <a:latin typeface="Verdana"/>
                <a:cs typeface="Verdana"/>
              </a:rPr>
              <a:t> </a:t>
            </a:r>
            <a:r>
              <a:rPr spc="-5" dirty="0">
                <a:solidFill>
                  <a:prstClr val="black"/>
                </a:solidFill>
                <a:latin typeface="Verdana"/>
                <a:cs typeface="Verdana"/>
              </a:rPr>
              <a:t>appel</a:t>
            </a:r>
            <a:r>
              <a:rPr spc="105" dirty="0">
                <a:solidFill>
                  <a:prstClr val="black"/>
                </a:solidFill>
                <a:latin typeface="Verdana"/>
                <a:cs typeface="Verdana"/>
              </a:rPr>
              <a:t> </a:t>
            </a:r>
            <a:r>
              <a:rPr dirty="0">
                <a:solidFill>
                  <a:prstClr val="black"/>
                </a:solidFill>
                <a:latin typeface="Verdana"/>
                <a:cs typeface="Verdana"/>
              </a:rPr>
              <a:t>aux</a:t>
            </a:r>
            <a:r>
              <a:rPr spc="95" dirty="0">
                <a:solidFill>
                  <a:prstClr val="black"/>
                </a:solidFill>
                <a:latin typeface="Verdana"/>
                <a:cs typeface="Verdana"/>
              </a:rPr>
              <a:t> </a:t>
            </a:r>
            <a:r>
              <a:rPr spc="-5" dirty="0">
                <a:solidFill>
                  <a:prstClr val="black"/>
                </a:solidFill>
                <a:latin typeface="Verdana"/>
                <a:cs typeface="Verdana"/>
              </a:rPr>
              <a:t>fonctionnalités</a:t>
            </a:r>
            <a:r>
              <a:rPr spc="95" dirty="0">
                <a:solidFill>
                  <a:prstClr val="black"/>
                </a:solidFill>
                <a:latin typeface="Verdana"/>
                <a:cs typeface="Verdana"/>
              </a:rPr>
              <a:t> </a:t>
            </a:r>
            <a:r>
              <a:rPr spc="-10" dirty="0">
                <a:solidFill>
                  <a:prstClr val="black"/>
                </a:solidFill>
                <a:latin typeface="Verdana"/>
                <a:cs typeface="Verdana"/>
              </a:rPr>
              <a:t>avancées</a:t>
            </a:r>
            <a:r>
              <a:rPr spc="85" dirty="0">
                <a:solidFill>
                  <a:prstClr val="black"/>
                </a:solidFill>
                <a:latin typeface="Verdana"/>
                <a:cs typeface="Verdana"/>
              </a:rPr>
              <a:t> </a:t>
            </a:r>
            <a:r>
              <a:rPr spc="-5" dirty="0">
                <a:solidFill>
                  <a:prstClr val="black"/>
                </a:solidFill>
                <a:latin typeface="Verdana"/>
                <a:cs typeface="Verdana"/>
              </a:rPr>
              <a:t>que</a:t>
            </a:r>
            <a:r>
              <a:rPr spc="105" dirty="0">
                <a:solidFill>
                  <a:prstClr val="black"/>
                </a:solidFill>
                <a:latin typeface="Verdana"/>
                <a:cs typeface="Verdana"/>
              </a:rPr>
              <a:t> </a:t>
            </a:r>
            <a:r>
              <a:rPr dirty="0">
                <a:solidFill>
                  <a:prstClr val="black"/>
                </a:solidFill>
                <a:latin typeface="Verdana"/>
                <a:cs typeface="Verdana"/>
              </a:rPr>
              <a:t>les</a:t>
            </a:r>
            <a:endParaRPr>
              <a:solidFill>
                <a:prstClr val="black"/>
              </a:solidFill>
              <a:latin typeface="Verdana"/>
              <a:cs typeface="Verdana"/>
            </a:endParaRPr>
          </a:p>
          <a:p>
            <a:pPr marL="12700" marR="6350" algn="just">
              <a:lnSpc>
                <a:spcPct val="150000"/>
              </a:lnSpc>
              <a:spcBef>
                <a:spcPts val="5"/>
              </a:spcBef>
            </a:pPr>
            <a:r>
              <a:rPr dirty="0">
                <a:solidFill>
                  <a:prstClr val="black"/>
                </a:solidFill>
                <a:latin typeface="Verdana"/>
                <a:cs typeface="Verdana"/>
              </a:rPr>
              <a:t>outils </a:t>
            </a:r>
            <a:r>
              <a:rPr spc="-5" dirty="0">
                <a:solidFill>
                  <a:prstClr val="black"/>
                </a:solidFill>
                <a:latin typeface="Verdana"/>
                <a:cs typeface="Verdana"/>
              </a:rPr>
              <a:t>proposent. </a:t>
            </a:r>
            <a:r>
              <a:rPr dirty="0">
                <a:solidFill>
                  <a:prstClr val="black"/>
                </a:solidFill>
                <a:latin typeface="Verdana"/>
                <a:cs typeface="Verdana"/>
              </a:rPr>
              <a:t>La « </a:t>
            </a:r>
            <a:r>
              <a:rPr spc="-5" dirty="0">
                <a:solidFill>
                  <a:prstClr val="black"/>
                </a:solidFill>
                <a:latin typeface="Verdana"/>
                <a:cs typeface="Verdana"/>
              </a:rPr>
              <a:t>recherche </a:t>
            </a:r>
            <a:r>
              <a:rPr spc="-10" dirty="0">
                <a:solidFill>
                  <a:prstClr val="black"/>
                </a:solidFill>
                <a:latin typeface="Verdana"/>
                <a:cs typeface="Verdana"/>
              </a:rPr>
              <a:t>avancée </a:t>
            </a:r>
            <a:r>
              <a:rPr dirty="0">
                <a:solidFill>
                  <a:prstClr val="black"/>
                </a:solidFill>
                <a:latin typeface="Verdana"/>
                <a:cs typeface="Verdana"/>
              </a:rPr>
              <a:t>» </a:t>
            </a:r>
            <a:r>
              <a:rPr spc="-5" dirty="0">
                <a:solidFill>
                  <a:prstClr val="black"/>
                </a:solidFill>
                <a:latin typeface="Verdana"/>
                <a:cs typeface="Verdana"/>
              </a:rPr>
              <a:t>donne </a:t>
            </a:r>
            <a:r>
              <a:rPr dirty="0">
                <a:solidFill>
                  <a:prstClr val="black"/>
                </a:solidFill>
                <a:latin typeface="Verdana"/>
                <a:cs typeface="Verdana"/>
              </a:rPr>
              <a:t>alors </a:t>
            </a:r>
            <a:r>
              <a:rPr spc="-5" dirty="0">
                <a:solidFill>
                  <a:prstClr val="black"/>
                </a:solidFill>
                <a:latin typeface="Verdana"/>
                <a:cs typeface="Verdana"/>
              </a:rPr>
              <a:t>accès </a:t>
            </a:r>
            <a:r>
              <a:rPr dirty="0">
                <a:solidFill>
                  <a:prstClr val="black"/>
                </a:solidFill>
                <a:latin typeface="Verdana"/>
                <a:cs typeface="Verdana"/>
              </a:rPr>
              <a:t>à </a:t>
            </a:r>
            <a:r>
              <a:rPr spc="-10" dirty="0">
                <a:solidFill>
                  <a:prstClr val="black"/>
                </a:solidFill>
                <a:latin typeface="Verdana"/>
                <a:cs typeface="Verdana"/>
              </a:rPr>
              <a:t>des </a:t>
            </a:r>
            <a:r>
              <a:rPr dirty="0">
                <a:solidFill>
                  <a:prstClr val="black"/>
                </a:solidFill>
                <a:latin typeface="Verdana"/>
                <a:cs typeface="Verdana"/>
              </a:rPr>
              <a:t>critères </a:t>
            </a:r>
            <a:r>
              <a:rPr spc="-5" dirty="0">
                <a:solidFill>
                  <a:prstClr val="black"/>
                </a:solidFill>
                <a:latin typeface="Verdana"/>
                <a:cs typeface="Verdana"/>
              </a:rPr>
              <a:t>de recherche </a:t>
            </a:r>
            <a:r>
              <a:rPr dirty="0">
                <a:solidFill>
                  <a:prstClr val="black"/>
                </a:solidFill>
                <a:latin typeface="Verdana"/>
                <a:cs typeface="Verdana"/>
              </a:rPr>
              <a:t>tels </a:t>
            </a:r>
            <a:r>
              <a:rPr spc="-5" dirty="0">
                <a:solidFill>
                  <a:prstClr val="black"/>
                </a:solidFill>
                <a:latin typeface="Verdana"/>
                <a:cs typeface="Verdana"/>
              </a:rPr>
              <a:t>que </a:t>
            </a:r>
            <a:r>
              <a:rPr dirty="0">
                <a:solidFill>
                  <a:prstClr val="black"/>
                </a:solidFill>
                <a:latin typeface="Verdana"/>
                <a:cs typeface="Verdana"/>
              </a:rPr>
              <a:t>: </a:t>
            </a:r>
            <a:r>
              <a:rPr spc="5" dirty="0">
                <a:solidFill>
                  <a:prstClr val="black"/>
                </a:solidFill>
                <a:latin typeface="Verdana"/>
                <a:cs typeface="Verdana"/>
              </a:rPr>
              <a:t> </a:t>
            </a:r>
            <a:r>
              <a:rPr dirty="0">
                <a:solidFill>
                  <a:prstClr val="black"/>
                </a:solidFill>
                <a:latin typeface="Verdana"/>
                <a:cs typeface="Verdana"/>
              </a:rPr>
              <a:t>Date</a:t>
            </a:r>
            <a:r>
              <a:rPr spc="-5" dirty="0">
                <a:solidFill>
                  <a:prstClr val="black"/>
                </a:solidFill>
                <a:latin typeface="Verdana"/>
                <a:cs typeface="Verdana"/>
              </a:rPr>
              <a:t> </a:t>
            </a:r>
            <a:r>
              <a:rPr dirty="0">
                <a:solidFill>
                  <a:prstClr val="black"/>
                </a:solidFill>
                <a:latin typeface="Verdana"/>
                <a:cs typeface="Verdana"/>
              </a:rPr>
              <a:t>: </a:t>
            </a:r>
            <a:r>
              <a:rPr spc="-5" dirty="0">
                <a:solidFill>
                  <a:prstClr val="black"/>
                </a:solidFill>
                <a:latin typeface="Verdana"/>
                <a:cs typeface="Verdana"/>
              </a:rPr>
              <a:t>permet</a:t>
            </a:r>
            <a:r>
              <a:rPr spc="20" dirty="0">
                <a:solidFill>
                  <a:prstClr val="black"/>
                </a:solidFill>
                <a:latin typeface="Verdana"/>
                <a:cs typeface="Verdana"/>
              </a:rPr>
              <a:t> </a:t>
            </a:r>
            <a:r>
              <a:rPr spc="-5" dirty="0">
                <a:solidFill>
                  <a:prstClr val="black"/>
                </a:solidFill>
                <a:latin typeface="Verdana"/>
                <a:cs typeface="Verdana"/>
              </a:rPr>
              <a:t>de</a:t>
            </a:r>
            <a:r>
              <a:rPr spc="15" dirty="0">
                <a:solidFill>
                  <a:prstClr val="black"/>
                </a:solidFill>
                <a:latin typeface="Verdana"/>
                <a:cs typeface="Verdana"/>
              </a:rPr>
              <a:t> </a:t>
            </a:r>
            <a:r>
              <a:rPr spc="-5" dirty="0">
                <a:solidFill>
                  <a:prstClr val="black"/>
                </a:solidFill>
                <a:latin typeface="Verdana"/>
                <a:cs typeface="Verdana"/>
              </a:rPr>
              <a:t>restreindre</a:t>
            </a:r>
            <a:r>
              <a:rPr spc="25" dirty="0">
                <a:solidFill>
                  <a:prstClr val="black"/>
                </a:solidFill>
                <a:latin typeface="Verdana"/>
                <a:cs typeface="Verdana"/>
              </a:rPr>
              <a:t> </a:t>
            </a:r>
            <a:r>
              <a:rPr spc="5" dirty="0">
                <a:solidFill>
                  <a:prstClr val="black"/>
                </a:solidFill>
                <a:latin typeface="Verdana"/>
                <a:cs typeface="Verdana"/>
              </a:rPr>
              <a:t>la</a:t>
            </a:r>
            <a:r>
              <a:rPr spc="-10" dirty="0">
                <a:solidFill>
                  <a:prstClr val="black"/>
                </a:solidFill>
                <a:latin typeface="Verdana"/>
                <a:cs typeface="Verdana"/>
              </a:rPr>
              <a:t> </a:t>
            </a:r>
            <a:r>
              <a:rPr spc="-5" dirty="0">
                <a:solidFill>
                  <a:prstClr val="black"/>
                </a:solidFill>
                <a:latin typeface="Verdana"/>
                <a:cs typeface="Verdana"/>
              </a:rPr>
              <a:t>recherche</a:t>
            </a:r>
            <a:r>
              <a:rPr spc="10" dirty="0">
                <a:solidFill>
                  <a:prstClr val="black"/>
                </a:solidFill>
                <a:latin typeface="Verdana"/>
                <a:cs typeface="Verdana"/>
              </a:rPr>
              <a:t> </a:t>
            </a:r>
            <a:r>
              <a:rPr dirty="0">
                <a:solidFill>
                  <a:prstClr val="black"/>
                </a:solidFill>
                <a:latin typeface="Verdana"/>
                <a:cs typeface="Verdana"/>
              </a:rPr>
              <a:t>à</a:t>
            </a:r>
            <a:r>
              <a:rPr spc="-5" dirty="0">
                <a:solidFill>
                  <a:prstClr val="black"/>
                </a:solidFill>
                <a:latin typeface="Verdana"/>
                <a:cs typeface="Verdana"/>
              </a:rPr>
              <a:t> </a:t>
            </a:r>
            <a:r>
              <a:rPr spc="-10" dirty="0">
                <a:solidFill>
                  <a:prstClr val="black"/>
                </a:solidFill>
                <a:latin typeface="Verdana"/>
                <a:cs typeface="Verdana"/>
              </a:rPr>
              <a:t>des</a:t>
            </a:r>
            <a:r>
              <a:rPr spc="25" dirty="0">
                <a:solidFill>
                  <a:prstClr val="black"/>
                </a:solidFill>
                <a:latin typeface="Verdana"/>
                <a:cs typeface="Verdana"/>
              </a:rPr>
              <a:t> </a:t>
            </a:r>
            <a:r>
              <a:rPr spc="-5" dirty="0">
                <a:solidFill>
                  <a:prstClr val="black"/>
                </a:solidFill>
                <a:latin typeface="Verdana"/>
                <a:cs typeface="Verdana"/>
              </a:rPr>
              <a:t>données</a:t>
            </a:r>
            <a:r>
              <a:rPr spc="10" dirty="0">
                <a:solidFill>
                  <a:prstClr val="black"/>
                </a:solidFill>
                <a:latin typeface="Verdana"/>
                <a:cs typeface="Verdana"/>
              </a:rPr>
              <a:t> </a:t>
            </a:r>
            <a:r>
              <a:rPr spc="-5" dirty="0">
                <a:solidFill>
                  <a:prstClr val="black"/>
                </a:solidFill>
                <a:latin typeface="Verdana"/>
                <a:cs typeface="Verdana"/>
              </a:rPr>
              <a:t>plus</a:t>
            </a:r>
            <a:r>
              <a:rPr spc="15" dirty="0">
                <a:solidFill>
                  <a:prstClr val="black"/>
                </a:solidFill>
                <a:latin typeface="Verdana"/>
                <a:cs typeface="Verdana"/>
              </a:rPr>
              <a:t> </a:t>
            </a:r>
            <a:r>
              <a:rPr spc="-5" dirty="0">
                <a:solidFill>
                  <a:prstClr val="black"/>
                </a:solidFill>
                <a:latin typeface="Verdana"/>
                <a:cs typeface="Verdana"/>
              </a:rPr>
              <a:t>ou </a:t>
            </a:r>
            <a:r>
              <a:rPr dirty="0">
                <a:solidFill>
                  <a:prstClr val="black"/>
                </a:solidFill>
                <a:latin typeface="Verdana"/>
                <a:cs typeface="Verdana"/>
              </a:rPr>
              <a:t>moins</a:t>
            </a:r>
            <a:r>
              <a:rPr spc="-5" dirty="0">
                <a:solidFill>
                  <a:prstClr val="black"/>
                </a:solidFill>
                <a:latin typeface="Verdana"/>
                <a:cs typeface="Verdana"/>
              </a:rPr>
              <a:t> récentes.</a:t>
            </a:r>
            <a:endParaRPr>
              <a:solidFill>
                <a:prstClr val="black"/>
              </a:solidFill>
              <a:latin typeface="Verdana"/>
              <a:cs typeface="Verdana"/>
            </a:endParaRPr>
          </a:p>
        </p:txBody>
      </p:sp>
    </p:spTree>
    <p:extLst>
      <p:ext uri="{BB962C8B-B14F-4D97-AF65-F5344CB8AC3E}">
        <p14:creationId xmlns:p14="http://schemas.microsoft.com/office/powerpoint/2010/main" val="2269738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98805" y="756030"/>
            <a:ext cx="11322685" cy="906780"/>
          </a:xfrm>
          <a:prstGeom prst="rect">
            <a:avLst/>
          </a:prstGeom>
        </p:spPr>
        <p:txBody>
          <a:bodyPr vert="horz" wrap="square" lIns="0" tIns="12700" rIns="0" bIns="0" rtlCol="0">
            <a:spAutoFit/>
          </a:bodyPr>
          <a:lstStyle/>
          <a:p>
            <a:pPr marL="12700">
              <a:spcBef>
                <a:spcPts val="100"/>
              </a:spcBef>
            </a:pPr>
            <a:r>
              <a:rPr spc="-10" dirty="0">
                <a:solidFill>
                  <a:prstClr val="black"/>
                </a:solidFill>
                <a:latin typeface="Verdana"/>
                <a:cs typeface="Verdana"/>
              </a:rPr>
              <a:t>Format</a:t>
            </a:r>
            <a:r>
              <a:rPr dirty="0">
                <a:solidFill>
                  <a:prstClr val="black"/>
                </a:solidFill>
                <a:latin typeface="Verdana"/>
                <a:cs typeface="Verdana"/>
              </a:rPr>
              <a:t> </a:t>
            </a:r>
            <a:r>
              <a:rPr spc="-5" dirty="0">
                <a:solidFill>
                  <a:prstClr val="black"/>
                </a:solidFill>
                <a:latin typeface="Verdana"/>
                <a:cs typeface="Verdana"/>
              </a:rPr>
              <a:t>du</a:t>
            </a:r>
            <a:r>
              <a:rPr spc="15" dirty="0">
                <a:solidFill>
                  <a:prstClr val="black"/>
                </a:solidFill>
                <a:latin typeface="Verdana"/>
                <a:cs typeface="Verdana"/>
              </a:rPr>
              <a:t> </a:t>
            </a:r>
            <a:r>
              <a:rPr spc="-5" dirty="0">
                <a:solidFill>
                  <a:prstClr val="black"/>
                </a:solidFill>
                <a:latin typeface="Verdana"/>
                <a:cs typeface="Verdana"/>
              </a:rPr>
              <a:t>document</a:t>
            </a:r>
            <a:r>
              <a:rPr spc="15" dirty="0">
                <a:solidFill>
                  <a:prstClr val="black"/>
                </a:solidFill>
                <a:latin typeface="Verdana"/>
                <a:cs typeface="Verdana"/>
              </a:rPr>
              <a:t> </a:t>
            </a:r>
            <a:r>
              <a:rPr dirty="0">
                <a:solidFill>
                  <a:prstClr val="black"/>
                </a:solidFill>
                <a:latin typeface="Verdana"/>
                <a:cs typeface="Verdana"/>
              </a:rPr>
              <a:t>:</a:t>
            </a:r>
            <a:r>
              <a:rPr spc="5" dirty="0">
                <a:solidFill>
                  <a:prstClr val="black"/>
                </a:solidFill>
                <a:latin typeface="Verdana"/>
                <a:cs typeface="Verdana"/>
              </a:rPr>
              <a:t> </a:t>
            </a:r>
            <a:r>
              <a:rPr spc="-5" dirty="0">
                <a:solidFill>
                  <a:prstClr val="black"/>
                </a:solidFill>
                <a:latin typeface="Verdana"/>
                <a:cs typeface="Verdana"/>
              </a:rPr>
              <a:t>permet</a:t>
            </a:r>
            <a:r>
              <a:rPr spc="10" dirty="0">
                <a:solidFill>
                  <a:prstClr val="black"/>
                </a:solidFill>
                <a:latin typeface="Verdana"/>
                <a:cs typeface="Verdana"/>
              </a:rPr>
              <a:t> </a:t>
            </a:r>
            <a:r>
              <a:rPr spc="-5" dirty="0">
                <a:solidFill>
                  <a:prstClr val="black"/>
                </a:solidFill>
                <a:latin typeface="Verdana"/>
                <a:cs typeface="Verdana"/>
              </a:rPr>
              <a:t>de</a:t>
            </a:r>
            <a:r>
              <a:rPr spc="25" dirty="0">
                <a:solidFill>
                  <a:prstClr val="black"/>
                </a:solidFill>
                <a:latin typeface="Verdana"/>
                <a:cs typeface="Verdana"/>
              </a:rPr>
              <a:t> </a:t>
            </a:r>
            <a:r>
              <a:rPr spc="-5" dirty="0">
                <a:solidFill>
                  <a:prstClr val="black"/>
                </a:solidFill>
                <a:latin typeface="Verdana"/>
                <a:cs typeface="Verdana"/>
              </a:rPr>
              <a:t>restreindre</a:t>
            </a:r>
            <a:r>
              <a:rPr spc="10" dirty="0">
                <a:solidFill>
                  <a:prstClr val="black"/>
                </a:solidFill>
                <a:latin typeface="Verdana"/>
                <a:cs typeface="Verdana"/>
              </a:rPr>
              <a:t> </a:t>
            </a:r>
            <a:r>
              <a:rPr dirty="0">
                <a:solidFill>
                  <a:prstClr val="black"/>
                </a:solidFill>
                <a:latin typeface="Verdana"/>
                <a:cs typeface="Verdana"/>
              </a:rPr>
              <a:t>la</a:t>
            </a:r>
            <a:r>
              <a:rPr spc="-5" dirty="0">
                <a:solidFill>
                  <a:prstClr val="black"/>
                </a:solidFill>
                <a:latin typeface="Verdana"/>
                <a:cs typeface="Verdana"/>
              </a:rPr>
              <a:t> recherche</a:t>
            </a:r>
            <a:r>
              <a:rPr spc="10" dirty="0">
                <a:solidFill>
                  <a:prstClr val="black"/>
                </a:solidFill>
                <a:latin typeface="Verdana"/>
                <a:cs typeface="Verdana"/>
              </a:rPr>
              <a:t> </a:t>
            </a:r>
            <a:r>
              <a:rPr dirty="0">
                <a:solidFill>
                  <a:prstClr val="black"/>
                </a:solidFill>
                <a:latin typeface="Verdana"/>
                <a:cs typeface="Verdana"/>
              </a:rPr>
              <a:t>à</a:t>
            </a:r>
            <a:r>
              <a:rPr spc="5" dirty="0">
                <a:solidFill>
                  <a:prstClr val="black"/>
                </a:solidFill>
                <a:latin typeface="Verdana"/>
                <a:cs typeface="Verdana"/>
              </a:rPr>
              <a:t> </a:t>
            </a:r>
            <a:r>
              <a:rPr dirty="0">
                <a:solidFill>
                  <a:prstClr val="black"/>
                </a:solidFill>
                <a:latin typeface="Verdana"/>
                <a:cs typeface="Verdana"/>
              </a:rPr>
              <a:t>une</a:t>
            </a:r>
            <a:r>
              <a:rPr spc="5" dirty="0">
                <a:solidFill>
                  <a:prstClr val="black"/>
                </a:solidFill>
                <a:latin typeface="Verdana"/>
                <a:cs typeface="Verdana"/>
              </a:rPr>
              <a:t> </a:t>
            </a:r>
            <a:r>
              <a:rPr spc="-5" dirty="0">
                <a:solidFill>
                  <a:prstClr val="black"/>
                </a:solidFill>
                <a:latin typeface="Verdana"/>
                <a:cs typeface="Verdana"/>
              </a:rPr>
              <a:t>certaine</a:t>
            </a:r>
            <a:r>
              <a:rPr spc="10" dirty="0">
                <a:solidFill>
                  <a:prstClr val="black"/>
                </a:solidFill>
                <a:latin typeface="Verdana"/>
                <a:cs typeface="Verdana"/>
              </a:rPr>
              <a:t> </a:t>
            </a:r>
            <a:r>
              <a:rPr dirty="0">
                <a:solidFill>
                  <a:prstClr val="black"/>
                </a:solidFill>
                <a:latin typeface="Verdana"/>
                <a:cs typeface="Verdana"/>
              </a:rPr>
              <a:t>extension</a:t>
            </a:r>
            <a:r>
              <a:rPr spc="5" dirty="0">
                <a:solidFill>
                  <a:prstClr val="black"/>
                </a:solidFill>
                <a:latin typeface="Verdana"/>
                <a:cs typeface="Verdana"/>
              </a:rPr>
              <a:t> </a:t>
            </a:r>
            <a:r>
              <a:rPr spc="-60" dirty="0">
                <a:solidFill>
                  <a:prstClr val="black"/>
                </a:solidFill>
                <a:latin typeface="Verdana"/>
                <a:cs typeface="Verdana"/>
              </a:rPr>
              <a:t>(PDF,</a:t>
            </a:r>
            <a:r>
              <a:rPr spc="5" dirty="0">
                <a:solidFill>
                  <a:prstClr val="black"/>
                </a:solidFill>
                <a:latin typeface="Verdana"/>
                <a:cs typeface="Verdana"/>
              </a:rPr>
              <a:t> </a:t>
            </a:r>
            <a:r>
              <a:rPr spc="-5" dirty="0">
                <a:solidFill>
                  <a:prstClr val="black"/>
                </a:solidFill>
                <a:latin typeface="Verdana"/>
                <a:cs typeface="Verdana"/>
              </a:rPr>
              <a:t>JPG,</a:t>
            </a:r>
            <a:r>
              <a:rPr spc="20" dirty="0">
                <a:solidFill>
                  <a:prstClr val="black"/>
                </a:solidFill>
                <a:latin typeface="Verdana"/>
                <a:cs typeface="Verdana"/>
              </a:rPr>
              <a:t> </a:t>
            </a:r>
            <a:r>
              <a:rPr dirty="0">
                <a:solidFill>
                  <a:prstClr val="black"/>
                </a:solidFill>
                <a:latin typeface="Verdana"/>
                <a:cs typeface="Verdana"/>
              </a:rPr>
              <a:t>...)</a:t>
            </a:r>
            <a:endParaRPr>
              <a:solidFill>
                <a:prstClr val="black"/>
              </a:solidFill>
              <a:latin typeface="Verdana"/>
              <a:cs typeface="Verdana"/>
            </a:endParaRPr>
          </a:p>
          <a:p>
            <a:pPr>
              <a:spcBef>
                <a:spcPts val="5"/>
              </a:spcBef>
            </a:pPr>
            <a:endParaRPr sz="2150">
              <a:solidFill>
                <a:prstClr val="black"/>
              </a:solidFill>
              <a:latin typeface="Verdana"/>
              <a:cs typeface="Verdana"/>
            </a:endParaRPr>
          </a:p>
          <a:p>
            <a:pPr marL="192405" algn="ctr"/>
            <a:r>
              <a:rPr b="1" spc="-5" dirty="0">
                <a:solidFill>
                  <a:prstClr val="black"/>
                </a:solidFill>
                <a:latin typeface="Verdana"/>
                <a:cs typeface="Verdana"/>
              </a:rPr>
              <a:t>Langages</a:t>
            </a:r>
            <a:r>
              <a:rPr b="1" spc="5" dirty="0">
                <a:solidFill>
                  <a:prstClr val="black"/>
                </a:solidFill>
                <a:latin typeface="Verdana"/>
                <a:cs typeface="Verdana"/>
              </a:rPr>
              <a:t> </a:t>
            </a:r>
            <a:r>
              <a:rPr b="1" spc="-5" dirty="0">
                <a:solidFill>
                  <a:prstClr val="black"/>
                </a:solidFill>
                <a:latin typeface="Verdana"/>
                <a:cs typeface="Verdana"/>
              </a:rPr>
              <a:t>d’interrogation</a:t>
            </a:r>
            <a:r>
              <a:rPr b="1" spc="30" dirty="0">
                <a:solidFill>
                  <a:prstClr val="black"/>
                </a:solidFill>
                <a:latin typeface="Verdana"/>
                <a:cs typeface="Verdana"/>
              </a:rPr>
              <a:t> </a:t>
            </a:r>
            <a:r>
              <a:rPr b="1" spc="-5" dirty="0">
                <a:solidFill>
                  <a:prstClr val="black"/>
                </a:solidFill>
                <a:latin typeface="Verdana"/>
                <a:cs typeface="Verdana"/>
              </a:rPr>
              <a:t>de</a:t>
            </a:r>
            <a:r>
              <a:rPr b="1" spc="10" dirty="0">
                <a:solidFill>
                  <a:prstClr val="black"/>
                </a:solidFill>
                <a:latin typeface="Verdana"/>
                <a:cs typeface="Verdana"/>
              </a:rPr>
              <a:t> </a:t>
            </a:r>
            <a:r>
              <a:rPr b="1" spc="-5" dirty="0">
                <a:solidFill>
                  <a:prstClr val="black"/>
                </a:solidFill>
                <a:latin typeface="Verdana"/>
                <a:cs typeface="Verdana"/>
              </a:rPr>
              <a:t>quelques</a:t>
            </a:r>
            <a:r>
              <a:rPr b="1" spc="15" dirty="0">
                <a:solidFill>
                  <a:prstClr val="black"/>
                </a:solidFill>
                <a:latin typeface="Verdana"/>
                <a:cs typeface="Verdana"/>
              </a:rPr>
              <a:t> </a:t>
            </a:r>
            <a:r>
              <a:rPr b="1" spc="-5" dirty="0">
                <a:solidFill>
                  <a:prstClr val="black"/>
                </a:solidFill>
                <a:latin typeface="Verdana"/>
                <a:cs typeface="Verdana"/>
              </a:rPr>
              <a:t>outils</a:t>
            </a:r>
            <a:r>
              <a:rPr b="1" spc="5" dirty="0">
                <a:solidFill>
                  <a:prstClr val="black"/>
                </a:solidFill>
                <a:latin typeface="Verdana"/>
                <a:cs typeface="Verdana"/>
              </a:rPr>
              <a:t> </a:t>
            </a:r>
            <a:r>
              <a:rPr b="1" spc="-5" dirty="0">
                <a:solidFill>
                  <a:prstClr val="black"/>
                </a:solidFill>
                <a:latin typeface="Verdana"/>
                <a:cs typeface="Verdana"/>
              </a:rPr>
              <a:t>de</a:t>
            </a:r>
            <a:r>
              <a:rPr b="1" spc="10" dirty="0">
                <a:solidFill>
                  <a:prstClr val="black"/>
                </a:solidFill>
                <a:latin typeface="Verdana"/>
                <a:cs typeface="Verdana"/>
              </a:rPr>
              <a:t> </a:t>
            </a:r>
            <a:r>
              <a:rPr b="1" spc="-5" dirty="0">
                <a:solidFill>
                  <a:prstClr val="black"/>
                </a:solidFill>
                <a:latin typeface="Verdana"/>
                <a:cs typeface="Verdana"/>
              </a:rPr>
              <a:t>recherche</a:t>
            </a:r>
            <a:endParaRPr>
              <a:solidFill>
                <a:prstClr val="black"/>
              </a:solidFill>
              <a:latin typeface="Verdana"/>
              <a:cs typeface="Verdana"/>
            </a:endParaRPr>
          </a:p>
        </p:txBody>
      </p:sp>
      <p:grpSp>
        <p:nvGrpSpPr>
          <p:cNvPr id="3" name="object 3"/>
          <p:cNvGrpSpPr/>
          <p:nvPr/>
        </p:nvGrpSpPr>
        <p:grpSpPr>
          <a:xfrm>
            <a:off x="100584" y="81280"/>
            <a:ext cx="11953240" cy="581660"/>
            <a:chOff x="100584" y="81280"/>
            <a:chExt cx="11953240" cy="581660"/>
          </a:xfrm>
        </p:grpSpPr>
        <p:sp>
          <p:nvSpPr>
            <p:cNvPr id="4" name="object 4"/>
            <p:cNvSpPr/>
            <p:nvPr/>
          </p:nvSpPr>
          <p:spPr>
            <a:xfrm>
              <a:off x="119634" y="99822"/>
              <a:ext cx="11915140" cy="544195"/>
            </a:xfrm>
            <a:custGeom>
              <a:avLst/>
              <a:gdLst/>
              <a:ahLst/>
              <a:cxnLst/>
              <a:rect l="l" t="t" r="r" b="b"/>
              <a:pathLst>
                <a:path w="11915140" h="544195">
                  <a:moveTo>
                    <a:pt x="11823954" y="0"/>
                  </a:moveTo>
                  <a:lnTo>
                    <a:pt x="90677" y="0"/>
                  </a:lnTo>
                  <a:lnTo>
                    <a:pt x="55383" y="7131"/>
                  </a:lnTo>
                  <a:lnTo>
                    <a:pt x="26560" y="26574"/>
                  </a:lnTo>
                  <a:lnTo>
                    <a:pt x="7126" y="55399"/>
                  </a:lnTo>
                  <a:lnTo>
                    <a:pt x="0" y="90677"/>
                  </a:lnTo>
                  <a:lnTo>
                    <a:pt x="0" y="453389"/>
                  </a:lnTo>
                  <a:lnTo>
                    <a:pt x="7126" y="488668"/>
                  </a:lnTo>
                  <a:lnTo>
                    <a:pt x="26560" y="517493"/>
                  </a:lnTo>
                  <a:lnTo>
                    <a:pt x="55383" y="536936"/>
                  </a:lnTo>
                  <a:lnTo>
                    <a:pt x="90677" y="544067"/>
                  </a:lnTo>
                  <a:lnTo>
                    <a:pt x="11823954" y="544067"/>
                  </a:lnTo>
                  <a:lnTo>
                    <a:pt x="11859232" y="536936"/>
                  </a:lnTo>
                  <a:lnTo>
                    <a:pt x="11888057" y="517493"/>
                  </a:lnTo>
                  <a:lnTo>
                    <a:pt x="11907500" y="488668"/>
                  </a:lnTo>
                  <a:lnTo>
                    <a:pt x="11914632" y="453389"/>
                  </a:lnTo>
                  <a:lnTo>
                    <a:pt x="11914632" y="90677"/>
                  </a:lnTo>
                  <a:lnTo>
                    <a:pt x="11907500" y="55399"/>
                  </a:lnTo>
                  <a:lnTo>
                    <a:pt x="11888057" y="26574"/>
                  </a:lnTo>
                  <a:lnTo>
                    <a:pt x="11859232" y="7131"/>
                  </a:lnTo>
                  <a:lnTo>
                    <a:pt x="11823954" y="0"/>
                  </a:lnTo>
                  <a:close/>
                </a:path>
              </a:pathLst>
            </a:custGeom>
            <a:solidFill>
              <a:srgbClr val="C00000"/>
            </a:solidFill>
          </p:spPr>
          <p:txBody>
            <a:bodyPr wrap="square" lIns="0" tIns="0" rIns="0" bIns="0" rtlCol="0"/>
            <a:lstStyle/>
            <a:p>
              <a:endParaRPr>
                <a:solidFill>
                  <a:prstClr val="black"/>
                </a:solidFill>
              </a:endParaRPr>
            </a:p>
          </p:txBody>
        </p:sp>
        <p:sp>
          <p:nvSpPr>
            <p:cNvPr id="5" name="object 5"/>
            <p:cNvSpPr/>
            <p:nvPr/>
          </p:nvSpPr>
          <p:spPr>
            <a:xfrm>
              <a:off x="100584" y="81280"/>
              <a:ext cx="11953240" cy="581660"/>
            </a:xfrm>
            <a:custGeom>
              <a:avLst/>
              <a:gdLst/>
              <a:ahLst/>
              <a:cxnLst/>
              <a:rect l="l" t="t" r="r" b="b"/>
              <a:pathLst>
                <a:path w="11953240" h="581660">
                  <a:moveTo>
                    <a:pt x="11854180" y="0"/>
                  </a:moveTo>
                  <a:lnTo>
                    <a:pt x="98602" y="0"/>
                  </a:lnTo>
                  <a:lnTo>
                    <a:pt x="77038" y="5079"/>
                  </a:lnTo>
                  <a:lnTo>
                    <a:pt x="39992" y="25400"/>
                  </a:lnTo>
                  <a:lnTo>
                    <a:pt x="25090" y="40640"/>
                  </a:lnTo>
                  <a:lnTo>
                    <a:pt x="18788" y="48260"/>
                  </a:lnTo>
                  <a:lnTo>
                    <a:pt x="2167" y="87629"/>
                  </a:lnTo>
                  <a:lnTo>
                    <a:pt x="0" y="109220"/>
                  </a:lnTo>
                  <a:lnTo>
                    <a:pt x="0" y="473710"/>
                  </a:lnTo>
                  <a:lnTo>
                    <a:pt x="8616" y="515620"/>
                  </a:lnTo>
                  <a:lnTo>
                    <a:pt x="32130" y="549910"/>
                  </a:lnTo>
                  <a:lnTo>
                    <a:pt x="67043" y="574039"/>
                  </a:lnTo>
                  <a:lnTo>
                    <a:pt x="98602" y="581660"/>
                  </a:lnTo>
                  <a:lnTo>
                    <a:pt x="11854180" y="581660"/>
                  </a:lnTo>
                  <a:lnTo>
                    <a:pt x="11865102" y="580389"/>
                  </a:lnTo>
                  <a:lnTo>
                    <a:pt x="11875643" y="577850"/>
                  </a:lnTo>
                  <a:lnTo>
                    <a:pt x="11885803" y="574039"/>
                  </a:lnTo>
                  <a:lnTo>
                    <a:pt x="11895455" y="568960"/>
                  </a:lnTo>
                  <a:lnTo>
                    <a:pt x="99860" y="568960"/>
                  </a:lnTo>
                  <a:lnTo>
                    <a:pt x="90157" y="567689"/>
                  </a:lnTo>
                  <a:lnTo>
                    <a:pt x="48069" y="547370"/>
                  </a:lnTo>
                  <a:lnTo>
                    <a:pt x="20335" y="510539"/>
                  </a:lnTo>
                  <a:lnTo>
                    <a:pt x="12700" y="109220"/>
                  </a:lnTo>
                  <a:lnTo>
                    <a:pt x="13200" y="100329"/>
                  </a:lnTo>
                  <a:lnTo>
                    <a:pt x="24417" y="63500"/>
                  </a:lnTo>
                  <a:lnTo>
                    <a:pt x="55486" y="29210"/>
                  </a:lnTo>
                  <a:lnTo>
                    <a:pt x="99860" y="12700"/>
                  </a:lnTo>
                  <a:lnTo>
                    <a:pt x="11895455" y="12700"/>
                  </a:lnTo>
                  <a:lnTo>
                    <a:pt x="11885803" y="8890"/>
                  </a:lnTo>
                  <a:lnTo>
                    <a:pt x="11875643" y="5079"/>
                  </a:lnTo>
                  <a:lnTo>
                    <a:pt x="11854180" y="0"/>
                  </a:lnTo>
                  <a:close/>
                </a:path>
                <a:path w="11953240" h="581660">
                  <a:moveTo>
                    <a:pt x="11895455" y="12700"/>
                  </a:moveTo>
                  <a:lnTo>
                    <a:pt x="11852910" y="12700"/>
                  </a:lnTo>
                  <a:lnTo>
                    <a:pt x="11862562" y="15240"/>
                  </a:lnTo>
                  <a:lnTo>
                    <a:pt x="11880850" y="20320"/>
                  </a:lnTo>
                  <a:lnTo>
                    <a:pt x="11917934" y="48260"/>
                  </a:lnTo>
                  <a:lnTo>
                    <a:pt x="11938127" y="90170"/>
                  </a:lnTo>
                  <a:lnTo>
                    <a:pt x="11940032" y="109220"/>
                  </a:lnTo>
                  <a:lnTo>
                    <a:pt x="11939968" y="473710"/>
                  </a:lnTo>
                  <a:lnTo>
                    <a:pt x="11928348" y="519430"/>
                  </a:lnTo>
                  <a:lnTo>
                    <a:pt x="11897233" y="552450"/>
                  </a:lnTo>
                  <a:lnTo>
                    <a:pt x="11852910" y="568960"/>
                  </a:lnTo>
                  <a:lnTo>
                    <a:pt x="11895455" y="568960"/>
                  </a:lnTo>
                  <a:lnTo>
                    <a:pt x="11927713" y="542289"/>
                  </a:lnTo>
                  <a:lnTo>
                    <a:pt x="11947779" y="505460"/>
                  </a:lnTo>
                  <a:lnTo>
                    <a:pt x="11952732" y="473710"/>
                  </a:lnTo>
                  <a:lnTo>
                    <a:pt x="11952732" y="109220"/>
                  </a:lnTo>
                  <a:lnTo>
                    <a:pt x="11944096" y="67310"/>
                  </a:lnTo>
                  <a:lnTo>
                    <a:pt x="11927713" y="40640"/>
                  </a:lnTo>
                  <a:lnTo>
                    <a:pt x="11920601" y="31750"/>
                  </a:lnTo>
                  <a:lnTo>
                    <a:pt x="11912854" y="25400"/>
                  </a:lnTo>
                  <a:lnTo>
                    <a:pt x="11904345" y="19050"/>
                  </a:lnTo>
                  <a:lnTo>
                    <a:pt x="11895455" y="12700"/>
                  </a:lnTo>
                  <a:close/>
                </a:path>
                <a:path w="11953240" h="581660">
                  <a:moveTo>
                    <a:pt x="11851640" y="25400"/>
                  </a:moveTo>
                  <a:lnTo>
                    <a:pt x="101117" y="25400"/>
                  </a:lnTo>
                  <a:lnTo>
                    <a:pt x="92722" y="26670"/>
                  </a:lnTo>
                  <a:lnTo>
                    <a:pt x="84683" y="29210"/>
                  </a:lnTo>
                  <a:lnTo>
                    <a:pt x="76962" y="31750"/>
                  </a:lnTo>
                  <a:lnTo>
                    <a:pt x="69608" y="35560"/>
                  </a:lnTo>
                  <a:lnTo>
                    <a:pt x="62623" y="40640"/>
                  </a:lnTo>
                  <a:lnTo>
                    <a:pt x="56134" y="44450"/>
                  </a:lnTo>
                  <a:lnTo>
                    <a:pt x="50126" y="50800"/>
                  </a:lnTo>
                  <a:lnTo>
                    <a:pt x="44716" y="55879"/>
                  </a:lnTo>
                  <a:lnTo>
                    <a:pt x="39839" y="62229"/>
                  </a:lnTo>
                  <a:lnTo>
                    <a:pt x="25852" y="101600"/>
                  </a:lnTo>
                  <a:lnTo>
                    <a:pt x="25464" y="109220"/>
                  </a:lnTo>
                  <a:lnTo>
                    <a:pt x="25464" y="473710"/>
                  </a:lnTo>
                  <a:lnTo>
                    <a:pt x="35585" y="513080"/>
                  </a:lnTo>
                  <a:lnTo>
                    <a:pt x="62598" y="542289"/>
                  </a:lnTo>
                  <a:lnTo>
                    <a:pt x="101117" y="556260"/>
                  </a:lnTo>
                  <a:lnTo>
                    <a:pt x="11851640" y="556260"/>
                  </a:lnTo>
                  <a:lnTo>
                    <a:pt x="11860022" y="554989"/>
                  </a:lnTo>
                  <a:lnTo>
                    <a:pt x="11875897" y="549910"/>
                  </a:lnTo>
                  <a:lnTo>
                    <a:pt x="11883136" y="546100"/>
                  </a:lnTo>
                  <a:lnTo>
                    <a:pt x="11887792" y="543560"/>
                  </a:lnTo>
                  <a:lnTo>
                    <a:pt x="102374" y="543560"/>
                  </a:lnTo>
                  <a:lnTo>
                    <a:pt x="88506" y="541020"/>
                  </a:lnTo>
                  <a:lnTo>
                    <a:pt x="54533" y="518160"/>
                  </a:lnTo>
                  <a:lnTo>
                    <a:pt x="38506" y="480060"/>
                  </a:lnTo>
                  <a:lnTo>
                    <a:pt x="38167" y="473710"/>
                  </a:lnTo>
                  <a:lnTo>
                    <a:pt x="38167" y="109220"/>
                  </a:lnTo>
                  <a:lnTo>
                    <a:pt x="50368" y="69850"/>
                  </a:lnTo>
                  <a:lnTo>
                    <a:pt x="81927" y="44450"/>
                  </a:lnTo>
                  <a:lnTo>
                    <a:pt x="102374" y="38100"/>
                  </a:lnTo>
                  <a:lnTo>
                    <a:pt x="11886628" y="38100"/>
                  </a:lnTo>
                  <a:lnTo>
                    <a:pt x="11883136" y="35560"/>
                  </a:lnTo>
                  <a:lnTo>
                    <a:pt x="11875897" y="31750"/>
                  </a:lnTo>
                  <a:lnTo>
                    <a:pt x="11860022" y="26670"/>
                  </a:lnTo>
                  <a:lnTo>
                    <a:pt x="11851640" y="25400"/>
                  </a:lnTo>
                  <a:close/>
                </a:path>
                <a:path w="11953240" h="581660">
                  <a:moveTo>
                    <a:pt x="11886628" y="38100"/>
                  </a:moveTo>
                  <a:lnTo>
                    <a:pt x="11850370" y="38100"/>
                  </a:lnTo>
                  <a:lnTo>
                    <a:pt x="11857482" y="39370"/>
                  </a:lnTo>
                  <a:lnTo>
                    <a:pt x="11870944" y="44450"/>
                  </a:lnTo>
                  <a:lnTo>
                    <a:pt x="11902313" y="69850"/>
                  </a:lnTo>
                  <a:lnTo>
                    <a:pt x="11914568" y="109220"/>
                  </a:lnTo>
                  <a:lnTo>
                    <a:pt x="11914568" y="473710"/>
                  </a:lnTo>
                  <a:lnTo>
                    <a:pt x="11902313" y="513080"/>
                  </a:lnTo>
                  <a:lnTo>
                    <a:pt x="11870944" y="538480"/>
                  </a:lnTo>
                  <a:lnTo>
                    <a:pt x="11850370" y="543560"/>
                  </a:lnTo>
                  <a:lnTo>
                    <a:pt x="11887792" y="543560"/>
                  </a:lnTo>
                  <a:lnTo>
                    <a:pt x="11917172" y="513080"/>
                  </a:lnTo>
                  <a:lnTo>
                    <a:pt x="11927259" y="473710"/>
                  </a:lnTo>
                  <a:lnTo>
                    <a:pt x="11927259" y="109220"/>
                  </a:lnTo>
                  <a:lnTo>
                    <a:pt x="11917172" y="69850"/>
                  </a:lnTo>
                  <a:lnTo>
                    <a:pt x="11902567" y="50800"/>
                  </a:lnTo>
                  <a:lnTo>
                    <a:pt x="11896725" y="44450"/>
                  </a:lnTo>
                  <a:lnTo>
                    <a:pt x="11890121" y="40640"/>
                  </a:lnTo>
                  <a:lnTo>
                    <a:pt x="11886628" y="38100"/>
                  </a:lnTo>
                  <a:close/>
                </a:path>
              </a:pathLst>
            </a:custGeom>
            <a:solidFill>
              <a:srgbClr val="FFC000"/>
            </a:solidFill>
          </p:spPr>
          <p:txBody>
            <a:bodyPr wrap="square" lIns="0" tIns="0" rIns="0" bIns="0" rtlCol="0"/>
            <a:lstStyle/>
            <a:p>
              <a:endParaRPr>
                <a:solidFill>
                  <a:prstClr val="black"/>
                </a:solidFill>
              </a:endParaRPr>
            </a:p>
          </p:txBody>
        </p:sp>
      </p:grpSp>
      <p:sp>
        <p:nvSpPr>
          <p:cNvPr id="6" name="object 6"/>
          <p:cNvSpPr txBox="1">
            <a:spLocks noGrp="1"/>
          </p:cNvSpPr>
          <p:nvPr>
            <p:ph type="title"/>
          </p:nvPr>
        </p:nvSpPr>
        <p:spPr>
          <a:xfrm>
            <a:off x="2873755" y="246633"/>
            <a:ext cx="6405245" cy="330835"/>
          </a:xfrm>
          <a:prstGeom prst="rect">
            <a:avLst/>
          </a:prstGeom>
        </p:spPr>
        <p:txBody>
          <a:bodyPr vert="horz" wrap="square" lIns="0" tIns="12700" rIns="0" bIns="0" rtlCol="0">
            <a:spAutoFit/>
          </a:bodyPr>
          <a:lstStyle/>
          <a:p>
            <a:pPr marL="12700">
              <a:lnSpc>
                <a:spcPct val="100000"/>
              </a:lnSpc>
              <a:spcBef>
                <a:spcPts val="100"/>
              </a:spcBef>
              <a:tabLst>
                <a:tab pos="2287905" algn="l"/>
              </a:tabLst>
            </a:pPr>
            <a:r>
              <a:rPr i="0" u="heavy" dirty="0">
                <a:uFill>
                  <a:solidFill>
                    <a:srgbClr val="FFFFFF"/>
                  </a:solidFill>
                </a:uFill>
                <a:latin typeface="Verdana"/>
                <a:cs typeface="Verdana"/>
              </a:rPr>
              <a:t>CHAPITRE</a:t>
            </a:r>
            <a:r>
              <a:rPr i="0" u="heavy" spc="-10" dirty="0">
                <a:uFill>
                  <a:solidFill>
                    <a:srgbClr val="FFFFFF"/>
                  </a:solidFill>
                </a:uFill>
                <a:latin typeface="Verdana"/>
                <a:cs typeface="Verdana"/>
              </a:rPr>
              <a:t> </a:t>
            </a:r>
            <a:r>
              <a:rPr i="0" u="heavy" dirty="0">
                <a:uFill>
                  <a:solidFill>
                    <a:srgbClr val="FFFFFF"/>
                  </a:solidFill>
                </a:uFill>
                <a:latin typeface="Verdana"/>
                <a:cs typeface="Verdana"/>
              </a:rPr>
              <a:t>03</a:t>
            </a:r>
            <a:r>
              <a:rPr i="0" u="heavy" spc="-25" dirty="0">
                <a:uFill>
                  <a:solidFill>
                    <a:srgbClr val="FFFFFF"/>
                  </a:solidFill>
                </a:uFill>
                <a:latin typeface="Verdana"/>
                <a:cs typeface="Verdana"/>
              </a:rPr>
              <a:t> </a:t>
            </a:r>
            <a:r>
              <a:rPr i="0" u="heavy" dirty="0">
                <a:uFill>
                  <a:solidFill>
                    <a:srgbClr val="FFFFFF"/>
                  </a:solidFill>
                </a:uFill>
                <a:latin typeface="Verdana"/>
                <a:cs typeface="Verdana"/>
              </a:rPr>
              <a:t>:</a:t>
            </a:r>
            <a:r>
              <a:rPr i="0" dirty="0">
                <a:latin typeface="Verdana"/>
                <a:cs typeface="Verdana"/>
              </a:rPr>
              <a:t>	</a:t>
            </a:r>
            <a:r>
              <a:rPr spc="-5" dirty="0"/>
              <a:t>LOCALISER</a:t>
            </a:r>
            <a:r>
              <a:rPr spc="-55" dirty="0"/>
              <a:t> </a:t>
            </a:r>
            <a:r>
              <a:rPr spc="-5" dirty="0"/>
              <a:t>LES</a:t>
            </a:r>
            <a:r>
              <a:rPr spc="-20" dirty="0"/>
              <a:t> </a:t>
            </a:r>
            <a:r>
              <a:rPr dirty="0"/>
              <a:t>DOCUMENTS</a:t>
            </a:r>
          </a:p>
        </p:txBody>
      </p:sp>
      <p:pic>
        <p:nvPicPr>
          <p:cNvPr id="7" name="object 7"/>
          <p:cNvPicPr/>
          <p:nvPr/>
        </p:nvPicPr>
        <p:blipFill>
          <a:blip r:embed="rId2" cstate="print"/>
          <a:stretch>
            <a:fillRect/>
          </a:stretch>
        </p:blipFill>
        <p:spPr>
          <a:xfrm>
            <a:off x="1550764" y="1700783"/>
            <a:ext cx="9526411" cy="5120211"/>
          </a:xfrm>
          <a:prstGeom prst="rect">
            <a:avLst/>
          </a:prstGeom>
        </p:spPr>
      </p:pic>
    </p:spTree>
    <p:extLst>
      <p:ext uri="{BB962C8B-B14F-4D97-AF65-F5344CB8AC3E}">
        <p14:creationId xmlns:p14="http://schemas.microsoft.com/office/powerpoint/2010/main" val="40026471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prstGeom prst="rect">
            <a:avLst/>
          </a:prstGeom>
        </p:spPr>
        <p:txBody>
          <a:bodyPr vert="horz" wrap="square" lIns="0" tIns="13335" rIns="0" bIns="0" rtlCol="0">
            <a:spAutoFit/>
          </a:bodyPr>
          <a:lstStyle/>
          <a:p>
            <a:pPr marL="13970">
              <a:lnSpc>
                <a:spcPct val="100000"/>
              </a:lnSpc>
              <a:spcBef>
                <a:spcPts val="105"/>
              </a:spcBef>
            </a:pPr>
            <a:r>
              <a:rPr dirty="0"/>
              <a:t>CHAPITRE</a:t>
            </a:r>
            <a:r>
              <a:rPr spc="-80" dirty="0"/>
              <a:t> </a:t>
            </a:r>
            <a:r>
              <a:rPr dirty="0"/>
              <a:t>04</a:t>
            </a:r>
            <a:r>
              <a:rPr spc="-65" dirty="0"/>
              <a:t> </a:t>
            </a:r>
            <a:r>
              <a:rPr dirty="0"/>
              <a:t>:</a:t>
            </a:r>
          </a:p>
        </p:txBody>
      </p:sp>
      <p:sp>
        <p:nvSpPr>
          <p:cNvPr id="3" name="object 3"/>
          <p:cNvSpPr txBox="1"/>
          <p:nvPr/>
        </p:nvSpPr>
        <p:spPr>
          <a:xfrm>
            <a:off x="2012060" y="2876804"/>
            <a:ext cx="8169909" cy="696595"/>
          </a:xfrm>
          <a:prstGeom prst="rect">
            <a:avLst/>
          </a:prstGeom>
        </p:spPr>
        <p:txBody>
          <a:bodyPr vert="horz" wrap="square" lIns="0" tIns="13335" rIns="0" bIns="0" rtlCol="0">
            <a:spAutoFit/>
          </a:bodyPr>
          <a:lstStyle/>
          <a:p>
            <a:pPr marL="12700">
              <a:spcBef>
                <a:spcPts val="105"/>
              </a:spcBef>
            </a:pPr>
            <a:r>
              <a:rPr sz="4400" b="1" i="1" dirty="0">
                <a:solidFill>
                  <a:srgbClr val="FFFFFF"/>
                </a:solidFill>
                <a:latin typeface="Verdana"/>
                <a:cs typeface="Verdana"/>
              </a:rPr>
              <a:t>TRAITER</a:t>
            </a:r>
            <a:r>
              <a:rPr sz="4400" b="1" i="1" spc="-105" dirty="0">
                <a:solidFill>
                  <a:srgbClr val="FFFFFF"/>
                </a:solidFill>
                <a:latin typeface="Verdana"/>
                <a:cs typeface="Verdana"/>
              </a:rPr>
              <a:t> </a:t>
            </a:r>
            <a:r>
              <a:rPr sz="4400" b="1" i="1" dirty="0">
                <a:solidFill>
                  <a:srgbClr val="FFFFFF"/>
                </a:solidFill>
                <a:latin typeface="Verdana"/>
                <a:cs typeface="Verdana"/>
              </a:rPr>
              <a:t>L’INFORMATION</a:t>
            </a:r>
            <a:endParaRPr sz="4400">
              <a:solidFill>
                <a:prstClr val="black"/>
              </a:solidFill>
              <a:latin typeface="Verdana"/>
              <a:cs typeface="Verdana"/>
            </a:endParaRPr>
          </a:p>
        </p:txBody>
      </p:sp>
    </p:spTree>
    <p:extLst>
      <p:ext uri="{BB962C8B-B14F-4D97-AF65-F5344CB8AC3E}">
        <p14:creationId xmlns:p14="http://schemas.microsoft.com/office/powerpoint/2010/main" val="4394749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20644" y="246633"/>
            <a:ext cx="5914390" cy="330835"/>
          </a:xfrm>
          <a:prstGeom prst="rect">
            <a:avLst/>
          </a:prstGeom>
        </p:spPr>
        <p:txBody>
          <a:bodyPr vert="horz" wrap="square" lIns="0" tIns="12700" rIns="0" bIns="0" rtlCol="0">
            <a:spAutoFit/>
          </a:bodyPr>
          <a:lstStyle/>
          <a:p>
            <a:pPr marL="12700">
              <a:lnSpc>
                <a:spcPct val="100000"/>
              </a:lnSpc>
              <a:spcBef>
                <a:spcPts val="100"/>
              </a:spcBef>
            </a:pPr>
            <a:r>
              <a:rPr i="0" u="heavy" dirty="0">
                <a:uFill>
                  <a:solidFill>
                    <a:srgbClr val="FFFFFF"/>
                  </a:solidFill>
                </a:uFill>
                <a:latin typeface="Verdana"/>
                <a:cs typeface="Verdana"/>
              </a:rPr>
              <a:t>CHAPITRE</a:t>
            </a:r>
            <a:r>
              <a:rPr i="0" u="heavy" spc="-30" dirty="0">
                <a:uFill>
                  <a:solidFill>
                    <a:srgbClr val="FFFFFF"/>
                  </a:solidFill>
                </a:uFill>
                <a:latin typeface="Verdana"/>
                <a:cs typeface="Verdana"/>
              </a:rPr>
              <a:t> </a:t>
            </a:r>
            <a:r>
              <a:rPr i="0" u="heavy" dirty="0">
                <a:uFill>
                  <a:solidFill>
                    <a:srgbClr val="FFFFFF"/>
                  </a:solidFill>
                </a:uFill>
                <a:latin typeface="Verdana"/>
                <a:cs typeface="Verdana"/>
              </a:rPr>
              <a:t>04</a:t>
            </a:r>
            <a:r>
              <a:rPr i="0" u="heavy" spc="-40" dirty="0">
                <a:uFill>
                  <a:solidFill>
                    <a:srgbClr val="FFFFFF"/>
                  </a:solidFill>
                </a:uFill>
                <a:latin typeface="Verdana"/>
                <a:cs typeface="Verdana"/>
              </a:rPr>
              <a:t> </a:t>
            </a:r>
            <a:r>
              <a:rPr i="0" u="heavy" dirty="0">
                <a:uFill>
                  <a:solidFill>
                    <a:srgbClr val="FFFFFF"/>
                  </a:solidFill>
                </a:uFill>
                <a:latin typeface="Verdana"/>
                <a:cs typeface="Verdana"/>
              </a:rPr>
              <a:t>:</a:t>
            </a:r>
            <a:r>
              <a:rPr i="0" spc="-15" dirty="0">
                <a:latin typeface="Verdana"/>
                <a:cs typeface="Verdana"/>
              </a:rPr>
              <a:t> </a:t>
            </a:r>
            <a:r>
              <a:rPr dirty="0"/>
              <a:t>TRAITER</a:t>
            </a:r>
            <a:r>
              <a:rPr spc="-10" dirty="0"/>
              <a:t> </a:t>
            </a:r>
            <a:r>
              <a:rPr spc="-5" dirty="0"/>
              <a:t>L’INFORMATION</a:t>
            </a:r>
          </a:p>
        </p:txBody>
      </p:sp>
      <p:sp>
        <p:nvSpPr>
          <p:cNvPr id="3" name="object 3"/>
          <p:cNvSpPr txBox="1"/>
          <p:nvPr/>
        </p:nvSpPr>
        <p:spPr>
          <a:xfrm>
            <a:off x="197916" y="674370"/>
            <a:ext cx="11779250" cy="6094730"/>
          </a:xfrm>
          <a:prstGeom prst="rect">
            <a:avLst/>
          </a:prstGeom>
        </p:spPr>
        <p:txBody>
          <a:bodyPr vert="horz" wrap="square" lIns="0" tIns="12700" rIns="0" bIns="0" rtlCol="0">
            <a:spAutoFit/>
          </a:bodyPr>
          <a:lstStyle/>
          <a:p>
            <a:pPr marL="657225" lvl="1" indent="-645160">
              <a:spcBef>
                <a:spcPts val="100"/>
              </a:spcBef>
              <a:buFontTx/>
              <a:buAutoNum type="arabicPeriod"/>
              <a:tabLst>
                <a:tab pos="657225" algn="l"/>
                <a:tab pos="657860" algn="l"/>
              </a:tabLst>
            </a:pPr>
            <a:r>
              <a:rPr b="1" spc="-5" dirty="0">
                <a:solidFill>
                  <a:srgbClr val="0000FF"/>
                </a:solidFill>
                <a:latin typeface="Verdana"/>
                <a:cs typeface="Verdana"/>
              </a:rPr>
              <a:t>Exploiter l’information</a:t>
            </a:r>
            <a:endParaRPr>
              <a:solidFill>
                <a:prstClr val="black"/>
              </a:solidFill>
              <a:latin typeface="Verdana"/>
              <a:cs typeface="Verdana"/>
            </a:endParaRPr>
          </a:p>
          <a:p>
            <a:pPr marL="32384" marR="6350" indent="914400">
              <a:lnSpc>
                <a:spcPct val="150100"/>
              </a:lnSpc>
              <a:spcBef>
                <a:spcPts val="254"/>
              </a:spcBef>
            </a:pPr>
            <a:r>
              <a:rPr dirty="0">
                <a:solidFill>
                  <a:prstClr val="black"/>
                </a:solidFill>
                <a:latin typeface="Verdana"/>
                <a:cs typeface="Verdana"/>
              </a:rPr>
              <a:t>A</a:t>
            </a:r>
            <a:r>
              <a:rPr spc="360" dirty="0">
                <a:solidFill>
                  <a:prstClr val="black"/>
                </a:solidFill>
                <a:latin typeface="Verdana"/>
                <a:cs typeface="Verdana"/>
              </a:rPr>
              <a:t> </a:t>
            </a:r>
            <a:r>
              <a:rPr spc="-5" dirty="0">
                <a:solidFill>
                  <a:prstClr val="black"/>
                </a:solidFill>
                <a:latin typeface="Verdana"/>
                <a:cs typeface="Verdana"/>
              </a:rPr>
              <a:t>partir</a:t>
            </a:r>
            <a:r>
              <a:rPr spc="350" dirty="0">
                <a:solidFill>
                  <a:prstClr val="black"/>
                </a:solidFill>
                <a:latin typeface="Verdana"/>
                <a:cs typeface="Verdana"/>
              </a:rPr>
              <a:t> </a:t>
            </a:r>
            <a:r>
              <a:rPr spc="-10" dirty="0">
                <a:solidFill>
                  <a:prstClr val="black"/>
                </a:solidFill>
                <a:latin typeface="Verdana"/>
                <a:cs typeface="Verdana"/>
              </a:rPr>
              <a:t>des</a:t>
            </a:r>
            <a:r>
              <a:rPr spc="360" dirty="0">
                <a:solidFill>
                  <a:prstClr val="black"/>
                </a:solidFill>
                <a:latin typeface="Verdana"/>
                <a:cs typeface="Verdana"/>
              </a:rPr>
              <a:t> </a:t>
            </a:r>
            <a:r>
              <a:rPr spc="-5" dirty="0">
                <a:solidFill>
                  <a:prstClr val="black"/>
                </a:solidFill>
                <a:latin typeface="Verdana"/>
                <a:cs typeface="Verdana"/>
              </a:rPr>
              <a:t>documents</a:t>
            </a:r>
            <a:r>
              <a:rPr spc="365" dirty="0">
                <a:solidFill>
                  <a:prstClr val="black"/>
                </a:solidFill>
                <a:latin typeface="Verdana"/>
                <a:cs typeface="Verdana"/>
              </a:rPr>
              <a:t> </a:t>
            </a:r>
            <a:r>
              <a:rPr dirty="0">
                <a:solidFill>
                  <a:prstClr val="black"/>
                </a:solidFill>
                <a:latin typeface="Verdana"/>
                <a:cs typeface="Verdana"/>
              </a:rPr>
              <a:t>que</a:t>
            </a:r>
            <a:r>
              <a:rPr spc="355" dirty="0">
                <a:solidFill>
                  <a:prstClr val="black"/>
                </a:solidFill>
                <a:latin typeface="Verdana"/>
                <a:cs typeface="Verdana"/>
              </a:rPr>
              <a:t> </a:t>
            </a:r>
            <a:r>
              <a:rPr spc="-5" dirty="0">
                <a:solidFill>
                  <a:prstClr val="black"/>
                </a:solidFill>
                <a:latin typeface="Verdana"/>
                <a:cs typeface="Verdana"/>
              </a:rPr>
              <a:t>vous</a:t>
            </a:r>
            <a:r>
              <a:rPr spc="350" dirty="0">
                <a:solidFill>
                  <a:prstClr val="black"/>
                </a:solidFill>
                <a:latin typeface="Verdana"/>
                <a:cs typeface="Verdana"/>
              </a:rPr>
              <a:t> </a:t>
            </a:r>
            <a:r>
              <a:rPr spc="-10" dirty="0">
                <a:solidFill>
                  <a:prstClr val="black"/>
                </a:solidFill>
                <a:latin typeface="Verdana"/>
                <a:cs typeface="Verdana"/>
              </a:rPr>
              <a:t>avez</a:t>
            </a:r>
            <a:r>
              <a:rPr spc="350" dirty="0">
                <a:solidFill>
                  <a:prstClr val="black"/>
                </a:solidFill>
                <a:latin typeface="Verdana"/>
                <a:cs typeface="Verdana"/>
              </a:rPr>
              <a:t> </a:t>
            </a:r>
            <a:r>
              <a:rPr spc="-5" dirty="0">
                <a:solidFill>
                  <a:prstClr val="black"/>
                </a:solidFill>
                <a:latin typeface="Verdana"/>
                <a:cs typeface="Verdana"/>
              </a:rPr>
              <a:t>sélectionnés,</a:t>
            </a:r>
            <a:r>
              <a:rPr spc="360" dirty="0">
                <a:solidFill>
                  <a:prstClr val="black"/>
                </a:solidFill>
                <a:latin typeface="Verdana"/>
                <a:cs typeface="Verdana"/>
              </a:rPr>
              <a:t> </a:t>
            </a:r>
            <a:r>
              <a:rPr spc="-5" dirty="0">
                <a:solidFill>
                  <a:prstClr val="black"/>
                </a:solidFill>
                <a:latin typeface="Verdana"/>
                <a:cs typeface="Verdana"/>
              </a:rPr>
              <a:t>vous</a:t>
            </a:r>
            <a:r>
              <a:rPr spc="355" dirty="0">
                <a:solidFill>
                  <a:prstClr val="black"/>
                </a:solidFill>
                <a:latin typeface="Verdana"/>
                <a:cs typeface="Verdana"/>
              </a:rPr>
              <a:t> </a:t>
            </a:r>
            <a:r>
              <a:rPr spc="-5" dirty="0">
                <a:solidFill>
                  <a:prstClr val="black"/>
                </a:solidFill>
                <a:latin typeface="Verdana"/>
                <a:cs typeface="Verdana"/>
              </a:rPr>
              <a:t>devez</a:t>
            </a:r>
            <a:r>
              <a:rPr spc="355" dirty="0">
                <a:solidFill>
                  <a:prstClr val="black"/>
                </a:solidFill>
                <a:latin typeface="Verdana"/>
                <a:cs typeface="Verdana"/>
              </a:rPr>
              <a:t> </a:t>
            </a:r>
            <a:r>
              <a:rPr spc="-5" dirty="0">
                <a:solidFill>
                  <a:prstClr val="black"/>
                </a:solidFill>
                <a:latin typeface="Verdana"/>
                <a:cs typeface="Verdana"/>
              </a:rPr>
              <a:t>prélever</a:t>
            </a:r>
            <a:r>
              <a:rPr spc="360" dirty="0">
                <a:solidFill>
                  <a:prstClr val="black"/>
                </a:solidFill>
                <a:latin typeface="Verdana"/>
                <a:cs typeface="Verdana"/>
              </a:rPr>
              <a:t> </a:t>
            </a:r>
            <a:r>
              <a:rPr dirty="0">
                <a:solidFill>
                  <a:prstClr val="black"/>
                </a:solidFill>
                <a:latin typeface="Verdana"/>
                <a:cs typeface="Verdana"/>
              </a:rPr>
              <a:t>les</a:t>
            </a:r>
            <a:r>
              <a:rPr spc="350" dirty="0">
                <a:solidFill>
                  <a:prstClr val="black"/>
                </a:solidFill>
                <a:latin typeface="Verdana"/>
                <a:cs typeface="Verdana"/>
              </a:rPr>
              <a:t> </a:t>
            </a:r>
            <a:r>
              <a:rPr spc="-5" dirty="0">
                <a:solidFill>
                  <a:prstClr val="black"/>
                </a:solidFill>
                <a:latin typeface="Verdana"/>
                <a:cs typeface="Verdana"/>
              </a:rPr>
              <a:t>informations </a:t>
            </a:r>
            <a:r>
              <a:rPr spc="-620" dirty="0">
                <a:solidFill>
                  <a:prstClr val="black"/>
                </a:solidFill>
                <a:latin typeface="Verdana"/>
                <a:cs typeface="Verdana"/>
              </a:rPr>
              <a:t> </a:t>
            </a:r>
            <a:r>
              <a:rPr spc="-5" dirty="0">
                <a:solidFill>
                  <a:prstClr val="black"/>
                </a:solidFill>
                <a:latin typeface="Verdana"/>
                <a:cs typeface="Verdana"/>
              </a:rPr>
              <a:t>pertinentes</a:t>
            </a:r>
            <a:r>
              <a:rPr spc="20" dirty="0">
                <a:solidFill>
                  <a:prstClr val="black"/>
                </a:solidFill>
                <a:latin typeface="Verdana"/>
                <a:cs typeface="Verdana"/>
              </a:rPr>
              <a:t> </a:t>
            </a:r>
            <a:r>
              <a:rPr spc="-5" dirty="0">
                <a:solidFill>
                  <a:prstClr val="black"/>
                </a:solidFill>
                <a:latin typeface="Verdana"/>
                <a:cs typeface="Verdana"/>
              </a:rPr>
              <a:t>et</a:t>
            </a:r>
            <a:r>
              <a:rPr spc="10" dirty="0">
                <a:solidFill>
                  <a:prstClr val="black"/>
                </a:solidFill>
                <a:latin typeface="Verdana"/>
                <a:cs typeface="Verdana"/>
              </a:rPr>
              <a:t> </a:t>
            </a:r>
            <a:r>
              <a:rPr dirty="0">
                <a:solidFill>
                  <a:prstClr val="black"/>
                </a:solidFill>
                <a:latin typeface="Verdana"/>
                <a:cs typeface="Verdana"/>
              </a:rPr>
              <a:t>les</a:t>
            </a:r>
            <a:r>
              <a:rPr spc="10" dirty="0">
                <a:solidFill>
                  <a:prstClr val="black"/>
                </a:solidFill>
                <a:latin typeface="Verdana"/>
                <a:cs typeface="Verdana"/>
              </a:rPr>
              <a:t> </a:t>
            </a:r>
            <a:r>
              <a:rPr spc="-30" dirty="0">
                <a:solidFill>
                  <a:prstClr val="black"/>
                </a:solidFill>
                <a:latin typeface="Verdana"/>
                <a:cs typeface="Verdana"/>
              </a:rPr>
              <a:t>analyser. </a:t>
            </a:r>
            <a:r>
              <a:rPr spc="-15" dirty="0">
                <a:solidFill>
                  <a:prstClr val="black"/>
                </a:solidFill>
                <a:latin typeface="Verdana"/>
                <a:cs typeface="Verdana"/>
              </a:rPr>
              <a:t>Pour</a:t>
            </a:r>
            <a:r>
              <a:rPr dirty="0">
                <a:solidFill>
                  <a:prstClr val="black"/>
                </a:solidFill>
                <a:latin typeface="Verdana"/>
                <a:cs typeface="Verdana"/>
              </a:rPr>
              <a:t> </a:t>
            </a:r>
            <a:r>
              <a:rPr spc="-5" dirty="0">
                <a:solidFill>
                  <a:prstClr val="black"/>
                </a:solidFill>
                <a:latin typeface="Verdana"/>
                <a:cs typeface="Verdana"/>
              </a:rPr>
              <a:t>cela,</a:t>
            </a:r>
            <a:r>
              <a:rPr spc="10" dirty="0">
                <a:solidFill>
                  <a:prstClr val="black"/>
                </a:solidFill>
                <a:latin typeface="Verdana"/>
                <a:cs typeface="Verdana"/>
              </a:rPr>
              <a:t> </a:t>
            </a:r>
            <a:r>
              <a:rPr dirty="0">
                <a:solidFill>
                  <a:prstClr val="black"/>
                </a:solidFill>
                <a:latin typeface="Verdana"/>
                <a:cs typeface="Verdana"/>
              </a:rPr>
              <a:t>utilisez</a:t>
            </a:r>
            <a:r>
              <a:rPr spc="5" dirty="0">
                <a:solidFill>
                  <a:prstClr val="black"/>
                </a:solidFill>
                <a:latin typeface="Verdana"/>
                <a:cs typeface="Verdana"/>
              </a:rPr>
              <a:t> </a:t>
            </a:r>
            <a:r>
              <a:rPr dirty="0">
                <a:solidFill>
                  <a:prstClr val="black"/>
                </a:solidFill>
                <a:latin typeface="Verdana"/>
                <a:cs typeface="Verdana"/>
              </a:rPr>
              <a:t>un </a:t>
            </a:r>
            <a:r>
              <a:rPr spc="-5" dirty="0">
                <a:solidFill>
                  <a:prstClr val="black"/>
                </a:solidFill>
                <a:latin typeface="Verdana"/>
                <a:cs typeface="Verdana"/>
              </a:rPr>
              <a:t>document</a:t>
            </a:r>
            <a:r>
              <a:rPr spc="15" dirty="0">
                <a:solidFill>
                  <a:prstClr val="black"/>
                </a:solidFill>
                <a:latin typeface="Verdana"/>
                <a:cs typeface="Verdana"/>
              </a:rPr>
              <a:t> </a:t>
            </a:r>
            <a:r>
              <a:rPr spc="-5" dirty="0">
                <a:solidFill>
                  <a:prstClr val="black"/>
                </a:solidFill>
                <a:latin typeface="Verdana"/>
                <a:cs typeface="Verdana"/>
              </a:rPr>
              <a:t>de</a:t>
            </a:r>
            <a:r>
              <a:rPr spc="10" dirty="0">
                <a:solidFill>
                  <a:prstClr val="black"/>
                </a:solidFill>
                <a:latin typeface="Verdana"/>
                <a:cs typeface="Verdana"/>
              </a:rPr>
              <a:t> </a:t>
            </a:r>
            <a:r>
              <a:rPr spc="-5" dirty="0">
                <a:solidFill>
                  <a:prstClr val="black"/>
                </a:solidFill>
                <a:latin typeface="Verdana"/>
                <a:cs typeface="Verdana"/>
              </a:rPr>
              <a:t>collecte</a:t>
            </a:r>
            <a:endParaRPr>
              <a:solidFill>
                <a:prstClr val="black"/>
              </a:solidFill>
              <a:latin typeface="Verdana"/>
              <a:cs typeface="Verdana"/>
            </a:endParaRPr>
          </a:p>
          <a:p>
            <a:pPr marL="32384" marR="7620" indent="914400">
              <a:lnSpc>
                <a:spcPct val="150000"/>
              </a:lnSpc>
              <a:tabLst>
                <a:tab pos="1390650" algn="l"/>
                <a:tab pos="2656840" algn="l"/>
                <a:tab pos="3065780" algn="l"/>
                <a:tab pos="4064635" algn="l"/>
                <a:tab pos="4540885" algn="l"/>
                <a:tab pos="4961890" algn="l"/>
                <a:tab pos="6229985" algn="l"/>
                <a:tab pos="6638290" algn="l"/>
                <a:tab pos="7566659" algn="l"/>
                <a:tab pos="8183880" algn="l"/>
                <a:tab pos="8839200" algn="l"/>
                <a:tab pos="9259570" algn="l"/>
                <a:tab pos="10201910" algn="l"/>
                <a:tab pos="10610215" algn="l"/>
                <a:tab pos="11413490" algn="l"/>
              </a:tabLst>
            </a:pPr>
            <a:r>
              <a:rPr u="heavy" dirty="0">
                <a:solidFill>
                  <a:srgbClr val="339933"/>
                </a:solidFill>
                <a:uFill>
                  <a:solidFill>
                    <a:srgbClr val="339933"/>
                  </a:solidFill>
                </a:uFill>
                <a:latin typeface="Verdana"/>
                <a:cs typeface="Verdana"/>
              </a:rPr>
              <a:t>Un	</a:t>
            </a:r>
            <a:r>
              <a:rPr u="heavy" spc="-10" dirty="0">
                <a:solidFill>
                  <a:srgbClr val="339933"/>
                </a:solidFill>
                <a:uFill>
                  <a:solidFill>
                    <a:srgbClr val="339933"/>
                  </a:solidFill>
                </a:uFill>
                <a:latin typeface="Verdana"/>
                <a:cs typeface="Verdana"/>
              </a:rPr>
              <a:t>d</a:t>
            </a:r>
            <a:r>
              <a:rPr u="heavy" dirty="0">
                <a:solidFill>
                  <a:srgbClr val="339933"/>
                </a:solidFill>
                <a:uFill>
                  <a:solidFill>
                    <a:srgbClr val="339933"/>
                  </a:solidFill>
                </a:uFill>
                <a:latin typeface="Verdana"/>
                <a:cs typeface="Verdana"/>
              </a:rPr>
              <a:t>ocum</a:t>
            </a:r>
            <a:r>
              <a:rPr u="heavy" spc="-10" dirty="0">
                <a:solidFill>
                  <a:srgbClr val="339933"/>
                </a:solidFill>
                <a:uFill>
                  <a:solidFill>
                    <a:srgbClr val="339933"/>
                  </a:solidFill>
                </a:uFill>
                <a:latin typeface="Verdana"/>
                <a:cs typeface="Verdana"/>
              </a:rPr>
              <a:t>e</a:t>
            </a:r>
            <a:r>
              <a:rPr u="heavy" spc="-15" dirty="0">
                <a:solidFill>
                  <a:srgbClr val="339933"/>
                </a:solidFill>
                <a:uFill>
                  <a:solidFill>
                    <a:srgbClr val="339933"/>
                  </a:solidFill>
                </a:uFill>
                <a:latin typeface="Verdana"/>
                <a:cs typeface="Verdana"/>
              </a:rPr>
              <a:t>n</a:t>
            </a:r>
            <a:r>
              <a:rPr u="heavy" dirty="0">
                <a:solidFill>
                  <a:srgbClr val="339933"/>
                </a:solidFill>
                <a:uFill>
                  <a:solidFill>
                    <a:srgbClr val="339933"/>
                  </a:solidFill>
                </a:uFill>
                <a:latin typeface="Verdana"/>
                <a:cs typeface="Verdana"/>
              </a:rPr>
              <a:t>t	</a:t>
            </a:r>
            <a:r>
              <a:rPr u="heavy" spc="-10" dirty="0">
                <a:solidFill>
                  <a:srgbClr val="339933"/>
                </a:solidFill>
                <a:uFill>
                  <a:solidFill>
                    <a:srgbClr val="339933"/>
                  </a:solidFill>
                </a:uFill>
                <a:latin typeface="Verdana"/>
                <a:cs typeface="Verdana"/>
              </a:rPr>
              <a:t>d</a:t>
            </a:r>
            <a:r>
              <a:rPr u="heavy" dirty="0">
                <a:solidFill>
                  <a:srgbClr val="339933"/>
                </a:solidFill>
                <a:uFill>
                  <a:solidFill>
                    <a:srgbClr val="339933"/>
                  </a:solidFill>
                </a:uFill>
                <a:latin typeface="Verdana"/>
                <a:cs typeface="Verdana"/>
              </a:rPr>
              <a:t>e	co</a:t>
            </a:r>
            <a:r>
              <a:rPr u="heavy" spc="10" dirty="0">
                <a:solidFill>
                  <a:srgbClr val="339933"/>
                </a:solidFill>
                <a:uFill>
                  <a:solidFill>
                    <a:srgbClr val="339933"/>
                  </a:solidFill>
                </a:uFill>
                <a:latin typeface="Verdana"/>
                <a:cs typeface="Verdana"/>
              </a:rPr>
              <a:t>l</a:t>
            </a:r>
            <a:r>
              <a:rPr u="heavy" spc="5" dirty="0">
                <a:solidFill>
                  <a:srgbClr val="339933"/>
                </a:solidFill>
                <a:uFill>
                  <a:solidFill>
                    <a:srgbClr val="339933"/>
                  </a:solidFill>
                </a:uFill>
                <a:latin typeface="Verdana"/>
                <a:cs typeface="Verdana"/>
              </a:rPr>
              <a:t>l</a:t>
            </a:r>
            <a:r>
              <a:rPr u="heavy" dirty="0">
                <a:solidFill>
                  <a:srgbClr val="339933"/>
                </a:solidFill>
                <a:uFill>
                  <a:solidFill>
                    <a:srgbClr val="339933"/>
                  </a:solidFill>
                </a:uFill>
                <a:latin typeface="Verdana"/>
                <a:cs typeface="Verdana"/>
              </a:rPr>
              <a:t>e</a:t>
            </a:r>
            <a:r>
              <a:rPr u="heavy" spc="-10" dirty="0">
                <a:solidFill>
                  <a:srgbClr val="339933"/>
                </a:solidFill>
                <a:uFill>
                  <a:solidFill>
                    <a:srgbClr val="339933"/>
                  </a:solidFill>
                </a:uFill>
                <a:latin typeface="Verdana"/>
                <a:cs typeface="Verdana"/>
              </a:rPr>
              <a:t>c</a:t>
            </a:r>
            <a:r>
              <a:rPr u="heavy" spc="5" dirty="0">
                <a:solidFill>
                  <a:srgbClr val="339933"/>
                </a:solidFill>
                <a:uFill>
                  <a:solidFill>
                    <a:srgbClr val="339933"/>
                  </a:solidFill>
                </a:uFill>
                <a:latin typeface="Verdana"/>
                <a:cs typeface="Verdana"/>
              </a:rPr>
              <a:t>t</a:t>
            </a:r>
            <a:r>
              <a:rPr u="heavy" dirty="0">
                <a:solidFill>
                  <a:srgbClr val="339933"/>
                </a:solidFill>
                <a:uFill>
                  <a:solidFill>
                    <a:srgbClr val="339933"/>
                  </a:solidFill>
                </a:uFill>
                <a:latin typeface="Verdana"/>
                <a:cs typeface="Verdana"/>
              </a:rPr>
              <a:t>e	</a:t>
            </a:r>
            <a:r>
              <a:rPr dirty="0">
                <a:solidFill>
                  <a:prstClr val="black"/>
                </a:solidFill>
                <a:latin typeface="Verdana"/>
                <a:cs typeface="Verdana"/>
              </a:rPr>
              <a:t>e</a:t>
            </a:r>
            <a:r>
              <a:rPr spc="-10" dirty="0">
                <a:solidFill>
                  <a:prstClr val="black"/>
                </a:solidFill>
                <a:latin typeface="Verdana"/>
                <a:cs typeface="Verdana"/>
              </a:rPr>
              <a:t>s</a:t>
            </a:r>
            <a:r>
              <a:rPr dirty="0">
                <a:solidFill>
                  <a:prstClr val="black"/>
                </a:solidFill>
                <a:latin typeface="Verdana"/>
                <a:cs typeface="Verdana"/>
              </a:rPr>
              <a:t>t	un	</a:t>
            </a:r>
            <a:r>
              <a:rPr spc="-10" dirty="0">
                <a:solidFill>
                  <a:prstClr val="black"/>
                </a:solidFill>
                <a:latin typeface="Verdana"/>
                <a:cs typeface="Verdana"/>
              </a:rPr>
              <a:t>d</a:t>
            </a:r>
            <a:r>
              <a:rPr dirty="0">
                <a:solidFill>
                  <a:prstClr val="black"/>
                </a:solidFill>
                <a:latin typeface="Verdana"/>
                <a:cs typeface="Verdana"/>
              </a:rPr>
              <a:t>ocum</a:t>
            </a:r>
            <a:r>
              <a:rPr spc="-10" dirty="0">
                <a:solidFill>
                  <a:prstClr val="black"/>
                </a:solidFill>
                <a:latin typeface="Verdana"/>
                <a:cs typeface="Verdana"/>
              </a:rPr>
              <a:t>e</a:t>
            </a:r>
            <a:r>
              <a:rPr dirty="0">
                <a:solidFill>
                  <a:prstClr val="black"/>
                </a:solidFill>
                <a:latin typeface="Verdana"/>
                <a:cs typeface="Verdana"/>
              </a:rPr>
              <a:t>nt	</a:t>
            </a:r>
            <a:r>
              <a:rPr spc="-10" dirty="0">
                <a:solidFill>
                  <a:prstClr val="black"/>
                </a:solidFill>
                <a:latin typeface="Verdana"/>
                <a:cs typeface="Verdana"/>
              </a:rPr>
              <a:t>d</a:t>
            </a:r>
            <a:r>
              <a:rPr dirty="0">
                <a:solidFill>
                  <a:prstClr val="black"/>
                </a:solidFill>
                <a:latin typeface="Verdana"/>
                <a:cs typeface="Verdana"/>
              </a:rPr>
              <a:t>e	</a:t>
            </a:r>
            <a:r>
              <a:rPr spc="-5" dirty="0">
                <a:solidFill>
                  <a:prstClr val="black"/>
                </a:solidFill>
                <a:latin typeface="Verdana"/>
                <a:cs typeface="Verdana"/>
              </a:rPr>
              <a:t>t</a:t>
            </a:r>
            <a:r>
              <a:rPr spc="-30" dirty="0">
                <a:solidFill>
                  <a:prstClr val="black"/>
                </a:solidFill>
                <a:latin typeface="Verdana"/>
                <a:cs typeface="Verdana"/>
              </a:rPr>
              <a:t>r</a:t>
            </a:r>
            <a:r>
              <a:rPr spc="-15" dirty="0">
                <a:solidFill>
                  <a:prstClr val="black"/>
                </a:solidFill>
                <a:latin typeface="Verdana"/>
                <a:cs typeface="Verdana"/>
              </a:rPr>
              <a:t>a</a:t>
            </a:r>
            <a:r>
              <a:rPr spc="-35" dirty="0">
                <a:solidFill>
                  <a:prstClr val="black"/>
                </a:solidFill>
                <a:latin typeface="Verdana"/>
                <a:cs typeface="Verdana"/>
              </a:rPr>
              <a:t>v</a:t>
            </a:r>
            <a:r>
              <a:rPr spc="-15" dirty="0">
                <a:solidFill>
                  <a:prstClr val="black"/>
                </a:solidFill>
                <a:latin typeface="Verdana"/>
                <a:cs typeface="Verdana"/>
              </a:rPr>
              <a:t>a</a:t>
            </a:r>
            <a:r>
              <a:rPr spc="5" dirty="0">
                <a:solidFill>
                  <a:prstClr val="black"/>
                </a:solidFill>
                <a:latin typeface="Verdana"/>
                <a:cs typeface="Verdana"/>
              </a:rPr>
              <a:t>i</a:t>
            </a:r>
            <a:r>
              <a:rPr spc="-5" dirty="0">
                <a:solidFill>
                  <a:prstClr val="black"/>
                </a:solidFill>
                <a:latin typeface="Verdana"/>
                <a:cs typeface="Verdana"/>
              </a:rPr>
              <a:t>l</a:t>
            </a:r>
            <a:r>
              <a:rPr dirty="0">
                <a:solidFill>
                  <a:prstClr val="black"/>
                </a:solidFill>
                <a:latin typeface="Verdana"/>
                <a:cs typeface="Verdana"/>
              </a:rPr>
              <a:t>,	</a:t>
            </a:r>
            <a:r>
              <a:rPr spc="-15" dirty="0">
                <a:solidFill>
                  <a:prstClr val="black"/>
                </a:solidFill>
                <a:latin typeface="Verdana"/>
                <a:cs typeface="Verdana"/>
              </a:rPr>
              <a:t>c</a:t>
            </a:r>
            <a:r>
              <a:rPr dirty="0">
                <a:solidFill>
                  <a:prstClr val="black"/>
                </a:solidFill>
                <a:latin typeface="Verdana"/>
                <a:cs typeface="Verdana"/>
              </a:rPr>
              <a:t>r</a:t>
            </a:r>
            <a:r>
              <a:rPr spc="-5" dirty="0">
                <a:solidFill>
                  <a:prstClr val="black"/>
                </a:solidFill>
                <a:latin typeface="Verdana"/>
                <a:cs typeface="Verdana"/>
              </a:rPr>
              <a:t>é</a:t>
            </a:r>
            <a:r>
              <a:rPr dirty="0">
                <a:solidFill>
                  <a:prstClr val="black"/>
                </a:solidFill>
                <a:latin typeface="Verdana"/>
                <a:cs typeface="Verdana"/>
              </a:rPr>
              <a:t>é	</a:t>
            </a:r>
            <a:r>
              <a:rPr spc="-15" dirty="0">
                <a:solidFill>
                  <a:prstClr val="black"/>
                </a:solidFill>
                <a:latin typeface="Verdana"/>
                <a:cs typeface="Verdana"/>
              </a:rPr>
              <a:t>a</a:t>
            </a:r>
            <a:r>
              <a:rPr spc="-10" dirty="0">
                <a:solidFill>
                  <a:prstClr val="black"/>
                </a:solidFill>
                <a:latin typeface="Verdana"/>
                <a:cs typeface="Verdana"/>
              </a:rPr>
              <a:t>v</a:t>
            </a:r>
            <a:r>
              <a:rPr dirty="0">
                <a:solidFill>
                  <a:prstClr val="black"/>
                </a:solidFill>
                <a:latin typeface="Verdana"/>
                <a:cs typeface="Verdana"/>
              </a:rPr>
              <a:t>ec	un	é</a:t>
            </a:r>
            <a:r>
              <a:rPr spc="-15" dirty="0">
                <a:solidFill>
                  <a:prstClr val="black"/>
                </a:solidFill>
                <a:latin typeface="Verdana"/>
                <a:cs typeface="Verdana"/>
              </a:rPr>
              <a:t>d</a:t>
            </a:r>
            <a:r>
              <a:rPr spc="5" dirty="0">
                <a:solidFill>
                  <a:prstClr val="black"/>
                </a:solidFill>
                <a:latin typeface="Verdana"/>
                <a:cs typeface="Verdana"/>
              </a:rPr>
              <a:t>i</a:t>
            </a:r>
            <a:r>
              <a:rPr spc="-5" dirty="0">
                <a:solidFill>
                  <a:prstClr val="black"/>
                </a:solidFill>
                <a:latin typeface="Verdana"/>
                <a:cs typeface="Verdana"/>
              </a:rPr>
              <a:t>t</a:t>
            </a:r>
            <a:r>
              <a:rPr dirty="0">
                <a:solidFill>
                  <a:prstClr val="black"/>
                </a:solidFill>
                <a:latin typeface="Verdana"/>
                <a:cs typeface="Verdana"/>
              </a:rPr>
              <a:t>eur	</a:t>
            </a:r>
            <a:r>
              <a:rPr spc="-10" dirty="0">
                <a:solidFill>
                  <a:prstClr val="black"/>
                </a:solidFill>
                <a:latin typeface="Verdana"/>
                <a:cs typeface="Verdana"/>
              </a:rPr>
              <a:t>d</a:t>
            </a:r>
            <a:r>
              <a:rPr dirty="0">
                <a:solidFill>
                  <a:prstClr val="black"/>
                </a:solidFill>
                <a:latin typeface="Verdana"/>
                <a:cs typeface="Verdana"/>
              </a:rPr>
              <a:t>e	</a:t>
            </a:r>
            <a:r>
              <a:rPr spc="-5" dirty="0">
                <a:solidFill>
                  <a:prstClr val="black"/>
                </a:solidFill>
                <a:latin typeface="Verdana"/>
                <a:cs typeface="Verdana"/>
              </a:rPr>
              <a:t>t</a:t>
            </a:r>
            <a:r>
              <a:rPr spc="-10" dirty="0">
                <a:solidFill>
                  <a:prstClr val="black"/>
                </a:solidFill>
                <a:latin typeface="Verdana"/>
                <a:cs typeface="Verdana"/>
              </a:rPr>
              <a:t>e</a:t>
            </a:r>
            <a:r>
              <a:rPr dirty="0">
                <a:solidFill>
                  <a:prstClr val="black"/>
                </a:solidFill>
                <a:latin typeface="Verdana"/>
                <a:cs typeface="Verdana"/>
              </a:rPr>
              <a:t>xte,	</a:t>
            </a:r>
            <a:r>
              <a:rPr spc="-10" dirty="0">
                <a:solidFill>
                  <a:prstClr val="black"/>
                </a:solidFill>
                <a:latin typeface="Verdana"/>
                <a:cs typeface="Verdana"/>
              </a:rPr>
              <a:t>q</a:t>
            </a:r>
            <a:r>
              <a:rPr dirty="0">
                <a:solidFill>
                  <a:prstClr val="black"/>
                </a:solidFill>
                <a:latin typeface="Verdana"/>
                <a:cs typeface="Verdana"/>
              </a:rPr>
              <a:t>ui  </a:t>
            </a:r>
            <a:r>
              <a:rPr spc="-10" dirty="0">
                <a:solidFill>
                  <a:prstClr val="black"/>
                </a:solidFill>
                <a:latin typeface="Verdana"/>
                <a:cs typeface="Verdana"/>
              </a:rPr>
              <a:t>retrace</a:t>
            </a:r>
            <a:r>
              <a:rPr spc="10" dirty="0">
                <a:solidFill>
                  <a:prstClr val="black"/>
                </a:solidFill>
                <a:latin typeface="Verdana"/>
                <a:cs typeface="Verdana"/>
              </a:rPr>
              <a:t> </a:t>
            </a:r>
            <a:r>
              <a:rPr spc="5" dirty="0">
                <a:solidFill>
                  <a:prstClr val="black"/>
                </a:solidFill>
                <a:latin typeface="Verdana"/>
                <a:cs typeface="Verdana"/>
              </a:rPr>
              <a:t>la</a:t>
            </a:r>
            <a:r>
              <a:rPr dirty="0">
                <a:solidFill>
                  <a:prstClr val="black"/>
                </a:solidFill>
                <a:latin typeface="Verdana"/>
                <a:cs typeface="Verdana"/>
              </a:rPr>
              <a:t> </a:t>
            </a:r>
            <a:r>
              <a:rPr spc="-5" dirty="0">
                <a:solidFill>
                  <a:prstClr val="black"/>
                </a:solidFill>
                <a:latin typeface="Verdana"/>
                <a:cs typeface="Verdana"/>
              </a:rPr>
              <a:t>progression</a:t>
            </a:r>
            <a:r>
              <a:rPr spc="10" dirty="0">
                <a:solidFill>
                  <a:prstClr val="black"/>
                </a:solidFill>
                <a:latin typeface="Verdana"/>
                <a:cs typeface="Verdana"/>
              </a:rPr>
              <a:t> </a:t>
            </a:r>
            <a:r>
              <a:rPr spc="-5" dirty="0">
                <a:solidFill>
                  <a:prstClr val="black"/>
                </a:solidFill>
                <a:latin typeface="Verdana"/>
                <a:cs typeface="Verdana"/>
              </a:rPr>
              <a:t>de</a:t>
            </a:r>
            <a:r>
              <a:rPr spc="30" dirty="0">
                <a:solidFill>
                  <a:prstClr val="black"/>
                </a:solidFill>
                <a:latin typeface="Verdana"/>
                <a:cs typeface="Verdana"/>
              </a:rPr>
              <a:t> </a:t>
            </a:r>
            <a:r>
              <a:rPr spc="5" dirty="0">
                <a:solidFill>
                  <a:prstClr val="black"/>
                </a:solidFill>
                <a:latin typeface="Verdana"/>
                <a:cs typeface="Verdana"/>
              </a:rPr>
              <a:t>la</a:t>
            </a:r>
            <a:r>
              <a:rPr dirty="0">
                <a:solidFill>
                  <a:prstClr val="black"/>
                </a:solidFill>
                <a:latin typeface="Verdana"/>
                <a:cs typeface="Verdana"/>
              </a:rPr>
              <a:t> </a:t>
            </a:r>
            <a:r>
              <a:rPr spc="-5" dirty="0">
                <a:solidFill>
                  <a:prstClr val="black"/>
                </a:solidFill>
                <a:latin typeface="Verdana"/>
                <a:cs typeface="Verdana"/>
              </a:rPr>
              <a:t>recherche</a:t>
            </a:r>
            <a:r>
              <a:rPr spc="20" dirty="0">
                <a:solidFill>
                  <a:prstClr val="black"/>
                </a:solidFill>
                <a:latin typeface="Verdana"/>
                <a:cs typeface="Verdana"/>
              </a:rPr>
              <a:t> </a:t>
            </a:r>
            <a:r>
              <a:rPr spc="-5" dirty="0">
                <a:solidFill>
                  <a:prstClr val="black"/>
                </a:solidFill>
                <a:latin typeface="Verdana"/>
                <a:cs typeface="Verdana"/>
              </a:rPr>
              <a:t>grâce</a:t>
            </a:r>
            <a:r>
              <a:rPr spc="15" dirty="0">
                <a:solidFill>
                  <a:prstClr val="black"/>
                </a:solidFill>
                <a:latin typeface="Verdana"/>
                <a:cs typeface="Verdana"/>
              </a:rPr>
              <a:t> </a:t>
            </a:r>
            <a:r>
              <a:rPr dirty="0">
                <a:solidFill>
                  <a:prstClr val="black"/>
                </a:solidFill>
                <a:latin typeface="Verdana"/>
                <a:cs typeface="Verdana"/>
              </a:rPr>
              <a:t>à</a:t>
            </a:r>
            <a:r>
              <a:rPr spc="10" dirty="0">
                <a:solidFill>
                  <a:prstClr val="black"/>
                </a:solidFill>
                <a:latin typeface="Verdana"/>
                <a:cs typeface="Verdana"/>
              </a:rPr>
              <a:t> </a:t>
            </a:r>
            <a:r>
              <a:rPr spc="-5" dirty="0">
                <a:solidFill>
                  <a:prstClr val="black"/>
                </a:solidFill>
                <a:latin typeface="Verdana"/>
                <a:cs typeface="Verdana"/>
              </a:rPr>
              <a:t>l’empilement</a:t>
            </a:r>
            <a:r>
              <a:rPr spc="35" dirty="0">
                <a:solidFill>
                  <a:prstClr val="black"/>
                </a:solidFill>
                <a:latin typeface="Verdana"/>
                <a:cs typeface="Verdana"/>
              </a:rPr>
              <a:t> </a:t>
            </a:r>
            <a:r>
              <a:rPr spc="-5" dirty="0">
                <a:solidFill>
                  <a:prstClr val="black"/>
                </a:solidFill>
                <a:latin typeface="Verdana"/>
                <a:cs typeface="Verdana"/>
              </a:rPr>
              <a:t>de</a:t>
            </a:r>
            <a:r>
              <a:rPr spc="15" dirty="0">
                <a:solidFill>
                  <a:prstClr val="black"/>
                </a:solidFill>
                <a:latin typeface="Verdana"/>
                <a:cs typeface="Verdana"/>
              </a:rPr>
              <a:t> </a:t>
            </a:r>
            <a:r>
              <a:rPr spc="-5" dirty="0">
                <a:solidFill>
                  <a:prstClr val="black"/>
                </a:solidFill>
                <a:latin typeface="Verdana"/>
                <a:cs typeface="Verdana"/>
              </a:rPr>
              <a:t>copier-coller extraits</a:t>
            </a:r>
            <a:r>
              <a:rPr spc="5" dirty="0">
                <a:solidFill>
                  <a:prstClr val="black"/>
                </a:solidFill>
                <a:latin typeface="Verdana"/>
                <a:cs typeface="Verdana"/>
              </a:rPr>
              <a:t> </a:t>
            </a:r>
            <a:r>
              <a:rPr spc="-10" dirty="0">
                <a:solidFill>
                  <a:prstClr val="black"/>
                </a:solidFill>
                <a:latin typeface="Verdana"/>
                <a:cs typeface="Verdana"/>
              </a:rPr>
              <a:t>des</a:t>
            </a:r>
            <a:r>
              <a:rPr spc="35" dirty="0">
                <a:solidFill>
                  <a:prstClr val="black"/>
                </a:solidFill>
                <a:latin typeface="Verdana"/>
                <a:cs typeface="Verdana"/>
              </a:rPr>
              <a:t> </a:t>
            </a:r>
            <a:r>
              <a:rPr spc="-5" dirty="0">
                <a:solidFill>
                  <a:prstClr val="black"/>
                </a:solidFill>
                <a:latin typeface="Verdana"/>
                <a:cs typeface="Verdana"/>
              </a:rPr>
              <a:t>documents.</a:t>
            </a:r>
            <a:endParaRPr>
              <a:solidFill>
                <a:prstClr val="black"/>
              </a:solidFill>
              <a:latin typeface="Verdana"/>
              <a:cs typeface="Verdana"/>
            </a:endParaRPr>
          </a:p>
          <a:p>
            <a:pPr marL="32384">
              <a:spcBef>
                <a:spcPts val="1080"/>
              </a:spcBef>
            </a:pPr>
            <a:r>
              <a:rPr spc="-15" dirty="0">
                <a:solidFill>
                  <a:prstClr val="black"/>
                </a:solidFill>
                <a:latin typeface="Verdana"/>
                <a:cs typeface="Verdana"/>
              </a:rPr>
              <a:t>Pour</a:t>
            </a:r>
            <a:r>
              <a:rPr spc="-5" dirty="0">
                <a:solidFill>
                  <a:prstClr val="black"/>
                </a:solidFill>
                <a:latin typeface="Verdana"/>
                <a:cs typeface="Verdana"/>
              </a:rPr>
              <a:t> réussir</a:t>
            </a:r>
            <a:r>
              <a:rPr spc="5" dirty="0">
                <a:solidFill>
                  <a:prstClr val="black"/>
                </a:solidFill>
                <a:latin typeface="Verdana"/>
                <a:cs typeface="Verdana"/>
              </a:rPr>
              <a:t> </a:t>
            </a:r>
            <a:r>
              <a:rPr dirty="0">
                <a:solidFill>
                  <a:prstClr val="black"/>
                </a:solidFill>
                <a:latin typeface="Verdana"/>
                <a:cs typeface="Verdana"/>
              </a:rPr>
              <a:t>à</a:t>
            </a:r>
            <a:r>
              <a:rPr spc="-10" dirty="0">
                <a:solidFill>
                  <a:prstClr val="black"/>
                </a:solidFill>
                <a:latin typeface="Verdana"/>
                <a:cs typeface="Verdana"/>
              </a:rPr>
              <a:t> </a:t>
            </a:r>
            <a:r>
              <a:rPr spc="-5" dirty="0">
                <a:solidFill>
                  <a:prstClr val="black"/>
                </a:solidFill>
                <a:latin typeface="Verdana"/>
                <a:cs typeface="Verdana"/>
              </a:rPr>
              <a:t>analyser vos</a:t>
            </a:r>
            <a:r>
              <a:rPr spc="-10" dirty="0">
                <a:solidFill>
                  <a:prstClr val="black"/>
                </a:solidFill>
                <a:latin typeface="Verdana"/>
                <a:cs typeface="Verdana"/>
              </a:rPr>
              <a:t> </a:t>
            </a:r>
            <a:r>
              <a:rPr dirty="0">
                <a:solidFill>
                  <a:prstClr val="black"/>
                </a:solidFill>
                <a:latin typeface="Verdana"/>
                <a:cs typeface="Verdana"/>
              </a:rPr>
              <a:t>informations</a:t>
            </a:r>
            <a:r>
              <a:rPr spc="-20" dirty="0">
                <a:solidFill>
                  <a:prstClr val="black"/>
                </a:solidFill>
                <a:latin typeface="Verdana"/>
                <a:cs typeface="Verdana"/>
              </a:rPr>
              <a:t> </a:t>
            </a:r>
            <a:r>
              <a:rPr spc="-5" dirty="0">
                <a:solidFill>
                  <a:prstClr val="black"/>
                </a:solidFill>
                <a:latin typeface="Verdana"/>
                <a:cs typeface="Verdana"/>
              </a:rPr>
              <a:t>vous</a:t>
            </a:r>
            <a:r>
              <a:rPr spc="-10" dirty="0">
                <a:solidFill>
                  <a:prstClr val="black"/>
                </a:solidFill>
                <a:latin typeface="Verdana"/>
                <a:cs typeface="Verdana"/>
              </a:rPr>
              <a:t> </a:t>
            </a:r>
            <a:r>
              <a:rPr spc="-5" dirty="0">
                <a:solidFill>
                  <a:prstClr val="black"/>
                </a:solidFill>
                <a:latin typeface="Verdana"/>
                <a:cs typeface="Verdana"/>
              </a:rPr>
              <a:t>dépendrez</a:t>
            </a:r>
            <a:r>
              <a:rPr spc="40" dirty="0">
                <a:solidFill>
                  <a:prstClr val="black"/>
                </a:solidFill>
                <a:latin typeface="Verdana"/>
                <a:cs typeface="Verdana"/>
              </a:rPr>
              <a:t> </a:t>
            </a:r>
            <a:r>
              <a:rPr spc="-5" dirty="0">
                <a:solidFill>
                  <a:prstClr val="black"/>
                </a:solidFill>
                <a:latin typeface="Verdana"/>
                <a:cs typeface="Verdana"/>
              </a:rPr>
              <a:t>vous</a:t>
            </a:r>
            <a:r>
              <a:rPr spc="-10" dirty="0">
                <a:solidFill>
                  <a:prstClr val="black"/>
                </a:solidFill>
                <a:latin typeface="Verdana"/>
                <a:cs typeface="Verdana"/>
              </a:rPr>
              <a:t> </a:t>
            </a:r>
            <a:r>
              <a:rPr dirty="0">
                <a:solidFill>
                  <a:prstClr val="black"/>
                </a:solidFill>
                <a:latin typeface="Verdana"/>
                <a:cs typeface="Verdana"/>
              </a:rPr>
              <a:t>suivis</a:t>
            </a:r>
            <a:r>
              <a:rPr spc="-15" dirty="0">
                <a:solidFill>
                  <a:prstClr val="black"/>
                </a:solidFill>
                <a:latin typeface="Verdana"/>
                <a:cs typeface="Verdana"/>
              </a:rPr>
              <a:t> </a:t>
            </a:r>
            <a:r>
              <a:rPr dirty="0">
                <a:solidFill>
                  <a:prstClr val="black"/>
                </a:solidFill>
                <a:latin typeface="Verdana"/>
                <a:cs typeface="Verdana"/>
              </a:rPr>
              <a:t>les</a:t>
            </a:r>
            <a:r>
              <a:rPr spc="15" dirty="0">
                <a:solidFill>
                  <a:prstClr val="black"/>
                </a:solidFill>
                <a:latin typeface="Verdana"/>
                <a:cs typeface="Verdana"/>
              </a:rPr>
              <a:t> </a:t>
            </a:r>
            <a:r>
              <a:rPr spc="-5" dirty="0">
                <a:solidFill>
                  <a:prstClr val="black"/>
                </a:solidFill>
                <a:latin typeface="Verdana"/>
                <a:cs typeface="Verdana"/>
              </a:rPr>
              <a:t>étapes</a:t>
            </a:r>
            <a:r>
              <a:rPr spc="20" dirty="0">
                <a:solidFill>
                  <a:prstClr val="black"/>
                </a:solidFill>
                <a:latin typeface="Verdana"/>
                <a:cs typeface="Verdana"/>
              </a:rPr>
              <a:t> </a:t>
            </a:r>
            <a:r>
              <a:rPr spc="-5" dirty="0">
                <a:solidFill>
                  <a:prstClr val="black"/>
                </a:solidFill>
                <a:latin typeface="Verdana"/>
                <a:cs typeface="Verdana"/>
              </a:rPr>
              <a:t>suivantes</a:t>
            </a:r>
            <a:r>
              <a:rPr dirty="0">
                <a:solidFill>
                  <a:prstClr val="black"/>
                </a:solidFill>
                <a:latin typeface="Verdana"/>
                <a:cs typeface="Verdana"/>
              </a:rPr>
              <a:t> :</a:t>
            </a:r>
            <a:endParaRPr>
              <a:solidFill>
                <a:prstClr val="black"/>
              </a:solidFill>
              <a:latin typeface="Verdana"/>
              <a:cs typeface="Verdana"/>
            </a:endParaRPr>
          </a:p>
          <a:p>
            <a:pPr marL="775970" marR="5080" lvl="2" indent="-287020">
              <a:lnSpc>
                <a:spcPct val="150000"/>
              </a:lnSpc>
              <a:spcBef>
                <a:spcPts val="5"/>
              </a:spcBef>
              <a:buFont typeface="Wingdings"/>
              <a:buChar char=""/>
              <a:tabLst>
                <a:tab pos="776605" algn="l"/>
              </a:tabLst>
            </a:pPr>
            <a:r>
              <a:rPr spc="-30" dirty="0">
                <a:solidFill>
                  <a:prstClr val="black"/>
                </a:solidFill>
                <a:latin typeface="Verdana"/>
                <a:cs typeface="Verdana"/>
              </a:rPr>
              <a:t>Rechercher,</a:t>
            </a:r>
            <a:r>
              <a:rPr spc="215" dirty="0">
                <a:solidFill>
                  <a:prstClr val="black"/>
                </a:solidFill>
                <a:latin typeface="Verdana"/>
                <a:cs typeface="Verdana"/>
              </a:rPr>
              <a:t> </a:t>
            </a:r>
            <a:r>
              <a:rPr spc="-5" dirty="0">
                <a:solidFill>
                  <a:prstClr val="black"/>
                </a:solidFill>
                <a:latin typeface="Verdana"/>
                <a:cs typeface="Verdana"/>
              </a:rPr>
              <a:t>dans</a:t>
            </a:r>
            <a:r>
              <a:rPr spc="215" dirty="0">
                <a:solidFill>
                  <a:prstClr val="black"/>
                </a:solidFill>
                <a:latin typeface="Verdana"/>
                <a:cs typeface="Verdana"/>
              </a:rPr>
              <a:t> </a:t>
            </a:r>
            <a:r>
              <a:rPr dirty="0">
                <a:solidFill>
                  <a:prstClr val="black"/>
                </a:solidFill>
                <a:latin typeface="Verdana"/>
                <a:cs typeface="Verdana"/>
              </a:rPr>
              <a:t>les</a:t>
            </a:r>
            <a:r>
              <a:rPr spc="229" dirty="0">
                <a:solidFill>
                  <a:prstClr val="black"/>
                </a:solidFill>
                <a:latin typeface="Verdana"/>
                <a:cs typeface="Verdana"/>
              </a:rPr>
              <a:t> </a:t>
            </a:r>
            <a:r>
              <a:rPr spc="-5" dirty="0">
                <a:solidFill>
                  <a:prstClr val="black"/>
                </a:solidFill>
                <a:latin typeface="Verdana"/>
                <a:cs typeface="Verdana"/>
              </a:rPr>
              <a:t>documents,</a:t>
            </a:r>
            <a:r>
              <a:rPr spc="225" dirty="0">
                <a:solidFill>
                  <a:prstClr val="black"/>
                </a:solidFill>
                <a:latin typeface="Verdana"/>
                <a:cs typeface="Verdana"/>
              </a:rPr>
              <a:t> </a:t>
            </a:r>
            <a:r>
              <a:rPr dirty="0">
                <a:solidFill>
                  <a:prstClr val="black"/>
                </a:solidFill>
                <a:latin typeface="Verdana"/>
                <a:cs typeface="Verdana"/>
              </a:rPr>
              <a:t>les</a:t>
            </a:r>
            <a:r>
              <a:rPr spc="229" dirty="0">
                <a:solidFill>
                  <a:prstClr val="black"/>
                </a:solidFill>
                <a:latin typeface="Verdana"/>
                <a:cs typeface="Verdana"/>
              </a:rPr>
              <a:t> </a:t>
            </a:r>
            <a:r>
              <a:rPr spc="-5" dirty="0">
                <a:solidFill>
                  <a:prstClr val="black"/>
                </a:solidFill>
                <a:latin typeface="Verdana"/>
                <a:cs typeface="Verdana"/>
              </a:rPr>
              <a:t>pages</a:t>
            </a:r>
            <a:r>
              <a:rPr spc="215" dirty="0">
                <a:solidFill>
                  <a:prstClr val="black"/>
                </a:solidFill>
                <a:latin typeface="Verdana"/>
                <a:cs typeface="Verdana"/>
              </a:rPr>
              <a:t> </a:t>
            </a:r>
            <a:r>
              <a:rPr spc="-5" dirty="0">
                <a:solidFill>
                  <a:prstClr val="black"/>
                </a:solidFill>
                <a:latin typeface="Verdana"/>
                <a:cs typeface="Verdana"/>
              </a:rPr>
              <a:t>où</a:t>
            </a:r>
            <a:r>
              <a:rPr spc="225" dirty="0">
                <a:solidFill>
                  <a:prstClr val="black"/>
                </a:solidFill>
                <a:latin typeface="Verdana"/>
                <a:cs typeface="Verdana"/>
              </a:rPr>
              <a:t> </a:t>
            </a:r>
            <a:r>
              <a:rPr spc="5" dirty="0">
                <a:solidFill>
                  <a:prstClr val="black"/>
                </a:solidFill>
                <a:latin typeface="Verdana"/>
                <a:cs typeface="Verdana"/>
              </a:rPr>
              <a:t>se</a:t>
            </a:r>
            <a:r>
              <a:rPr spc="225" dirty="0">
                <a:solidFill>
                  <a:prstClr val="black"/>
                </a:solidFill>
                <a:latin typeface="Verdana"/>
                <a:cs typeface="Verdana"/>
              </a:rPr>
              <a:t> </a:t>
            </a:r>
            <a:r>
              <a:rPr spc="-5" dirty="0">
                <a:solidFill>
                  <a:prstClr val="black"/>
                </a:solidFill>
                <a:latin typeface="Verdana"/>
                <a:cs typeface="Verdana"/>
              </a:rPr>
              <a:t>trouvent</a:t>
            </a:r>
            <a:r>
              <a:rPr spc="220" dirty="0">
                <a:solidFill>
                  <a:prstClr val="black"/>
                </a:solidFill>
                <a:latin typeface="Verdana"/>
                <a:cs typeface="Verdana"/>
              </a:rPr>
              <a:t> </a:t>
            </a:r>
            <a:r>
              <a:rPr spc="-5" dirty="0">
                <a:solidFill>
                  <a:prstClr val="black"/>
                </a:solidFill>
                <a:latin typeface="Verdana"/>
                <a:cs typeface="Verdana"/>
              </a:rPr>
              <a:t>toutes</a:t>
            </a:r>
            <a:r>
              <a:rPr spc="215" dirty="0">
                <a:solidFill>
                  <a:prstClr val="black"/>
                </a:solidFill>
                <a:latin typeface="Verdana"/>
                <a:cs typeface="Verdana"/>
              </a:rPr>
              <a:t> </a:t>
            </a:r>
            <a:r>
              <a:rPr dirty="0">
                <a:solidFill>
                  <a:prstClr val="black"/>
                </a:solidFill>
                <a:latin typeface="Verdana"/>
                <a:cs typeface="Verdana"/>
              </a:rPr>
              <a:t>les</a:t>
            </a:r>
            <a:r>
              <a:rPr spc="225" dirty="0">
                <a:solidFill>
                  <a:prstClr val="black"/>
                </a:solidFill>
                <a:latin typeface="Verdana"/>
                <a:cs typeface="Verdana"/>
              </a:rPr>
              <a:t> </a:t>
            </a:r>
            <a:r>
              <a:rPr dirty="0">
                <a:solidFill>
                  <a:prstClr val="black"/>
                </a:solidFill>
                <a:latin typeface="Verdana"/>
                <a:cs typeface="Verdana"/>
              </a:rPr>
              <a:t>informations</a:t>
            </a:r>
            <a:r>
              <a:rPr spc="215" dirty="0">
                <a:solidFill>
                  <a:prstClr val="black"/>
                </a:solidFill>
                <a:latin typeface="Verdana"/>
                <a:cs typeface="Verdana"/>
              </a:rPr>
              <a:t> </a:t>
            </a:r>
            <a:r>
              <a:rPr spc="-5" dirty="0">
                <a:solidFill>
                  <a:prstClr val="black"/>
                </a:solidFill>
                <a:latin typeface="Verdana"/>
                <a:cs typeface="Verdana"/>
              </a:rPr>
              <a:t>dont</a:t>
            </a:r>
            <a:r>
              <a:rPr spc="215" dirty="0">
                <a:solidFill>
                  <a:prstClr val="black"/>
                </a:solidFill>
                <a:latin typeface="Verdana"/>
                <a:cs typeface="Verdana"/>
              </a:rPr>
              <a:t> </a:t>
            </a:r>
            <a:r>
              <a:rPr spc="-5" dirty="0">
                <a:solidFill>
                  <a:prstClr val="black"/>
                </a:solidFill>
                <a:latin typeface="Verdana"/>
                <a:cs typeface="Verdana"/>
              </a:rPr>
              <a:t>vous </a:t>
            </a:r>
            <a:r>
              <a:rPr spc="-615" dirty="0">
                <a:solidFill>
                  <a:prstClr val="black"/>
                </a:solidFill>
                <a:latin typeface="Verdana"/>
                <a:cs typeface="Verdana"/>
              </a:rPr>
              <a:t> </a:t>
            </a:r>
            <a:r>
              <a:rPr dirty="0">
                <a:solidFill>
                  <a:prstClr val="black"/>
                </a:solidFill>
                <a:latin typeface="Verdana"/>
                <a:cs typeface="Verdana"/>
              </a:rPr>
              <a:t>allait</a:t>
            </a:r>
            <a:r>
              <a:rPr spc="-20" dirty="0">
                <a:solidFill>
                  <a:prstClr val="black"/>
                </a:solidFill>
                <a:latin typeface="Verdana"/>
                <a:cs typeface="Verdana"/>
              </a:rPr>
              <a:t> </a:t>
            </a:r>
            <a:r>
              <a:rPr spc="-5" dirty="0">
                <a:solidFill>
                  <a:prstClr val="black"/>
                </a:solidFill>
                <a:latin typeface="Verdana"/>
                <a:cs typeface="Verdana"/>
              </a:rPr>
              <a:t>besoin</a:t>
            </a:r>
            <a:r>
              <a:rPr dirty="0">
                <a:solidFill>
                  <a:prstClr val="black"/>
                </a:solidFill>
                <a:latin typeface="Verdana"/>
                <a:cs typeface="Verdana"/>
              </a:rPr>
              <a:t> </a:t>
            </a:r>
            <a:r>
              <a:rPr spc="-5" dirty="0">
                <a:solidFill>
                  <a:prstClr val="black"/>
                </a:solidFill>
                <a:latin typeface="Verdana"/>
                <a:cs typeface="Verdana"/>
              </a:rPr>
              <a:t>pour</a:t>
            </a:r>
            <a:r>
              <a:rPr dirty="0">
                <a:solidFill>
                  <a:prstClr val="black"/>
                </a:solidFill>
                <a:latin typeface="Verdana"/>
                <a:cs typeface="Verdana"/>
              </a:rPr>
              <a:t> </a:t>
            </a:r>
            <a:r>
              <a:rPr spc="-10" dirty="0">
                <a:solidFill>
                  <a:prstClr val="black"/>
                </a:solidFill>
                <a:latin typeface="Verdana"/>
                <a:cs typeface="Verdana"/>
              </a:rPr>
              <a:t>traiter</a:t>
            </a:r>
            <a:r>
              <a:rPr dirty="0">
                <a:solidFill>
                  <a:prstClr val="black"/>
                </a:solidFill>
                <a:latin typeface="Verdana"/>
                <a:cs typeface="Verdana"/>
              </a:rPr>
              <a:t> </a:t>
            </a:r>
            <a:r>
              <a:rPr spc="-5" dirty="0">
                <a:solidFill>
                  <a:prstClr val="black"/>
                </a:solidFill>
                <a:latin typeface="Verdana"/>
                <a:cs typeface="Verdana"/>
              </a:rPr>
              <a:t>votre </a:t>
            </a:r>
            <a:r>
              <a:rPr dirty="0">
                <a:solidFill>
                  <a:prstClr val="black"/>
                </a:solidFill>
                <a:latin typeface="Verdana"/>
                <a:cs typeface="Verdana"/>
              </a:rPr>
              <a:t>sujet.</a:t>
            </a:r>
            <a:endParaRPr>
              <a:solidFill>
                <a:prstClr val="black"/>
              </a:solidFill>
              <a:latin typeface="Verdana"/>
              <a:cs typeface="Verdana"/>
            </a:endParaRPr>
          </a:p>
          <a:p>
            <a:pPr marL="775970" marR="6985" lvl="2" indent="-287020">
              <a:lnSpc>
                <a:spcPts val="3240"/>
              </a:lnSpc>
              <a:spcBef>
                <a:spcPts val="285"/>
              </a:spcBef>
              <a:buFont typeface="Wingdings"/>
              <a:buChar char=""/>
              <a:tabLst>
                <a:tab pos="776605" algn="l"/>
                <a:tab pos="3824604" algn="l"/>
                <a:tab pos="8621395" algn="l"/>
              </a:tabLst>
            </a:pPr>
            <a:r>
              <a:rPr dirty="0">
                <a:solidFill>
                  <a:prstClr val="black"/>
                </a:solidFill>
                <a:latin typeface="Verdana"/>
                <a:cs typeface="Verdana"/>
              </a:rPr>
              <a:t>Sélectionner</a:t>
            </a:r>
            <a:r>
              <a:rPr spc="360" dirty="0">
                <a:solidFill>
                  <a:prstClr val="black"/>
                </a:solidFill>
                <a:latin typeface="Verdana"/>
                <a:cs typeface="Verdana"/>
              </a:rPr>
              <a:t> </a:t>
            </a:r>
            <a:r>
              <a:rPr spc="-5" dirty="0">
                <a:solidFill>
                  <a:prstClr val="black"/>
                </a:solidFill>
                <a:latin typeface="Verdana"/>
                <a:cs typeface="Verdana"/>
              </a:rPr>
              <a:t>uniquement	</a:t>
            </a:r>
            <a:r>
              <a:rPr dirty="0">
                <a:solidFill>
                  <a:prstClr val="black"/>
                </a:solidFill>
                <a:latin typeface="Verdana"/>
                <a:cs typeface="Verdana"/>
              </a:rPr>
              <a:t>les</a:t>
            </a:r>
            <a:r>
              <a:rPr spc="375" dirty="0">
                <a:solidFill>
                  <a:prstClr val="black"/>
                </a:solidFill>
                <a:latin typeface="Verdana"/>
                <a:cs typeface="Verdana"/>
              </a:rPr>
              <a:t> </a:t>
            </a:r>
            <a:r>
              <a:rPr dirty="0">
                <a:solidFill>
                  <a:prstClr val="black"/>
                </a:solidFill>
                <a:latin typeface="Verdana"/>
                <a:cs typeface="Verdana"/>
              </a:rPr>
              <a:t>informations</a:t>
            </a:r>
            <a:r>
              <a:rPr spc="380" dirty="0">
                <a:solidFill>
                  <a:prstClr val="black"/>
                </a:solidFill>
                <a:latin typeface="Verdana"/>
                <a:cs typeface="Verdana"/>
              </a:rPr>
              <a:t> </a:t>
            </a:r>
            <a:r>
              <a:rPr dirty="0">
                <a:solidFill>
                  <a:prstClr val="black"/>
                </a:solidFill>
                <a:latin typeface="Verdana"/>
                <a:cs typeface="Verdana"/>
              </a:rPr>
              <a:t>les</a:t>
            </a:r>
            <a:r>
              <a:rPr spc="375" dirty="0">
                <a:solidFill>
                  <a:prstClr val="black"/>
                </a:solidFill>
                <a:latin typeface="Verdana"/>
                <a:cs typeface="Verdana"/>
              </a:rPr>
              <a:t> </a:t>
            </a:r>
            <a:r>
              <a:rPr spc="-5" dirty="0">
                <a:solidFill>
                  <a:prstClr val="black"/>
                </a:solidFill>
                <a:latin typeface="Verdana"/>
                <a:cs typeface="Verdana"/>
              </a:rPr>
              <a:t>plus</a:t>
            </a:r>
            <a:r>
              <a:rPr spc="375" dirty="0">
                <a:solidFill>
                  <a:prstClr val="black"/>
                </a:solidFill>
                <a:latin typeface="Verdana"/>
                <a:cs typeface="Verdana"/>
              </a:rPr>
              <a:t> </a:t>
            </a:r>
            <a:r>
              <a:rPr spc="-5" dirty="0">
                <a:solidFill>
                  <a:prstClr val="black"/>
                </a:solidFill>
                <a:latin typeface="Verdana"/>
                <a:cs typeface="Verdana"/>
              </a:rPr>
              <a:t>intéressantes,	</a:t>
            </a:r>
            <a:r>
              <a:rPr dirty="0">
                <a:solidFill>
                  <a:prstClr val="black"/>
                </a:solidFill>
                <a:latin typeface="Verdana"/>
                <a:cs typeface="Verdana"/>
              </a:rPr>
              <a:t>les</a:t>
            </a:r>
            <a:r>
              <a:rPr spc="350" dirty="0">
                <a:solidFill>
                  <a:prstClr val="black"/>
                </a:solidFill>
                <a:latin typeface="Verdana"/>
                <a:cs typeface="Verdana"/>
              </a:rPr>
              <a:t> </a:t>
            </a:r>
            <a:r>
              <a:rPr spc="-5" dirty="0">
                <a:solidFill>
                  <a:prstClr val="black"/>
                </a:solidFill>
                <a:latin typeface="Verdana"/>
                <a:cs typeface="Verdana"/>
              </a:rPr>
              <a:t>plus</a:t>
            </a:r>
            <a:r>
              <a:rPr spc="360" dirty="0">
                <a:solidFill>
                  <a:prstClr val="black"/>
                </a:solidFill>
                <a:latin typeface="Verdana"/>
                <a:cs typeface="Verdana"/>
              </a:rPr>
              <a:t> </a:t>
            </a:r>
            <a:r>
              <a:rPr spc="-5" dirty="0">
                <a:solidFill>
                  <a:prstClr val="black"/>
                </a:solidFill>
                <a:latin typeface="Verdana"/>
                <a:cs typeface="Verdana"/>
              </a:rPr>
              <a:t>parlantes</a:t>
            </a:r>
            <a:r>
              <a:rPr spc="345" dirty="0">
                <a:solidFill>
                  <a:prstClr val="black"/>
                </a:solidFill>
                <a:latin typeface="Verdana"/>
                <a:cs typeface="Verdana"/>
              </a:rPr>
              <a:t> </a:t>
            </a:r>
            <a:r>
              <a:rPr spc="-5" dirty="0">
                <a:solidFill>
                  <a:prstClr val="black"/>
                </a:solidFill>
                <a:latin typeface="Verdana"/>
                <a:cs typeface="Verdana"/>
              </a:rPr>
              <a:t>(ne</a:t>
            </a:r>
            <a:r>
              <a:rPr spc="350" dirty="0">
                <a:solidFill>
                  <a:prstClr val="black"/>
                </a:solidFill>
                <a:latin typeface="Verdana"/>
                <a:cs typeface="Verdana"/>
              </a:rPr>
              <a:t> </a:t>
            </a:r>
            <a:r>
              <a:rPr spc="-5" dirty="0">
                <a:solidFill>
                  <a:prstClr val="black"/>
                </a:solidFill>
                <a:latin typeface="Verdana"/>
                <a:cs typeface="Verdana"/>
              </a:rPr>
              <a:t>pas </a:t>
            </a:r>
            <a:r>
              <a:rPr spc="-620" dirty="0">
                <a:solidFill>
                  <a:prstClr val="black"/>
                </a:solidFill>
                <a:latin typeface="Verdana"/>
                <a:cs typeface="Verdana"/>
              </a:rPr>
              <a:t> </a:t>
            </a:r>
            <a:r>
              <a:rPr dirty="0">
                <a:solidFill>
                  <a:prstClr val="black"/>
                </a:solidFill>
                <a:latin typeface="Verdana"/>
                <a:cs typeface="Verdana"/>
              </a:rPr>
              <a:t>oublier les</a:t>
            </a:r>
            <a:r>
              <a:rPr spc="-5" dirty="0">
                <a:solidFill>
                  <a:prstClr val="black"/>
                </a:solidFill>
                <a:latin typeface="Verdana"/>
                <a:cs typeface="Verdana"/>
              </a:rPr>
              <a:t> illustrations,</a:t>
            </a:r>
            <a:r>
              <a:rPr spc="-15" dirty="0">
                <a:solidFill>
                  <a:prstClr val="black"/>
                </a:solidFill>
                <a:latin typeface="Verdana"/>
                <a:cs typeface="Verdana"/>
              </a:rPr>
              <a:t> </a:t>
            </a:r>
            <a:r>
              <a:rPr spc="-10" dirty="0">
                <a:solidFill>
                  <a:prstClr val="black"/>
                </a:solidFill>
                <a:latin typeface="Verdana"/>
                <a:cs typeface="Verdana"/>
              </a:rPr>
              <a:t>graphiques,</a:t>
            </a:r>
            <a:r>
              <a:rPr spc="15" dirty="0">
                <a:solidFill>
                  <a:prstClr val="black"/>
                </a:solidFill>
                <a:latin typeface="Verdana"/>
                <a:cs typeface="Verdana"/>
              </a:rPr>
              <a:t> </a:t>
            </a:r>
            <a:r>
              <a:rPr spc="-5" dirty="0">
                <a:solidFill>
                  <a:prstClr val="black"/>
                </a:solidFill>
                <a:latin typeface="Verdana"/>
                <a:cs typeface="Verdana"/>
              </a:rPr>
              <a:t>schémas</a:t>
            </a:r>
            <a:r>
              <a:rPr dirty="0">
                <a:solidFill>
                  <a:prstClr val="black"/>
                </a:solidFill>
                <a:latin typeface="Verdana"/>
                <a:cs typeface="Verdana"/>
              </a:rPr>
              <a:t> </a:t>
            </a:r>
            <a:r>
              <a:rPr spc="-5" dirty="0">
                <a:solidFill>
                  <a:prstClr val="black"/>
                </a:solidFill>
                <a:latin typeface="Verdana"/>
                <a:cs typeface="Verdana"/>
              </a:rPr>
              <a:t>…).</a:t>
            </a:r>
            <a:endParaRPr>
              <a:solidFill>
                <a:prstClr val="black"/>
              </a:solidFill>
              <a:latin typeface="Verdana"/>
              <a:cs typeface="Verdana"/>
            </a:endParaRPr>
          </a:p>
          <a:p>
            <a:pPr marL="775970" lvl="2" indent="-287020">
              <a:spcBef>
                <a:spcPts val="795"/>
              </a:spcBef>
              <a:buFont typeface="Wingdings"/>
              <a:buChar char=""/>
              <a:tabLst>
                <a:tab pos="776605" algn="l"/>
              </a:tabLst>
            </a:pPr>
            <a:r>
              <a:rPr dirty="0">
                <a:solidFill>
                  <a:prstClr val="black"/>
                </a:solidFill>
                <a:latin typeface="Verdana"/>
                <a:cs typeface="Verdana"/>
              </a:rPr>
              <a:t>S'il</a:t>
            </a:r>
            <a:r>
              <a:rPr spc="-10" dirty="0">
                <a:solidFill>
                  <a:prstClr val="black"/>
                </a:solidFill>
                <a:latin typeface="Verdana"/>
                <a:cs typeface="Verdana"/>
              </a:rPr>
              <a:t> </a:t>
            </a:r>
            <a:r>
              <a:rPr dirty="0">
                <a:solidFill>
                  <a:prstClr val="black"/>
                </a:solidFill>
                <a:latin typeface="Verdana"/>
                <a:cs typeface="Verdana"/>
              </a:rPr>
              <a:t>y </a:t>
            </a:r>
            <a:r>
              <a:rPr spc="-5" dirty="0">
                <a:solidFill>
                  <a:prstClr val="black"/>
                </a:solidFill>
                <a:latin typeface="Verdana"/>
                <a:cs typeface="Verdana"/>
              </a:rPr>
              <a:t>trop </a:t>
            </a:r>
            <a:r>
              <a:rPr dirty="0">
                <a:solidFill>
                  <a:prstClr val="black"/>
                </a:solidFill>
                <a:latin typeface="Verdana"/>
                <a:cs typeface="Verdana"/>
              </a:rPr>
              <a:t>d'informations,</a:t>
            </a:r>
            <a:r>
              <a:rPr spc="-20" dirty="0">
                <a:solidFill>
                  <a:prstClr val="black"/>
                </a:solidFill>
                <a:latin typeface="Verdana"/>
                <a:cs typeface="Verdana"/>
              </a:rPr>
              <a:t> </a:t>
            </a:r>
            <a:r>
              <a:rPr spc="-5" dirty="0">
                <a:solidFill>
                  <a:prstClr val="black"/>
                </a:solidFill>
                <a:latin typeface="Verdana"/>
                <a:cs typeface="Verdana"/>
              </a:rPr>
              <a:t>faites </a:t>
            </a:r>
            <a:r>
              <a:rPr dirty="0">
                <a:solidFill>
                  <a:prstClr val="black"/>
                </a:solidFill>
                <a:latin typeface="Verdana"/>
                <a:cs typeface="Verdana"/>
              </a:rPr>
              <a:t>un </a:t>
            </a:r>
            <a:r>
              <a:rPr spc="-5" dirty="0">
                <a:solidFill>
                  <a:prstClr val="black"/>
                </a:solidFill>
                <a:latin typeface="Verdana"/>
                <a:cs typeface="Verdana"/>
              </a:rPr>
              <a:t>premier</a:t>
            </a:r>
            <a:r>
              <a:rPr dirty="0">
                <a:solidFill>
                  <a:prstClr val="black"/>
                </a:solidFill>
                <a:latin typeface="Verdana"/>
                <a:cs typeface="Verdana"/>
              </a:rPr>
              <a:t> tri.</a:t>
            </a:r>
            <a:endParaRPr>
              <a:solidFill>
                <a:prstClr val="black"/>
              </a:solidFill>
              <a:latin typeface="Verdana"/>
              <a:cs typeface="Verdana"/>
            </a:endParaRPr>
          </a:p>
          <a:p>
            <a:pPr marL="775970" marR="6985" lvl="2" indent="-287020">
              <a:lnSpc>
                <a:spcPct val="150000"/>
              </a:lnSpc>
              <a:buFont typeface="Wingdings"/>
              <a:buChar char=""/>
              <a:tabLst>
                <a:tab pos="776605" algn="l"/>
              </a:tabLst>
            </a:pPr>
            <a:r>
              <a:rPr spc="-5" dirty="0">
                <a:solidFill>
                  <a:prstClr val="black"/>
                </a:solidFill>
                <a:latin typeface="Verdana"/>
                <a:cs typeface="Verdana"/>
              </a:rPr>
              <a:t>Prendre</a:t>
            </a:r>
            <a:r>
              <a:rPr spc="320" dirty="0">
                <a:solidFill>
                  <a:prstClr val="black"/>
                </a:solidFill>
                <a:latin typeface="Verdana"/>
                <a:cs typeface="Verdana"/>
              </a:rPr>
              <a:t> </a:t>
            </a:r>
            <a:r>
              <a:rPr dirty="0">
                <a:solidFill>
                  <a:prstClr val="black"/>
                </a:solidFill>
                <a:latin typeface="Verdana"/>
                <a:cs typeface="Verdana"/>
              </a:rPr>
              <a:t>des</a:t>
            </a:r>
            <a:r>
              <a:rPr spc="330" dirty="0">
                <a:solidFill>
                  <a:prstClr val="black"/>
                </a:solidFill>
                <a:latin typeface="Verdana"/>
                <a:cs typeface="Verdana"/>
              </a:rPr>
              <a:t> </a:t>
            </a:r>
            <a:r>
              <a:rPr spc="-5" dirty="0">
                <a:solidFill>
                  <a:prstClr val="black"/>
                </a:solidFill>
                <a:latin typeface="Verdana"/>
                <a:cs typeface="Verdana"/>
              </a:rPr>
              <a:t>notes.</a:t>
            </a:r>
            <a:r>
              <a:rPr spc="320" dirty="0">
                <a:solidFill>
                  <a:prstClr val="black"/>
                </a:solidFill>
                <a:latin typeface="Verdana"/>
                <a:cs typeface="Verdana"/>
              </a:rPr>
              <a:t> </a:t>
            </a:r>
            <a:r>
              <a:rPr dirty="0">
                <a:solidFill>
                  <a:prstClr val="black"/>
                </a:solidFill>
                <a:latin typeface="Verdana"/>
                <a:cs typeface="Verdana"/>
              </a:rPr>
              <a:t>En</a:t>
            </a:r>
            <a:r>
              <a:rPr spc="320" dirty="0">
                <a:solidFill>
                  <a:prstClr val="black"/>
                </a:solidFill>
                <a:latin typeface="Verdana"/>
                <a:cs typeface="Verdana"/>
              </a:rPr>
              <a:t> </a:t>
            </a:r>
            <a:r>
              <a:rPr spc="-5" dirty="0">
                <a:solidFill>
                  <a:prstClr val="black"/>
                </a:solidFill>
                <a:latin typeface="Verdana"/>
                <a:cs typeface="Verdana"/>
              </a:rPr>
              <a:t>aucun</a:t>
            </a:r>
            <a:r>
              <a:rPr spc="320" dirty="0">
                <a:solidFill>
                  <a:prstClr val="black"/>
                </a:solidFill>
                <a:latin typeface="Verdana"/>
                <a:cs typeface="Verdana"/>
              </a:rPr>
              <a:t> </a:t>
            </a:r>
            <a:r>
              <a:rPr spc="-5" dirty="0">
                <a:solidFill>
                  <a:prstClr val="black"/>
                </a:solidFill>
                <a:latin typeface="Verdana"/>
                <a:cs typeface="Verdana"/>
              </a:rPr>
              <a:t>cas,</a:t>
            </a:r>
            <a:r>
              <a:rPr spc="315" dirty="0">
                <a:solidFill>
                  <a:prstClr val="black"/>
                </a:solidFill>
                <a:latin typeface="Verdana"/>
                <a:cs typeface="Verdana"/>
              </a:rPr>
              <a:t> </a:t>
            </a:r>
            <a:r>
              <a:rPr spc="-10" dirty="0">
                <a:solidFill>
                  <a:prstClr val="black"/>
                </a:solidFill>
                <a:latin typeface="Verdana"/>
                <a:cs typeface="Verdana"/>
              </a:rPr>
              <a:t>vous</a:t>
            </a:r>
            <a:r>
              <a:rPr spc="315" dirty="0">
                <a:solidFill>
                  <a:prstClr val="black"/>
                </a:solidFill>
                <a:latin typeface="Verdana"/>
                <a:cs typeface="Verdana"/>
              </a:rPr>
              <a:t> </a:t>
            </a:r>
            <a:r>
              <a:rPr spc="-5" dirty="0">
                <a:solidFill>
                  <a:prstClr val="black"/>
                </a:solidFill>
                <a:latin typeface="Verdana"/>
                <a:cs typeface="Verdana"/>
              </a:rPr>
              <a:t>recopiez</a:t>
            </a:r>
            <a:r>
              <a:rPr spc="325" dirty="0">
                <a:solidFill>
                  <a:prstClr val="black"/>
                </a:solidFill>
                <a:latin typeface="Verdana"/>
                <a:cs typeface="Verdana"/>
              </a:rPr>
              <a:t> </a:t>
            </a:r>
            <a:r>
              <a:rPr dirty="0">
                <a:solidFill>
                  <a:prstClr val="black"/>
                </a:solidFill>
                <a:latin typeface="Verdana"/>
                <a:cs typeface="Verdana"/>
              </a:rPr>
              <a:t>mots</a:t>
            </a:r>
            <a:r>
              <a:rPr spc="315" dirty="0">
                <a:solidFill>
                  <a:prstClr val="black"/>
                </a:solidFill>
                <a:latin typeface="Verdana"/>
                <a:cs typeface="Verdana"/>
              </a:rPr>
              <a:t> </a:t>
            </a:r>
            <a:r>
              <a:rPr spc="-5" dirty="0">
                <a:solidFill>
                  <a:prstClr val="black"/>
                </a:solidFill>
                <a:latin typeface="Verdana"/>
                <a:cs typeface="Verdana"/>
              </a:rPr>
              <a:t>par</a:t>
            </a:r>
            <a:r>
              <a:rPr spc="315" dirty="0">
                <a:solidFill>
                  <a:prstClr val="black"/>
                </a:solidFill>
                <a:latin typeface="Verdana"/>
                <a:cs typeface="Verdana"/>
              </a:rPr>
              <a:t> </a:t>
            </a:r>
            <a:r>
              <a:rPr dirty="0">
                <a:solidFill>
                  <a:prstClr val="black"/>
                </a:solidFill>
                <a:latin typeface="Verdana"/>
                <a:cs typeface="Verdana"/>
              </a:rPr>
              <a:t>mots</a:t>
            </a:r>
            <a:r>
              <a:rPr spc="315" dirty="0">
                <a:solidFill>
                  <a:prstClr val="black"/>
                </a:solidFill>
                <a:latin typeface="Verdana"/>
                <a:cs typeface="Verdana"/>
              </a:rPr>
              <a:t> </a:t>
            </a:r>
            <a:r>
              <a:rPr spc="5" dirty="0">
                <a:solidFill>
                  <a:prstClr val="black"/>
                </a:solidFill>
                <a:latin typeface="Verdana"/>
                <a:cs typeface="Verdana"/>
              </a:rPr>
              <a:t>le</a:t>
            </a:r>
            <a:r>
              <a:rPr spc="315" dirty="0">
                <a:solidFill>
                  <a:prstClr val="black"/>
                </a:solidFill>
                <a:latin typeface="Verdana"/>
                <a:cs typeface="Verdana"/>
              </a:rPr>
              <a:t> </a:t>
            </a:r>
            <a:r>
              <a:rPr spc="-5" dirty="0">
                <a:solidFill>
                  <a:prstClr val="black"/>
                </a:solidFill>
                <a:latin typeface="Verdana"/>
                <a:cs typeface="Verdana"/>
              </a:rPr>
              <a:t>contenu</a:t>
            </a:r>
            <a:r>
              <a:rPr spc="335" dirty="0">
                <a:solidFill>
                  <a:prstClr val="black"/>
                </a:solidFill>
                <a:latin typeface="Verdana"/>
                <a:cs typeface="Verdana"/>
              </a:rPr>
              <a:t> </a:t>
            </a:r>
            <a:r>
              <a:rPr spc="-10" dirty="0">
                <a:solidFill>
                  <a:prstClr val="black"/>
                </a:solidFill>
                <a:latin typeface="Verdana"/>
                <a:cs typeface="Verdana"/>
              </a:rPr>
              <a:t>des</a:t>
            </a:r>
            <a:r>
              <a:rPr spc="330" dirty="0">
                <a:solidFill>
                  <a:prstClr val="black"/>
                </a:solidFill>
                <a:latin typeface="Verdana"/>
                <a:cs typeface="Verdana"/>
              </a:rPr>
              <a:t> </a:t>
            </a:r>
            <a:r>
              <a:rPr spc="-5" dirty="0">
                <a:solidFill>
                  <a:prstClr val="black"/>
                </a:solidFill>
                <a:latin typeface="Verdana"/>
                <a:cs typeface="Verdana"/>
              </a:rPr>
              <a:t>documents. </a:t>
            </a:r>
            <a:r>
              <a:rPr spc="-620" dirty="0">
                <a:solidFill>
                  <a:prstClr val="black"/>
                </a:solidFill>
                <a:latin typeface="Verdana"/>
                <a:cs typeface="Verdana"/>
              </a:rPr>
              <a:t> </a:t>
            </a:r>
            <a:r>
              <a:rPr spc="-20" dirty="0">
                <a:solidFill>
                  <a:prstClr val="black"/>
                </a:solidFill>
                <a:latin typeface="Verdana"/>
                <a:cs typeface="Verdana"/>
              </a:rPr>
              <a:t>Vous</a:t>
            </a:r>
            <a:r>
              <a:rPr spc="-30" dirty="0">
                <a:solidFill>
                  <a:prstClr val="black"/>
                </a:solidFill>
                <a:latin typeface="Verdana"/>
                <a:cs typeface="Verdana"/>
              </a:rPr>
              <a:t> </a:t>
            </a:r>
            <a:r>
              <a:rPr spc="-5" dirty="0">
                <a:solidFill>
                  <a:prstClr val="black"/>
                </a:solidFill>
                <a:latin typeface="Verdana"/>
                <a:cs typeface="Verdana"/>
              </a:rPr>
              <a:t>devez</a:t>
            </a:r>
            <a:r>
              <a:rPr spc="25" dirty="0">
                <a:solidFill>
                  <a:prstClr val="black"/>
                </a:solidFill>
                <a:latin typeface="Verdana"/>
                <a:cs typeface="Verdana"/>
              </a:rPr>
              <a:t> </a:t>
            </a:r>
            <a:r>
              <a:rPr dirty="0">
                <a:solidFill>
                  <a:prstClr val="black"/>
                </a:solidFill>
                <a:latin typeface="Verdana"/>
                <a:cs typeface="Verdana"/>
              </a:rPr>
              <a:t>utiliser</a:t>
            </a:r>
            <a:r>
              <a:rPr spc="-10" dirty="0">
                <a:solidFill>
                  <a:prstClr val="black"/>
                </a:solidFill>
                <a:latin typeface="Verdana"/>
                <a:cs typeface="Verdana"/>
              </a:rPr>
              <a:t> </a:t>
            </a:r>
            <a:r>
              <a:rPr spc="-5" dirty="0">
                <a:solidFill>
                  <a:prstClr val="black"/>
                </a:solidFill>
                <a:latin typeface="Verdana"/>
                <a:cs typeface="Verdana"/>
              </a:rPr>
              <a:t>votre propre</a:t>
            </a:r>
            <a:r>
              <a:rPr spc="10" dirty="0">
                <a:solidFill>
                  <a:prstClr val="black"/>
                </a:solidFill>
                <a:latin typeface="Verdana"/>
                <a:cs typeface="Verdana"/>
              </a:rPr>
              <a:t> </a:t>
            </a:r>
            <a:r>
              <a:rPr spc="-5" dirty="0">
                <a:solidFill>
                  <a:prstClr val="black"/>
                </a:solidFill>
                <a:latin typeface="Verdana"/>
                <a:cs typeface="Verdana"/>
              </a:rPr>
              <a:t>vocabulaire.</a:t>
            </a:r>
            <a:endParaRPr>
              <a:solidFill>
                <a:prstClr val="black"/>
              </a:solidFill>
              <a:latin typeface="Verdana"/>
              <a:cs typeface="Verdana"/>
            </a:endParaRPr>
          </a:p>
          <a:p>
            <a:pPr marL="775970" marR="5080" lvl="2" indent="-287020">
              <a:lnSpc>
                <a:spcPct val="150000"/>
              </a:lnSpc>
              <a:spcBef>
                <a:spcPts val="5"/>
              </a:spcBef>
              <a:buFont typeface="Wingdings"/>
              <a:buChar char=""/>
              <a:tabLst>
                <a:tab pos="776605" algn="l"/>
              </a:tabLst>
            </a:pPr>
            <a:r>
              <a:rPr spc="-5" dirty="0">
                <a:solidFill>
                  <a:prstClr val="black"/>
                </a:solidFill>
                <a:latin typeface="Verdana"/>
                <a:cs typeface="Verdana"/>
              </a:rPr>
              <a:t>Noter</a:t>
            </a:r>
            <a:r>
              <a:rPr spc="120" dirty="0">
                <a:solidFill>
                  <a:prstClr val="black"/>
                </a:solidFill>
                <a:latin typeface="Verdana"/>
                <a:cs typeface="Verdana"/>
              </a:rPr>
              <a:t> </a:t>
            </a:r>
            <a:r>
              <a:rPr dirty="0">
                <a:solidFill>
                  <a:prstClr val="black"/>
                </a:solidFill>
                <a:latin typeface="Verdana"/>
                <a:cs typeface="Verdana"/>
              </a:rPr>
              <a:t>les</a:t>
            </a:r>
            <a:r>
              <a:rPr spc="120" dirty="0">
                <a:solidFill>
                  <a:prstClr val="black"/>
                </a:solidFill>
                <a:latin typeface="Verdana"/>
                <a:cs typeface="Verdana"/>
              </a:rPr>
              <a:t> </a:t>
            </a:r>
            <a:r>
              <a:rPr spc="-5" dirty="0">
                <a:solidFill>
                  <a:prstClr val="black"/>
                </a:solidFill>
                <a:latin typeface="Verdana"/>
                <a:cs typeface="Verdana"/>
              </a:rPr>
              <a:t>références</a:t>
            </a:r>
            <a:r>
              <a:rPr spc="135" dirty="0">
                <a:solidFill>
                  <a:prstClr val="black"/>
                </a:solidFill>
                <a:latin typeface="Verdana"/>
                <a:cs typeface="Verdana"/>
              </a:rPr>
              <a:t> </a:t>
            </a:r>
            <a:r>
              <a:rPr spc="-10" dirty="0">
                <a:solidFill>
                  <a:prstClr val="black"/>
                </a:solidFill>
                <a:latin typeface="Verdana"/>
                <a:cs typeface="Verdana"/>
              </a:rPr>
              <a:t>des</a:t>
            </a:r>
            <a:r>
              <a:rPr spc="135" dirty="0">
                <a:solidFill>
                  <a:prstClr val="black"/>
                </a:solidFill>
                <a:latin typeface="Verdana"/>
                <a:cs typeface="Verdana"/>
              </a:rPr>
              <a:t> </a:t>
            </a:r>
            <a:r>
              <a:rPr spc="-5" dirty="0">
                <a:solidFill>
                  <a:prstClr val="black"/>
                </a:solidFill>
                <a:latin typeface="Verdana"/>
                <a:cs typeface="Verdana"/>
              </a:rPr>
              <a:t>documents</a:t>
            </a:r>
            <a:r>
              <a:rPr spc="125" dirty="0">
                <a:solidFill>
                  <a:prstClr val="black"/>
                </a:solidFill>
                <a:latin typeface="Verdana"/>
                <a:cs typeface="Verdana"/>
              </a:rPr>
              <a:t> </a:t>
            </a:r>
            <a:r>
              <a:rPr dirty="0">
                <a:solidFill>
                  <a:prstClr val="black"/>
                </a:solidFill>
                <a:latin typeface="Verdana"/>
                <a:cs typeface="Verdana"/>
              </a:rPr>
              <a:t>exploités</a:t>
            </a:r>
            <a:r>
              <a:rPr spc="120" dirty="0">
                <a:solidFill>
                  <a:prstClr val="black"/>
                </a:solidFill>
                <a:latin typeface="Verdana"/>
                <a:cs typeface="Verdana"/>
              </a:rPr>
              <a:t> </a:t>
            </a:r>
            <a:r>
              <a:rPr spc="-10" dirty="0">
                <a:solidFill>
                  <a:prstClr val="black"/>
                </a:solidFill>
                <a:latin typeface="Verdana"/>
                <a:cs typeface="Verdana"/>
              </a:rPr>
              <a:t>(sans</a:t>
            </a:r>
            <a:r>
              <a:rPr spc="130" dirty="0">
                <a:solidFill>
                  <a:prstClr val="black"/>
                </a:solidFill>
                <a:latin typeface="Verdana"/>
                <a:cs typeface="Verdana"/>
              </a:rPr>
              <a:t> </a:t>
            </a:r>
            <a:r>
              <a:rPr dirty="0">
                <a:solidFill>
                  <a:prstClr val="black"/>
                </a:solidFill>
                <a:latin typeface="Verdana"/>
                <a:cs typeface="Verdana"/>
              </a:rPr>
              <a:t>oublier</a:t>
            </a:r>
            <a:r>
              <a:rPr spc="125" dirty="0">
                <a:solidFill>
                  <a:prstClr val="black"/>
                </a:solidFill>
                <a:latin typeface="Verdana"/>
                <a:cs typeface="Verdana"/>
              </a:rPr>
              <a:t> </a:t>
            </a:r>
            <a:r>
              <a:rPr dirty="0">
                <a:solidFill>
                  <a:prstClr val="black"/>
                </a:solidFill>
                <a:latin typeface="Verdana"/>
                <a:cs typeface="Verdana"/>
              </a:rPr>
              <a:t>les</a:t>
            </a:r>
            <a:r>
              <a:rPr spc="110" dirty="0">
                <a:solidFill>
                  <a:prstClr val="black"/>
                </a:solidFill>
                <a:latin typeface="Verdana"/>
                <a:cs typeface="Verdana"/>
              </a:rPr>
              <a:t> </a:t>
            </a:r>
            <a:r>
              <a:rPr dirty="0">
                <a:solidFill>
                  <a:prstClr val="black"/>
                </a:solidFill>
                <a:latin typeface="Verdana"/>
                <a:cs typeface="Verdana"/>
              </a:rPr>
              <a:t>légendes</a:t>
            </a:r>
            <a:r>
              <a:rPr spc="125" dirty="0">
                <a:solidFill>
                  <a:prstClr val="black"/>
                </a:solidFill>
                <a:latin typeface="Verdana"/>
                <a:cs typeface="Verdana"/>
              </a:rPr>
              <a:t> </a:t>
            </a:r>
            <a:r>
              <a:rPr dirty="0">
                <a:solidFill>
                  <a:prstClr val="black"/>
                </a:solidFill>
                <a:latin typeface="Verdana"/>
                <a:cs typeface="Verdana"/>
              </a:rPr>
              <a:t>pour</a:t>
            </a:r>
            <a:r>
              <a:rPr spc="125" dirty="0">
                <a:solidFill>
                  <a:prstClr val="black"/>
                </a:solidFill>
                <a:latin typeface="Verdana"/>
                <a:cs typeface="Verdana"/>
              </a:rPr>
              <a:t> </a:t>
            </a:r>
            <a:r>
              <a:rPr dirty="0">
                <a:solidFill>
                  <a:prstClr val="black"/>
                </a:solidFill>
                <a:latin typeface="Verdana"/>
                <a:cs typeface="Verdana"/>
              </a:rPr>
              <a:t>les</a:t>
            </a:r>
            <a:r>
              <a:rPr spc="120" dirty="0">
                <a:solidFill>
                  <a:prstClr val="black"/>
                </a:solidFill>
                <a:latin typeface="Verdana"/>
                <a:cs typeface="Verdana"/>
              </a:rPr>
              <a:t> </a:t>
            </a:r>
            <a:r>
              <a:rPr spc="-5" dirty="0">
                <a:solidFill>
                  <a:prstClr val="black"/>
                </a:solidFill>
                <a:latin typeface="Verdana"/>
                <a:cs typeface="Verdana"/>
              </a:rPr>
              <a:t>illustrations, </a:t>
            </a:r>
            <a:r>
              <a:rPr spc="-615" dirty="0">
                <a:solidFill>
                  <a:prstClr val="black"/>
                </a:solidFill>
                <a:latin typeface="Verdana"/>
                <a:cs typeface="Verdana"/>
              </a:rPr>
              <a:t> </a:t>
            </a:r>
            <a:r>
              <a:rPr spc="-10" dirty="0">
                <a:solidFill>
                  <a:prstClr val="black"/>
                </a:solidFill>
                <a:latin typeface="Verdana"/>
                <a:cs typeface="Verdana"/>
              </a:rPr>
              <a:t>graphiques,</a:t>
            </a:r>
            <a:r>
              <a:rPr spc="10" dirty="0">
                <a:solidFill>
                  <a:prstClr val="black"/>
                </a:solidFill>
                <a:latin typeface="Verdana"/>
                <a:cs typeface="Verdana"/>
              </a:rPr>
              <a:t> </a:t>
            </a:r>
            <a:r>
              <a:rPr spc="-5" dirty="0">
                <a:solidFill>
                  <a:prstClr val="black"/>
                </a:solidFill>
                <a:latin typeface="Verdana"/>
                <a:cs typeface="Verdana"/>
              </a:rPr>
              <a:t>schémas</a:t>
            </a:r>
            <a:r>
              <a:rPr dirty="0">
                <a:solidFill>
                  <a:prstClr val="black"/>
                </a:solidFill>
                <a:latin typeface="Verdana"/>
                <a:cs typeface="Verdana"/>
              </a:rPr>
              <a:t> </a:t>
            </a:r>
            <a:r>
              <a:rPr spc="-5" dirty="0">
                <a:solidFill>
                  <a:prstClr val="black"/>
                </a:solidFill>
                <a:latin typeface="Verdana"/>
                <a:cs typeface="Verdana"/>
              </a:rPr>
              <a:t>…).</a:t>
            </a:r>
            <a:endParaRPr>
              <a:solidFill>
                <a:prstClr val="black"/>
              </a:solidFill>
              <a:latin typeface="Verdana"/>
              <a:cs typeface="Verdana"/>
            </a:endParaRPr>
          </a:p>
        </p:txBody>
      </p:sp>
    </p:spTree>
    <p:extLst>
      <p:ext uri="{BB962C8B-B14F-4D97-AF65-F5344CB8AC3E}">
        <p14:creationId xmlns:p14="http://schemas.microsoft.com/office/powerpoint/2010/main" val="21708005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20644" y="246633"/>
            <a:ext cx="5914390" cy="330835"/>
          </a:xfrm>
          <a:prstGeom prst="rect">
            <a:avLst/>
          </a:prstGeom>
        </p:spPr>
        <p:txBody>
          <a:bodyPr vert="horz" wrap="square" lIns="0" tIns="12700" rIns="0" bIns="0" rtlCol="0">
            <a:spAutoFit/>
          </a:bodyPr>
          <a:lstStyle/>
          <a:p>
            <a:pPr marL="12700">
              <a:lnSpc>
                <a:spcPct val="100000"/>
              </a:lnSpc>
              <a:spcBef>
                <a:spcPts val="100"/>
              </a:spcBef>
            </a:pPr>
            <a:r>
              <a:rPr i="0" u="heavy" dirty="0">
                <a:uFill>
                  <a:solidFill>
                    <a:srgbClr val="FFFFFF"/>
                  </a:solidFill>
                </a:uFill>
                <a:latin typeface="Verdana"/>
                <a:cs typeface="Verdana"/>
              </a:rPr>
              <a:t>CHAPITRE</a:t>
            </a:r>
            <a:r>
              <a:rPr i="0" u="heavy" spc="-30" dirty="0">
                <a:uFill>
                  <a:solidFill>
                    <a:srgbClr val="FFFFFF"/>
                  </a:solidFill>
                </a:uFill>
                <a:latin typeface="Verdana"/>
                <a:cs typeface="Verdana"/>
              </a:rPr>
              <a:t> </a:t>
            </a:r>
            <a:r>
              <a:rPr i="0" u="heavy" dirty="0">
                <a:uFill>
                  <a:solidFill>
                    <a:srgbClr val="FFFFFF"/>
                  </a:solidFill>
                </a:uFill>
                <a:latin typeface="Verdana"/>
                <a:cs typeface="Verdana"/>
              </a:rPr>
              <a:t>04</a:t>
            </a:r>
            <a:r>
              <a:rPr i="0" u="heavy" spc="-40" dirty="0">
                <a:uFill>
                  <a:solidFill>
                    <a:srgbClr val="FFFFFF"/>
                  </a:solidFill>
                </a:uFill>
                <a:latin typeface="Verdana"/>
                <a:cs typeface="Verdana"/>
              </a:rPr>
              <a:t> </a:t>
            </a:r>
            <a:r>
              <a:rPr i="0" u="heavy" dirty="0">
                <a:uFill>
                  <a:solidFill>
                    <a:srgbClr val="FFFFFF"/>
                  </a:solidFill>
                </a:uFill>
                <a:latin typeface="Verdana"/>
                <a:cs typeface="Verdana"/>
              </a:rPr>
              <a:t>:</a:t>
            </a:r>
            <a:r>
              <a:rPr i="0" spc="-15" dirty="0">
                <a:latin typeface="Verdana"/>
                <a:cs typeface="Verdana"/>
              </a:rPr>
              <a:t> </a:t>
            </a:r>
            <a:r>
              <a:rPr dirty="0"/>
              <a:t>TRAITER</a:t>
            </a:r>
            <a:r>
              <a:rPr spc="-10" dirty="0"/>
              <a:t> </a:t>
            </a:r>
            <a:r>
              <a:rPr spc="-5" dirty="0"/>
              <a:t>L’INFORMATION</a:t>
            </a:r>
          </a:p>
        </p:txBody>
      </p:sp>
      <p:sp>
        <p:nvSpPr>
          <p:cNvPr id="3" name="object 3"/>
          <p:cNvSpPr txBox="1"/>
          <p:nvPr/>
        </p:nvSpPr>
        <p:spPr>
          <a:xfrm>
            <a:off x="197916" y="691134"/>
            <a:ext cx="11758295" cy="6118860"/>
          </a:xfrm>
          <a:prstGeom prst="rect">
            <a:avLst/>
          </a:prstGeom>
        </p:spPr>
        <p:txBody>
          <a:bodyPr vert="horz" wrap="square" lIns="0" tIns="12700" rIns="0" bIns="0" rtlCol="0">
            <a:spAutoFit/>
          </a:bodyPr>
          <a:lstStyle/>
          <a:p>
            <a:pPr marL="12700">
              <a:spcBef>
                <a:spcPts val="100"/>
              </a:spcBef>
            </a:pPr>
            <a:r>
              <a:rPr b="1" dirty="0">
                <a:solidFill>
                  <a:srgbClr val="0000FF"/>
                </a:solidFill>
                <a:latin typeface="Verdana"/>
                <a:cs typeface="Verdana"/>
              </a:rPr>
              <a:t>4.2.</a:t>
            </a:r>
            <a:r>
              <a:rPr b="1" spc="-20" dirty="0">
                <a:solidFill>
                  <a:srgbClr val="0000FF"/>
                </a:solidFill>
                <a:latin typeface="Verdana"/>
                <a:cs typeface="Verdana"/>
              </a:rPr>
              <a:t> </a:t>
            </a:r>
            <a:r>
              <a:rPr b="1" spc="-5" dirty="0">
                <a:solidFill>
                  <a:srgbClr val="0000FF"/>
                </a:solidFill>
                <a:latin typeface="Verdana"/>
                <a:cs typeface="Verdana"/>
              </a:rPr>
              <a:t>Synthétiser</a:t>
            </a:r>
            <a:r>
              <a:rPr b="1" spc="10" dirty="0">
                <a:solidFill>
                  <a:srgbClr val="0000FF"/>
                </a:solidFill>
                <a:latin typeface="Verdana"/>
                <a:cs typeface="Verdana"/>
              </a:rPr>
              <a:t> </a:t>
            </a:r>
            <a:r>
              <a:rPr b="1" dirty="0">
                <a:solidFill>
                  <a:srgbClr val="0000FF"/>
                </a:solidFill>
                <a:latin typeface="Verdana"/>
                <a:cs typeface="Verdana"/>
              </a:rPr>
              <a:t>les</a:t>
            </a:r>
            <a:r>
              <a:rPr b="1" spc="-15" dirty="0">
                <a:solidFill>
                  <a:srgbClr val="0000FF"/>
                </a:solidFill>
                <a:latin typeface="Verdana"/>
                <a:cs typeface="Verdana"/>
              </a:rPr>
              <a:t> </a:t>
            </a:r>
            <a:r>
              <a:rPr b="1" spc="-5" dirty="0">
                <a:solidFill>
                  <a:srgbClr val="0000FF"/>
                </a:solidFill>
                <a:latin typeface="Verdana"/>
                <a:cs typeface="Verdana"/>
              </a:rPr>
              <a:t>informations</a:t>
            </a:r>
            <a:endParaRPr>
              <a:solidFill>
                <a:prstClr val="black"/>
              </a:solidFill>
              <a:latin typeface="Verdana"/>
              <a:cs typeface="Verdana"/>
            </a:endParaRPr>
          </a:p>
          <a:p>
            <a:pPr marL="12700" marR="6350" indent="914400">
              <a:lnSpc>
                <a:spcPct val="150000"/>
              </a:lnSpc>
              <a:spcBef>
                <a:spcPts val="445"/>
              </a:spcBef>
            </a:pPr>
            <a:r>
              <a:rPr dirty="0">
                <a:solidFill>
                  <a:prstClr val="black"/>
                </a:solidFill>
                <a:latin typeface="Verdana"/>
                <a:cs typeface="Verdana"/>
              </a:rPr>
              <a:t>Dans</a:t>
            </a:r>
            <a:r>
              <a:rPr spc="195" dirty="0">
                <a:solidFill>
                  <a:prstClr val="black"/>
                </a:solidFill>
                <a:latin typeface="Verdana"/>
                <a:cs typeface="Verdana"/>
              </a:rPr>
              <a:t> </a:t>
            </a:r>
            <a:r>
              <a:rPr spc="-5" dirty="0">
                <a:solidFill>
                  <a:prstClr val="black"/>
                </a:solidFill>
                <a:latin typeface="Verdana"/>
                <a:cs typeface="Verdana"/>
              </a:rPr>
              <a:t>cette</a:t>
            </a:r>
            <a:r>
              <a:rPr spc="204" dirty="0">
                <a:solidFill>
                  <a:prstClr val="black"/>
                </a:solidFill>
                <a:latin typeface="Verdana"/>
                <a:cs typeface="Verdana"/>
              </a:rPr>
              <a:t> </a:t>
            </a:r>
            <a:r>
              <a:rPr dirty="0">
                <a:solidFill>
                  <a:prstClr val="black"/>
                </a:solidFill>
                <a:latin typeface="Verdana"/>
                <a:cs typeface="Verdana"/>
              </a:rPr>
              <a:t>partie</a:t>
            </a:r>
            <a:r>
              <a:rPr spc="190" dirty="0">
                <a:solidFill>
                  <a:prstClr val="black"/>
                </a:solidFill>
                <a:latin typeface="Verdana"/>
                <a:cs typeface="Verdana"/>
              </a:rPr>
              <a:t> </a:t>
            </a:r>
            <a:r>
              <a:rPr spc="-10" dirty="0">
                <a:solidFill>
                  <a:prstClr val="black"/>
                </a:solidFill>
                <a:latin typeface="Verdana"/>
                <a:cs typeface="Verdana"/>
              </a:rPr>
              <a:t>vous</a:t>
            </a:r>
            <a:r>
              <a:rPr spc="195" dirty="0">
                <a:solidFill>
                  <a:prstClr val="black"/>
                </a:solidFill>
                <a:latin typeface="Verdana"/>
                <a:cs typeface="Verdana"/>
              </a:rPr>
              <a:t> </a:t>
            </a:r>
            <a:r>
              <a:rPr dirty="0">
                <a:solidFill>
                  <a:prstClr val="black"/>
                </a:solidFill>
                <a:latin typeface="Verdana"/>
                <a:cs typeface="Verdana"/>
              </a:rPr>
              <a:t>allez</a:t>
            </a:r>
            <a:r>
              <a:rPr spc="190" dirty="0">
                <a:solidFill>
                  <a:prstClr val="black"/>
                </a:solidFill>
                <a:latin typeface="Verdana"/>
                <a:cs typeface="Verdana"/>
              </a:rPr>
              <a:t> </a:t>
            </a:r>
            <a:r>
              <a:rPr spc="-10" dirty="0">
                <a:solidFill>
                  <a:prstClr val="black"/>
                </a:solidFill>
                <a:latin typeface="Verdana"/>
                <a:cs typeface="Verdana"/>
              </a:rPr>
              <a:t>traiter</a:t>
            </a:r>
            <a:r>
              <a:rPr spc="200" dirty="0">
                <a:solidFill>
                  <a:prstClr val="black"/>
                </a:solidFill>
                <a:latin typeface="Verdana"/>
                <a:cs typeface="Verdana"/>
              </a:rPr>
              <a:t> </a:t>
            </a:r>
            <a:r>
              <a:rPr dirty="0">
                <a:solidFill>
                  <a:prstClr val="black"/>
                </a:solidFill>
                <a:latin typeface="Verdana"/>
                <a:cs typeface="Verdana"/>
              </a:rPr>
              <a:t>les</a:t>
            </a:r>
            <a:r>
              <a:rPr spc="200" dirty="0">
                <a:solidFill>
                  <a:prstClr val="black"/>
                </a:solidFill>
                <a:latin typeface="Verdana"/>
                <a:cs typeface="Verdana"/>
              </a:rPr>
              <a:t> </a:t>
            </a:r>
            <a:r>
              <a:rPr spc="-5" dirty="0">
                <a:solidFill>
                  <a:prstClr val="black"/>
                </a:solidFill>
                <a:latin typeface="Verdana"/>
                <a:cs typeface="Verdana"/>
              </a:rPr>
              <a:t>informations,</a:t>
            </a:r>
            <a:r>
              <a:rPr spc="200" dirty="0">
                <a:solidFill>
                  <a:prstClr val="black"/>
                </a:solidFill>
                <a:latin typeface="Verdana"/>
                <a:cs typeface="Verdana"/>
              </a:rPr>
              <a:t> </a:t>
            </a:r>
            <a:r>
              <a:rPr dirty="0">
                <a:solidFill>
                  <a:prstClr val="black"/>
                </a:solidFill>
                <a:latin typeface="Verdana"/>
                <a:cs typeface="Verdana"/>
              </a:rPr>
              <a:t>les</a:t>
            </a:r>
            <a:r>
              <a:rPr spc="195" dirty="0">
                <a:solidFill>
                  <a:prstClr val="black"/>
                </a:solidFill>
                <a:latin typeface="Verdana"/>
                <a:cs typeface="Verdana"/>
              </a:rPr>
              <a:t> </a:t>
            </a:r>
            <a:r>
              <a:rPr spc="-5" dirty="0">
                <a:solidFill>
                  <a:prstClr val="black"/>
                </a:solidFill>
                <a:latin typeface="Verdana"/>
                <a:cs typeface="Verdana"/>
              </a:rPr>
              <a:t>reformuler</a:t>
            </a:r>
            <a:r>
              <a:rPr spc="190" dirty="0">
                <a:solidFill>
                  <a:prstClr val="black"/>
                </a:solidFill>
                <a:latin typeface="Verdana"/>
                <a:cs typeface="Verdana"/>
              </a:rPr>
              <a:t> </a:t>
            </a:r>
            <a:r>
              <a:rPr spc="-5" dirty="0">
                <a:solidFill>
                  <a:prstClr val="black"/>
                </a:solidFill>
                <a:latin typeface="Verdana"/>
                <a:cs typeface="Verdana"/>
              </a:rPr>
              <a:t>et</a:t>
            </a:r>
            <a:r>
              <a:rPr spc="195" dirty="0">
                <a:solidFill>
                  <a:prstClr val="black"/>
                </a:solidFill>
                <a:latin typeface="Verdana"/>
                <a:cs typeface="Verdana"/>
              </a:rPr>
              <a:t> </a:t>
            </a:r>
            <a:r>
              <a:rPr dirty="0">
                <a:solidFill>
                  <a:prstClr val="black"/>
                </a:solidFill>
                <a:latin typeface="Verdana"/>
                <a:cs typeface="Verdana"/>
              </a:rPr>
              <a:t>répondre</a:t>
            </a:r>
            <a:r>
              <a:rPr spc="195" dirty="0">
                <a:solidFill>
                  <a:prstClr val="black"/>
                </a:solidFill>
                <a:latin typeface="Verdana"/>
                <a:cs typeface="Verdana"/>
              </a:rPr>
              <a:t> </a:t>
            </a:r>
            <a:r>
              <a:rPr spc="-5" dirty="0">
                <a:solidFill>
                  <a:prstClr val="black"/>
                </a:solidFill>
                <a:latin typeface="Verdana"/>
                <a:cs typeface="Verdana"/>
              </a:rPr>
              <a:t>au</a:t>
            </a:r>
            <a:r>
              <a:rPr spc="200" dirty="0">
                <a:solidFill>
                  <a:prstClr val="black"/>
                </a:solidFill>
                <a:latin typeface="Verdana"/>
                <a:cs typeface="Verdana"/>
              </a:rPr>
              <a:t> </a:t>
            </a:r>
            <a:r>
              <a:rPr dirty="0">
                <a:solidFill>
                  <a:prstClr val="black"/>
                </a:solidFill>
                <a:latin typeface="Verdana"/>
                <a:cs typeface="Verdana"/>
              </a:rPr>
              <a:t>sujet</a:t>
            </a:r>
            <a:r>
              <a:rPr spc="190" dirty="0">
                <a:solidFill>
                  <a:prstClr val="black"/>
                </a:solidFill>
                <a:latin typeface="Verdana"/>
                <a:cs typeface="Verdana"/>
              </a:rPr>
              <a:t> </a:t>
            </a:r>
            <a:r>
              <a:rPr spc="5" dirty="0">
                <a:solidFill>
                  <a:prstClr val="black"/>
                </a:solidFill>
                <a:latin typeface="Verdana"/>
                <a:cs typeface="Verdana"/>
              </a:rPr>
              <a:t>de </a:t>
            </a:r>
            <a:r>
              <a:rPr spc="-615" dirty="0">
                <a:solidFill>
                  <a:prstClr val="black"/>
                </a:solidFill>
                <a:latin typeface="Verdana"/>
                <a:cs typeface="Verdana"/>
              </a:rPr>
              <a:t> </a:t>
            </a:r>
            <a:r>
              <a:rPr spc="-5" dirty="0">
                <a:solidFill>
                  <a:prstClr val="black"/>
                </a:solidFill>
                <a:latin typeface="Verdana"/>
                <a:cs typeface="Verdana"/>
              </a:rPr>
              <a:t>votre</a:t>
            </a:r>
            <a:r>
              <a:rPr spc="-20" dirty="0">
                <a:solidFill>
                  <a:prstClr val="black"/>
                </a:solidFill>
                <a:latin typeface="Verdana"/>
                <a:cs typeface="Verdana"/>
              </a:rPr>
              <a:t> </a:t>
            </a:r>
            <a:r>
              <a:rPr spc="-5" dirty="0">
                <a:solidFill>
                  <a:prstClr val="black"/>
                </a:solidFill>
                <a:latin typeface="Verdana"/>
                <a:cs typeface="Verdana"/>
              </a:rPr>
              <a:t>recherche.</a:t>
            </a:r>
            <a:endParaRPr>
              <a:solidFill>
                <a:prstClr val="black"/>
              </a:solidFill>
              <a:latin typeface="Verdana"/>
              <a:cs typeface="Verdana"/>
            </a:endParaRPr>
          </a:p>
          <a:p>
            <a:pPr marL="343535" indent="-331470">
              <a:spcBef>
                <a:spcPts val="1085"/>
              </a:spcBef>
              <a:buFontTx/>
              <a:buAutoNum type="arabicParenR"/>
              <a:tabLst>
                <a:tab pos="344170" algn="l"/>
              </a:tabLst>
            </a:pPr>
            <a:r>
              <a:rPr dirty="0">
                <a:solidFill>
                  <a:prstClr val="black"/>
                </a:solidFill>
                <a:latin typeface="Verdana"/>
                <a:cs typeface="Verdana"/>
              </a:rPr>
              <a:t>A</a:t>
            </a:r>
            <a:r>
              <a:rPr spc="-10" dirty="0">
                <a:solidFill>
                  <a:prstClr val="black"/>
                </a:solidFill>
                <a:latin typeface="Verdana"/>
                <a:cs typeface="Verdana"/>
              </a:rPr>
              <a:t> </a:t>
            </a:r>
            <a:r>
              <a:rPr spc="-5" dirty="0">
                <a:solidFill>
                  <a:prstClr val="black"/>
                </a:solidFill>
                <a:latin typeface="Verdana"/>
                <a:cs typeface="Verdana"/>
              </a:rPr>
              <a:t>partir</a:t>
            </a:r>
            <a:r>
              <a:rPr spc="-15" dirty="0">
                <a:solidFill>
                  <a:prstClr val="black"/>
                </a:solidFill>
                <a:latin typeface="Verdana"/>
                <a:cs typeface="Verdana"/>
              </a:rPr>
              <a:t> </a:t>
            </a:r>
            <a:r>
              <a:rPr spc="-10" dirty="0">
                <a:solidFill>
                  <a:prstClr val="black"/>
                </a:solidFill>
                <a:latin typeface="Verdana"/>
                <a:cs typeface="Verdana"/>
              </a:rPr>
              <a:t>des</a:t>
            </a:r>
            <a:r>
              <a:rPr spc="25" dirty="0">
                <a:solidFill>
                  <a:prstClr val="black"/>
                </a:solidFill>
                <a:latin typeface="Verdana"/>
                <a:cs typeface="Verdana"/>
              </a:rPr>
              <a:t> </a:t>
            </a:r>
            <a:r>
              <a:rPr spc="-5" dirty="0">
                <a:solidFill>
                  <a:prstClr val="black"/>
                </a:solidFill>
                <a:latin typeface="Verdana"/>
                <a:cs typeface="Verdana"/>
              </a:rPr>
              <a:t>documents</a:t>
            </a:r>
            <a:r>
              <a:rPr spc="10" dirty="0">
                <a:solidFill>
                  <a:prstClr val="black"/>
                </a:solidFill>
                <a:latin typeface="Verdana"/>
                <a:cs typeface="Verdana"/>
              </a:rPr>
              <a:t> </a:t>
            </a:r>
            <a:r>
              <a:rPr spc="-5" dirty="0">
                <a:solidFill>
                  <a:prstClr val="black"/>
                </a:solidFill>
                <a:latin typeface="Verdana"/>
                <a:cs typeface="Verdana"/>
              </a:rPr>
              <a:t>collectés</a:t>
            </a:r>
            <a:r>
              <a:rPr spc="10" dirty="0">
                <a:solidFill>
                  <a:prstClr val="black"/>
                </a:solidFill>
                <a:latin typeface="Verdana"/>
                <a:cs typeface="Verdana"/>
              </a:rPr>
              <a:t> </a:t>
            </a:r>
            <a:r>
              <a:rPr dirty="0">
                <a:solidFill>
                  <a:prstClr val="black"/>
                </a:solidFill>
                <a:latin typeface="Verdana"/>
                <a:cs typeface="Verdana"/>
              </a:rPr>
              <a:t>:</a:t>
            </a:r>
            <a:endParaRPr>
              <a:solidFill>
                <a:prstClr val="black"/>
              </a:solidFill>
              <a:latin typeface="Verdana"/>
              <a:cs typeface="Verdana"/>
            </a:endParaRPr>
          </a:p>
          <a:p>
            <a:pPr marL="756285" lvl="1" indent="-287020">
              <a:spcBef>
                <a:spcPts val="1080"/>
              </a:spcBef>
              <a:buFont typeface="Arial MT"/>
              <a:buChar char="•"/>
              <a:tabLst>
                <a:tab pos="756285" algn="l"/>
                <a:tab pos="756920" algn="l"/>
              </a:tabLst>
            </a:pPr>
            <a:r>
              <a:rPr spc="-5" dirty="0">
                <a:solidFill>
                  <a:prstClr val="black"/>
                </a:solidFill>
                <a:latin typeface="Verdana"/>
                <a:cs typeface="Verdana"/>
              </a:rPr>
              <a:t>Numéroter</a:t>
            </a:r>
            <a:r>
              <a:rPr spc="-20" dirty="0">
                <a:solidFill>
                  <a:prstClr val="black"/>
                </a:solidFill>
                <a:latin typeface="Verdana"/>
                <a:cs typeface="Verdana"/>
              </a:rPr>
              <a:t> </a:t>
            </a:r>
            <a:r>
              <a:rPr dirty="0">
                <a:solidFill>
                  <a:prstClr val="black"/>
                </a:solidFill>
                <a:latin typeface="Verdana"/>
                <a:cs typeface="Verdana"/>
              </a:rPr>
              <a:t>les</a:t>
            </a:r>
            <a:r>
              <a:rPr spc="-5" dirty="0">
                <a:solidFill>
                  <a:prstClr val="black"/>
                </a:solidFill>
                <a:latin typeface="Verdana"/>
                <a:cs typeface="Verdana"/>
              </a:rPr>
              <a:t> documents</a:t>
            </a:r>
            <a:endParaRPr>
              <a:solidFill>
                <a:prstClr val="black"/>
              </a:solidFill>
              <a:latin typeface="Verdana"/>
              <a:cs typeface="Verdana"/>
            </a:endParaRPr>
          </a:p>
          <a:p>
            <a:pPr marL="756285" lvl="1" indent="-287020">
              <a:spcBef>
                <a:spcPts val="1080"/>
              </a:spcBef>
              <a:buFont typeface="Arial MT"/>
              <a:buChar char="•"/>
              <a:tabLst>
                <a:tab pos="756285" algn="l"/>
                <a:tab pos="756920" algn="l"/>
              </a:tabLst>
            </a:pPr>
            <a:r>
              <a:rPr dirty="0">
                <a:solidFill>
                  <a:prstClr val="black"/>
                </a:solidFill>
                <a:latin typeface="Verdana"/>
                <a:cs typeface="Verdana"/>
              </a:rPr>
              <a:t>Surligner</a:t>
            </a:r>
            <a:r>
              <a:rPr spc="-40" dirty="0">
                <a:solidFill>
                  <a:prstClr val="black"/>
                </a:solidFill>
                <a:latin typeface="Verdana"/>
                <a:cs typeface="Verdana"/>
              </a:rPr>
              <a:t> </a:t>
            </a:r>
            <a:r>
              <a:rPr dirty="0">
                <a:solidFill>
                  <a:prstClr val="black"/>
                </a:solidFill>
                <a:latin typeface="Verdana"/>
                <a:cs typeface="Verdana"/>
              </a:rPr>
              <a:t>les</a:t>
            </a:r>
            <a:r>
              <a:rPr spc="-25" dirty="0">
                <a:solidFill>
                  <a:prstClr val="black"/>
                </a:solidFill>
                <a:latin typeface="Verdana"/>
                <a:cs typeface="Verdana"/>
              </a:rPr>
              <a:t> </a:t>
            </a:r>
            <a:r>
              <a:rPr dirty="0">
                <a:solidFill>
                  <a:prstClr val="black"/>
                </a:solidFill>
                <a:latin typeface="Verdana"/>
                <a:cs typeface="Verdana"/>
              </a:rPr>
              <a:t>informations</a:t>
            </a:r>
            <a:r>
              <a:rPr spc="-40" dirty="0">
                <a:solidFill>
                  <a:prstClr val="black"/>
                </a:solidFill>
                <a:latin typeface="Verdana"/>
                <a:cs typeface="Verdana"/>
              </a:rPr>
              <a:t> </a:t>
            </a:r>
            <a:r>
              <a:rPr dirty="0">
                <a:solidFill>
                  <a:prstClr val="black"/>
                </a:solidFill>
                <a:latin typeface="Verdana"/>
                <a:cs typeface="Verdana"/>
              </a:rPr>
              <a:t>essentielles</a:t>
            </a:r>
            <a:endParaRPr>
              <a:solidFill>
                <a:prstClr val="black"/>
              </a:solidFill>
              <a:latin typeface="Verdana"/>
              <a:cs typeface="Verdana"/>
            </a:endParaRPr>
          </a:p>
          <a:p>
            <a:pPr marL="756285" lvl="1" indent="-287020">
              <a:spcBef>
                <a:spcPts val="1080"/>
              </a:spcBef>
              <a:buFont typeface="Arial MT"/>
              <a:buChar char="•"/>
              <a:tabLst>
                <a:tab pos="756285" algn="l"/>
                <a:tab pos="756920" algn="l"/>
              </a:tabLst>
            </a:pPr>
            <a:r>
              <a:rPr spc="-5" dirty="0">
                <a:solidFill>
                  <a:prstClr val="black"/>
                </a:solidFill>
                <a:latin typeface="Verdana"/>
                <a:cs typeface="Verdana"/>
              </a:rPr>
              <a:t>Annoter</a:t>
            </a:r>
            <a:r>
              <a:rPr spc="-15" dirty="0">
                <a:solidFill>
                  <a:prstClr val="black"/>
                </a:solidFill>
                <a:latin typeface="Verdana"/>
                <a:cs typeface="Verdana"/>
              </a:rPr>
              <a:t> </a:t>
            </a:r>
            <a:r>
              <a:rPr dirty="0">
                <a:solidFill>
                  <a:prstClr val="black"/>
                </a:solidFill>
                <a:latin typeface="Verdana"/>
                <a:cs typeface="Verdana"/>
              </a:rPr>
              <a:t>les</a:t>
            </a:r>
            <a:r>
              <a:rPr spc="-5" dirty="0">
                <a:solidFill>
                  <a:prstClr val="black"/>
                </a:solidFill>
                <a:latin typeface="Verdana"/>
                <a:cs typeface="Verdana"/>
              </a:rPr>
              <a:t> </a:t>
            </a:r>
            <a:r>
              <a:rPr spc="-10" dirty="0">
                <a:solidFill>
                  <a:prstClr val="black"/>
                </a:solidFill>
                <a:latin typeface="Verdana"/>
                <a:cs typeface="Verdana"/>
              </a:rPr>
              <a:t>paragraphes</a:t>
            </a:r>
            <a:r>
              <a:rPr spc="20" dirty="0">
                <a:solidFill>
                  <a:prstClr val="black"/>
                </a:solidFill>
                <a:latin typeface="Verdana"/>
                <a:cs typeface="Verdana"/>
              </a:rPr>
              <a:t> </a:t>
            </a:r>
            <a:r>
              <a:rPr dirty="0">
                <a:solidFill>
                  <a:prstClr val="black"/>
                </a:solidFill>
                <a:latin typeface="Verdana"/>
                <a:cs typeface="Verdana"/>
              </a:rPr>
              <a:t>: écris</a:t>
            </a:r>
            <a:r>
              <a:rPr spc="-10" dirty="0">
                <a:solidFill>
                  <a:prstClr val="black"/>
                </a:solidFill>
                <a:latin typeface="Verdana"/>
                <a:cs typeface="Verdana"/>
              </a:rPr>
              <a:t> </a:t>
            </a:r>
            <a:r>
              <a:rPr spc="-5" dirty="0">
                <a:solidFill>
                  <a:prstClr val="black"/>
                </a:solidFill>
                <a:latin typeface="Verdana"/>
                <a:cs typeface="Verdana"/>
              </a:rPr>
              <a:t>au</a:t>
            </a:r>
            <a:r>
              <a:rPr spc="-10" dirty="0">
                <a:solidFill>
                  <a:prstClr val="black"/>
                </a:solidFill>
                <a:latin typeface="Verdana"/>
                <a:cs typeface="Verdana"/>
              </a:rPr>
              <a:t> </a:t>
            </a:r>
            <a:r>
              <a:rPr spc="-15" dirty="0">
                <a:solidFill>
                  <a:prstClr val="black"/>
                </a:solidFill>
                <a:latin typeface="Verdana"/>
                <a:cs typeface="Verdana"/>
              </a:rPr>
              <a:t>crayon</a:t>
            </a:r>
            <a:r>
              <a:rPr spc="-10" dirty="0">
                <a:solidFill>
                  <a:prstClr val="black"/>
                </a:solidFill>
                <a:latin typeface="Verdana"/>
                <a:cs typeface="Verdana"/>
              </a:rPr>
              <a:t> </a:t>
            </a:r>
            <a:r>
              <a:rPr spc="-5" dirty="0">
                <a:solidFill>
                  <a:prstClr val="black"/>
                </a:solidFill>
                <a:latin typeface="Verdana"/>
                <a:cs typeface="Verdana"/>
              </a:rPr>
              <a:t>dans </a:t>
            </a:r>
            <a:r>
              <a:rPr spc="5" dirty="0">
                <a:solidFill>
                  <a:prstClr val="black"/>
                </a:solidFill>
                <a:latin typeface="Verdana"/>
                <a:cs typeface="Verdana"/>
              </a:rPr>
              <a:t>la</a:t>
            </a:r>
            <a:r>
              <a:rPr spc="-10" dirty="0">
                <a:solidFill>
                  <a:prstClr val="black"/>
                </a:solidFill>
                <a:latin typeface="Verdana"/>
                <a:cs typeface="Verdana"/>
              </a:rPr>
              <a:t> </a:t>
            </a:r>
            <a:r>
              <a:rPr spc="-5" dirty="0">
                <a:solidFill>
                  <a:prstClr val="black"/>
                </a:solidFill>
                <a:latin typeface="Verdana"/>
                <a:cs typeface="Verdana"/>
              </a:rPr>
              <a:t>marge</a:t>
            </a:r>
            <a:r>
              <a:rPr spc="5" dirty="0">
                <a:solidFill>
                  <a:prstClr val="black"/>
                </a:solidFill>
                <a:latin typeface="Verdana"/>
                <a:cs typeface="Verdana"/>
              </a:rPr>
              <a:t> </a:t>
            </a:r>
            <a:r>
              <a:rPr dirty="0">
                <a:solidFill>
                  <a:prstClr val="black"/>
                </a:solidFill>
                <a:latin typeface="Verdana"/>
                <a:cs typeface="Verdana"/>
              </a:rPr>
              <a:t>l’idée</a:t>
            </a:r>
            <a:r>
              <a:rPr spc="15" dirty="0">
                <a:solidFill>
                  <a:prstClr val="black"/>
                </a:solidFill>
                <a:latin typeface="Verdana"/>
                <a:cs typeface="Verdana"/>
              </a:rPr>
              <a:t> </a:t>
            </a:r>
            <a:r>
              <a:rPr dirty="0">
                <a:solidFill>
                  <a:prstClr val="black"/>
                </a:solidFill>
                <a:latin typeface="Verdana"/>
                <a:cs typeface="Verdana"/>
              </a:rPr>
              <a:t>essentielle</a:t>
            </a:r>
            <a:r>
              <a:rPr spc="15" dirty="0">
                <a:solidFill>
                  <a:prstClr val="black"/>
                </a:solidFill>
                <a:latin typeface="Verdana"/>
                <a:cs typeface="Verdana"/>
              </a:rPr>
              <a:t> </a:t>
            </a:r>
            <a:r>
              <a:rPr spc="-5" dirty="0">
                <a:solidFill>
                  <a:prstClr val="black"/>
                </a:solidFill>
                <a:latin typeface="Verdana"/>
                <a:cs typeface="Verdana"/>
              </a:rPr>
              <a:t>de</a:t>
            </a:r>
            <a:r>
              <a:rPr spc="10" dirty="0">
                <a:solidFill>
                  <a:prstClr val="black"/>
                </a:solidFill>
                <a:latin typeface="Verdana"/>
                <a:cs typeface="Verdana"/>
              </a:rPr>
              <a:t> </a:t>
            </a:r>
            <a:r>
              <a:rPr dirty="0">
                <a:solidFill>
                  <a:prstClr val="black"/>
                </a:solidFill>
                <a:latin typeface="Verdana"/>
                <a:cs typeface="Verdana"/>
              </a:rPr>
              <a:t>chacun.</a:t>
            </a:r>
            <a:endParaRPr>
              <a:solidFill>
                <a:prstClr val="black"/>
              </a:solidFill>
              <a:latin typeface="Verdana"/>
              <a:cs typeface="Verdana"/>
            </a:endParaRPr>
          </a:p>
          <a:p>
            <a:pPr marL="12700" marR="3286125" lvl="1" indent="457200">
              <a:lnSpc>
                <a:spcPct val="150000"/>
              </a:lnSpc>
              <a:buFont typeface="Arial MT"/>
              <a:buChar char="•"/>
              <a:tabLst>
                <a:tab pos="756285" algn="l"/>
                <a:tab pos="756920" algn="l"/>
              </a:tabLst>
            </a:pPr>
            <a:r>
              <a:rPr spc="-5" dirty="0">
                <a:solidFill>
                  <a:prstClr val="black"/>
                </a:solidFill>
                <a:latin typeface="Verdana"/>
                <a:cs typeface="Verdana"/>
              </a:rPr>
              <a:t>Lister</a:t>
            </a:r>
            <a:r>
              <a:rPr spc="45" dirty="0">
                <a:solidFill>
                  <a:prstClr val="black"/>
                </a:solidFill>
                <a:latin typeface="Verdana"/>
                <a:cs typeface="Verdana"/>
              </a:rPr>
              <a:t> </a:t>
            </a:r>
            <a:r>
              <a:rPr dirty="0">
                <a:solidFill>
                  <a:prstClr val="black"/>
                </a:solidFill>
                <a:latin typeface="Verdana"/>
                <a:cs typeface="Verdana"/>
              </a:rPr>
              <a:t>les</a:t>
            </a:r>
            <a:r>
              <a:rPr spc="35" dirty="0">
                <a:solidFill>
                  <a:prstClr val="black"/>
                </a:solidFill>
                <a:latin typeface="Verdana"/>
                <a:cs typeface="Verdana"/>
              </a:rPr>
              <a:t> </a:t>
            </a:r>
            <a:r>
              <a:rPr spc="-5" dirty="0">
                <a:solidFill>
                  <a:prstClr val="black"/>
                </a:solidFill>
                <a:latin typeface="Verdana"/>
                <a:cs typeface="Verdana"/>
              </a:rPr>
              <a:t>thèmes</a:t>
            </a:r>
            <a:r>
              <a:rPr spc="60" dirty="0">
                <a:solidFill>
                  <a:prstClr val="black"/>
                </a:solidFill>
                <a:latin typeface="Verdana"/>
                <a:cs typeface="Verdana"/>
              </a:rPr>
              <a:t> </a:t>
            </a:r>
            <a:r>
              <a:rPr spc="-5" dirty="0">
                <a:solidFill>
                  <a:prstClr val="black"/>
                </a:solidFill>
                <a:latin typeface="Verdana"/>
                <a:cs typeface="Verdana"/>
              </a:rPr>
              <a:t>du</a:t>
            </a:r>
            <a:r>
              <a:rPr spc="40" dirty="0">
                <a:solidFill>
                  <a:prstClr val="black"/>
                </a:solidFill>
                <a:latin typeface="Verdana"/>
                <a:cs typeface="Verdana"/>
              </a:rPr>
              <a:t> </a:t>
            </a:r>
            <a:r>
              <a:rPr dirty="0">
                <a:solidFill>
                  <a:prstClr val="black"/>
                </a:solidFill>
                <a:latin typeface="Verdana"/>
                <a:cs typeface="Verdana"/>
              </a:rPr>
              <a:t>sujet</a:t>
            </a:r>
            <a:r>
              <a:rPr spc="50" dirty="0">
                <a:solidFill>
                  <a:prstClr val="black"/>
                </a:solidFill>
                <a:latin typeface="Verdana"/>
                <a:cs typeface="Verdana"/>
              </a:rPr>
              <a:t> </a:t>
            </a:r>
            <a:r>
              <a:rPr spc="-5" dirty="0">
                <a:solidFill>
                  <a:prstClr val="black"/>
                </a:solidFill>
                <a:latin typeface="Verdana"/>
                <a:cs typeface="Verdana"/>
              </a:rPr>
              <a:t>abordés</a:t>
            </a:r>
            <a:r>
              <a:rPr spc="60" dirty="0">
                <a:solidFill>
                  <a:prstClr val="black"/>
                </a:solidFill>
                <a:latin typeface="Verdana"/>
                <a:cs typeface="Verdana"/>
              </a:rPr>
              <a:t> </a:t>
            </a:r>
            <a:r>
              <a:rPr spc="-5" dirty="0">
                <a:solidFill>
                  <a:prstClr val="black"/>
                </a:solidFill>
                <a:latin typeface="Verdana"/>
                <a:cs typeface="Verdana"/>
              </a:rPr>
              <a:t>par</a:t>
            </a:r>
            <a:r>
              <a:rPr spc="40" dirty="0">
                <a:solidFill>
                  <a:prstClr val="black"/>
                </a:solidFill>
                <a:latin typeface="Verdana"/>
                <a:cs typeface="Verdana"/>
              </a:rPr>
              <a:t> </a:t>
            </a:r>
            <a:r>
              <a:rPr dirty="0">
                <a:solidFill>
                  <a:prstClr val="black"/>
                </a:solidFill>
                <a:latin typeface="Verdana"/>
                <a:cs typeface="Verdana"/>
              </a:rPr>
              <a:t>chacun</a:t>
            </a:r>
            <a:r>
              <a:rPr spc="25" dirty="0">
                <a:solidFill>
                  <a:prstClr val="black"/>
                </a:solidFill>
                <a:latin typeface="Verdana"/>
                <a:cs typeface="Verdana"/>
              </a:rPr>
              <a:t> </a:t>
            </a:r>
            <a:r>
              <a:rPr spc="-10" dirty="0">
                <a:solidFill>
                  <a:prstClr val="black"/>
                </a:solidFill>
                <a:latin typeface="Verdana"/>
                <a:cs typeface="Verdana"/>
              </a:rPr>
              <a:t>des</a:t>
            </a:r>
            <a:r>
              <a:rPr spc="50" dirty="0">
                <a:solidFill>
                  <a:prstClr val="black"/>
                </a:solidFill>
                <a:latin typeface="Verdana"/>
                <a:cs typeface="Verdana"/>
              </a:rPr>
              <a:t> </a:t>
            </a:r>
            <a:r>
              <a:rPr spc="-5" dirty="0">
                <a:solidFill>
                  <a:prstClr val="black"/>
                </a:solidFill>
                <a:latin typeface="Verdana"/>
                <a:cs typeface="Verdana"/>
              </a:rPr>
              <a:t>documents </a:t>
            </a:r>
            <a:r>
              <a:rPr dirty="0">
                <a:solidFill>
                  <a:prstClr val="black"/>
                </a:solidFill>
                <a:latin typeface="Verdana"/>
                <a:cs typeface="Verdana"/>
              </a:rPr>
              <a:t> </a:t>
            </a:r>
            <a:r>
              <a:rPr spc="-20" dirty="0">
                <a:solidFill>
                  <a:prstClr val="black"/>
                </a:solidFill>
                <a:latin typeface="Verdana"/>
                <a:cs typeface="Verdana"/>
              </a:rPr>
              <a:t>Vous </a:t>
            </a:r>
            <a:r>
              <a:rPr spc="-10" dirty="0">
                <a:solidFill>
                  <a:prstClr val="black"/>
                </a:solidFill>
                <a:latin typeface="Verdana"/>
                <a:cs typeface="Verdana"/>
              </a:rPr>
              <a:t>essayer</a:t>
            </a:r>
            <a:r>
              <a:rPr spc="-5" dirty="0">
                <a:solidFill>
                  <a:prstClr val="black"/>
                </a:solidFill>
                <a:latin typeface="Verdana"/>
                <a:cs typeface="Verdana"/>
              </a:rPr>
              <a:t> de</a:t>
            </a:r>
            <a:r>
              <a:rPr spc="20" dirty="0">
                <a:solidFill>
                  <a:prstClr val="black"/>
                </a:solidFill>
                <a:latin typeface="Verdana"/>
                <a:cs typeface="Verdana"/>
              </a:rPr>
              <a:t> </a:t>
            </a:r>
            <a:r>
              <a:rPr dirty="0">
                <a:solidFill>
                  <a:prstClr val="black"/>
                </a:solidFill>
                <a:latin typeface="Verdana"/>
                <a:cs typeface="Verdana"/>
              </a:rPr>
              <a:t>voir</a:t>
            </a:r>
            <a:r>
              <a:rPr spc="-25" dirty="0">
                <a:solidFill>
                  <a:prstClr val="black"/>
                </a:solidFill>
                <a:latin typeface="Verdana"/>
                <a:cs typeface="Verdana"/>
              </a:rPr>
              <a:t> </a:t>
            </a:r>
            <a:r>
              <a:rPr dirty="0">
                <a:solidFill>
                  <a:prstClr val="black"/>
                </a:solidFill>
                <a:latin typeface="Verdana"/>
                <a:cs typeface="Verdana"/>
              </a:rPr>
              <a:t>celles</a:t>
            </a:r>
            <a:r>
              <a:rPr spc="15" dirty="0">
                <a:solidFill>
                  <a:prstClr val="black"/>
                </a:solidFill>
                <a:latin typeface="Verdana"/>
                <a:cs typeface="Verdana"/>
              </a:rPr>
              <a:t> </a:t>
            </a:r>
            <a:r>
              <a:rPr spc="-5" dirty="0">
                <a:solidFill>
                  <a:prstClr val="black"/>
                </a:solidFill>
                <a:latin typeface="Verdana"/>
                <a:cs typeface="Verdana"/>
              </a:rPr>
              <a:t>qui</a:t>
            </a:r>
            <a:r>
              <a:rPr spc="10" dirty="0">
                <a:solidFill>
                  <a:prstClr val="black"/>
                </a:solidFill>
                <a:latin typeface="Verdana"/>
                <a:cs typeface="Verdana"/>
              </a:rPr>
              <a:t> </a:t>
            </a:r>
            <a:r>
              <a:rPr spc="-5" dirty="0">
                <a:solidFill>
                  <a:prstClr val="black"/>
                </a:solidFill>
                <a:latin typeface="Verdana"/>
                <a:cs typeface="Verdana"/>
              </a:rPr>
              <a:t>vont</a:t>
            </a:r>
            <a:r>
              <a:rPr spc="-15" dirty="0">
                <a:solidFill>
                  <a:prstClr val="black"/>
                </a:solidFill>
                <a:latin typeface="Verdana"/>
                <a:cs typeface="Verdana"/>
              </a:rPr>
              <a:t> </a:t>
            </a:r>
            <a:r>
              <a:rPr spc="-5" dirty="0">
                <a:solidFill>
                  <a:prstClr val="black"/>
                </a:solidFill>
                <a:latin typeface="Verdana"/>
                <a:cs typeface="Verdana"/>
              </a:rPr>
              <a:t>ensembles</a:t>
            </a:r>
            <a:r>
              <a:rPr spc="20" dirty="0">
                <a:solidFill>
                  <a:prstClr val="black"/>
                </a:solidFill>
                <a:latin typeface="Verdana"/>
                <a:cs typeface="Verdana"/>
              </a:rPr>
              <a:t> </a:t>
            </a:r>
            <a:r>
              <a:rPr dirty="0">
                <a:solidFill>
                  <a:prstClr val="black"/>
                </a:solidFill>
                <a:latin typeface="Verdana"/>
                <a:cs typeface="Verdana"/>
              </a:rPr>
              <a:t>afin </a:t>
            </a:r>
            <a:r>
              <a:rPr spc="-5" dirty="0">
                <a:solidFill>
                  <a:prstClr val="black"/>
                </a:solidFill>
                <a:latin typeface="Verdana"/>
                <a:cs typeface="Verdana"/>
              </a:rPr>
              <a:t>de</a:t>
            </a:r>
            <a:r>
              <a:rPr spc="10" dirty="0">
                <a:solidFill>
                  <a:prstClr val="black"/>
                </a:solidFill>
                <a:latin typeface="Verdana"/>
                <a:cs typeface="Verdana"/>
              </a:rPr>
              <a:t> </a:t>
            </a:r>
            <a:r>
              <a:rPr dirty="0">
                <a:solidFill>
                  <a:prstClr val="black"/>
                </a:solidFill>
                <a:latin typeface="Verdana"/>
                <a:cs typeface="Verdana"/>
              </a:rPr>
              <a:t>construire</a:t>
            </a:r>
            <a:r>
              <a:rPr spc="-15" dirty="0">
                <a:solidFill>
                  <a:prstClr val="black"/>
                </a:solidFill>
                <a:latin typeface="Verdana"/>
                <a:cs typeface="Verdana"/>
              </a:rPr>
              <a:t> </a:t>
            </a:r>
            <a:r>
              <a:rPr dirty="0">
                <a:solidFill>
                  <a:prstClr val="black"/>
                </a:solidFill>
                <a:latin typeface="Verdana"/>
                <a:cs typeface="Verdana"/>
              </a:rPr>
              <a:t>un </a:t>
            </a:r>
            <a:r>
              <a:rPr spc="-5" dirty="0">
                <a:solidFill>
                  <a:prstClr val="black"/>
                </a:solidFill>
                <a:latin typeface="Verdana"/>
                <a:cs typeface="Verdana"/>
              </a:rPr>
              <a:t>plan</a:t>
            </a:r>
            <a:endParaRPr>
              <a:solidFill>
                <a:prstClr val="black"/>
              </a:solidFill>
              <a:latin typeface="Verdana"/>
              <a:cs typeface="Verdana"/>
            </a:endParaRPr>
          </a:p>
          <a:p>
            <a:pPr marL="396875" indent="-384810">
              <a:spcBef>
                <a:spcPts val="1080"/>
              </a:spcBef>
              <a:buFontTx/>
              <a:buAutoNum type="arabicParenR"/>
              <a:tabLst>
                <a:tab pos="396875" algn="l"/>
                <a:tab pos="397510" algn="l"/>
                <a:tab pos="931544" algn="l"/>
                <a:tab pos="1494155" algn="l"/>
                <a:tab pos="2318385" algn="l"/>
                <a:tab pos="2734945" algn="l"/>
                <a:tab pos="3950970" algn="l"/>
                <a:tab pos="5097145" algn="l"/>
                <a:tab pos="5434330" algn="l"/>
                <a:tab pos="7425055" algn="l"/>
                <a:tab pos="8189595" algn="l"/>
                <a:tab pos="8611870" algn="l"/>
                <a:tab pos="9317355" algn="l"/>
                <a:tab pos="9733915" algn="l"/>
                <a:tab pos="10451465" algn="l"/>
                <a:tab pos="11516995" algn="l"/>
              </a:tabLst>
            </a:pPr>
            <a:r>
              <a:rPr dirty="0">
                <a:solidFill>
                  <a:prstClr val="black"/>
                </a:solidFill>
                <a:latin typeface="Verdana"/>
                <a:cs typeface="Verdana"/>
              </a:rPr>
              <a:t>Sur	une	feu</a:t>
            </a:r>
            <a:r>
              <a:rPr spc="10" dirty="0">
                <a:solidFill>
                  <a:prstClr val="black"/>
                </a:solidFill>
                <a:latin typeface="Verdana"/>
                <a:cs typeface="Verdana"/>
              </a:rPr>
              <a:t>i</a:t>
            </a:r>
            <a:r>
              <a:rPr spc="5" dirty="0">
                <a:solidFill>
                  <a:prstClr val="black"/>
                </a:solidFill>
                <a:latin typeface="Verdana"/>
                <a:cs typeface="Verdana"/>
              </a:rPr>
              <a:t>ll</a:t>
            </a:r>
            <a:r>
              <a:rPr dirty="0">
                <a:solidFill>
                  <a:prstClr val="black"/>
                </a:solidFill>
                <a:latin typeface="Verdana"/>
                <a:cs typeface="Verdana"/>
              </a:rPr>
              <a:t>e	</a:t>
            </a:r>
            <a:r>
              <a:rPr spc="5" dirty="0">
                <a:solidFill>
                  <a:prstClr val="black"/>
                </a:solidFill>
                <a:latin typeface="Verdana"/>
                <a:cs typeface="Verdana"/>
              </a:rPr>
              <a:t>d</a:t>
            </a:r>
            <a:r>
              <a:rPr dirty="0">
                <a:solidFill>
                  <a:prstClr val="black"/>
                </a:solidFill>
                <a:latin typeface="Verdana"/>
                <a:cs typeface="Verdana"/>
              </a:rPr>
              <a:t>e	</a:t>
            </a:r>
            <a:r>
              <a:rPr spc="-10" dirty="0">
                <a:solidFill>
                  <a:prstClr val="black"/>
                </a:solidFill>
                <a:latin typeface="Verdana"/>
                <a:cs typeface="Verdana"/>
              </a:rPr>
              <a:t>b</a:t>
            </a:r>
            <a:r>
              <a:rPr spc="5" dirty="0">
                <a:solidFill>
                  <a:prstClr val="black"/>
                </a:solidFill>
                <a:latin typeface="Verdana"/>
                <a:cs typeface="Verdana"/>
              </a:rPr>
              <a:t>r</a:t>
            </a:r>
            <a:r>
              <a:rPr dirty="0">
                <a:solidFill>
                  <a:prstClr val="black"/>
                </a:solidFill>
                <a:latin typeface="Verdana"/>
                <a:cs typeface="Verdana"/>
              </a:rPr>
              <a:t>ou</a:t>
            </a:r>
            <a:r>
              <a:rPr spc="10" dirty="0">
                <a:solidFill>
                  <a:prstClr val="black"/>
                </a:solidFill>
                <a:latin typeface="Verdana"/>
                <a:cs typeface="Verdana"/>
              </a:rPr>
              <a:t>i</a:t>
            </a:r>
            <a:r>
              <a:rPr spc="-5" dirty="0">
                <a:solidFill>
                  <a:prstClr val="black"/>
                </a:solidFill>
                <a:latin typeface="Verdana"/>
                <a:cs typeface="Verdana"/>
              </a:rPr>
              <a:t>l</a:t>
            </a:r>
            <a:r>
              <a:rPr spc="10" dirty="0">
                <a:solidFill>
                  <a:prstClr val="black"/>
                </a:solidFill>
                <a:latin typeface="Verdana"/>
                <a:cs typeface="Verdana"/>
              </a:rPr>
              <a:t>l</a:t>
            </a:r>
            <a:r>
              <a:rPr dirty="0">
                <a:solidFill>
                  <a:prstClr val="black"/>
                </a:solidFill>
                <a:latin typeface="Verdana"/>
                <a:cs typeface="Verdana"/>
              </a:rPr>
              <a:t>o</a:t>
            </a:r>
            <a:r>
              <a:rPr spc="-15" dirty="0">
                <a:solidFill>
                  <a:prstClr val="black"/>
                </a:solidFill>
                <a:latin typeface="Verdana"/>
                <a:cs typeface="Verdana"/>
              </a:rPr>
              <a:t>n</a:t>
            </a:r>
            <a:r>
              <a:rPr dirty="0">
                <a:solidFill>
                  <a:prstClr val="black"/>
                </a:solidFill>
                <a:latin typeface="Verdana"/>
                <a:cs typeface="Verdana"/>
              </a:rPr>
              <a:t>,	r</a:t>
            </a:r>
            <a:r>
              <a:rPr spc="-5" dirty="0">
                <a:solidFill>
                  <a:prstClr val="black"/>
                </a:solidFill>
                <a:latin typeface="Verdana"/>
                <a:cs typeface="Verdana"/>
              </a:rPr>
              <a:t>e</a:t>
            </a:r>
            <a:r>
              <a:rPr spc="-10" dirty="0">
                <a:solidFill>
                  <a:prstClr val="black"/>
                </a:solidFill>
                <a:latin typeface="Verdana"/>
                <a:cs typeface="Verdana"/>
              </a:rPr>
              <a:t>p</a:t>
            </a:r>
            <a:r>
              <a:rPr dirty="0">
                <a:solidFill>
                  <a:prstClr val="black"/>
                </a:solidFill>
                <a:latin typeface="Verdana"/>
                <a:cs typeface="Verdana"/>
              </a:rPr>
              <a:t>r</a:t>
            </a:r>
            <a:r>
              <a:rPr spc="-5" dirty="0">
                <a:solidFill>
                  <a:prstClr val="black"/>
                </a:solidFill>
                <a:latin typeface="Verdana"/>
                <a:cs typeface="Verdana"/>
              </a:rPr>
              <a:t>e</a:t>
            </a:r>
            <a:r>
              <a:rPr dirty="0">
                <a:solidFill>
                  <a:prstClr val="black"/>
                </a:solidFill>
                <a:latin typeface="Verdana"/>
                <a:cs typeface="Verdana"/>
              </a:rPr>
              <a:t>nez	</a:t>
            </a:r>
            <a:r>
              <a:rPr spc="10" dirty="0">
                <a:solidFill>
                  <a:prstClr val="black"/>
                </a:solidFill>
                <a:latin typeface="Verdana"/>
                <a:cs typeface="Verdana"/>
              </a:rPr>
              <a:t>l</a:t>
            </a:r>
            <a:r>
              <a:rPr dirty="0">
                <a:solidFill>
                  <a:prstClr val="black"/>
                </a:solidFill>
                <a:latin typeface="Verdana"/>
                <a:cs typeface="Verdana"/>
              </a:rPr>
              <a:t>e	</a:t>
            </a:r>
            <a:r>
              <a:rPr spc="-10" dirty="0">
                <a:solidFill>
                  <a:prstClr val="black"/>
                </a:solidFill>
                <a:latin typeface="Verdana"/>
                <a:cs typeface="Verdana"/>
              </a:rPr>
              <a:t>q</a:t>
            </a:r>
            <a:r>
              <a:rPr dirty="0">
                <a:solidFill>
                  <a:prstClr val="black"/>
                </a:solidFill>
                <a:latin typeface="Verdana"/>
                <a:cs typeface="Verdana"/>
              </a:rPr>
              <a:t>u</a:t>
            </a:r>
            <a:r>
              <a:rPr spc="5" dirty="0">
                <a:solidFill>
                  <a:prstClr val="black"/>
                </a:solidFill>
                <a:latin typeface="Verdana"/>
                <a:cs typeface="Verdana"/>
              </a:rPr>
              <a:t>es</a:t>
            </a:r>
            <a:r>
              <a:rPr spc="-5" dirty="0">
                <a:solidFill>
                  <a:prstClr val="black"/>
                </a:solidFill>
                <a:latin typeface="Verdana"/>
                <a:cs typeface="Verdana"/>
              </a:rPr>
              <a:t>t</a:t>
            </a:r>
            <a:r>
              <a:rPr spc="10" dirty="0">
                <a:solidFill>
                  <a:prstClr val="black"/>
                </a:solidFill>
                <a:latin typeface="Verdana"/>
                <a:cs typeface="Verdana"/>
              </a:rPr>
              <a:t>i</a:t>
            </a:r>
            <a:r>
              <a:rPr dirty="0">
                <a:solidFill>
                  <a:prstClr val="black"/>
                </a:solidFill>
                <a:latin typeface="Verdana"/>
                <a:cs typeface="Verdana"/>
              </a:rPr>
              <a:t>onnem</a:t>
            </a:r>
            <a:r>
              <a:rPr spc="-10" dirty="0">
                <a:solidFill>
                  <a:prstClr val="black"/>
                </a:solidFill>
                <a:latin typeface="Verdana"/>
                <a:cs typeface="Verdana"/>
              </a:rPr>
              <a:t>e</a:t>
            </a:r>
            <a:r>
              <a:rPr dirty="0">
                <a:solidFill>
                  <a:prstClr val="black"/>
                </a:solidFill>
                <a:latin typeface="Verdana"/>
                <a:cs typeface="Verdana"/>
              </a:rPr>
              <a:t>nt	</a:t>
            </a:r>
            <a:r>
              <a:rPr spc="20" dirty="0">
                <a:solidFill>
                  <a:prstClr val="black"/>
                </a:solidFill>
                <a:latin typeface="Verdana"/>
                <a:cs typeface="Verdana"/>
              </a:rPr>
              <a:t>i</a:t>
            </a:r>
            <a:r>
              <a:rPr dirty="0">
                <a:solidFill>
                  <a:prstClr val="black"/>
                </a:solidFill>
                <a:latin typeface="Verdana"/>
                <a:cs typeface="Verdana"/>
              </a:rPr>
              <a:t>n</a:t>
            </a:r>
            <a:r>
              <a:rPr spc="10" dirty="0">
                <a:solidFill>
                  <a:prstClr val="black"/>
                </a:solidFill>
                <a:latin typeface="Verdana"/>
                <a:cs typeface="Verdana"/>
              </a:rPr>
              <a:t>i</a:t>
            </a:r>
            <a:r>
              <a:rPr spc="-5" dirty="0">
                <a:solidFill>
                  <a:prstClr val="black"/>
                </a:solidFill>
                <a:latin typeface="Verdana"/>
                <a:cs typeface="Verdana"/>
              </a:rPr>
              <a:t>t</a:t>
            </a:r>
            <a:r>
              <a:rPr spc="10" dirty="0">
                <a:solidFill>
                  <a:prstClr val="black"/>
                </a:solidFill>
                <a:latin typeface="Verdana"/>
                <a:cs typeface="Verdana"/>
              </a:rPr>
              <a:t>i</a:t>
            </a:r>
            <a:r>
              <a:rPr dirty="0">
                <a:solidFill>
                  <a:prstClr val="black"/>
                </a:solidFill>
                <a:latin typeface="Verdana"/>
                <a:cs typeface="Verdana"/>
              </a:rPr>
              <a:t>al	</a:t>
            </a:r>
            <a:r>
              <a:rPr spc="-10" dirty="0">
                <a:solidFill>
                  <a:prstClr val="black"/>
                </a:solidFill>
                <a:latin typeface="Verdana"/>
                <a:cs typeface="Verdana"/>
              </a:rPr>
              <a:t>d</a:t>
            </a:r>
            <a:r>
              <a:rPr dirty="0">
                <a:solidFill>
                  <a:prstClr val="black"/>
                </a:solidFill>
                <a:latin typeface="Verdana"/>
                <a:cs typeface="Verdana"/>
              </a:rPr>
              <a:t>u	sujet	</a:t>
            </a:r>
            <a:r>
              <a:rPr spc="-5" dirty="0">
                <a:solidFill>
                  <a:prstClr val="black"/>
                </a:solidFill>
                <a:latin typeface="Verdana"/>
                <a:cs typeface="Verdana"/>
              </a:rPr>
              <a:t>e</a:t>
            </a:r>
            <a:r>
              <a:rPr dirty="0">
                <a:solidFill>
                  <a:prstClr val="black"/>
                </a:solidFill>
                <a:latin typeface="Verdana"/>
                <a:cs typeface="Verdana"/>
              </a:rPr>
              <a:t>n	car</a:t>
            </a:r>
            <a:r>
              <a:rPr spc="5" dirty="0">
                <a:solidFill>
                  <a:prstClr val="black"/>
                </a:solidFill>
                <a:latin typeface="Verdana"/>
                <a:cs typeface="Verdana"/>
              </a:rPr>
              <a:t>t</a:t>
            </a:r>
            <a:r>
              <a:rPr dirty="0">
                <a:solidFill>
                  <a:prstClr val="black"/>
                </a:solidFill>
                <a:latin typeface="Verdana"/>
                <a:cs typeface="Verdana"/>
              </a:rPr>
              <a:t>e	ment</a:t>
            </a:r>
            <a:r>
              <a:rPr spc="-10" dirty="0">
                <a:solidFill>
                  <a:prstClr val="black"/>
                </a:solidFill>
                <a:latin typeface="Verdana"/>
                <a:cs typeface="Verdana"/>
              </a:rPr>
              <a:t>a</a:t>
            </a:r>
            <a:r>
              <a:rPr spc="5" dirty="0">
                <a:solidFill>
                  <a:prstClr val="black"/>
                </a:solidFill>
                <a:latin typeface="Verdana"/>
                <a:cs typeface="Verdana"/>
              </a:rPr>
              <a:t>l</a:t>
            </a:r>
            <a:r>
              <a:rPr dirty="0">
                <a:solidFill>
                  <a:prstClr val="black"/>
                </a:solidFill>
                <a:latin typeface="Verdana"/>
                <a:cs typeface="Verdana"/>
              </a:rPr>
              <a:t>e	</a:t>
            </a:r>
            <a:r>
              <a:rPr spc="5" dirty="0">
                <a:solidFill>
                  <a:prstClr val="black"/>
                </a:solidFill>
                <a:latin typeface="Verdana"/>
                <a:cs typeface="Verdana"/>
              </a:rPr>
              <a:t>et</a:t>
            </a:r>
            <a:endParaRPr>
              <a:solidFill>
                <a:prstClr val="black"/>
              </a:solidFill>
              <a:latin typeface="Verdana"/>
              <a:cs typeface="Verdana"/>
            </a:endParaRPr>
          </a:p>
          <a:p>
            <a:pPr marL="12700">
              <a:spcBef>
                <a:spcPts val="1080"/>
              </a:spcBef>
            </a:pPr>
            <a:r>
              <a:rPr spc="-5" dirty="0">
                <a:solidFill>
                  <a:prstClr val="black"/>
                </a:solidFill>
                <a:latin typeface="Verdana"/>
                <a:cs typeface="Verdana"/>
              </a:rPr>
              <a:t>complétez</a:t>
            </a:r>
            <a:r>
              <a:rPr spc="25" dirty="0">
                <a:solidFill>
                  <a:prstClr val="black"/>
                </a:solidFill>
                <a:latin typeface="Verdana"/>
                <a:cs typeface="Verdana"/>
              </a:rPr>
              <a:t> </a:t>
            </a:r>
            <a:r>
              <a:rPr spc="-10" dirty="0">
                <a:solidFill>
                  <a:prstClr val="black"/>
                </a:solidFill>
                <a:latin typeface="Verdana"/>
                <a:cs typeface="Verdana"/>
              </a:rPr>
              <a:t>avec</a:t>
            </a:r>
            <a:r>
              <a:rPr spc="-20" dirty="0">
                <a:solidFill>
                  <a:prstClr val="black"/>
                </a:solidFill>
                <a:latin typeface="Verdana"/>
                <a:cs typeface="Verdana"/>
              </a:rPr>
              <a:t> </a:t>
            </a:r>
            <a:r>
              <a:rPr spc="-5" dirty="0">
                <a:solidFill>
                  <a:prstClr val="black"/>
                </a:solidFill>
                <a:latin typeface="Verdana"/>
                <a:cs typeface="Verdana"/>
              </a:rPr>
              <a:t>tes</a:t>
            </a:r>
            <a:r>
              <a:rPr spc="20" dirty="0">
                <a:solidFill>
                  <a:prstClr val="black"/>
                </a:solidFill>
                <a:latin typeface="Verdana"/>
                <a:cs typeface="Verdana"/>
              </a:rPr>
              <a:t> </a:t>
            </a:r>
            <a:r>
              <a:rPr spc="-5" dirty="0">
                <a:solidFill>
                  <a:prstClr val="black"/>
                </a:solidFill>
                <a:latin typeface="Verdana"/>
                <a:cs typeface="Verdana"/>
              </a:rPr>
              <a:t>nouvelles</a:t>
            </a:r>
            <a:r>
              <a:rPr spc="-15" dirty="0">
                <a:solidFill>
                  <a:prstClr val="black"/>
                </a:solidFill>
                <a:latin typeface="Verdana"/>
                <a:cs typeface="Verdana"/>
              </a:rPr>
              <a:t> </a:t>
            </a:r>
            <a:r>
              <a:rPr dirty="0">
                <a:solidFill>
                  <a:prstClr val="black"/>
                </a:solidFill>
                <a:latin typeface="Verdana"/>
                <a:cs typeface="Verdana"/>
              </a:rPr>
              <a:t>informations.</a:t>
            </a:r>
            <a:endParaRPr>
              <a:solidFill>
                <a:prstClr val="black"/>
              </a:solidFill>
              <a:latin typeface="Verdana"/>
              <a:cs typeface="Verdana"/>
            </a:endParaRPr>
          </a:p>
          <a:p>
            <a:pPr marL="12700" marR="5715">
              <a:lnSpc>
                <a:spcPct val="150000"/>
              </a:lnSpc>
              <a:spcBef>
                <a:spcPts val="5"/>
              </a:spcBef>
              <a:buFontTx/>
              <a:buAutoNum type="arabicParenR" startAt="3"/>
              <a:tabLst>
                <a:tab pos="414655" algn="l"/>
                <a:tab pos="415925" algn="l"/>
                <a:tab pos="1724025" algn="l"/>
                <a:tab pos="2402205" algn="l"/>
                <a:tab pos="2875280" algn="l"/>
                <a:tab pos="4107815" algn="l"/>
                <a:tab pos="4540885" algn="l"/>
                <a:tab pos="5069840" algn="l"/>
                <a:tab pos="6024245" algn="l"/>
                <a:tab pos="6497955" algn="l"/>
                <a:tab pos="7502525" algn="l"/>
                <a:tab pos="7883525" algn="l"/>
                <a:tab pos="8355965" algn="l"/>
                <a:tab pos="9951720" algn="l"/>
                <a:tab pos="10527665" algn="l"/>
                <a:tab pos="11218545" algn="l"/>
              </a:tabLst>
            </a:pPr>
            <a:r>
              <a:rPr spc="-5" dirty="0">
                <a:solidFill>
                  <a:prstClr val="black"/>
                </a:solidFill>
                <a:latin typeface="Verdana"/>
                <a:cs typeface="Verdana"/>
              </a:rPr>
              <a:t>Compar</a:t>
            </a:r>
            <a:r>
              <a:rPr spc="-10" dirty="0">
                <a:solidFill>
                  <a:prstClr val="black"/>
                </a:solidFill>
                <a:latin typeface="Verdana"/>
                <a:cs typeface="Verdana"/>
              </a:rPr>
              <a:t>e</a:t>
            </a:r>
            <a:r>
              <a:rPr dirty="0">
                <a:solidFill>
                  <a:prstClr val="black"/>
                </a:solidFill>
                <a:latin typeface="Verdana"/>
                <a:cs typeface="Verdana"/>
              </a:rPr>
              <a:t>z	</a:t>
            </a:r>
            <a:r>
              <a:rPr spc="-15" dirty="0">
                <a:solidFill>
                  <a:prstClr val="black"/>
                </a:solidFill>
                <a:latin typeface="Verdana"/>
                <a:cs typeface="Verdana"/>
              </a:rPr>
              <a:t>a</a:t>
            </a:r>
            <a:r>
              <a:rPr spc="-10" dirty="0">
                <a:solidFill>
                  <a:prstClr val="black"/>
                </a:solidFill>
                <a:latin typeface="Verdana"/>
                <a:cs typeface="Verdana"/>
              </a:rPr>
              <a:t>v</a:t>
            </a:r>
            <a:r>
              <a:rPr dirty="0">
                <a:solidFill>
                  <a:prstClr val="black"/>
                </a:solidFill>
                <a:latin typeface="Verdana"/>
                <a:cs typeface="Verdana"/>
              </a:rPr>
              <a:t>ec	</a:t>
            </a:r>
            <a:r>
              <a:rPr spc="5" dirty="0">
                <a:solidFill>
                  <a:prstClr val="black"/>
                </a:solidFill>
                <a:latin typeface="Verdana"/>
                <a:cs typeface="Verdana"/>
              </a:rPr>
              <a:t>l</a:t>
            </a:r>
            <a:r>
              <a:rPr dirty="0">
                <a:solidFill>
                  <a:prstClr val="black"/>
                </a:solidFill>
                <a:latin typeface="Verdana"/>
                <a:cs typeface="Verdana"/>
              </a:rPr>
              <a:t>es	</a:t>
            </a:r>
            <a:r>
              <a:rPr spc="10" dirty="0">
                <a:solidFill>
                  <a:prstClr val="black"/>
                </a:solidFill>
                <a:latin typeface="Verdana"/>
                <a:cs typeface="Verdana"/>
              </a:rPr>
              <a:t>m</a:t>
            </a:r>
            <a:r>
              <a:rPr dirty="0">
                <a:solidFill>
                  <a:prstClr val="black"/>
                </a:solidFill>
                <a:latin typeface="Verdana"/>
                <a:cs typeface="Verdana"/>
              </a:rPr>
              <a:t>em</a:t>
            </a:r>
            <a:r>
              <a:rPr spc="-10" dirty="0">
                <a:solidFill>
                  <a:prstClr val="black"/>
                </a:solidFill>
                <a:latin typeface="Verdana"/>
                <a:cs typeface="Verdana"/>
              </a:rPr>
              <a:t>b</a:t>
            </a:r>
            <a:r>
              <a:rPr dirty="0">
                <a:solidFill>
                  <a:prstClr val="black"/>
                </a:solidFill>
                <a:latin typeface="Verdana"/>
                <a:cs typeface="Verdana"/>
              </a:rPr>
              <a:t>r</a:t>
            </a:r>
            <a:r>
              <a:rPr spc="-5" dirty="0">
                <a:solidFill>
                  <a:prstClr val="black"/>
                </a:solidFill>
                <a:latin typeface="Verdana"/>
                <a:cs typeface="Verdana"/>
              </a:rPr>
              <a:t>e</a:t>
            </a:r>
            <a:r>
              <a:rPr dirty="0">
                <a:solidFill>
                  <a:prstClr val="black"/>
                </a:solidFill>
                <a:latin typeface="Verdana"/>
                <a:cs typeface="Verdana"/>
              </a:rPr>
              <a:t>s	</a:t>
            </a:r>
            <a:r>
              <a:rPr spc="-10" dirty="0">
                <a:solidFill>
                  <a:prstClr val="black"/>
                </a:solidFill>
                <a:latin typeface="Verdana"/>
                <a:cs typeface="Verdana"/>
              </a:rPr>
              <a:t>d</a:t>
            </a:r>
            <a:r>
              <a:rPr dirty="0">
                <a:solidFill>
                  <a:prstClr val="black"/>
                </a:solidFill>
                <a:latin typeface="Verdana"/>
                <a:cs typeface="Verdana"/>
              </a:rPr>
              <a:t>e	</a:t>
            </a:r>
            <a:r>
              <a:rPr spc="5" dirty="0">
                <a:solidFill>
                  <a:prstClr val="black"/>
                </a:solidFill>
                <a:latin typeface="Verdana"/>
                <a:cs typeface="Verdana"/>
              </a:rPr>
              <a:t>t</a:t>
            </a:r>
            <a:r>
              <a:rPr dirty="0">
                <a:solidFill>
                  <a:prstClr val="black"/>
                </a:solidFill>
                <a:latin typeface="Verdana"/>
                <a:cs typeface="Verdana"/>
              </a:rPr>
              <a:t>on	</a:t>
            </a:r>
            <a:r>
              <a:rPr spc="-10" dirty="0">
                <a:solidFill>
                  <a:prstClr val="black"/>
                </a:solidFill>
                <a:latin typeface="Verdana"/>
                <a:cs typeface="Verdana"/>
              </a:rPr>
              <a:t>g</a:t>
            </a:r>
            <a:r>
              <a:rPr dirty="0">
                <a:solidFill>
                  <a:prstClr val="black"/>
                </a:solidFill>
                <a:latin typeface="Verdana"/>
                <a:cs typeface="Verdana"/>
              </a:rPr>
              <a:t>rou</a:t>
            </a:r>
            <a:r>
              <a:rPr spc="-5" dirty="0">
                <a:solidFill>
                  <a:prstClr val="black"/>
                </a:solidFill>
                <a:latin typeface="Verdana"/>
                <a:cs typeface="Verdana"/>
              </a:rPr>
              <a:t>p</a:t>
            </a:r>
            <a:r>
              <a:rPr dirty="0">
                <a:solidFill>
                  <a:prstClr val="black"/>
                </a:solidFill>
                <a:latin typeface="Verdana"/>
                <a:cs typeface="Verdana"/>
              </a:rPr>
              <a:t>e	</a:t>
            </a:r>
            <a:r>
              <a:rPr spc="20" dirty="0">
                <a:solidFill>
                  <a:prstClr val="black"/>
                </a:solidFill>
                <a:latin typeface="Verdana"/>
                <a:cs typeface="Verdana"/>
              </a:rPr>
              <a:t>l</a:t>
            </a:r>
            <a:r>
              <a:rPr dirty="0">
                <a:solidFill>
                  <a:prstClr val="black"/>
                </a:solidFill>
                <a:latin typeface="Verdana"/>
                <a:cs typeface="Verdana"/>
              </a:rPr>
              <a:t>es	</a:t>
            </a:r>
            <a:r>
              <a:rPr spc="-5" dirty="0">
                <a:solidFill>
                  <a:prstClr val="black"/>
                </a:solidFill>
                <a:latin typeface="Verdana"/>
                <a:cs typeface="Verdana"/>
              </a:rPr>
              <a:t>t</a:t>
            </a:r>
            <a:r>
              <a:rPr spc="5" dirty="0">
                <a:solidFill>
                  <a:prstClr val="black"/>
                </a:solidFill>
                <a:latin typeface="Verdana"/>
                <a:cs typeface="Verdana"/>
              </a:rPr>
              <a:t>h</a:t>
            </a:r>
            <a:r>
              <a:rPr dirty="0">
                <a:solidFill>
                  <a:prstClr val="black"/>
                </a:solidFill>
                <a:latin typeface="Verdana"/>
                <a:cs typeface="Verdana"/>
              </a:rPr>
              <a:t>èm</a:t>
            </a:r>
            <a:r>
              <a:rPr spc="-10" dirty="0">
                <a:solidFill>
                  <a:prstClr val="black"/>
                </a:solidFill>
                <a:latin typeface="Verdana"/>
                <a:cs typeface="Verdana"/>
              </a:rPr>
              <a:t>e</a:t>
            </a:r>
            <a:r>
              <a:rPr dirty="0">
                <a:solidFill>
                  <a:prstClr val="black"/>
                </a:solidFill>
                <a:latin typeface="Verdana"/>
                <a:cs typeface="Verdana"/>
              </a:rPr>
              <a:t>s	</a:t>
            </a:r>
            <a:r>
              <a:rPr spc="5" dirty="0">
                <a:solidFill>
                  <a:prstClr val="black"/>
                </a:solidFill>
                <a:latin typeface="Verdana"/>
                <a:cs typeface="Verdana"/>
              </a:rPr>
              <a:t>e</a:t>
            </a:r>
            <a:r>
              <a:rPr dirty="0">
                <a:solidFill>
                  <a:prstClr val="black"/>
                </a:solidFill>
                <a:latin typeface="Verdana"/>
                <a:cs typeface="Verdana"/>
              </a:rPr>
              <a:t>t	</a:t>
            </a:r>
            <a:r>
              <a:rPr spc="5" dirty="0">
                <a:solidFill>
                  <a:prstClr val="black"/>
                </a:solidFill>
                <a:latin typeface="Verdana"/>
                <a:cs typeface="Verdana"/>
              </a:rPr>
              <a:t>l</a:t>
            </a:r>
            <a:r>
              <a:rPr dirty="0">
                <a:solidFill>
                  <a:prstClr val="black"/>
                </a:solidFill>
                <a:latin typeface="Verdana"/>
                <a:cs typeface="Verdana"/>
              </a:rPr>
              <a:t>es	</a:t>
            </a:r>
            <a:r>
              <a:rPr spc="5" dirty="0">
                <a:solidFill>
                  <a:prstClr val="black"/>
                </a:solidFill>
                <a:latin typeface="Verdana"/>
                <a:cs typeface="Verdana"/>
              </a:rPr>
              <a:t>i</a:t>
            </a:r>
            <a:r>
              <a:rPr dirty="0">
                <a:solidFill>
                  <a:prstClr val="black"/>
                </a:solidFill>
                <a:latin typeface="Verdana"/>
                <a:cs typeface="Verdana"/>
              </a:rPr>
              <a:t>nformat</a:t>
            </a:r>
            <a:r>
              <a:rPr spc="10" dirty="0">
                <a:solidFill>
                  <a:prstClr val="black"/>
                </a:solidFill>
                <a:latin typeface="Verdana"/>
                <a:cs typeface="Verdana"/>
              </a:rPr>
              <a:t>i</a:t>
            </a:r>
            <a:r>
              <a:rPr dirty="0">
                <a:solidFill>
                  <a:prstClr val="black"/>
                </a:solidFill>
                <a:latin typeface="Verdana"/>
                <a:cs typeface="Verdana"/>
              </a:rPr>
              <a:t>ons	</a:t>
            </a:r>
            <a:r>
              <a:rPr spc="-10" dirty="0">
                <a:solidFill>
                  <a:prstClr val="black"/>
                </a:solidFill>
                <a:latin typeface="Verdana"/>
                <a:cs typeface="Verdana"/>
              </a:rPr>
              <a:t>q</a:t>
            </a:r>
            <a:r>
              <a:rPr dirty="0">
                <a:solidFill>
                  <a:prstClr val="black"/>
                </a:solidFill>
                <a:latin typeface="Verdana"/>
                <a:cs typeface="Verdana"/>
              </a:rPr>
              <a:t>ue	</a:t>
            </a:r>
            <a:r>
              <a:rPr spc="-10" dirty="0">
                <a:solidFill>
                  <a:prstClr val="black"/>
                </a:solidFill>
                <a:latin typeface="Verdana"/>
                <a:cs typeface="Verdana"/>
              </a:rPr>
              <a:t>v</a:t>
            </a:r>
            <a:r>
              <a:rPr dirty="0">
                <a:solidFill>
                  <a:prstClr val="black"/>
                </a:solidFill>
                <a:latin typeface="Verdana"/>
                <a:cs typeface="Verdana"/>
              </a:rPr>
              <a:t>ous	</a:t>
            </a:r>
            <a:r>
              <a:rPr spc="-15" dirty="0">
                <a:solidFill>
                  <a:prstClr val="black"/>
                </a:solidFill>
                <a:latin typeface="Verdana"/>
                <a:cs typeface="Verdana"/>
              </a:rPr>
              <a:t>a</a:t>
            </a:r>
            <a:r>
              <a:rPr spc="-10" dirty="0">
                <a:solidFill>
                  <a:prstClr val="black"/>
                </a:solidFill>
                <a:latin typeface="Verdana"/>
                <a:cs typeface="Verdana"/>
              </a:rPr>
              <a:t>v</a:t>
            </a:r>
            <a:r>
              <a:rPr dirty="0">
                <a:solidFill>
                  <a:prstClr val="black"/>
                </a:solidFill>
                <a:latin typeface="Verdana"/>
                <a:cs typeface="Verdana"/>
              </a:rPr>
              <a:t>ez  identifiés.</a:t>
            </a:r>
            <a:endParaRPr>
              <a:solidFill>
                <a:prstClr val="black"/>
              </a:solidFill>
              <a:latin typeface="Verdana"/>
              <a:cs typeface="Verdana"/>
            </a:endParaRPr>
          </a:p>
          <a:p>
            <a:pPr marL="12700" marR="6985">
              <a:lnSpc>
                <a:spcPts val="3240"/>
              </a:lnSpc>
              <a:spcBef>
                <a:spcPts val="100"/>
              </a:spcBef>
              <a:buFontTx/>
              <a:buAutoNum type="arabicParenR" startAt="3"/>
              <a:tabLst>
                <a:tab pos="412115" algn="l"/>
                <a:tab pos="412750" algn="l"/>
                <a:tab pos="1228725" algn="l"/>
                <a:tab pos="1581150" algn="l"/>
                <a:tab pos="2310765" algn="l"/>
                <a:tab pos="2823210" algn="l"/>
                <a:tab pos="3291204" algn="l"/>
                <a:tab pos="4305935" algn="l"/>
                <a:tab pos="4743450" algn="l"/>
                <a:tab pos="5464810" algn="l"/>
                <a:tab pos="6039485" algn="l"/>
                <a:tab pos="6726555" algn="l"/>
                <a:tab pos="7780020" algn="l"/>
                <a:tab pos="8328659" algn="l"/>
                <a:tab pos="9293225" algn="l"/>
                <a:tab pos="10511155" algn="l"/>
                <a:tab pos="10980420" algn="l"/>
              </a:tabLst>
            </a:pPr>
            <a:r>
              <a:rPr spc="-90" dirty="0">
                <a:solidFill>
                  <a:prstClr val="black"/>
                </a:solidFill>
                <a:latin typeface="Verdana"/>
                <a:cs typeface="Verdana"/>
              </a:rPr>
              <a:t>F</a:t>
            </a:r>
            <a:r>
              <a:rPr dirty="0">
                <a:solidFill>
                  <a:prstClr val="black"/>
                </a:solidFill>
                <a:latin typeface="Verdana"/>
                <a:cs typeface="Verdana"/>
              </a:rPr>
              <a:t>a</a:t>
            </a:r>
            <a:r>
              <a:rPr spc="10" dirty="0">
                <a:solidFill>
                  <a:prstClr val="black"/>
                </a:solidFill>
                <a:latin typeface="Verdana"/>
                <a:cs typeface="Verdana"/>
              </a:rPr>
              <a:t>i</a:t>
            </a:r>
            <a:r>
              <a:rPr spc="-5" dirty="0">
                <a:solidFill>
                  <a:prstClr val="black"/>
                </a:solidFill>
                <a:latin typeface="Verdana"/>
                <a:cs typeface="Verdana"/>
              </a:rPr>
              <a:t>t</a:t>
            </a:r>
            <a:r>
              <a:rPr spc="-10" dirty="0">
                <a:solidFill>
                  <a:prstClr val="black"/>
                </a:solidFill>
                <a:latin typeface="Verdana"/>
                <a:cs typeface="Verdana"/>
              </a:rPr>
              <a:t>e</a:t>
            </a:r>
            <a:r>
              <a:rPr dirty="0">
                <a:solidFill>
                  <a:prstClr val="black"/>
                </a:solidFill>
                <a:latin typeface="Verdana"/>
                <a:cs typeface="Verdana"/>
              </a:rPr>
              <a:t>s	</a:t>
            </a:r>
            <a:r>
              <a:rPr spc="10" dirty="0">
                <a:solidFill>
                  <a:prstClr val="black"/>
                </a:solidFill>
                <a:latin typeface="Verdana"/>
                <a:cs typeface="Verdana"/>
              </a:rPr>
              <a:t>l</a:t>
            </a:r>
            <a:r>
              <a:rPr dirty="0">
                <a:solidFill>
                  <a:prstClr val="black"/>
                </a:solidFill>
                <a:latin typeface="Verdana"/>
                <a:cs typeface="Verdana"/>
              </a:rPr>
              <a:t>e	</a:t>
            </a:r>
            <a:r>
              <a:rPr spc="-10" dirty="0">
                <a:solidFill>
                  <a:prstClr val="black"/>
                </a:solidFill>
                <a:latin typeface="Verdana"/>
                <a:cs typeface="Verdana"/>
              </a:rPr>
              <a:t>p</a:t>
            </a:r>
            <a:r>
              <a:rPr dirty="0">
                <a:solidFill>
                  <a:prstClr val="black"/>
                </a:solidFill>
                <a:latin typeface="Verdana"/>
                <a:cs typeface="Verdana"/>
              </a:rPr>
              <a:t>o</a:t>
            </a:r>
            <a:r>
              <a:rPr spc="10" dirty="0">
                <a:solidFill>
                  <a:prstClr val="black"/>
                </a:solidFill>
                <a:latin typeface="Verdana"/>
                <a:cs typeface="Verdana"/>
              </a:rPr>
              <a:t>i</a:t>
            </a:r>
            <a:r>
              <a:rPr dirty="0">
                <a:solidFill>
                  <a:prstClr val="black"/>
                </a:solidFill>
                <a:latin typeface="Verdana"/>
                <a:cs typeface="Verdana"/>
              </a:rPr>
              <a:t>nt	sur	</a:t>
            </a:r>
            <a:r>
              <a:rPr spc="-5" dirty="0">
                <a:solidFill>
                  <a:prstClr val="black"/>
                </a:solidFill>
                <a:latin typeface="Verdana"/>
                <a:cs typeface="Verdana"/>
              </a:rPr>
              <a:t>le</a:t>
            </a:r>
            <a:r>
              <a:rPr dirty="0">
                <a:solidFill>
                  <a:prstClr val="black"/>
                </a:solidFill>
                <a:latin typeface="Verdana"/>
                <a:cs typeface="Verdana"/>
              </a:rPr>
              <a:t>s	aspects	</a:t>
            </a:r>
            <a:r>
              <a:rPr spc="-10" dirty="0">
                <a:solidFill>
                  <a:prstClr val="black"/>
                </a:solidFill>
                <a:latin typeface="Verdana"/>
                <a:cs typeface="Verdana"/>
              </a:rPr>
              <a:t>d</a:t>
            </a:r>
            <a:r>
              <a:rPr dirty="0">
                <a:solidFill>
                  <a:prstClr val="black"/>
                </a:solidFill>
                <a:latin typeface="Verdana"/>
                <a:cs typeface="Verdana"/>
              </a:rPr>
              <a:t>u	sujet	</a:t>
            </a:r>
            <a:r>
              <a:rPr spc="-10" dirty="0">
                <a:solidFill>
                  <a:prstClr val="black"/>
                </a:solidFill>
                <a:latin typeface="Verdana"/>
                <a:cs typeface="Verdana"/>
              </a:rPr>
              <a:t>q</a:t>
            </a:r>
            <a:r>
              <a:rPr spc="10" dirty="0">
                <a:solidFill>
                  <a:prstClr val="black"/>
                </a:solidFill>
                <a:latin typeface="Verdana"/>
                <a:cs typeface="Verdana"/>
              </a:rPr>
              <a:t>u</a:t>
            </a:r>
            <a:r>
              <a:rPr dirty="0">
                <a:solidFill>
                  <a:prstClr val="black"/>
                </a:solidFill>
                <a:latin typeface="Verdana"/>
                <a:cs typeface="Verdana"/>
              </a:rPr>
              <a:t>e	</a:t>
            </a:r>
            <a:r>
              <a:rPr spc="-10" dirty="0">
                <a:solidFill>
                  <a:prstClr val="black"/>
                </a:solidFill>
                <a:latin typeface="Verdana"/>
                <a:cs typeface="Verdana"/>
              </a:rPr>
              <a:t>v</a:t>
            </a:r>
            <a:r>
              <a:rPr dirty="0">
                <a:solidFill>
                  <a:prstClr val="black"/>
                </a:solidFill>
                <a:latin typeface="Verdana"/>
                <a:cs typeface="Verdana"/>
              </a:rPr>
              <a:t>ous	n’</a:t>
            </a:r>
            <a:r>
              <a:rPr spc="-10" dirty="0">
                <a:solidFill>
                  <a:prstClr val="black"/>
                </a:solidFill>
                <a:latin typeface="Verdana"/>
                <a:cs typeface="Verdana"/>
              </a:rPr>
              <a:t>a</a:t>
            </a:r>
            <a:r>
              <a:rPr spc="-15" dirty="0">
                <a:solidFill>
                  <a:prstClr val="black"/>
                </a:solidFill>
                <a:latin typeface="Verdana"/>
                <a:cs typeface="Verdana"/>
              </a:rPr>
              <a:t>ur</a:t>
            </a:r>
            <a:r>
              <a:rPr spc="5" dirty="0">
                <a:solidFill>
                  <a:prstClr val="black"/>
                </a:solidFill>
                <a:latin typeface="Verdana"/>
                <a:cs typeface="Verdana"/>
              </a:rPr>
              <a:t>i</a:t>
            </a:r>
            <a:r>
              <a:rPr dirty="0">
                <a:solidFill>
                  <a:prstClr val="black"/>
                </a:solidFill>
                <a:latin typeface="Verdana"/>
                <a:cs typeface="Verdana"/>
              </a:rPr>
              <a:t>ez	</a:t>
            </a:r>
            <a:r>
              <a:rPr spc="-10" dirty="0">
                <a:solidFill>
                  <a:prstClr val="black"/>
                </a:solidFill>
                <a:latin typeface="Verdana"/>
                <a:cs typeface="Verdana"/>
              </a:rPr>
              <a:t>p</a:t>
            </a:r>
            <a:r>
              <a:rPr dirty="0">
                <a:solidFill>
                  <a:prstClr val="black"/>
                </a:solidFill>
                <a:latin typeface="Verdana"/>
                <a:cs typeface="Verdana"/>
              </a:rPr>
              <a:t>as	</a:t>
            </a:r>
            <a:r>
              <a:rPr spc="-5" dirty="0">
                <a:solidFill>
                  <a:prstClr val="black"/>
                </a:solidFill>
                <a:latin typeface="Verdana"/>
                <a:cs typeface="Verdana"/>
              </a:rPr>
              <a:t>t</a:t>
            </a:r>
            <a:r>
              <a:rPr spc="-40" dirty="0">
                <a:solidFill>
                  <a:prstClr val="black"/>
                </a:solidFill>
                <a:latin typeface="Verdana"/>
                <a:cs typeface="Verdana"/>
              </a:rPr>
              <a:t>r</a:t>
            </a:r>
            <a:r>
              <a:rPr dirty="0">
                <a:solidFill>
                  <a:prstClr val="black"/>
                </a:solidFill>
                <a:latin typeface="Verdana"/>
                <a:cs typeface="Verdana"/>
              </a:rPr>
              <a:t>a</a:t>
            </a:r>
            <a:r>
              <a:rPr spc="10" dirty="0">
                <a:solidFill>
                  <a:prstClr val="black"/>
                </a:solidFill>
                <a:latin typeface="Verdana"/>
                <a:cs typeface="Verdana"/>
              </a:rPr>
              <a:t>i</a:t>
            </a:r>
            <a:r>
              <a:rPr spc="5" dirty="0">
                <a:solidFill>
                  <a:prstClr val="black"/>
                </a:solidFill>
                <a:latin typeface="Verdana"/>
                <a:cs typeface="Verdana"/>
              </a:rPr>
              <a:t>t</a:t>
            </a:r>
            <a:r>
              <a:rPr dirty="0">
                <a:solidFill>
                  <a:prstClr val="black"/>
                </a:solidFill>
                <a:latin typeface="Verdana"/>
                <a:cs typeface="Verdana"/>
              </a:rPr>
              <a:t>é</a:t>
            </a:r>
            <a:r>
              <a:rPr spc="-10" dirty="0">
                <a:solidFill>
                  <a:prstClr val="black"/>
                </a:solidFill>
                <a:latin typeface="Verdana"/>
                <a:cs typeface="Verdana"/>
              </a:rPr>
              <a:t>s</a:t>
            </a:r>
            <a:r>
              <a:rPr dirty="0">
                <a:solidFill>
                  <a:prstClr val="black"/>
                </a:solidFill>
                <a:latin typeface="Verdana"/>
                <a:cs typeface="Verdana"/>
              </a:rPr>
              <a:t>.	</a:t>
            </a:r>
            <a:r>
              <a:rPr spc="-55" dirty="0">
                <a:solidFill>
                  <a:prstClr val="black"/>
                </a:solidFill>
                <a:latin typeface="Verdana"/>
                <a:cs typeface="Verdana"/>
              </a:rPr>
              <a:t>R</a:t>
            </a:r>
            <a:r>
              <a:rPr spc="5" dirty="0">
                <a:solidFill>
                  <a:prstClr val="black"/>
                </a:solidFill>
                <a:latin typeface="Verdana"/>
                <a:cs typeface="Verdana"/>
              </a:rPr>
              <a:t>e</a:t>
            </a:r>
            <a:r>
              <a:rPr spc="-10" dirty="0">
                <a:solidFill>
                  <a:prstClr val="black"/>
                </a:solidFill>
                <a:latin typeface="Verdana"/>
                <a:cs typeface="Verdana"/>
              </a:rPr>
              <a:t>p</a:t>
            </a:r>
            <a:r>
              <a:rPr dirty="0">
                <a:solidFill>
                  <a:prstClr val="black"/>
                </a:solidFill>
                <a:latin typeface="Verdana"/>
                <a:cs typeface="Verdana"/>
              </a:rPr>
              <a:t>r</a:t>
            </a:r>
            <a:r>
              <a:rPr spc="-5" dirty="0">
                <a:solidFill>
                  <a:prstClr val="black"/>
                </a:solidFill>
                <a:latin typeface="Verdana"/>
                <a:cs typeface="Verdana"/>
              </a:rPr>
              <a:t>e</a:t>
            </a:r>
            <a:r>
              <a:rPr dirty="0">
                <a:solidFill>
                  <a:prstClr val="black"/>
                </a:solidFill>
                <a:latin typeface="Verdana"/>
                <a:cs typeface="Verdana"/>
              </a:rPr>
              <a:t>nez	</a:t>
            </a:r>
            <a:r>
              <a:rPr spc="5" dirty="0">
                <a:solidFill>
                  <a:prstClr val="black"/>
                </a:solidFill>
                <a:latin typeface="Verdana"/>
                <a:cs typeface="Verdana"/>
              </a:rPr>
              <a:t>l</a:t>
            </a:r>
            <a:r>
              <a:rPr dirty="0">
                <a:solidFill>
                  <a:prstClr val="black"/>
                </a:solidFill>
                <a:latin typeface="Verdana"/>
                <a:cs typeface="Verdana"/>
              </a:rPr>
              <a:t>es	é</a:t>
            </a:r>
            <a:r>
              <a:rPr spc="-5" dirty="0">
                <a:solidFill>
                  <a:prstClr val="black"/>
                </a:solidFill>
                <a:latin typeface="Verdana"/>
                <a:cs typeface="Verdana"/>
              </a:rPr>
              <a:t>t</a:t>
            </a:r>
            <a:r>
              <a:rPr dirty="0">
                <a:solidFill>
                  <a:prstClr val="black"/>
                </a:solidFill>
                <a:latin typeface="Verdana"/>
                <a:cs typeface="Verdana"/>
              </a:rPr>
              <a:t>ap</a:t>
            </a:r>
            <a:r>
              <a:rPr spc="10" dirty="0">
                <a:solidFill>
                  <a:prstClr val="black"/>
                </a:solidFill>
                <a:latin typeface="Verdana"/>
                <a:cs typeface="Verdana"/>
              </a:rPr>
              <a:t>e</a:t>
            </a:r>
            <a:r>
              <a:rPr dirty="0">
                <a:solidFill>
                  <a:prstClr val="black"/>
                </a:solidFill>
                <a:latin typeface="Verdana"/>
                <a:cs typeface="Verdana"/>
              </a:rPr>
              <a:t>s  </a:t>
            </a:r>
            <a:r>
              <a:rPr spc="-5" dirty="0">
                <a:solidFill>
                  <a:prstClr val="black"/>
                </a:solidFill>
                <a:latin typeface="Verdana"/>
                <a:cs typeface="Verdana"/>
              </a:rPr>
              <a:t>précédentes</a:t>
            </a:r>
            <a:r>
              <a:rPr spc="40" dirty="0">
                <a:solidFill>
                  <a:prstClr val="black"/>
                </a:solidFill>
                <a:latin typeface="Verdana"/>
                <a:cs typeface="Verdana"/>
              </a:rPr>
              <a:t> </a:t>
            </a:r>
            <a:r>
              <a:rPr spc="-5" dirty="0">
                <a:solidFill>
                  <a:prstClr val="black"/>
                </a:solidFill>
                <a:latin typeface="Verdana"/>
                <a:cs typeface="Verdana"/>
              </a:rPr>
              <a:t>si</a:t>
            </a:r>
            <a:r>
              <a:rPr spc="10" dirty="0">
                <a:solidFill>
                  <a:prstClr val="black"/>
                </a:solidFill>
                <a:latin typeface="Verdana"/>
                <a:cs typeface="Verdana"/>
              </a:rPr>
              <a:t> </a:t>
            </a:r>
            <a:r>
              <a:rPr spc="-5" dirty="0">
                <a:solidFill>
                  <a:prstClr val="black"/>
                </a:solidFill>
                <a:latin typeface="Verdana"/>
                <a:cs typeface="Verdana"/>
              </a:rPr>
              <a:t>besoin.</a:t>
            </a:r>
            <a:endParaRPr>
              <a:solidFill>
                <a:prstClr val="black"/>
              </a:solidFill>
              <a:latin typeface="Verdana"/>
              <a:cs typeface="Verdana"/>
            </a:endParaRPr>
          </a:p>
        </p:txBody>
      </p:sp>
    </p:spTree>
    <p:extLst>
      <p:ext uri="{BB962C8B-B14F-4D97-AF65-F5344CB8AC3E}">
        <p14:creationId xmlns:p14="http://schemas.microsoft.com/office/powerpoint/2010/main" val="1190455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20644" y="246633"/>
            <a:ext cx="5914390" cy="330835"/>
          </a:xfrm>
          <a:prstGeom prst="rect">
            <a:avLst/>
          </a:prstGeom>
        </p:spPr>
        <p:txBody>
          <a:bodyPr vert="horz" wrap="square" lIns="0" tIns="12700" rIns="0" bIns="0" rtlCol="0">
            <a:spAutoFit/>
          </a:bodyPr>
          <a:lstStyle/>
          <a:p>
            <a:pPr marL="12700">
              <a:lnSpc>
                <a:spcPct val="100000"/>
              </a:lnSpc>
              <a:spcBef>
                <a:spcPts val="100"/>
              </a:spcBef>
            </a:pPr>
            <a:r>
              <a:rPr i="0" u="heavy" dirty="0">
                <a:uFill>
                  <a:solidFill>
                    <a:srgbClr val="FFFFFF"/>
                  </a:solidFill>
                </a:uFill>
                <a:latin typeface="Verdana"/>
                <a:cs typeface="Verdana"/>
              </a:rPr>
              <a:t>CHAPITRE</a:t>
            </a:r>
            <a:r>
              <a:rPr i="0" u="heavy" spc="-30" dirty="0">
                <a:uFill>
                  <a:solidFill>
                    <a:srgbClr val="FFFFFF"/>
                  </a:solidFill>
                </a:uFill>
                <a:latin typeface="Verdana"/>
                <a:cs typeface="Verdana"/>
              </a:rPr>
              <a:t> </a:t>
            </a:r>
            <a:r>
              <a:rPr i="0" u="heavy" dirty="0">
                <a:uFill>
                  <a:solidFill>
                    <a:srgbClr val="FFFFFF"/>
                  </a:solidFill>
                </a:uFill>
                <a:latin typeface="Verdana"/>
                <a:cs typeface="Verdana"/>
              </a:rPr>
              <a:t>04</a:t>
            </a:r>
            <a:r>
              <a:rPr i="0" u="heavy" spc="-40" dirty="0">
                <a:uFill>
                  <a:solidFill>
                    <a:srgbClr val="FFFFFF"/>
                  </a:solidFill>
                </a:uFill>
                <a:latin typeface="Verdana"/>
                <a:cs typeface="Verdana"/>
              </a:rPr>
              <a:t> </a:t>
            </a:r>
            <a:r>
              <a:rPr i="0" u="heavy" dirty="0">
                <a:uFill>
                  <a:solidFill>
                    <a:srgbClr val="FFFFFF"/>
                  </a:solidFill>
                </a:uFill>
                <a:latin typeface="Verdana"/>
                <a:cs typeface="Verdana"/>
              </a:rPr>
              <a:t>:</a:t>
            </a:r>
            <a:r>
              <a:rPr i="0" spc="-15" dirty="0">
                <a:latin typeface="Verdana"/>
                <a:cs typeface="Verdana"/>
              </a:rPr>
              <a:t> </a:t>
            </a:r>
            <a:r>
              <a:rPr dirty="0"/>
              <a:t>TRAITER</a:t>
            </a:r>
            <a:r>
              <a:rPr spc="-10" dirty="0"/>
              <a:t> </a:t>
            </a:r>
            <a:r>
              <a:rPr spc="-5" dirty="0"/>
              <a:t>L’INFORMATION</a:t>
            </a:r>
          </a:p>
        </p:txBody>
      </p:sp>
      <p:sp>
        <p:nvSpPr>
          <p:cNvPr id="3" name="object 3"/>
          <p:cNvSpPr txBox="1"/>
          <p:nvPr/>
        </p:nvSpPr>
        <p:spPr>
          <a:xfrm>
            <a:off x="197916" y="619992"/>
            <a:ext cx="11758295" cy="5859145"/>
          </a:xfrm>
          <a:prstGeom prst="rect">
            <a:avLst/>
          </a:prstGeom>
        </p:spPr>
        <p:txBody>
          <a:bodyPr vert="horz" wrap="square" lIns="0" tIns="149225" rIns="0" bIns="0" rtlCol="0">
            <a:spAutoFit/>
          </a:bodyPr>
          <a:lstStyle/>
          <a:p>
            <a:pPr marL="343535" indent="-331470">
              <a:spcBef>
                <a:spcPts val="1175"/>
              </a:spcBef>
              <a:buFontTx/>
              <a:buAutoNum type="arabicParenR" startAt="5"/>
              <a:tabLst>
                <a:tab pos="344170" algn="l"/>
              </a:tabLst>
            </a:pPr>
            <a:r>
              <a:rPr spc="-5" dirty="0">
                <a:solidFill>
                  <a:prstClr val="black"/>
                </a:solidFill>
                <a:latin typeface="Verdana"/>
                <a:cs typeface="Verdana"/>
              </a:rPr>
              <a:t>Organisez</a:t>
            </a:r>
            <a:r>
              <a:rPr spc="5" dirty="0">
                <a:solidFill>
                  <a:prstClr val="black"/>
                </a:solidFill>
                <a:latin typeface="Verdana"/>
                <a:cs typeface="Verdana"/>
              </a:rPr>
              <a:t> </a:t>
            </a:r>
            <a:r>
              <a:rPr spc="-5" dirty="0">
                <a:solidFill>
                  <a:prstClr val="black"/>
                </a:solidFill>
                <a:latin typeface="Verdana"/>
                <a:cs typeface="Verdana"/>
              </a:rPr>
              <a:t>et</a:t>
            </a:r>
            <a:r>
              <a:rPr spc="10" dirty="0">
                <a:solidFill>
                  <a:prstClr val="black"/>
                </a:solidFill>
                <a:latin typeface="Verdana"/>
                <a:cs typeface="Verdana"/>
              </a:rPr>
              <a:t> </a:t>
            </a:r>
            <a:r>
              <a:rPr dirty="0">
                <a:solidFill>
                  <a:prstClr val="black"/>
                </a:solidFill>
                <a:latin typeface="Verdana"/>
                <a:cs typeface="Verdana"/>
              </a:rPr>
              <a:t>classez</a:t>
            </a:r>
            <a:r>
              <a:rPr spc="-5" dirty="0">
                <a:solidFill>
                  <a:prstClr val="black"/>
                </a:solidFill>
                <a:latin typeface="Verdana"/>
                <a:cs typeface="Verdana"/>
              </a:rPr>
              <a:t> </a:t>
            </a:r>
            <a:r>
              <a:rPr dirty="0">
                <a:solidFill>
                  <a:prstClr val="black"/>
                </a:solidFill>
                <a:latin typeface="Verdana"/>
                <a:cs typeface="Verdana"/>
              </a:rPr>
              <a:t>les</a:t>
            </a:r>
            <a:r>
              <a:rPr spc="10" dirty="0">
                <a:solidFill>
                  <a:prstClr val="black"/>
                </a:solidFill>
                <a:latin typeface="Verdana"/>
                <a:cs typeface="Verdana"/>
              </a:rPr>
              <a:t> </a:t>
            </a:r>
            <a:r>
              <a:rPr spc="-5" dirty="0">
                <a:solidFill>
                  <a:prstClr val="black"/>
                </a:solidFill>
                <a:latin typeface="Verdana"/>
                <a:cs typeface="Verdana"/>
              </a:rPr>
              <a:t>thèmes</a:t>
            </a:r>
            <a:r>
              <a:rPr spc="10" dirty="0">
                <a:solidFill>
                  <a:prstClr val="black"/>
                </a:solidFill>
                <a:latin typeface="Verdana"/>
                <a:cs typeface="Verdana"/>
              </a:rPr>
              <a:t> </a:t>
            </a:r>
            <a:r>
              <a:rPr spc="-5" dirty="0">
                <a:solidFill>
                  <a:prstClr val="black"/>
                </a:solidFill>
                <a:latin typeface="Verdana"/>
                <a:cs typeface="Verdana"/>
              </a:rPr>
              <a:t>et</a:t>
            </a:r>
            <a:r>
              <a:rPr spc="15" dirty="0">
                <a:solidFill>
                  <a:prstClr val="black"/>
                </a:solidFill>
                <a:latin typeface="Verdana"/>
                <a:cs typeface="Verdana"/>
              </a:rPr>
              <a:t> </a:t>
            </a:r>
            <a:r>
              <a:rPr dirty="0">
                <a:solidFill>
                  <a:prstClr val="black"/>
                </a:solidFill>
                <a:latin typeface="Verdana"/>
                <a:cs typeface="Verdana"/>
              </a:rPr>
              <a:t>les</a:t>
            </a:r>
            <a:r>
              <a:rPr spc="10" dirty="0">
                <a:solidFill>
                  <a:prstClr val="black"/>
                </a:solidFill>
                <a:latin typeface="Verdana"/>
                <a:cs typeface="Verdana"/>
              </a:rPr>
              <a:t> </a:t>
            </a:r>
            <a:r>
              <a:rPr spc="-5" dirty="0">
                <a:solidFill>
                  <a:prstClr val="black"/>
                </a:solidFill>
                <a:latin typeface="Verdana"/>
                <a:cs typeface="Verdana"/>
              </a:rPr>
              <a:t>sous-thèmes</a:t>
            </a:r>
            <a:r>
              <a:rPr spc="10" dirty="0">
                <a:solidFill>
                  <a:prstClr val="black"/>
                </a:solidFill>
                <a:latin typeface="Verdana"/>
                <a:cs typeface="Verdana"/>
              </a:rPr>
              <a:t> </a:t>
            </a:r>
            <a:r>
              <a:rPr spc="-5" dirty="0">
                <a:solidFill>
                  <a:prstClr val="black"/>
                </a:solidFill>
                <a:latin typeface="Verdana"/>
                <a:cs typeface="Verdana"/>
              </a:rPr>
              <a:t>en</a:t>
            </a:r>
            <a:r>
              <a:rPr dirty="0">
                <a:solidFill>
                  <a:prstClr val="black"/>
                </a:solidFill>
                <a:latin typeface="Verdana"/>
                <a:cs typeface="Verdana"/>
              </a:rPr>
              <a:t> un </a:t>
            </a:r>
            <a:r>
              <a:rPr spc="-5" dirty="0">
                <a:solidFill>
                  <a:prstClr val="black"/>
                </a:solidFill>
                <a:latin typeface="Verdana"/>
                <a:cs typeface="Verdana"/>
              </a:rPr>
              <a:t>plan.</a:t>
            </a:r>
            <a:endParaRPr>
              <a:solidFill>
                <a:prstClr val="black"/>
              </a:solidFill>
              <a:latin typeface="Verdana"/>
              <a:cs typeface="Verdana"/>
            </a:endParaRPr>
          </a:p>
          <a:p>
            <a:pPr marL="12700">
              <a:spcBef>
                <a:spcPts val="1080"/>
              </a:spcBef>
            </a:pPr>
            <a:r>
              <a:rPr spc="-15" dirty="0">
                <a:solidFill>
                  <a:prstClr val="black"/>
                </a:solidFill>
                <a:latin typeface="Verdana"/>
                <a:cs typeface="Verdana"/>
              </a:rPr>
              <a:t>Pour </a:t>
            </a:r>
            <a:r>
              <a:rPr spc="-10" dirty="0">
                <a:solidFill>
                  <a:prstClr val="black"/>
                </a:solidFill>
                <a:latin typeface="Verdana"/>
                <a:cs typeface="Verdana"/>
              </a:rPr>
              <a:t>rappel,</a:t>
            </a:r>
            <a:r>
              <a:rPr spc="5" dirty="0">
                <a:solidFill>
                  <a:prstClr val="black"/>
                </a:solidFill>
                <a:latin typeface="Verdana"/>
                <a:cs typeface="Verdana"/>
              </a:rPr>
              <a:t> </a:t>
            </a:r>
            <a:r>
              <a:rPr spc="-5" dirty="0">
                <a:solidFill>
                  <a:prstClr val="black"/>
                </a:solidFill>
                <a:latin typeface="Verdana"/>
                <a:cs typeface="Verdana"/>
              </a:rPr>
              <a:t>un</a:t>
            </a:r>
            <a:r>
              <a:rPr spc="-25" dirty="0">
                <a:solidFill>
                  <a:prstClr val="black"/>
                </a:solidFill>
                <a:latin typeface="Verdana"/>
                <a:cs typeface="Verdana"/>
              </a:rPr>
              <a:t> </a:t>
            </a:r>
            <a:r>
              <a:rPr dirty="0">
                <a:solidFill>
                  <a:prstClr val="black"/>
                </a:solidFill>
                <a:latin typeface="Verdana"/>
                <a:cs typeface="Verdana"/>
              </a:rPr>
              <a:t>plan</a:t>
            </a:r>
            <a:r>
              <a:rPr spc="-10" dirty="0">
                <a:solidFill>
                  <a:prstClr val="black"/>
                </a:solidFill>
                <a:latin typeface="Verdana"/>
                <a:cs typeface="Verdana"/>
              </a:rPr>
              <a:t> </a:t>
            </a:r>
            <a:r>
              <a:rPr dirty="0">
                <a:solidFill>
                  <a:prstClr val="black"/>
                </a:solidFill>
                <a:latin typeface="Verdana"/>
                <a:cs typeface="Verdana"/>
              </a:rPr>
              <a:t>:</a:t>
            </a:r>
            <a:endParaRPr>
              <a:solidFill>
                <a:prstClr val="black"/>
              </a:solidFill>
              <a:latin typeface="Verdana"/>
              <a:cs typeface="Verdana"/>
            </a:endParaRPr>
          </a:p>
          <a:p>
            <a:pPr marL="12700" marR="5715">
              <a:lnSpc>
                <a:spcPct val="150000"/>
              </a:lnSpc>
            </a:pPr>
            <a:r>
              <a:rPr dirty="0">
                <a:solidFill>
                  <a:prstClr val="black"/>
                </a:solidFill>
                <a:latin typeface="Verdana"/>
                <a:cs typeface="Verdana"/>
              </a:rPr>
              <a:t>Doit</a:t>
            </a:r>
            <a:r>
              <a:rPr spc="125" dirty="0">
                <a:solidFill>
                  <a:prstClr val="black"/>
                </a:solidFill>
                <a:latin typeface="Verdana"/>
                <a:cs typeface="Verdana"/>
              </a:rPr>
              <a:t> </a:t>
            </a:r>
            <a:r>
              <a:rPr spc="-5" dirty="0">
                <a:solidFill>
                  <a:prstClr val="black"/>
                </a:solidFill>
                <a:latin typeface="Verdana"/>
                <a:cs typeface="Verdana"/>
              </a:rPr>
              <a:t>être</a:t>
            </a:r>
            <a:r>
              <a:rPr spc="120" dirty="0">
                <a:solidFill>
                  <a:prstClr val="black"/>
                </a:solidFill>
                <a:latin typeface="Verdana"/>
                <a:cs typeface="Verdana"/>
              </a:rPr>
              <a:t> </a:t>
            </a:r>
            <a:r>
              <a:rPr spc="-5" dirty="0">
                <a:solidFill>
                  <a:prstClr val="black"/>
                </a:solidFill>
                <a:latin typeface="Verdana"/>
                <a:cs typeface="Verdana"/>
              </a:rPr>
              <a:t>cohérent</a:t>
            </a:r>
            <a:r>
              <a:rPr spc="120" dirty="0">
                <a:solidFill>
                  <a:prstClr val="black"/>
                </a:solidFill>
                <a:latin typeface="Verdana"/>
                <a:cs typeface="Verdana"/>
              </a:rPr>
              <a:t> </a:t>
            </a:r>
            <a:r>
              <a:rPr dirty="0">
                <a:solidFill>
                  <a:prstClr val="black"/>
                </a:solidFill>
                <a:latin typeface="Verdana"/>
                <a:cs typeface="Verdana"/>
              </a:rPr>
              <a:t>:</a:t>
            </a:r>
            <a:r>
              <a:rPr spc="125" dirty="0">
                <a:solidFill>
                  <a:prstClr val="black"/>
                </a:solidFill>
                <a:latin typeface="Verdana"/>
                <a:cs typeface="Verdana"/>
              </a:rPr>
              <a:t> </a:t>
            </a:r>
            <a:r>
              <a:rPr dirty="0">
                <a:solidFill>
                  <a:prstClr val="black"/>
                </a:solidFill>
                <a:latin typeface="Verdana"/>
                <a:cs typeface="Verdana"/>
              </a:rPr>
              <a:t>chacune</a:t>
            </a:r>
            <a:r>
              <a:rPr spc="125" dirty="0">
                <a:solidFill>
                  <a:prstClr val="black"/>
                </a:solidFill>
                <a:latin typeface="Verdana"/>
                <a:cs typeface="Verdana"/>
              </a:rPr>
              <a:t> </a:t>
            </a:r>
            <a:r>
              <a:rPr spc="-10" dirty="0">
                <a:solidFill>
                  <a:prstClr val="black"/>
                </a:solidFill>
                <a:latin typeface="Verdana"/>
                <a:cs typeface="Verdana"/>
              </a:rPr>
              <a:t>des</a:t>
            </a:r>
            <a:r>
              <a:rPr spc="135" dirty="0">
                <a:solidFill>
                  <a:prstClr val="black"/>
                </a:solidFill>
                <a:latin typeface="Verdana"/>
                <a:cs typeface="Verdana"/>
              </a:rPr>
              <a:t> </a:t>
            </a:r>
            <a:r>
              <a:rPr spc="-5" dirty="0">
                <a:solidFill>
                  <a:prstClr val="black"/>
                </a:solidFill>
                <a:latin typeface="Verdana"/>
                <a:cs typeface="Verdana"/>
              </a:rPr>
              <a:t>parties</a:t>
            </a:r>
            <a:r>
              <a:rPr spc="114" dirty="0">
                <a:solidFill>
                  <a:prstClr val="black"/>
                </a:solidFill>
                <a:latin typeface="Verdana"/>
                <a:cs typeface="Verdana"/>
              </a:rPr>
              <a:t> </a:t>
            </a:r>
            <a:r>
              <a:rPr spc="-5" dirty="0">
                <a:solidFill>
                  <a:prstClr val="black"/>
                </a:solidFill>
                <a:latin typeface="Verdana"/>
                <a:cs typeface="Verdana"/>
              </a:rPr>
              <a:t>et</a:t>
            </a:r>
            <a:r>
              <a:rPr spc="140" dirty="0">
                <a:solidFill>
                  <a:prstClr val="black"/>
                </a:solidFill>
                <a:latin typeface="Verdana"/>
                <a:cs typeface="Verdana"/>
              </a:rPr>
              <a:t> </a:t>
            </a:r>
            <a:r>
              <a:rPr spc="-5" dirty="0">
                <a:solidFill>
                  <a:prstClr val="black"/>
                </a:solidFill>
                <a:latin typeface="Verdana"/>
                <a:cs typeface="Verdana"/>
              </a:rPr>
              <a:t>des</a:t>
            </a:r>
            <a:r>
              <a:rPr spc="130" dirty="0">
                <a:solidFill>
                  <a:prstClr val="black"/>
                </a:solidFill>
                <a:latin typeface="Verdana"/>
                <a:cs typeface="Verdana"/>
              </a:rPr>
              <a:t> </a:t>
            </a:r>
            <a:r>
              <a:rPr spc="-5" dirty="0">
                <a:solidFill>
                  <a:prstClr val="black"/>
                </a:solidFill>
                <a:latin typeface="Verdana"/>
                <a:cs typeface="Verdana"/>
              </a:rPr>
              <a:t>sous-parties</a:t>
            </a:r>
            <a:r>
              <a:rPr spc="114" dirty="0">
                <a:solidFill>
                  <a:prstClr val="black"/>
                </a:solidFill>
                <a:latin typeface="Verdana"/>
                <a:cs typeface="Verdana"/>
              </a:rPr>
              <a:t> </a:t>
            </a:r>
            <a:r>
              <a:rPr spc="-5" dirty="0">
                <a:solidFill>
                  <a:prstClr val="black"/>
                </a:solidFill>
                <a:latin typeface="Verdana"/>
                <a:cs typeface="Verdana"/>
              </a:rPr>
              <a:t>correspond</a:t>
            </a:r>
            <a:r>
              <a:rPr spc="125" dirty="0">
                <a:solidFill>
                  <a:prstClr val="black"/>
                </a:solidFill>
                <a:latin typeface="Verdana"/>
                <a:cs typeface="Verdana"/>
              </a:rPr>
              <a:t> </a:t>
            </a:r>
            <a:r>
              <a:rPr dirty="0">
                <a:solidFill>
                  <a:prstClr val="black"/>
                </a:solidFill>
                <a:latin typeface="Verdana"/>
                <a:cs typeface="Verdana"/>
              </a:rPr>
              <a:t>à</a:t>
            </a:r>
            <a:r>
              <a:rPr spc="125" dirty="0">
                <a:solidFill>
                  <a:prstClr val="black"/>
                </a:solidFill>
                <a:latin typeface="Verdana"/>
                <a:cs typeface="Verdana"/>
              </a:rPr>
              <a:t> </a:t>
            </a:r>
            <a:r>
              <a:rPr spc="-10" dirty="0">
                <a:solidFill>
                  <a:prstClr val="black"/>
                </a:solidFill>
                <a:latin typeface="Verdana"/>
                <a:cs typeface="Verdana"/>
              </a:rPr>
              <a:t>un</a:t>
            </a:r>
            <a:r>
              <a:rPr spc="130" dirty="0">
                <a:solidFill>
                  <a:prstClr val="black"/>
                </a:solidFill>
                <a:latin typeface="Verdana"/>
                <a:cs typeface="Verdana"/>
              </a:rPr>
              <a:t> </a:t>
            </a:r>
            <a:r>
              <a:rPr spc="-5" dirty="0">
                <a:solidFill>
                  <a:prstClr val="black"/>
                </a:solidFill>
                <a:latin typeface="Verdana"/>
                <a:cs typeface="Verdana"/>
              </a:rPr>
              <a:t>thème</a:t>
            </a:r>
            <a:r>
              <a:rPr spc="125" dirty="0">
                <a:solidFill>
                  <a:prstClr val="black"/>
                </a:solidFill>
                <a:latin typeface="Verdana"/>
                <a:cs typeface="Verdana"/>
              </a:rPr>
              <a:t> </a:t>
            </a:r>
            <a:r>
              <a:rPr spc="-5" dirty="0">
                <a:solidFill>
                  <a:prstClr val="black"/>
                </a:solidFill>
                <a:latin typeface="Verdana"/>
                <a:cs typeface="Verdana"/>
              </a:rPr>
              <a:t>(ne</a:t>
            </a:r>
            <a:r>
              <a:rPr spc="120" dirty="0">
                <a:solidFill>
                  <a:prstClr val="black"/>
                </a:solidFill>
                <a:latin typeface="Verdana"/>
                <a:cs typeface="Verdana"/>
              </a:rPr>
              <a:t> </a:t>
            </a:r>
            <a:r>
              <a:rPr spc="-5" dirty="0">
                <a:solidFill>
                  <a:prstClr val="black"/>
                </a:solidFill>
                <a:latin typeface="Verdana"/>
                <a:cs typeface="Verdana"/>
              </a:rPr>
              <a:t>pas</a:t>
            </a:r>
            <a:r>
              <a:rPr spc="120" dirty="0">
                <a:solidFill>
                  <a:prstClr val="black"/>
                </a:solidFill>
                <a:latin typeface="Verdana"/>
                <a:cs typeface="Verdana"/>
              </a:rPr>
              <a:t> </a:t>
            </a:r>
            <a:r>
              <a:rPr dirty="0">
                <a:solidFill>
                  <a:prstClr val="black"/>
                </a:solidFill>
                <a:latin typeface="Verdana"/>
                <a:cs typeface="Verdana"/>
              </a:rPr>
              <a:t>oublier </a:t>
            </a:r>
            <a:r>
              <a:rPr spc="-615" dirty="0">
                <a:solidFill>
                  <a:prstClr val="black"/>
                </a:solidFill>
                <a:latin typeface="Verdana"/>
                <a:cs typeface="Verdana"/>
              </a:rPr>
              <a:t> </a:t>
            </a:r>
            <a:r>
              <a:rPr dirty="0">
                <a:solidFill>
                  <a:prstClr val="black"/>
                </a:solidFill>
                <a:latin typeface="Verdana"/>
                <a:cs typeface="Verdana"/>
              </a:rPr>
              <a:t>les</a:t>
            </a:r>
            <a:r>
              <a:rPr spc="-5" dirty="0">
                <a:solidFill>
                  <a:prstClr val="black"/>
                </a:solidFill>
                <a:latin typeface="Verdana"/>
                <a:cs typeface="Verdana"/>
              </a:rPr>
              <a:t> illustrations,</a:t>
            </a:r>
            <a:r>
              <a:rPr spc="-20" dirty="0">
                <a:solidFill>
                  <a:prstClr val="black"/>
                </a:solidFill>
                <a:latin typeface="Verdana"/>
                <a:cs typeface="Verdana"/>
              </a:rPr>
              <a:t> </a:t>
            </a:r>
            <a:r>
              <a:rPr dirty="0">
                <a:solidFill>
                  <a:prstClr val="black"/>
                </a:solidFill>
                <a:latin typeface="Verdana"/>
                <a:cs typeface="Verdana"/>
              </a:rPr>
              <a:t>l'introduction</a:t>
            </a:r>
            <a:r>
              <a:rPr spc="-5" dirty="0">
                <a:solidFill>
                  <a:prstClr val="black"/>
                </a:solidFill>
                <a:latin typeface="Verdana"/>
                <a:cs typeface="Verdana"/>
              </a:rPr>
              <a:t> et</a:t>
            </a:r>
            <a:r>
              <a:rPr spc="10" dirty="0">
                <a:solidFill>
                  <a:prstClr val="black"/>
                </a:solidFill>
                <a:latin typeface="Verdana"/>
                <a:cs typeface="Verdana"/>
              </a:rPr>
              <a:t> </a:t>
            </a:r>
            <a:r>
              <a:rPr spc="5" dirty="0">
                <a:solidFill>
                  <a:prstClr val="black"/>
                </a:solidFill>
                <a:latin typeface="Verdana"/>
                <a:cs typeface="Verdana"/>
              </a:rPr>
              <a:t>la</a:t>
            </a:r>
            <a:r>
              <a:rPr spc="-10" dirty="0">
                <a:solidFill>
                  <a:prstClr val="black"/>
                </a:solidFill>
                <a:latin typeface="Verdana"/>
                <a:cs typeface="Verdana"/>
              </a:rPr>
              <a:t> </a:t>
            </a:r>
            <a:r>
              <a:rPr dirty="0">
                <a:solidFill>
                  <a:prstClr val="black"/>
                </a:solidFill>
                <a:latin typeface="Verdana"/>
                <a:cs typeface="Verdana"/>
              </a:rPr>
              <a:t>conclusion).</a:t>
            </a:r>
            <a:endParaRPr>
              <a:solidFill>
                <a:prstClr val="black"/>
              </a:solidFill>
              <a:latin typeface="Verdana"/>
              <a:cs typeface="Verdana"/>
            </a:endParaRPr>
          </a:p>
          <a:p>
            <a:pPr marL="756285" lvl="1" indent="-287020">
              <a:spcBef>
                <a:spcPts val="1080"/>
              </a:spcBef>
              <a:buFont typeface="Arial MT"/>
              <a:buChar char="•"/>
              <a:tabLst>
                <a:tab pos="756285" algn="l"/>
                <a:tab pos="756920" algn="l"/>
              </a:tabLst>
            </a:pPr>
            <a:r>
              <a:rPr dirty="0">
                <a:solidFill>
                  <a:prstClr val="black"/>
                </a:solidFill>
                <a:latin typeface="Verdana"/>
                <a:cs typeface="Verdana"/>
              </a:rPr>
              <a:t>Suit</a:t>
            </a:r>
            <a:r>
              <a:rPr spc="-15" dirty="0">
                <a:solidFill>
                  <a:prstClr val="black"/>
                </a:solidFill>
                <a:latin typeface="Verdana"/>
                <a:cs typeface="Verdana"/>
              </a:rPr>
              <a:t> </a:t>
            </a:r>
            <a:r>
              <a:rPr dirty="0">
                <a:solidFill>
                  <a:prstClr val="black"/>
                </a:solidFill>
                <a:latin typeface="Verdana"/>
                <a:cs typeface="Verdana"/>
              </a:rPr>
              <a:t>une</a:t>
            </a:r>
            <a:r>
              <a:rPr spc="-5" dirty="0">
                <a:solidFill>
                  <a:prstClr val="black"/>
                </a:solidFill>
                <a:latin typeface="Verdana"/>
                <a:cs typeface="Verdana"/>
              </a:rPr>
              <a:t> progression</a:t>
            </a:r>
            <a:r>
              <a:rPr spc="10" dirty="0">
                <a:solidFill>
                  <a:prstClr val="black"/>
                </a:solidFill>
                <a:latin typeface="Verdana"/>
                <a:cs typeface="Verdana"/>
              </a:rPr>
              <a:t> </a:t>
            </a:r>
            <a:r>
              <a:rPr dirty="0">
                <a:solidFill>
                  <a:prstClr val="black"/>
                </a:solidFill>
                <a:latin typeface="Verdana"/>
                <a:cs typeface="Verdana"/>
              </a:rPr>
              <a:t>:</a:t>
            </a:r>
            <a:r>
              <a:rPr spc="-15" dirty="0">
                <a:solidFill>
                  <a:prstClr val="black"/>
                </a:solidFill>
                <a:latin typeface="Verdana"/>
                <a:cs typeface="Verdana"/>
              </a:rPr>
              <a:t> </a:t>
            </a:r>
            <a:r>
              <a:rPr spc="5" dirty="0">
                <a:solidFill>
                  <a:prstClr val="black"/>
                </a:solidFill>
                <a:latin typeface="Verdana"/>
                <a:cs typeface="Verdana"/>
              </a:rPr>
              <a:t>il</a:t>
            </a:r>
            <a:r>
              <a:rPr spc="10" dirty="0">
                <a:solidFill>
                  <a:prstClr val="black"/>
                </a:solidFill>
                <a:latin typeface="Verdana"/>
                <a:cs typeface="Verdana"/>
              </a:rPr>
              <a:t> </a:t>
            </a:r>
            <a:r>
              <a:rPr spc="-5" dirty="0">
                <a:solidFill>
                  <a:prstClr val="black"/>
                </a:solidFill>
                <a:latin typeface="Verdana"/>
                <a:cs typeface="Verdana"/>
              </a:rPr>
              <a:t>répond</a:t>
            </a:r>
            <a:r>
              <a:rPr spc="10" dirty="0">
                <a:solidFill>
                  <a:prstClr val="black"/>
                </a:solidFill>
                <a:latin typeface="Verdana"/>
                <a:cs typeface="Verdana"/>
              </a:rPr>
              <a:t> </a:t>
            </a:r>
            <a:r>
              <a:rPr dirty="0">
                <a:solidFill>
                  <a:prstClr val="black"/>
                </a:solidFill>
                <a:latin typeface="Verdana"/>
                <a:cs typeface="Verdana"/>
              </a:rPr>
              <a:t>à </a:t>
            </a:r>
            <a:r>
              <a:rPr spc="5" dirty="0">
                <a:solidFill>
                  <a:prstClr val="black"/>
                </a:solidFill>
                <a:latin typeface="Verdana"/>
                <a:cs typeface="Verdana"/>
              </a:rPr>
              <a:t>la</a:t>
            </a:r>
            <a:r>
              <a:rPr spc="-10" dirty="0">
                <a:solidFill>
                  <a:prstClr val="black"/>
                </a:solidFill>
                <a:latin typeface="Verdana"/>
                <a:cs typeface="Verdana"/>
              </a:rPr>
              <a:t> </a:t>
            </a:r>
            <a:r>
              <a:rPr spc="-5" dirty="0">
                <a:solidFill>
                  <a:prstClr val="black"/>
                </a:solidFill>
                <a:latin typeface="Verdana"/>
                <a:cs typeface="Verdana"/>
              </a:rPr>
              <a:t>problématique</a:t>
            </a:r>
            <a:endParaRPr>
              <a:solidFill>
                <a:prstClr val="black"/>
              </a:solidFill>
              <a:latin typeface="Verdana"/>
              <a:cs typeface="Verdana"/>
            </a:endParaRPr>
          </a:p>
          <a:p>
            <a:pPr marL="12700">
              <a:spcBef>
                <a:spcPts val="1080"/>
              </a:spcBef>
              <a:tabLst>
                <a:tab pos="1144905" algn="l"/>
                <a:tab pos="1871980" algn="l"/>
                <a:tab pos="2898140" algn="l"/>
                <a:tab pos="4392930" algn="l"/>
                <a:tab pos="4956810" algn="l"/>
                <a:tab pos="5972175" algn="l"/>
                <a:tab pos="7638415" algn="l"/>
                <a:tab pos="8377555" algn="l"/>
                <a:tab pos="9113520" algn="l"/>
                <a:tab pos="10271760" algn="l"/>
                <a:tab pos="11463655" algn="l"/>
              </a:tabLst>
            </a:pPr>
            <a:r>
              <a:rPr spc="-10" dirty="0">
                <a:solidFill>
                  <a:prstClr val="black"/>
                </a:solidFill>
                <a:latin typeface="Verdana"/>
                <a:cs typeface="Verdana"/>
              </a:rPr>
              <a:t>P</a:t>
            </a:r>
            <a:r>
              <a:rPr dirty="0">
                <a:solidFill>
                  <a:prstClr val="black"/>
                </a:solidFill>
                <a:latin typeface="Verdana"/>
                <a:cs typeface="Verdana"/>
              </a:rPr>
              <a:t>r</a:t>
            </a:r>
            <a:r>
              <a:rPr spc="-10" dirty="0">
                <a:solidFill>
                  <a:prstClr val="black"/>
                </a:solidFill>
                <a:latin typeface="Verdana"/>
                <a:cs typeface="Verdana"/>
              </a:rPr>
              <a:t>é</a:t>
            </a:r>
            <a:r>
              <a:rPr dirty="0">
                <a:solidFill>
                  <a:prstClr val="black"/>
                </a:solidFill>
                <a:latin typeface="Verdana"/>
                <a:cs typeface="Verdana"/>
              </a:rPr>
              <a:t>c</a:t>
            </a:r>
            <a:r>
              <a:rPr spc="5" dirty="0">
                <a:solidFill>
                  <a:prstClr val="black"/>
                </a:solidFill>
                <a:latin typeface="Verdana"/>
                <a:cs typeface="Verdana"/>
              </a:rPr>
              <a:t>i</a:t>
            </a:r>
            <a:r>
              <a:rPr dirty="0">
                <a:solidFill>
                  <a:prstClr val="black"/>
                </a:solidFill>
                <a:latin typeface="Verdana"/>
                <a:cs typeface="Verdana"/>
              </a:rPr>
              <a:t>s</a:t>
            </a:r>
            <a:r>
              <a:rPr spc="-10" dirty="0">
                <a:solidFill>
                  <a:prstClr val="black"/>
                </a:solidFill>
                <a:latin typeface="Verdana"/>
                <a:cs typeface="Verdana"/>
              </a:rPr>
              <a:t>e</a:t>
            </a:r>
            <a:r>
              <a:rPr dirty="0">
                <a:solidFill>
                  <a:prstClr val="black"/>
                </a:solidFill>
                <a:latin typeface="Verdana"/>
                <a:cs typeface="Verdana"/>
              </a:rPr>
              <a:t>z	</a:t>
            </a:r>
            <a:r>
              <a:rPr spc="-10" dirty="0">
                <a:solidFill>
                  <a:prstClr val="black"/>
                </a:solidFill>
                <a:latin typeface="Verdana"/>
                <a:cs typeface="Verdana"/>
              </a:rPr>
              <a:t>p</a:t>
            </a:r>
            <a:r>
              <a:rPr dirty="0">
                <a:solidFill>
                  <a:prstClr val="black"/>
                </a:solidFill>
                <a:latin typeface="Verdana"/>
                <a:cs typeface="Verdana"/>
              </a:rPr>
              <a:t>o</a:t>
            </a:r>
            <a:r>
              <a:rPr spc="5" dirty="0">
                <a:solidFill>
                  <a:prstClr val="black"/>
                </a:solidFill>
                <a:latin typeface="Verdana"/>
                <a:cs typeface="Verdana"/>
              </a:rPr>
              <a:t>u</a:t>
            </a:r>
            <a:r>
              <a:rPr dirty="0">
                <a:solidFill>
                  <a:prstClr val="black"/>
                </a:solidFill>
                <a:latin typeface="Verdana"/>
                <a:cs typeface="Verdana"/>
              </a:rPr>
              <a:t>r	ch</a:t>
            </a:r>
            <a:r>
              <a:rPr spc="-10" dirty="0">
                <a:solidFill>
                  <a:prstClr val="black"/>
                </a:solidFill>
                <a:latin typeface="Verdana"/>
                <a:cs typeface="Verdana"/>
              </a:rPr>
              <a:t>aq</a:t>
            </a:r>
            <a:r>
              <a:rPr dirty="0">
                <a:solidFill>
                  <a:prstClr val="black"/>
                </a:solidFill>
                <a:latin typeface="Verdana"/>
                <a:cs typeface="Verdana"/>
              </a:rPr>
              <a:t>ue	</a:t>
            </a:r>
            <a:r>
              <a:rPr spc="5" dirty="0">
                <a:solidFill>
                  <a:prstClr val="black"/>
                </a:solidFill>
                <a:latin typeface="Verdana"/>
                <a:cs typeface="Verdana"/>
              </a:rPr>
              <a:t>s</a:t>
            </a:r>
            <a:r>
              <a:rPr dirty="0">
                <a:solidFill>
                  <a:prstClr val="black"/>
                </a:solidFill>
                <a:latin typeface="Verdana"/>
                <a:cs typeface="Verdana"/>
              </a:rPr>
              <a:t>ou</a:t>
            </a:r>
            <a:r>
              <a:rPr spc="-5" dirty="0">
                <a:solidFill>
                  <a:prstClr val="black"/>
                </a:solidFill>
                <a:latin typeface="Verdana"/>
                <a:cs typeface="Verdana"/>
              </a:rPr>
              <a:t>s-</a:t>
            </a:r>
            <a:r>
              <a:rPr spc="-10" dirty="0">
                <a:solidFill>
                  <a:prstClr val="black"/>
                </a:solidFill>
                <a:latin typeface="Verdana"/>
                <a:cs typeface="Verdana"/>
              </a:rPr>
              <a:t>p</a:t>
            </a:r>
            <a:r>
              <a:rPr dirty="0">
                <a:solidFill>
                  <a:prstClr val="black"/>
                </a:solidFill>
                <a:latin typeface="Verdana"/>
                <a:cs typeface="Verdana"/>
              </a:rPr>
              <a:t>ar</a:t>
            </a:r>
            <a:r>
              <a:rPr spc="-10" dirty="0">
                <a:solidFill>
                  <a:prstClr val="black"/>
                </a:solidFill>
                <a:latin typeface="Verdana"/>
                <a:cs typeface="Verdana"/>
              </a:rPr>
              <a:t>t</a:t>
            </a:r>
            <a:r>
              <a:rPr spc="5" dirty="0">
                <a:solidFill>
                  <a:prstClr val="black"/>
                </a:solidFill>
                <a:latin typeface="Verdana"/>
                <a:cs typeface="Verdana"/>
              </a:rPr>
              <a:t>i</a:t>
            </a:r>
            <a:r>
              <a:rPr dirty="0">
                <a:solidFill>
                  <a:prstClr val="black"/>
                </a:solidFill>
                <a:latin typeface="Verdana"/>
                <a:cs typeface="Verdana"/>
              </a:rPr>
              <a:t>e	sur	</a:t>
            </a:r>
            <a:r>
              <a:rPr spc="-10" dirty="0">
                <a:solidFill>
                  <a:prstClr val="black"/>
                </a:solidFill>
                <a:latin typeface="Verdana"/>
                <a:cs typeface="Verdana"/>
              </a:rPr>
              <a:t>q</a:t>
            </a:r>
            <a:r>
              <a:rPr dirty="0">
                <a:solidFill>
                  <a:prstClr val="black"/>
                </a:solidFill>
                <a:latin typeface="Verdana"/>
                <a:cs typeface="Verdana"/>
              </a:rPr>
              <a:t>u</a:t>
            </a:r>
            <a:r>
              <a:rPr spc="-10" dirty="0">
                <a:solidFill>
                  <a:prstClr val="black"/>
                </a:solidFill>
                <a:latin typeface="Verdana"/>
                <a:cs typeface="Verdana"/>
              </a:rPr>
              <a:t>e</a:t>
            </a:r>
            <a:r>
              <a:rPr spc="5" dirty="0">
                <a:solidFill>
                  <a:prstClr val="black"/>
                </a:solidFill>
                <a:latin typeface="Verdana"/>
                <a:cs typeface="Verdana"/>
              </a:rPr>
              <a:t>l</a:t>
            </a:r>
            <a:r>
              <a:rPr spc="-5" dirty="0">
                <a:solidFill>
                  <a:prstClr val="black"/>
                </a:solidFill>
                <a:latin typeface="Verdana"/>
                <a:cs typeface="Verdana"/>
              </a:rPr>
              <a:t>(s</a:t>
            </a:r>
            <a:r>
              <a:rPr dirty="0">
                <a:solidFill>
                  <a:prstClr val="black"/>
                </a:solidFill>
                <a:latin typeface="Verdana"/>
                <a:cs typeface="Verdana"/>
              </a:rPr>
              <a:t>)	</a:t>
            </a:r>
            <a:r>
              <a:rPr spc="-10" dirty="0">
                <a:solidFill>
                  <a:prstClr val="black"/>
                </a:solidFill>
                <a:latin typeface="Verdana"/>
                <a:cs typeface="Verdana"/>
              </a:rPr>
              <a:t>d</a:t>
            </a:r>
            <a:r>
              <a:rPr dirty="0">
                <a:solidFill>
                  <a:prstClr val="black"/>
                </a:solidFill>
                <a:latin typeface="Verdana"/>
                <a:cs typeface="Verdana"/>
              </a:rPr>
              <a:t>oc</a:t>
            </a:r>
            <a:r>
              <a:rPr spc="-10" dirty="0">
                <a:solidFill>
                  <a:prstClr val="black"/>
                </a:solidFill>
                <a:latin typeface="Verdana"/>
                <a:cs typeface="Verdana"/>
              </a:rPr>
              <a:t>u</a:t>
            </a:r>
            <a:r>
              <a:rPr dirty="0">
                <a:solidFill>
                  <a:prstClr val="black"/>
                </a:solidFill>
                <a:latin typeface="Verdana"/>
                <a:cs typeface="Verdana"/>
              </a:rPr>
              <a:t>m</a:t>
            </a:r>
            <a:r>
              <a:rPr spc="-10" dirty="0">
                <a:solidFill>
                  <a:prstClr val="black"/>
                </a:solidFill>
                <a:latin typeface="Verdana"/>
                <a:cs typeface="Verdana"/>
              </a:rPr>
              <a:t>e</a:t>
            </a:r>
            <a:r>
              <a:rPr dirty="0">
                <a:solidFill>
                  <a:prstClr val="black"/>
                </a:solidFill>
                <a:latin typeface="Verdana"/>
                <a:cs typeface="Verdana"/>
              </a:rPr>
              <a:t>nt(</a:t>
            </a:r>
            <a:r>
              <a:rPr spc="-10" dirty="0">
                <a:solidFill>
                  <a:prstClr val="black"/>
                </a:solidFill>
                <a:latin typeface="Verdana"/>
                <a:cs typeface="Verdana"/>
              </a:rPr>
              <a:t>s</a:t>
            </a:r>
            <a:r>
              <a:rPr dirty="0">
                <a:solidFill>
                  <a:prstClr val="black"/>
                </a:solidFill>
                <a:latin typeface="Verdana"/>
                <a:cs typeface="Verdana"/>
              </a:rPr>
              <a:t>)	</a:t>
            </a:r>
            <a:r>
              <a:rPr spc="-15" dirty="0">
                <a:solidFill>
                  <a:prstClr val="black"/>
                </a:solidFill>
                <a:latin typeface="Verdana"/>
                <a:cs typeface="Verdana"/>
              </a:rPr>
              <a:t>v</a:t>
            </a:r>
            <a:r>
              <a:rPr dirty="0">
                <a:solidFill>
                  <a:prstClr val="black"/>
                </a:solidFill>
                <a:latin typeface="Verdana"/>
                <a:cs typeface="Verdana"/>
              </a:rPr>
              <a:t>ous	</a:t>
            </a:r>
            <a:r>
              <a:rPr spc="-25" dirty="0">
                <a:solidFill>
                  <a:prstClr val="black"/>
                </a:solidFill>
                <a:latin typeface="Verdana"/>
                <a:cs typeface="Verdana"/>
              </a:rPr>
              <a:t>v</a:t>
            </a:r>
            <a:r>
              <a:rPr dirty="0">
                <a:solidFill>
                  <a:prstClr val="black"/>
                </a:solidFill>
                <a:latin typeface="Verdana"/>
                <a:cs typeface="Verdana"/>
              </a:rPr>
              <a:t>ous	a</a:t>
            </a:r>
            <a:r>
              <a:rPr spc="-15" dirty="0">
                <a:solidFill>
                  <a:prstClr val="black"/>
                </a:solidFill>
                <a:latin typeface="Verdana"/>
                <a:cs typeface="Verdana"/>
              </a:rPr>
              <a:t>p</a:t>
            </a:r>
            <a:r>
              <a:rPr spc="-10" dirty="0">
                <a:solidFill>
                  <a:prstClr val="black"/>
                </a:solidFill>
                <a:latin typeface="Verdana"/>
                <a:cs typeface="Verdana"/>
              </a:rPr>
              <a:t>p</a:t>
            </a:r>
            <a:r>
              <a:rPr dirty="0">
                <a:solidFill>
                  <a:prstClr val="black"/>
                </a:solidFill>
                <a:latin typeface="Verdana"/>
                <a:cs typeface="Verdana"/>
              </a:rPr>
              <a:t>u</a:t>
            </a:r>
            <a:r>
              <a:rPr spc="-15" dirty="0">
                <a:solidFill>
                  <a:prstClr val="black"/>
                </a:solidFill>
                <a:latin typeface="Verdana"/>
                <a:cs typeface="Verdana"/>
              </a:rPr>
              <a:t>y</a:t>
            </a:r>
            <a:r>
              <a:rPr spc="-5" dirty="0">
                <a:solidFill>
                  <a:prstClr val="black"/>
                </a:solidFill>
                <a:latin typeface="Verdana"/>
                <a:cs typeface="Verdana"/>
              </a:rPr>
              <a:t>e</a:t>
            </a:r>
            <a:r>
              <a:rPr dirty="0">
                <a:solidFill>
                  <a:prstClr val="black"/>
                </a:solidFill>
                <a:latin typeface="Verdana"/>
                <a:cs typeface="Verdana"/>
              </a:rPr>
              <a:t>z	</a:t>
            </a:r>
            <a:r>
              <a:rPr spc="5" dirty="0">
                <a:solidFill>
                  <a:prstClr val="black"/>
                </a:solidFill>
                <a:latin typeface="Verdana"/>
                <a:cs typeface="Verdana"/>
              </a:rPr>
              <a:t>(</a:t>
            </a:r>
            <a:r>
              <a:rPr dirty="0">
                <a:solidFill>
                  <a:prstClr val="black"/>
                </a:solidFill>
                <a:latin typeface="Verdana"/>
                <a:cs typeface="Verdana"/>
              </a:rPr>
              <a:t>num</a:t>
            </a:r>
            <a:r>
              <a:rPr spc="-10" dirty="0">
                <a:solidFill>
                  <a:prstClr val="black"/>
                </a:solidFill>
                <a:latin typeface="Verdana"/>
                <a:cs typeface="Verdana"/>
              </a:rPr>
              <a:t>é</a:t>
            </a:r>
            <a:r>
              <a:rPr dirty="0">
                <a:solidFill>
                  <a:prstClr val="black"/>
                </a:solidFill>
                <a:latin typeface="Verdana"/>
                <a:cs typeface="Verdana"/>
              </a:rPr>
              <a:t>ro	</a:t>
            </a:r>
            <a:r>
              <a:rPr spc="5" dirty="0">
                <a:solidFill>
                  <a:prstClr val="black"/>
                </a:solidFill>
                <a:latin typeface="Verdana"/>
                <a:cs typeface="Verdana"/>
              </a:rPr>
              <a:t>de</a:t>
            </a:r>
            <a:endParaRPr>
              <a:solidFill>
                <a:prstClr val="black"/>
              </a:solidFill>
              <a:latin typeface="Verdana"/>
              <a:cs typeface="Verdana"/>
            </a:endParaRPr>
          </a:p>
          <a:p>
            <a:pPr marL="12700">
              <a:spcBef>
                <a:spcPts val="1085"/>
              </a:spcBef>
            </a:pPr>
            <a:r>
              <a:rPr spc="-5" dirty="0">
                <a:solidFill>
                  <a:prstClr val="black"/>
                </a:solidFill>
                <a:latin typeface="Verdana"/>
                <a:cs typeface="Verdana"/>
              </a:rPr>
              <a:t>document).</a:t>
            </a:r>
            <a:endParaRPr>
              <a:solidFill>
                <a:prstClr val="black"/>
              </a:solidFill>
              <a:latin typeface="Verdana"/>
              <a:cs typeface="Verdana"/>
            </a:endParaRPr>
          </a:p>
          <a:p>
            <a:pPr>
              <a:spcBef>
                <a:spcPts val="20"/>
              </a:spcBef>
            </a:pPr>
            <a:endParaRPr sz="2250">
              <a:solidFill>
                <a:prstClr val="black"/>
              </a:solidFill>
              <a:latin typeface="Verdana"/>
              <a:cs typeface="Verdana"/>
            </a:endParaRPr>
          </a:p>
          <a:p>
            <a:pPr marL="227329"/>
            <a:r>
              <a:rPr b="1" spc="-5" dirty="0">
                <a:solidFill>
                  <a:srgbClr val="0000FF"/>
                </a:solidFill>
                <a:latin typeface="Verdana"/>
                <a:cs typeface="Verdana"/>
              </a:rPr>
              <a:t>4.3.</a:t>
            </a:r>
            <a:r>
              <a:rPr b="1" spc="-25" dirty="0">
                <a:solidFill>
                  <a:srgbClr val="0000FF"/>
                </a:solidFill>
                <a:latin typeface="Verdana"/>
                <a:cs typeface="Verdana"/>
              </a:rPr>
              <a:t> </a:t>
            </a:r>
            <a:r>
              <a:rPr b="1" spc="-5" dirty="0">
                <a:solidFill>
                  <a:srgbClr val="0000FF"/>
                </a:solidFill>
                <a:latin typeface="Verdana"/>
                <a:cs typeface="Verdana"/>
              </a:rPr>
              <a:t>Mettre</a:t>
            </a:r>
            <a:r>
              <a:rPr b="1" spc="15" dirty="0">
                <a:solidFill>
                  <a:srgbClr val="0000FF"/>
                </a:solidFill>
                <a:latin typeface="Verdana"/>
                <a:cs typeface="Verdana"/>
              </a:rPr>
              <a:t> </a:t>
            </a:r>
            <a:r>
              <a:rPr b="1" dirty="0">
                <a:solidFill>
                  <a:srgbClr val="0000FF"/>
                </a:solidFill>
                <a:latin typeface="Verdana"/>
                <a:cs typeface="Verdana"/>
              </a:rPr>
              <a:t>en</a:t>
            </a:r>
            <a:r>
              <a:rPr b="1" spc="-5" dirty="0">
                <a:solidFill>
                  <a:srgbClr val="0000FF"/>
                </a:solidFill>
                <a:latin typeface="Verdana"/>
                <a:cs typeface="Verdana"/>
              </a:rPr>
              <a:t> forme</a:t>
            </a:r>
            <a:r>
              <a:rPr b="1" spc="5" dirty="0">
                <a:solidFill>
                  <a:srgbClr val="0000FF"/>
                </a:solidFill>
                <a:latin typeface="Verdana"/>
                <a:cs typeface="Verdana"/>
              </a:rPr>
              <a:t> </a:t>
            </a:r>
            <a:r>
              <a:rPr b="1" spc="-5" dirty="0">
                <a:solidFill>
                  <a:srgbClr val="0000FF"/>
                </a:solidFill>
                <a:latin typeface="Verdana"/>
                <a:cs typeface="Verdana"/>
              </a:rPr>
              <a:t>l’information</a:t>
            </a:r>
            <a:endParaRPr>
              <a:solidFill>
                <a:prstClr val="black"/>
              </a:solidFill>
              <a:latin typeface="Verdana"/>
              <a:cs typeface="Verdana"/>
            </a:endParaRPr>
          </a:p>
          <a:p>
            <a:pPr>
              <a:spcBef>
                <a:spcPts val="5"/>
              </a:spcBef>
            </a:pPr>
            <a:endParaRPr sz="1750">
              <a:solidFill>
                <a:prstClr val="black"/>
              </a:solidFill>
              <a:latin typeface="Verdana"/>
              <a:cs typeface="Verdana"/>
            </a:endParaRPr>
          </a:p>
          <a:p>
            <a:pPr marL="12700" marR="7620">
              <a:lnSpc>
                <a:spcPct val="150100"/>
              </a:lnSpc>
              <a:tabLst>
                <a:tab pos="727075" algn="l"/>
                <a:tab pos="1436370" algn="l"/>
                <a:tab pos="2527300" algn="l"/>
                <a:tab pos="3306445" algn="l"/>
                <a:tab pos="3980179" algn="l"/>
                <a:tab pos="4638040" algn="l"/>
                <a:tab pos="5290820" algn="l"/>
                <a:tab pos="5628005" algn="l"/>
                <a:tab pos="6173470" algn="l"/>
                <a:tab pos="6913880" algn="l"/>
                <a:tab pos="7371080" algn="l"/>
                <a:tab pos="8736965" algn="l"/>
                <a:tab pos="9660255" algn="l"/>
                <a:tab pos="10075545" algn="l"/>
                <a:tab pos="10809605" algn="l"/>
                <a:tab pos="11516995" algn="l"/>
              </a:tabLst>
            </a:pPr>
            <a:r>
              <a:rPr dirty="0">
                <a:solidFill>
                  <a:prstClr val="black"/>
                </a:solidFill>
                <a:latin typeface="Verdana"/>
                <a:cs typeface="Verdana"/>
              </a:rPr>
              <a:t>Dans	c</a:t>
            </a:r>
            <a:r>
              <a:rPr spc="-10" dirty="0">
                <a:solidFill>
                  <a:prstClr val="black"/>
                </a:solidFill>
                <a:latin typeface="Verdana"/>
                <a:cs typeface="Verdana"/>
              </a:rPr>
              <a:t>e</a:t>
            </a:r>
            <a:r>
              <a:rPr spc="-5" dirty="0">
                <a:solidFill>
                  <a:prstClr val="black"/>
                </a:solidFill>
                <a:latin typeface="Verdana"/>
                <a:cs typeface="Verdana"/>
              </a:rPr>
              <a:t>tt</a:t>
            </a:r>
            <a:r>
              <a:rPr dirty="0">
                <a:solidFill>
                  <a:prstClr val="black"/>
                </a:solidFill>
                <a:latin typeface="Verdana"/>
                <a:cs typeface="Verdana"/>
              </a:rPr>
              <a:t>e	</a:t>
            </a:r>
            <a:r>
              <a:rPr spc="-10" dirty="0">
                <a:solidFill>
                  <a:prstClr val="black"/>
                </a:solidFill>
                <a:latin typeface="Verdana"/>
                <a:cs typeface="Verdana"/>
              </a:rPr>
              <a:t>d</a:t>
            </a:r>
            <a:r>
              <a:rPr dirty="0">
                <a:solidFill>
                  <a:prstClr val="black"/>
                </a:solidFill>
                <a:latin typeface="Verdana"/>
                <a:cs typeface="Verdana"/>
              </a:rPr>
              <a:t>e</a:t>
            </a:r>
            <a:r>
              <a:rPr spc="-5" dirty="0">
                <a:solidFill>
                  <a:prstClr val="black"/>
                </a:solidFill>
                <a:latin typeface="Verdana"/>
                <a:cs typeface="Verdana"/>
              </a:rPr>
              <a:t>r</a:t>
            </a:r>
            <a:r>
              <a:rPr dirty="0">
                <a:solidFill>
                  <a:prstClr val="black"/>
                </a:solidFill>
                <a:latin typeface="Verdana"/>
                <a:cs typeface="Verdana"/>
              </a:rPr>
              <a:t>n</a:t>
            </a:r>
            <a:r>
              <a:rPr spc="10" dirty="0">
                <a:solidFill>
                  <a:prstClr val="black"/>
                </a:solidFill>
                <a:latin typeface="Verdana"/>
                <a:cs typeface="Verdana"/>
              </a:rPr>
              <a:t>i</a:t>
            </a:r>
            <a:r>
              <a:rPr dirty="0">
                <a:solidFill>
                  <a:prstClr val="black"/>
                </a:solidFill>
                <a:latin typeface="Verdana"/>
                <a:cs typeface="Verdana"/>
              </a:rPr>
              <a:t>è</a:t>
            </a:r>
            <a:r>
              <a:rPr spc="-5" dirty="0">
                <a:solidFill>
                  <a:prstClr val="black"/>
                </a:solidFill>
                <a:latin typeface="Verdana"/>
                <a:cs typeface="Verdana"/>
              </a:rPr>
              <a:t>r</a:t>
            </a:r>
            <a:r>
              <a:rPr dirty="0">
                <a:solidFill>
                  <a:prstClr val="black"/>
                </a:solidFill>
                <a:latin typeface="Verdana"/>
                <a:cs typeface="Verdana"/>
              </a:rPr>
              <a:t>e	é</a:t>
            </a:r>
            <a:r>
              <a:rPr spc="-5" dirty="0">
                <a:solidFill>
                  <a:prstClr val="black"/>
                </a:solidFill>
                <a:latin typeface="Verdana"/>
                <a:cs typeface="Verdana"/>
              </a:rPr>
              <a:t>t</a:t>
            </a:r>
            <a:r>
              <a:rPr spc="5" dirty="0">
                <a:solidFill>
                  <a:prstClr val="black"/>
                </a:solidFill>
                <a:latin typeface="Verdana"/>
                <a:cs typeface="Verdana"/>
              </a:rPr>
              <a:t>a</a:t>
            </a:r>
            <a:r>
              <a:rPr spc="-10" dirty="0">
                <a:solidFill>
                  <a:prstClr val="black"/>
                </a:solidFill>
                <a:latin typeface="Verdana"/>
                <a:cs typeface="Verdana"/>
              </a:rPr>
              <a:t>p</a:t>
            </a:r>
            <a:r>
              <a:rPr dirty="0">
                <a:solidFill>
                  <a:prstClr val="black"/>
                </a:solidFill>
                <a:latin typeface="Verdana"/>
                <a:cs typeface="Verdana"/>
              </a:rPr>
              <a:t>e	</a:t>
            </a:r>
            <a:r>
              <a:rPr spc="-10" dirty="0">
                <a:solidFill>
                  <a:prstClr val="black"/>
                </a:solidFill>
                <a:latin typeface="Verdana"/>
                <a:cs typeface="Verdana"/>
              </a:rPr>
              <a:t>v</a:t>
            </a:r>
            <a:r>
              <a:rPr dirty="0">
                <a:solidFill>
                  <a:prstClr val="black"/>
                </a:solidFill>
                <a:latin typeface="Verdana"/>
                <a:cs typeface="Verdana"/>
              </a:rPr>
              <a:t>ous	a</a:t>
            </a:r>
            <a:r>
              <a:rPr spc="10" dirty="0">
                <a:solidFill>
                  <a:prstClr val="black"/>
                </a:solidFill>
                <a:latin typeface="Verdana"/>
                <a:cs typeface="Verdana"/>
              </a:rPr>
              <a:t>l</a:t>
            </a:r>
            <a:r>
              <a:rPr spc="5" dirty="0">
                <a:solidFill>
                  <a:prstClr val="black"/>
                </a:solidFill>
                <a:latin typeface="Verdana"/>
                <a:cs typeface="Verdana"/>
              </a:rPr>
              <a:t>l</a:t>
            </a:r>
            <a:r>
              <a:rPr dirty="0">
                <a:solidFill>
                  <a:prstClr val="black"/>
                </a:solidFill>
                <a:latin typeface="Verdana"/>
                <a:cs typeface="Verdana"/>
              </a:rPr>
              <a:t>ez	fa</a:t>
            </a:r>
            <a:r>
              <a:rPr spc="10" dirty="0">
                <a:solidFill>
                  <a:prstClr val="black"/>
                </a:solidFill>
                <a:latin typeface="Verdana"/>
                <a:cs typeface="Verdana"/>
              </a:rPr>
              <a:t>i</a:t>
            </a:r>
            <a:r>
              <a:rPr dirty="0">
                <a:solidFill>
                  <a:prstClr val="black"/>
                </a:solidFill>
                <a:latin typeface="Verdana"/>
                <a:cs typeface="Verdana"/>
              </a:rPr>
              <a:t>re	</a:t>
            </a:r>
            <a:r>
              <a:rPr spc="10" dirty="0">
                <a:solidFill>
                  <a:prstClr val="black"/>
                </a:solidFill>
                <a:latin typeface="Verdana"/>
                <a:cs typeface="Verdana"/>
              </a:rPr>
              <a:t>l</a:t>
            </a:r>
            <a:r>
              <a:rPr dirty="0">
                <a:solidFill>
                  <a:prstClr val="black"/>
                </a:solidFill>
                <a:latin typeface="Verdana"/>
                <a:cs typeface="Verdana"/>
              </a:rPr>
              <a:t>e	</a:t>
            </a:r>
            <a:r>
              <a:rPr spc="5" dirty="0">
                <a:solidFill>
                  <a:prstClr val="black"/>
                </a:solidFill>
                <a:latin typeface="Verdana"/>
                <a:cs typeface="Verdana"/>
              </a:rPr>
              <a:t>li</a:t>
            </a:r>
            <a:r>
              <a:rPr dirty="0">
                <a:solidFill>
                  <a:prstClr val="black"/>
                </a:solidFill>
                <a:latin typeface="Verdana"/>
                <a:cs typeface="Verdana"/>
              </a:rPr>
              <a:t>en	en</a:t>
            </a:r>
            <a:r>
              <a:rPr spc="-5" dirty="0">
                <a:solidFill>
                  <a:prstClr val="black"/>
                </a:solidFill>
                <a:latin typeface="Verdana"/>
                <a:cs typeface="Verdana"/>
              </a:rPr>
              <a:t>t</a:t>
            </a:r>
            <a:r>
              <a:rPr dirty="0">
                <a:solidFill>
                  <a:prstClr val="black"/>
                </a:solidFill>
                <a:latin typeface="Verdana"/>
                <a:cs typeface="Verdana"/>
              </a:rPr>
              <a:t>re	</a:t>
            </a:r>
            <a:r>
              <a:rPr spc="5" dirty="0">
                <a:solidFill>
                  <a:prstClr val="black"/>
                </a:solidFill>
                <a:latin typeface="Verdana"/>
                <a:cs typeface="Verdana"/>
              </a:rPr>
              <a:t>l</a:t>
            </a:r>
            <a:r>
              <a:rPr dirty="0">
                <a:solidFill>
                  <a:prstClr val="black"/>
                </a:solidFill>
                <a:latin typeface="Verdana"/>
                <a:cs typeface="Verdana"/>
              </a:rPr>
              <a:t>es	</a:t>
            </a:r>
            <a:r>
              <a:rPr spc="-10" dirty="0">
                <a:solidFill>
                  <a:prstClr val="black"/>
                </a:solidFill>
                <a:latin typeface="Verdana"/>
                <a:cs typeface="Verdana"/>
              </a:rPr>
              <a:t>d</a:t>
            </a:r>
            <a:r>
              <a:rPr spc="5" dirty="0">
                <a:solidFill>
                  <a:prstClr val="black"/>
                </a:solidFill>
                <a:latin typeface="Verdana"/>
                <a:cs typeface="Verdana"/>
              </a:rPr>
              <a:t>i</a:t>
            </a:r>
            <a:r>
              <a:rPr dirty="0">
                <a:solidFill>
                  <a:prstClr val="black"/>
                </a:solidFill>
                <a:latin typeface="Verdana"/>
                <a:cs typeface="Verdana"/>
              </a:rPr>
              <a:t>ffér</a:t>
            </a:r>
            <a:r>
              <a:rPr spc="-5" dirty="0">
                <a:solidFill>
                  <a:prstClr val="black"/>
                </a:solidFill>
                <a:latin typeface="Verdana"/>
                <a:cs typeface="Verdana"/>
              </a:rPr>
              <a:t>e</a:t>
            </a:r>
            <a:r>
              <a:rPr spc="10" dirty="0">
                <a:solidFill>
                  <a:prstClr val="black"/>
                </a:solidFill>
                <a:latin typeface="Verdana"/>
                <a:cs typeface="Verdana"/>
              </a:rPr>
              <a:t>n</a:t>
            </a:r>
            <a:r>
              <a:rPr spc="-5" dirty="0">
                <a:solidFill>
                  <a:prstClr val="black"/>
                </a:solidFill>
                <a:latin typeface="Verdana"/>
                <a:cs typeface="Verdana"/>
              </a:rPr>
              <a:t>t</a:t>
            </a:r>
            <a:r>
              <a:rPr spc="-10" dirty="0">
                <a:solidFill>
                  <a:prstClr val="black"/>
                </a:solidFill>
                <a:latin typeface="Verdana"/>
                <a:cs typeface="Verdana"/>
              </a:rPr>
              <a:t>e</a:t>
            </a:r>
            <a:r>
              <a:rPr dirty="0">
                <a:solidFill>
                  <a:prstClr val="black"/>
                </a:solidFill>
                <a:latin typeface="Verdana"/>
                <a:cs typeface="Verdana"/>
              </a:rPr>
              <a:t>s	</a:t>
            </a:r>
            <a:r>
              <a:rPr spc="5" dirty="0">
                <a:solidFill>
                  <a:prstClr val="black"/>
                </a:solidFill>
                <a:latin typeface="Verdana"/>
                <a:cs typeface="Verdana"/>
              </a:rPr>
              <a:t>p</a:t>
            </a:r>
            <a:r>
              <a:rPr dirty="0">
                <a:solidFill>
                  <a:prstClr val="black"/>
                </a:solidFill>
                <a:latin typeface="Verdana"/>
                <a:cs typeface="Verdana"/>
              </a:rPr>
              <a:t>art</a:t>
            </a:r>
            <a:r>
              <a:rPr spc="5" dirty="0">
                <a:solidFill>
                  <a:prstClr val="black"/>
                </a:solidFill>
                <a:latin typeface="Verdana"/>
                <a:cs typeface="Verdana"/>
              </a:rPr>
              <a:t>i</a:t>
            </a:r>
            <a:r>
              <a:rPr dirty="0">
                <a:solidFill>
                  <a:prstClr val="black"/>
                </a:solidFill>
                <a:latin typeface="Verdana"/>
                <a:cs typeface="Verdana"/>
              </a:rPr>
              <a:t>es	</a:t>
            </a:r>
            <a:r>
              <a:rPr spc="-10" dirty="0">
                <a:solidFill>
                  <a:prstClr val="black"/>
                </a:solidFill>
                <a:latin typeface="Verdana"/>
                <a:cs typeface="Verdana"/>
              </a:rPr>
              <a:t>d</a:t>
            </a:r>
            <a:r>
              <a:rPr dirty="0">
                <a:solidFill>
                  <a:prstClr val="black"/>
                </a:solidFill>
                <a:latin typeface="Verdana"/>
                <a:cs typeface="Verdana"/>
              </a:rPr>
              <a:t>e	</a:t>
            </a:r>
            <a:r>
              <a:rPr spc="-10" dirty="0">
                <a:solidFill>
                  <a:prstClr val="black"/>
                </a:solidFill>
                <a:latin typeface="Verdana"/>
                <a:cs typeface="Verdana"/>
              </a:rPr>
              <a:t>v</a:t>
            </a:r>
            <a:r>
              <a:rPr dirty="0">
                <a:solidFill>
                  <a:prstClr val="black"/>
                </a:solidFill>
                <a:latin typeface="Verdana"/>
                <a:cs typeface="Verdana"/>
              </a:rPr>
              <a:t>o</a:t>
            </a:r>
            <a:r>
              <a:rPr spc="5" dirty="0">
                <a:solidFill>
                  <a:prstClr val="black"/>
                </a:solidFill>
                <a:latin typeface="Verdana"/>
                <a:cs typeface="Verdana"/>
              </a:rPr>
              <a:t>t</a:t>
            </a:r>
            <a:r>
              <a:rPr dirty="0">
                <a:solidFill>
                  <a:prstClr val="black"/>
                </a:solidFill>
                <a:latin typeface="Verdana"/>
                <a:cs typeface="Verdana"/>
              </a:rPr>
              <a:t>re	sujet	</a:t>
            </a:r>
            <a:r>
              <a:rPr spc="-5" dirty="0">
                <a:solidFill>
                  <a:prstClr val="black"/>
                </a:solidFill>
                <a:latin typeface="Verdana"/>
                <a:cs typeface="Verdana"/>
              </a:rPr>
              <a:t>et  </a:t>
            </a:r>
            <a:r>
              <a:rPr dirty="0">
                <a:solidFill>
                  <a:prstClr val="black"/>
                </a:solidFill>
                <a:latin typeface="Verdana"/>
                <a:cs typeface="Verdana"/>
              </a:rPr>
              <a:t>finalement </a:t>
            </a:r>
            <a:r>
              <a:rPr spc="5" dirty="0">
                <a:solidFill>
                  <a:prstClr val="black"/>
                </a:solidFill>
                <a:latin typeface="Verdana"/>
                <a:cs typeface="Verdana"/>
              </a:rPr>
              <a:t>le</a:t>
            </a:r>
            <a:r>
              <a:rPr spc="10" dirty="0">
                <a:solidFill>
                  <a:prstClr val="black"/>
                </a:solidFill>
                <a:latin typeface="Verdana"/>
                <a:cs typeface="Verdana"/>
              </a:rPr>
              <a:t> </a:t>
            </a:r>
            <a:r>
              <a:rPr spc="-5" dirty="0">
                <a:solidFill>
                  <a:prstClr val="black"/>
                </a:solidFill>
                <a:latin typeface="Verdana"/>
                <a:cs typeface="Verdana"/>
              </a:rPr>
              <a:t>plan</a:t>
            </a:r>
            <a:r>
              <a:rPr spc="-10" dirty="0">
                <a:solidFill>
                  <a:prstClr val="black"/>
                </a:solidFill>
                <a:latin typeface="Verdana"/>
                <a:cs typeface="Verdana"/>
              </a:rPr>
              <a:t> </a:t>
            </a:r>
            <a:r>
              <a:rPr dirty="0">
                <a:solidFill>
                  <a:prstClr val="black"/>
                </a:solidFill>
                <a:latin typeface="Verdana"/>
                <a:cs typeface="Verdana"/>
              </a:rPr>
              <a:t>final</a:t>
            </a:r>
            <a:r>
              <a:rPr spc="-5" dirty="0">
                <a:solidFill>
                  <a:prstClr val="black"/>
                </a:solidFill>
                <a:latin typeface="Verdana"/>
                <a:cs typeface="Verdana"/>
              </a:rPr>
              <a:t> de</a:t>
            </a:r>
            <a:r>
              <a:rPr spc="20" dirty="0">
                <a:solidFill>
                  <a:prstClr val="black"/>
                </a:solidFill>
                <a:latin typeface="Verdana"/>
                <a:cs typeface="Verdana"/>
              </a:rPr>
              <a:t> </a:t>
            </a:r>
            <a:r>
              <a:rPr spc="5" dirty="0">
                <a:solidFill>
                  <a:prstClr val="black"/>
                </a:solidFill>
                <a:latin typeface="Verdana"/>
                <a:cs typeface="Verdana"/>
              </a:rPr>
              <a:t>la</a:t>
            </a:r>
            <a:r>
              <a:rPr spc="-10" dirty="0">
                <a:solidFill>
                  <a:prstClr val="black"/>
                </a:solidFill>
                <a:latin typeface="Verdana"/>
                <a:cs typeface="Verdana"/>
              </a:rPr>
              <a:t> </a:t>
            </a:r>
            <a:r>
              <a:rPr spc="-5" dirty="0">
                <a:solidFill>
                  <a:prstClr val="black"/>
                </a:solidFill>
                <a:latin typeface="Verdana"/>
                <a:cs typeface="Verdana"/>
              </a:rPr>
              <a:t>recherche</a:t>
            </a:r>
            <a:r>
              <a:rPr spc="5" dirty="0">
                <a:solidFill>
                  <a:prstClr val="black"/>
                </a:solidFill>
                <a:latin typeface="Verdana"/>
                <a:cs typeface="Verdana"/>
              </a:rPr>
              <a:t> </a:t>
            </a:r>
            <a:r>
              <a:rPr spc="-5" dirty="0">
                <a:solidFill>
                  <a:prstClr val="black"/>
                </a:solidFill>
                <a:latin typeface="Verdana"/>
                <a:cs typeface="Verdana"/>
              </a:rPr>
              <a:t>documentaire.</a:t>
            </a:r>
            <a:endParaRPr>
              <a:solidFill>
                <a:prstClr val="black"/>
              </a:solidFill>
              <a:latin typeface="Verdana"/>
              <a:cs typeface="Verdana"/>
            </a:endParaRPr>
          </a:p>
          <a:p>
            <a:pPr marL="343535" indent="-331470">
              <a:spcBef>
                <a:spcPts val="1080"/>
              </a:spcBef>
              <a:buFontTx/>
              <a:buAutoNum type="arabicParenR"/>
              <a:tabLst>
                <a:tab pos="344170" algn="l"/>
              </a:tabLst>
            </a:pPr>
            <a:r>
              <a:rPr spc="-10" dirty="0">
                <a:solidFill>
                  <a:prstClr val="black"/>
                </a:solidFill>
                <a:latin typeface="Verdana"/>
                <a:cs typeface="Verdana"/>
              </a:rPr>
              <a:t>Relier</a:t>
            </a:r>
            <a:r>
              <a:rPr spc="-25" dirty="0">
                <a:solidFill>
                  <a:prstClr val="black"/>
                </a:solidFill>
                <a:latin typeface="Verdana"/>
                <a:cs typeface="Verdana"/>
              </a:rPr>
              <a:t> </a:t>
            </a:r>
            <a:r>
              <a:rPr dirty="0">
                <a:solidFill>
                  <a:prstClr val="black"/>
                </a:solidFill>
                <a:latin typeface="Verdana"/>
                <a:cs typeface="Verdana"/>
              </a:rPr>
              <a:t>les</a:t>
            </a:r>
            <a:r>
              <a:rPr spc="-5" dirty="0">
                <a:solidFill>
                  <a:prstClr val="black"/>
                </a:solidFill>
                <a:latin typeface="Verdana"/>
                <a:cs typeface="Verdana"/>
              </a:rPr>
              <a:t> consignes.</a:t>
            </a:r>
            <a:endParaRPr>
              <a:solidFill>
                <a:prstClr val="black"/>
              </a:solidFill>
              <a:latin typeface="Verdana"/>
              <a:cs typeface="Verdana"/>
            </a:endParaRPr>
          </a:p>
          <a:p>
            <a:pPr marL="394970" indent="-382905">
              <a:spcBef>
                <a:spcPts val="1080"/>
              </a:spcBef>
              <a:buFontTx/>
              <a:buAutoNum type="arabicParenR"/>
              <a:tabLst>
                <a:tab pos="394970" algn="l"/>
                <a:tab pos="395605" algn="l"/>
                <a:tab pos="1440815" algn="l"/>
                <a:tab pos="1949450" algn="l"/>
                <a:tab pos="2795905" algn="l"/>
                <a:tab pos="3210560" algn="l"/>
                <a:tab pos="3569970" algn="l"/>
                <a:tab pos="5016500" algn="l"/>
                <a:tab pos="5567045" algn="l"/>
                <a:tab pos="6668770" algn="l"/>
                <a:tab pos="7089140" algn="l"/>
                <a:tab pos="7727950" algn="l"/>
                <a:tab pos="8141334" algn="l"/>
                <a:tab pos="9497695" algn="l"/>
                <a:tab pos="10692765" algn="l"/>
                <a:tab pos="11200130" algn="l"/>
              </a:tabLst>
            </a:pPr>
            <a:r>
              <a:rPr spc="-5" dirty="0">
                <a:solidFill>
                  <a:prstClr val="black"/>
                </a:solidFill>
                <a:latin typeface="Verdana"/>
                <a:cs typeface="Verdana"/>
              </a:rPr>
              <a:t>R</a:t>
            </a:r>
            <a:r>
              <a:rPr spc="-10" dirty="0">
                <a:solidFill>
                  <a:prstClr val="black"/>
                </a:solidFill>
                <a:latin typeface="Verdana"/>
                <a:cs typeface="Verdana"/>
              </a:rPr>
              <a:t>é</a:t>
            </a:r>
            <a:r>
              <a:rPr dirty="0">
                <a:solidFill>
                  <a:prstClr val="black"/>
                </a:solidFill>
                <a:latin typeface="Verdana"/>
                <a:cs typeface="Verdana"/>
              </a:rPr>
              <a:t>a</a:t>
            </a:r>
            <a:r>
              <a:rPr spc="10" dirty="0">
                <a:solidFill>
                  <a:prstClr val="black"/>
                </a:solidFill>
                <a:latin typeface="Verdana"/>
                <a:cs typeface="Verdana"/>
              </a:rPr>
              <a:t>l</a:t>
            </a:r>
            <a:r>
              <a:rPr spc="5" dirty="0">
                <a:solidFill>
                  <a:prstClr val="black"/>
                </a:solidFill>
                <a:latin typeface="Verdana"/>
                <a:cs typeface="Verdana"/>
              </a:rPr>
              <a:t>i</a:t>
            </a:r>
            <a:r>
              <a:rPr dirty="0">
                <a:solidFill>
                  <a:prstClr val="black"/>
                </a:solidFill>
                <a:latin typeface="Verdana"/>
                <a:cs typeface="Verdana"/>
              </a:rPr>
              <a:t>s</a:t>
            </a:r>
            <a:r>
              <a:rPr spc="-10" dirty="0">
                <a:solidFill>
                  <a:prstClr val="black"/>
                </a:solidFill>
                <a:latin typeface="Verdana"/>
                <a:cs typeface="Verdana"/>
              </a:rPr>
              <a:t>e</a:t>
            </a:r>
            <a:r>
              <a:rPr dirty="0">
                <a:solidFill>
                  <a:prstClr val="black"/>
                </a:solidFill>
                <a:latin typeface="Verdana"/>
                <a:cs typeface="Verdana"/>
              </a:rPr>
              <a:t>r	</a:t>
            </a:r>
            <a:r>
              <a:rPr spc="5" dirty="0">
                <a:solidFill>
                  <a:prstClr val="black"/>
                </a:solidFill>
                <a:latin typeface="Verdana"/>
                <a:cs typeface="Verdana"/>
              </a:rPr>
              <a:t>t</a:t>
            </a:r>
            <a:r>
              <a:rPr dirty="0">
                <a:solidFill>
                  <a:prstClr val="black"/>
                </a:solidFill>
                <a:latin typeface="Verdana"/>
                <a:cs typeface="Verdana"/>
              </a:rPr>
              <a:t>on	</a:t>
            </a:r>
            <a:r>
              <a:rPr spc="-5" dirty="0">
                <a:solidFill>
                  <a:prstClr val="black"/>
                </a:solidFill>
                <a:latin typeface="Verdana"/>
                <a:cs typeface="Verdana"/>
              </a:rPr>
              <a:t>t</a:t>
            </a:r>
            <a:r>
              <a:rPr spc="-40" dirty="0">
                <a:solidFill>
                  <a:prstClr val="black"/>
                </a:solidFill>
                <a:latin typeface="Verdana"/>
                <a:cs typeface="Verdana"/>
              </a:rPr>
              <a:t>r</a:t>
            </a:r>
            <a:r>
              <a:rPr spc="-15" dirty="0">
                <a:solidFill>
                  <a:prstClr val="black"/>
                </a:solidFill>
                <a:latin typeface="Verdana"/>
                <a:cs typeface="Verdana"/>
              </a:rPr>
              <a:t>a</a:t>
            </a:r>
            <a:r>
              <a:rPr spc="-45" dirty="0">
                <a:solidFill>
                  <a:prstClr val="black"/>
                </a:solidFill>
                <a:latin typeface="Verdana"/>
                <a:cs typeface="Verdana"/>
              </a:rPr>
              <a:t>v</a:t>
            </a:r>
            <a:r>
              <a:rPr dirty="0">
                <a:solidFill>
                  <a:prstClr val="black"/>
                </a:solidFill>
                <a:latin typeface="Verdana"/>
                <a:cs typeface="Verdana"/>
              </a:rPr>
              <a:t>a</a:t>
            </a:r>
            <a:r>
              <a:rPr spc="10" dirty="0">
                <a:solidFill>
                  <a:prstClr val="black"/>
                </a:solidFill>
                <a:latin typeface="Verdana"/>
                <a:cs typeface="Verdana"/>
              </a:rPr>
              <a:t>i</a:t>
            </a:r>
            <a:r>
              <a:rPr dirty="0">
                <a:solidFill>
                  <a:prstClr val="black"/>
                </a:solidFill>
                <a:latin typeface="Verdana"/>
                <a:cs typeface="Verdana"/>
              </a:rPr>
              <a:t>l	</a:t>
            </a:r>
            <a:r>
              <a:rPr spc="-5" dirty="0">
                <a:solidFill>
                  <a:prstClr val="black"/>
                </a:solidFill>
                <a:latin typeface="Verdana"/>
                <a:cs typeface="Verdana"/>
              </a:rPr>
              <a:t>e</a:t>
            </a:r>
            <a:r>
              <a:rPr dirty="0">
                <a:solidFill>
                  <a:prstClr val="black"/>
                </a:solidFill>
                <a:latin typeface="Verdana"/>
                <a:cs typeface="Verdana"/>
              </a:rPr>
              <a:t>n	</a:t>
            </a:r>
            <a:r>
              <a:rPr spc="-5" dirty="0">
                <a:solidFill>
                  <a:prstClr val="black"/>
                </a:solidFill>
                <a:latin typeface="Verdana"/>
                <a:cs typeface="Verdana"/>
              </a:rPr>
              <a:t>t</a:t>
            </a:r>
            <a:r>
              <a:rPr dirty="0">
                <a:solidFill>
                  <a:prstClr val="black"/>
                </a:solidFill>
                <a:latin typeface="Verdana"/>
                <a:cs typeface="Verdana"/>
              </a:rPr>
              <a:t>e	confor</a:t>
            </a:r>
            <a:r>
              <a:rPr spc="-15" dirty="0">
                <a:solidFill>
                  <a:prstClr val="black"/>
                </a:solidFill>
                <a:latin typeface="Verdana"/>
                <a:cs typeface="Verdana"/>
              </a:rPr>
              <a:t>m</a:t>
            </a:r>
            <a:r>
              <a:rPr dirty="0">
                <a:solidFill>
                  <a:prstClr val="black"/>
                </a:solidFill>
                <a:latin typeface="Verdana"/>
                <a:cs typeface="Verdana"/>
              </a:rPr>
              <a:t>ant	aux	o</a:t>
            </a:r>
            <a:r>
              <a:rPr spc="-10" dirty="0">
                <a:solidFill>
                  <a:prstClr val="black"/>
                </a:solidFill>
                <a:latin typeface="Verdana"/>
                <a:cs typeface="Verdana"/>
              </a:rPr>
              <a:t>b</a:t>
            </a:r>
            <a:r>
              <a:rPr spc="-5" dirty="0">
                <a:solidFill>
                  <a:prstClr val="black"/>
                </a:solidFill>
                <a:latin typeface="Verdana"/>
                <a:cs typeface="Verdana"/>
              </a:rPr>
              <a:t>ject</a:t>
            </a:r>
            <a:r>
              <a:rPr spc="5" dirty="0">
                <a:solidFill>
                  <a:prstClr val="black"/>
                </a:solidFill>
                <a:latin typeface="Verdana"/>
                <a:cs typeface="Verdana"/>
              </a:rPr>
              <a:t>i</a:t>
            </a:r>
            <a:r>
              <a:rPr dirty="0">
                <a:solidFill>
                  <a:prstClr val="black"/>
                </a:solidFill>
                <a:latin typeface="Verdana"/>
                <a:cs typeface="Verdana"/>
              </a:rPr>
              <a:t>fs	</a:t>
            </a:r>
            <a:r>
              <a:rPr spc="-10" dirty="0">
                <a:solidFill>
                  <a:prstClr val="black"/>
                </a:solidFill>
                <a:latin typeface="Verdana"/>
                <a:cs typeface="Verdana"/>
              </a:rPr>
              <a:t>d</a:t>
            </a:r>
            <a:r>
              <a:rPr dirty="0">
                <a:solidFill>
                  <a:prstClr val="black"/>
                </a:solidFill>
                <a:latin typeface="Verdana"/>
                <a:cs typeface="Verdana"/>
              </a:rPr>
              <a:t>u	</a:t>
            </a:r>
            <a:r>
              <a:rPr spc="-15" dirty="0">
                <a:solidFill>
                  <a:prstClr val="black"/>
                </a:solidFill>
                <a:latin typeface="Verdana"/>
                <a:cs typeface="Verdana"/>
              </a:rPr>
              <a:t>t</a:t>
            </a:r>
            <a:r>
              <a:rPr spc="10" dirty="0">
                <a:solidFill>
                  <a:prstClr val="black"/>
                </a:solidFill>
                <a:latin typeface="Verdana"/>
                <a:cs typeface="Verdana"/>
              </a:rPr>
              <a:t>y</a:t>
            </a:r>
            <a:r>
              <a:rPr spc="-10" dirty="0">
                <a:solidFill>
                  <a:prstClr val="black"/>
                </a:solidFill>
                <a:latin typeface="Verdana"/>
                <a:cs typeface="Verdana"/>
              </a:rPr>
              <a:t>p</a:t>
            </a:r>
            <a:r>
              <a:rPr dirty="0">
                <a:solidFill>
                  <a:prstClr val="black"/>
                </a:solidFill>
                <a:latin typeface="Verdana"/>
                <a:cs typeface="Verdana"/>
              </a:rPr>
              <a:t>e	</a:t>
            </a:r>
            <a:r>
              <a:rPr spc="-10" dirty="0">
                <a:solidFill>
                  <a:prstClr val="black"/>
                </a:solidFill>
                <a:latin typeface="Verdana"/>
                <a:cs typeface="Verdana"/>
              </a:rPr>
              <a:t>d</a:t>
            </a:r>
            <a:r>
              <a:rPr dirty="0">
                <a:solidFill>
                  <a:prstClr val="black"/>
                </a:solidFill>
                <a:latin typeface="Verdana"/>
                <a:cs typeface="Verdana"/>
              </a:rPr>
              <a:t>e	</a:t>
            </a:r>
            <a:r>
              <a:rPr spc="-10" dirty="0">
                <a:solidFill>
                  <a:prstClr val="black"/>
                </a:solidFill>
                <a:latin typeface="Verdana"/>
                <a:cs typeface="Verdana"/>
              </a:rPr>
              <a:t>p</a:t>
            </a:r>
            <a:r>
              <a:rPr dirty="0">
                <a:solidFill>
                  <a:prstClr val="black"/>
                </a:solidFill>
                <a:latin typeface="Verdana"/>
                <a:cs typeface="Verdana"/>
              </a:rPr>
              <a:t>ro</a:t>
            </a:r>
            <a:r>
              <a:rPr spc="-10" dirty="0">
                <a:solidFill>
                  <a:prstClr val="black"/>
                </a:solidFill>
                <a:latin typeface="Verdana"/>
                <a:cs typeface="Verdana"/>
              </a:rPr>
              <a:t>d</a:t>
            </a:r>
            <a:r>
              <a:rPr dirty="0">
                <a:solidFill>
                  <a:prstClr val="black"/>
                </a:solidFill>
                <a:latin typeface="Verdana"/>
                <a:cs typeface="Verdana"/>
              </a:rPr>
              <a:t>uct</a:t>
            </a:r>
            <a:r>
              <a:rPr spc="20" dirty="0">
                <a:solidFill>
                  <a:prstClr val="black"/>
                </a:solidFill>
                <a:latin typeface="Verdana"/>
                <a:cs typeface="Verdana"/>
              </a:rPr>
              <a:t>i</a:t>
            </a:r>
            <a:r>
              <a:rPr dirty="0">
                <a:solidFill>
                  <a:prstClr val="black"/>
                </a:solidFill>
                <a:latin typeface="Verdana"/>
                <a:cs typeface="Verdana"/>
              </a:rPr>
              <a:t>on	</a:t>
            </a:r>
            <a:r>
              <a:rPr spc="-10" dirty="0">
                <a:solidFill>
                  <a:prstClr val="black"/>
                </a:solidFill>
                <a:latin typeface="Verdana"/>
                <a:cs typeface="Verdana"/>
              </a:rPr>
              <a:t>d</a:t>
            </a:r>
            <a:r>
              <a:rPr dirty="0">
                <a:solidFill>
                  <a:prstClr val="black"/>
                </a:solidFill>
                <a:latin typeface="Verdana"/>
                <a:cs typeface="Verdana"/>
              </a:rPr>
              <a:t>em</a:t>
            </a:r>
            <a:r>
              <a:rPr spc="-5" dirty="0">
                <a:solidFill>
                  <a:prstClr val="black"/>
                </a:solidFill>
                <a:latin typeface="Verdana"/>
                <a:cs typeface="Verdana"/>
              </a:rPr>
              <a:t>a</a:t>
            </a:r>
            <a:r>
              <a:rPr dirty="0">
                <a:solidFill>
                  <a:prstClr val="black"/>
                </a:solidFill>
                <a:latin typeface="Verdana"/>
                <a:cs typeface="Verdana"/>
              </a:rPr>
              <a:t>ndé	</a:t>
            </a:r>
            <a:r>
              <a:rPr spc="-5" dirty="0">
                <a:solidFill>
                  <a:prstClr val="black"/>
                </a:solidFill>
                <a:latin typeface="Verdana"/>
                <a:cs typeface="Verdana"/>
              </a:rPr>
              <a:t>(c</a:t>
            </a:r>
            <a:r>
              <a:rPr spc="-110" dirty="0">
                <a:solidFill>
                  <a:prstClr val="black"/>
                </a:solidFill>
                <a:latin typeface="Verdana"/>
                <a:cs typeface="Verdana"/>
              </a:rPr>
              <a:t>f</a:t>
            </a:r>
            <a:r>
              <a:rPr dirty="0">
                <a:solidFill>
                  <a:prstClr val="black"/>
                </a:solidFill>
                <a:latin typeface="Verdana"/>
                <a:cs typeface="Verdana"/>
              </a:rPr>
              <a:t>.	f</a:t>
            </a:r>
            <a:r>
              <a:rPr spc="15" dirty="0">
                <a:solidFill>
                  <a:prstClr val="black"/>
                </a:solidFill>
                <a:latin typeface="Verdana"/>
                <a:cs typeface="Verdana"/>
              </a:rPr>
              <a:t>i</a:t>
            </a:r>
            <a:r>
              <a:rPr dirty="0">
                <a:solidFill>
                  <a:prstClr val="black"/>
                </a:solidFill>
                <a:latin typeface="Verdana"/>
                <a:cs typeface="Verdana"/>
              </a:rPr>
              <a:t>che</a:t>
            </a:r>
            <a:endParaRPr>
              <a:solidFill>
                <a:prstClr val="black"/>
              </a:solidFill>
              <a:latin typeface="Verdana"/>
              <a:cs typeface="Verdana"/>
            </a:endParaRPr>
          </a:p>
          <a:p>
            <a:pPr marL="12700">
              <a:spcBef>
                <a:spcPts val="1080"/>
              </a:spcBef>
            </a:pPr>
            <a:r>
              <a:rPr spc="-5" dirty="0">
                <a:solidFill>
                  <a:prstClr val="black"/>
                </a:solidFill>
                <a:latin typeface="Verdana"/>
                <a:cs typeface="Verdana"/>
              </a:rPr>
              <a:t>méthodologique</a:t>
            </a:r>
            <a:r>
              <a:rPr spc="30" dirty="0">
                <a:solidFill>
                  <a:prstClr val="black"/>
                </a:solidFill>
                <a:latin typeface="Verdana"/>
                <a:cs typeface="Verdana"/>
              </a:rPr>
              <a:t> </a:t>
            </a:r>
            <a:r>
              <a:rPr spc="-5" dirty="0">
                <a:solidFill>
                  <a:prstClr val="black"/>
                </a:solidFill>
                <a:latin typeface="Verdana"/>
                <a:cs typeface="Verdana"/>
              </a:rPr>
              <a:t>distribuée</a:t>
            </a:r>
            <a:r>
              <a:rPr spc="40" dirty="0">
                <a:solidFill>
                  <a:prstClr val="black"/>
                </a:solidFill>
                <a:latin typeface="Verdana"/>
                <a:cs typeface="Verdana"/>
              </a:rPr>
              <a:t> </a:t>
            </a:r>
            <a:r>
              <a:rPr spc="-5" dirty="0">
                <a:solidFill>
                  <a:prstClr val="black"/>
                </a:solidFill>
                <a:latin typeface="Verdana"/>
                <a:cs typeface="Verdana"/>
              </a:rPr>
              <a:t>par</a:t>
            </a:r>
            <a:r>
              <a:rPr spc="5" dirty="0">
                <a:solidFill>
                  <a:prstClr val="black"/>
                </a:solidFill>
                <a:latin typeface="Verdana"/>
                <a:cs typeface="Verdana"/>
              </a:rPr>
              <a:t> </a:t>
            </a:r>
            <a:r>
              <a:rPr spc="-5" dirty="0">
                <a:solidFill>
                  <a:prstClr val="black"/>
                </a:solidFill>
                <a:latin typeface="Verdana"/>
                <a:cs typeface="Verdana"/>
              </a:rPr>
              <a:t>ton</a:t>
            </a:r>
            <a:r>
              <a:rPr spc="5" dirty="0">
                <a:solidFill>
                  <a:prstClr val="black"/>
                </a:solidFill>
                <a:latin typeface="Verdana"/>
                <a:cs typeface="Verdana"/>
              </a:rPr>
              <a:t> </a:t>
            </a:r>
            <a:r>
              <a:rPr spc="-5" dirty="0">
                <a:solidFill>
                  <a:prstClr val="black"/>
                </a:solidFill>
                <a:latin typeface="Verdana"/>
                <a:cs typeface="Verdana"/>
              </a:rPr>
              <a:t>professeur</a:t>
            </a:r>
            <a:r>
              <a:rPr spc="25" dirty="0">
                <a:solidFill>
                  <a:prstClr val="black"/>
                </a:solidFill>
                <a:latin typeface="Verdana"/>
                <a:cs typeface="Verdana"/>
              </a:rPr>
              <a:t> </a:t>
            </a:r>
            <a:r>
              <a:rPr dirty="0">
                <a:solidFill>
                  <a:prstClr val="black"/>
                </a:solidFill>
                <a:latin typeface="Verdana"/>
                <a:cs typeface="Verdana"/>
              </a:rPr>
              <a:t>sur</a:t>
            </a:r>
            <a:r>
              <a:rPr spc="10" dirty="0">
                <a:solidFill>
                  <a:prstClr val="black"/>
                </a:solidFill>
                <a:latin typeface="Verdana"/>
                <a:cs typeface="Verdana"/>
              </a:rPr>
              <a:t> </a:t>
            </a:r>
            <a:r>
              <a:rPr dirty="0">
                <a:solidFill>
                  <a:prstClr val="black"/>
                </a:solidFill>
                <a:latin typeface="Verdana"/>
                <a:cs typeface="Verdana"/>
              </a:rPr>
              <a:t>la</a:t>
            </a:r>
            <a:r>
              <a:rPr spc="-5" dirty="0">
                <a:solidFill>
                  <a:prstClr val="black"/>
                </a:solidFill>
                <a:latin typeface="Verdana"/>
                <a:cs typeface="Verdana"/>
              </a:rPr>
              <a:t> dossier</a:t>
            </a:r>
            <a:r>
              <a:rPr spc="30" dirty="0">
                <a:solidFill>
                  <a:prstClr val="black"/>
                </a:solidFill>
                <a:latin typeface="Verdana"/>
                <a:cs typeface="Verdana"/>
              </a:rPr>
              <a:t> </a:t>
            </a:r>
            <a:r>
              <a:rPr spc="-5" dirty="0">
                <a:solidFill>
                  <a:prstClr val="black"/>
                </a:solidFill>
                <a:latin typeface="Verdana"/>
                <a:cs typeface="Verdana"/>
              </a:rPr>
              <a:t>documentaire,</a:t>
            </a:r>
            <a:r>
              <a:rPr spc="10" dirty="0">
                <a:solidFill>
                  <a:prstClr val="black"/>
                </a:solidFill>
                <a:latin typeface="Verdana"/>
                <a:cs typeface="Verdana"/>
              </a:rPr>
              <a:t> </a:t>
            </a:r>
            <a:r>
              <a:rPr spc="-5" dirty="0">
                <a:solidFill>
                  <a:prstClr val="black"/>
                </a:solidFill>
                <a:latin typeface="Verdana"/>
                <a:cs typeface="Verdana"/>
              </a:rPr>
              <a:t>l’exposé…).</a:t>
            </a:r>
            <a:endParaRPr>
              <a:solidFill>
                <a:prstClr val="black"/>
              </a:solidFill>
              <a:latin typeface="Verdana"/>
              <a:cs typeface="Verdana"/>
            </a:endParaRPr>
          </a:p>
        </p:txBody>
      </p:sp>
    </p:spTree>
    <p:extLst>
      <p:ext uri="{BB962C8B-B14F-4D97-AF65-F5344CB8AC3E}">
        <p14:creationId xmlns:p14="http://schemas.microsoft.com/office/powerpoint/2010/main" val="38935306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20644" y="246633"/>
            <a:ext cx="5914390" cy="330835"/>
          </a:xfrm>
          <a:prstGeom prst="rect">
            <a:avLst/>
          </a:prstGeom>
        </p:spPr>
        <p:txBody>
          <a:bodyPr vert="horz" wrap="square" lIns="0" tIns="12700" rIns="0" bIns="0" rtlCol="0">
            <a:spAutoFit/>
          </a:bodyPr>
          <a:lstStyle/>
          <a:p>
            <a:pPr marL="12700">
              <a:lnSpc>
                <a:spcPct val="100000"/>
              </a:lnSpc>
              <a:spcBef>
                <a:spcPts val="100"/>
              </a:spcBef>
            </a:pPr>
            <a:r>
              <a:rPr i="0" u="heavy" dirty="0">
                <a:uFill>
                  <a:solidFill>
                    <a:srgbClr val="FFFFFF"/>
                  </a:solidFill>
                </a:uFill>
                <a:latin typeface="Verdana"/>
                <a:cs typeface="Verdana"/>
              </a:rPr>
              <a:t>CHAPITRE</a:t>
            </a:r>
            <a:r>
              <a:rPr i="0" u="heavy" spc="-30" dirty="0">
                <a:uFill>
                  <a:solidFill>
                    <a:srgbClr val="FFFFFF"/>
                  </a:solidFill>
                </a:uFill>
                <a:latin typeface="Verdana"/>
                <a:cs typeface="Verdana"/>
              </a:rPr>
              <a:t> </a:t>
            </a:r>
            <a:r>
              <a:rPr i="0" u="heavy" dirty="0">
                <a:uFill>
                  <a:solidFill>
                    <a:srgbClr val="FFFFFF"/>
                  </a:solidFill>
                </a:uFill>
                <a:latin typeface="Verdana"/>
                <a:cs typeface="Verdana"/>
              </a:rPr>
              <a:t>04</a:t>
            </a:r>
            <a:r>
              <a:rPr i="0" u="heavy" spc="-40" dirty="0">
                <a:uFill>
                  <a:solidFill>
                    <a:srgbClr val="FFFFFF"/>
                  </a:solidFill>
                </a:uFill>
                <a:latin typeface="Verdana"/>
                <a:cs typeface="Verdana"/>
              </a:rPr>
              <a:t> </a:t>
            </a:r>
            <a:r>
              <a:rPr i="0" u="heavy" dirty="0">
                <a:uFill>
                  <a:solidFill>
                    <a:srgbClr val="FFFFFF"/>
                  </a:solidFill>
                </a:uFill>
                <a:latin typeface="Verdana"/>
                <a:cs typeface="Verdana"/>
              </a:rPr>
              <a:t>:</a:t>
            </a:r>
            <a:r>
              <a:rPr i="0" spc="-15" dirty="0">
                <a:latin typeface="Verdana"/>
                <a:cs typeface="Verdana"/>
              </a:rPr>
              <a:t> </a:t>
            </a:r>
            <a:r>
              <a:rPr dirty="0"/>
              <a:t>TRAITER</a:t>
            </a:r>
            <a:r>
              <a:rPr spc="-10" dirty="0"/>
              <a:t> </a:t>
            </a:r>
            <a:r>
              <a:rPr spc="-5" dirty="0"/>
              <a:t>L’INFORMATION</a:t>
            </a:r>
          </a:p>
        </p:txBody>
      </p:sp>
      <p:sp>
        <p:nvSpPr>
          <p:cNvPr id="3" name="object 3"/>
          <p:cNvSpPr txBox="1"/>
          <p:nvPr/>
        </p:nvSpPr>
        <p:spPr>
          <a:xfrm>
            <a:off x="237845" y="619992"/>
            <a:ext cx="9766300" cy="2082800"/>
          </a:xfrm>
          <a:prstGeom prst="rect">
            <a:avLst/>
          </a:prstGeom>
        </p:spPr>
        <p:txBody>
          <a:bodyPr vert="horz" wrap="square" lIns="0" tIns="149225" rIns="0" bIns="0" rtlCol="0">
            <a:spAutoFit/>
          </a:bodyPr>
          <a:lstStyle/>
          <a:p>
            <a:pPr marL="12700">
              <a:spcBef>
                <a:spcPts val="1175"/>
              </a:spcBef>
            </a:pPr>
            <a:r>
              <a:rPr spc="-15" dirty="0">
                <a:solidFill>
                  <a:prstClr val="black"/>
                </a:solidFill>
                <a:latin typeface="Verdana"/>
                <a:cs typeface="Verdana"/>
              </a:rPr>
              <a:t>Pour</a:t>
            </a:r>
            <a:r>
              <a:rPr dirty="0">
                <a:solidFill>
                  <a:prstClr val="black"/>
                </a:solidFill>
                <a:latin typeface="Verdana"/>
                <a:cs typeface="Verdana"/>
              </a:rPr>
              <a:t> ne</a:t>
            </a:r>
            <a:r>
              <a:rPr spc="10" dirty="0">
                <a:solidFill>
                  <a:prstClr val="black"/>
                </a:solidFill>
                <a:latin typeface="Verdana"/>
                <a:cs typeface="Verdana"/>
              </a:rPr>
              <a:t> </a:t>
            </a:r>
            <a:r>
              <a:rPr spc="-5" dirty="0">
                <a:solidFill>
                  <a:prstClr val="black"/>
                </a:solidFill>
                <a:latin typeface="Verdana"/>
                <a:cs typeface="Verdana"/>
              </a:rPr>
              <a:t>pas être</a:t>
            </a:r>
            <a:r>
              <a:rPr spc="10" dirty="0">
                <a:solidFill>
                  <a:prstClr val="black"/>
                </a:solidFill>
                <a:latin typeface="Verdana"/>
                <a:cs typeface="Verdana"/>
              </a:rPr>
              <a:t> </a:t>
            </a:r>
            <a:r>
              <a:rPr spc="-5" dirty="0">
                <a:solidFill>
                  <a:prstClr val="black"/>
                </a:solidFill>
                <a:latin typeface="Verdana"/>
                <a:cs typeface="Verdana"/>
              </a:rPr>
              <a:t>accusé</a:t>
            </a:r>
            <a:r>
              <a:rPr spc="5" dirty="0">
                <a:solidFill>
                  <a:prstClr val="black"/>
                </a:solidFill>
                <a:latin typeface="Verdana"/>
                <a:cs typeface="Verdana"/>
              </a:rPr>
              <a:t> </a:t>
            </a:r>
            <a:r>
              <a:rPr spc="-5" dirty="0">
                <a:solidFill>
                  <a:prstClr val="black"/>
                </a:solidFill>
                <a:latin typeface="Verdana"/>
                <a:cs typeface="Verdana"/>
              </a:rPr>
              <a:t>de</a:t>
            </a:r>
            <a:r>
              <a:rPr spc="10" dirty="0">
                <a:solidFill>
                  <a:prstClr val="black"/>
                </a:solidFill>
                <a:latin typeface="Verdana"/>
                <a:cs typeface="Verdana"/>
              </a:rPr>
              <a:t> </a:t>
            </a:r>
            <a:r>
              <a:rPr spc="-5" dirty="0">
                <a:solidFill>
                  <a:prstClr val="black"/>
                </a:solidFill>
                <a:latin typeface="Verdana"/>
                <a:cs typeface="Verdana"/>
              </a:rPr>
              <a:t>plagiat</a:t>
            </a:r>
            <a:r>
              <a:rPr spc="20" dirty="0">
                <a:solidFill>
                  <a:prstClr val="black"/>
                </a:solidFill>
                <a:latin typeface="Verdana"/>
                <a:cs typeface="Verdana"/>
              </a:rPr>
              <a:t> </a:t>
            </a:r>
            <a:r>
              <a:rPr spc="-5" dirty="0">
                <a:solidFill>
                  <a:prstClr val="black"/>
                </a:solidFill>
                <a:latin typeface="Verdana"/>
                <a:cs typeface="Verdana"/>
              </a:rPr>
              <a:t>(vol</a:t>
            </a:r>
            <a:r>
              <a:rPr spc="-15" dirty="0">
                <a:solidFill>
                  <a:prstClr val="black"/>
                </a:solidFill>
                <a:latin typeface="Verdana"/>
                <a:cs typeface="Verdana"/>
              </a:rPr>
              <a:t> </a:t>
            </a:r>
            <a:r>
              <a:rPr spc="-10" dirty="0">
                <a:solidFill>
                  <a:prstClr val="black"/>
                </a:solidFill>
                <a:latin typeface="Verdana"/>
                <a:cs typeface="Verdana"/>
              </a:rPr>
              <a:t>des</a:t>
            </a:r>
            <a:r>
              <a:rPr spc="25" dirty="0">
                <a:solidFill>
                  <a:prstClr val="black"/>
                </a:solidFill>
                <a:latin typeface="Verdana"/>
                <a:cs typeface="Verdana"/>
              </a:rPr>
              <a:t> </a:t>
            </a:r>
            <a:r>
              <a:rPr spc="-5" dirty="0">
                <a:solidFill>
                  <a:prstClr val="black"/>
                </a:solidFill>
                <a:latin typeface="Verdana"/>
                <a:cs typeface="Verdana"/>
              </a:rPr>
              <a:t>idées),</a:t>
            </a:r>
            <a:r>
              <a:rPr spc="5" dirty="0">
                <a:solidFill>
                  <a:prstClr val="black"/>
                </a:solidFill>
                <a:latin typeface="Verdana"/>
                <a:cs typeface="Verdana"/>
              </a:rPr>
              <a:t> </a:t>
            </a:r>
            <a:r>
              <a:rPr dirty="0">
                <a:solidFill>
                  <a:prstClr val="black"/>
                </a:solidFill>
                <a:latin typeface="Verdana"/>
                <a:cs typeface="Verdana"/>
              </a:rPr>
              <a:t>n’oublie</a:t>
            </a:r>
            <a:r>
              <a:rPr spc="15" dirty="0">
                <a:solidFill>
                  <a:prstClr val="black"/>
                </a:solidFill>
                <a:latin typeface="Verdana"/>
                <a:cs typeface="Verdana"/>
              </a:rPr>
              <a:t> </a:t>
            </a:r>
            <a:r>
              <a:rPr spc="-5" dirty="0">
                <a:solidFill>
                  <a:prstClr val="black"/>
                </a:solidFill>
                <a:latin typeface="Verdana"/>
                <a:cs typeface="Verdana"/>
              </a:rPr>
              <a:t>pas</a:t>
            </a:r>
            <a:r>
              <a:rPr spc="10" dirty="0">
                <a:solidFill>
                  <a:prstClr val="black"/>
                </a:solidFill>
                <a:latin typeface="Verdana"/>
                <a:cs typeface="Verdana"/>
              </a:rPr>
              <a:t> </a:t>
            </a:r>
            <a:r>
              <a:rPr spc="-5" dirty="0">
                <a:solidFill>
                  <a:prstClr val="black"/>
                </a:solidFill>
                <a:latin typeface="Verdana"/>
                <a:cs typeface="Verdana"/>
              </a:rPr>
              <a:t>de</a:t>
            </a:r>
            <a:r>
              <a:rPr spc="10" dirty="0">
                <a:solidFill>
                  <a:prstClr val="black"/>
                </a:solidFill>
                <a:latin typeface="Verdana"/>
                <a:cs typeface="Verdana"/>
              </a:rPr>
              <a:t> </a:t>
            </a:r>
            <a:r>
              <a:rPr dirty="0">
                <a:solidFill>
                  <a:prstClr val="black"/>
                </a:solidFill>
                <a:latin typeface="Verdana"/>
                <a:cs typeface="Verdana"/>
              </a:rPr>
              <a:t>:</a:t>
            </a:r>
            <a:endParaRPr>
              <a:solidFill>
                <a:prstClr val="black"/>
              </a:solidFill>
              <a:latin typeface="Verdana"/>
              <a:cs typeface="Verdana"/>
            </a:endParaRPr>
          </a:p>
          <a:p>
            <a:pPr marL="756285" indent="-287020">
              <a:spcBef>
                <a:spcPts val="1080"/>
              </a:spcBef>
              <a:buFont typeface="Arial MT"/>
              <a:buChar char="•"/>
              <a:tabLst>
                <a:tab pos="756285" algn="l"/>
                <a:tab pos="756920" algn="l"/>
              </a:tabLst>
            </a:pPr>
            <a:r>
              <a:rPr dirty="0">
                <a:solidFill>
                  <a:prstClr val="black"/>
                </a:solidFill>
                <a:latin typeface="Verdana"/>
                <a:cs typeface="Verdana"/>
              </a:rPr>
              <a:t>Utiliser</a:t>
            </a:r>
            <a:r>
              <a:rPr spc="-10" dirty="0">
                <a:solidFill>
                  <a:prstClr val="black"/>
                </a:solidFill>
                <a:latin typeface="Verdana"/>
                <a:cs typeface="Verdana"/>
              </a:rPr>
              <a:t> </a:t>
            </a:r>
            <a:r>
              <a:rPr dirty="0">
                <a:solidFill>
                  <a:prstClr val="black"/>
                </a:solidFill>
                <a:latin typeface="Verdana"/>
                <a:cs typeface="Verdana"/>
              </a:rPr>
              <a:t>les</a:t>
            </a:r>
            <a:r>
              <a:rPr spc="15" dirty="0">
                <a:solidFill>
                  <a:prstClr val="black"/>
                </a:solidFill>
                <a:latin typeface="Verdana"/>
                <a:cs typeface="Verdana"/>
              </a:rPr>
              <a:t> </a:t>
            </a:r>
            <a:r>
              <a:rPr dirty="0">
                <a:solidFill>
                  <a:prstClr val="black"/>
                </a:solidFill>
                <a:latin typeface="Verdana"/>
                <a:cs typeface="Verdana"/>
              </a:rPr>
              <a:t>guillemets</a:t>
            </a:r>
            <a:r>
              <a:rPr spc="10" dirty="0">
                <a:solidFill>
                  <a:prstClr val="black"/>
                </a:solidFill>
                <a:latin typeface="Verdana"/>
                <a:cs typeface="Verdana"/>
              </a:rPr>
              <a:t> </a:t>
            </a:r>
            <a:r>
              <a:rPr spc="-5" dirty="0">
                <a:solidFill>
                  <a:prstClr val="black"/>
                </a:solidFill>
                <a:latin typeface="Verdana"/>
                <a:cs typeface="Verdana"/>
              </a:rPr>
              <a:t>lorsque</a:t>
            </a:r>
            <a:r>
              <a:rPr dirty="0">
                <a:solidFill>
                  <a:prstClr val="black"/>
                </a:solidFill>
                <a:latin typeface="Verdana"/>
                <a:cs typeface="Verdana"/>
              </a:rPr>
              <a:t> </a:t>
            </a:r>
            <a:r>
              <a:rPr spc="-5" dirty="0">
                <a:solidFill>
                  <a:prstClr val="black"/>
                </a:solidFill>
                <a:latin typeface="Verdana"/>
                <a:cs typeface="Verdana"/>
              </a:rPr>
              <a:t>tu</a:t>
            </a:r>
            <a:r>
              <a:rPr spc="5" dirty="0">
                <a:solidFill>
                  <a:prstClr val="black"/>
                </a:solidFill>
                <a:latin typeface="Verdana"/>
                <a:cs typeface="Verdana"/>
              </a:rPr>
              <a:t> </a:t>
            </a:r>
            <a:r>
              <a:rPr spc="-5" dirty="0">
                <a:solidFill>
                  <a:prstClr val="black"/>
                </a:solidFill>
                <a:latin typeface="Verdana"/>
                <a:cs typeface="Verdana"/>
              </a:rPr>
              <a:t>reprends</a:t>
            </a:r>
            <a:r>
              <a:rPr spc="25" dirty="0">
                <a:solidFill>
                  <a:prstClr val="black"/>
                </a:solidFill>
                <a:latin typeface="Verdana"/>
                <a:cs typeface="Verdana"/>
              </a:rPr>
              <a:t> </a:t>
            </a:r>
            <a:r>
              <a:rPr spc="-5" dirty="0">
                <a:solidFill>
                  <a:prstClr val="black"/>
                </a:solidFill>
                <a:latin typeface="Verdana"/>
                <a:cs typeface="Verdana"/>
              </a:rPr>
              <a:t>une ou</a:t>
            </a:r>
            <a:r>
              <a:rPr spc="5" dirty="0">
                <a:solidFill>
                  <a:prstClr val="black"/>
                </a:solidFill>
                <a:latin typeface="Verdana"/>
                <a:cs typeface="Verdana"/>
              </a:rPr>
              <a:t> </a:t>
            </a:r>
            <a:r>
              <a:rPr dirty="0">
                <a:solidFill>
                  <a:prstClr val="black"/>
                </a:solidFill>
                <a:latin typeface="Verdana"/>
                <a:cs typeface="Verdana"/>
              </a:rPr>
              <a:t>plusieurs </a:t>
            </a:r>
            <a:r>
              <a:rPr spc="-10" dirty="0">
                <a:solidFill>
                  <a:prstClr val="black"/>
                </a:solidFill>
                <a:latin typeface="Verdana"/>
                <a:cs typeface="Verdana"/>
              </a:rPr>
              <a:t>phrases</a:t>
            </a:r>
            <a:r>
              <a:rPr spc="10" dirty="0">
                <a:solidFill>
                  <a:prstClr val="black"/>
                </a:solidFill>
                <a:latin typeface="Verdana"/>
                <a:cs typeface="Verdana"/>
              </a:rPr>
              <a:t> </a:t>
            </a:r>
            <a:r>
              <a:rPr spc="-5" dirty="0">
                <a:solidFill>
                  <a:prstClr val="black"/>
                </a:solidFill>
                <a:latin typeface="Verdana"/>
                <a:cs typeface="Verdana"/>
              </a:rPr>
              <a:t>d’un</a:t>
            </a:r>
            <a:r>
              <a:rPr spc="15" dirty="0">
                <a:solidFill>
                  <a:prstClr val="black"/>
                </a:solidFill>
                <a:latin typeface="Verdana"/>
                <a:cs typeface="Verdana"/>
              </a:rPr>
              <a:t> </a:t>
            </a:r>
            <a:r>
              <a:rPr spc="-5" dirty="0">
                <a:solidFill>
                  <a:prstClr val="black"/>
                </a:solidFill>
                <a:latin typeface="Verdana"/>
                <a:cs typeface="Verdana"/>
              </a:rPr>
              <a:t>texte</a:t>
            </a:r>
            <a:endParaRPr>
              <a:solidFill>
                <a:prstClr val="black"/>
              </a:solidFill>
              <a:latin typeface="Verdana"/>
              <a:cs typeface="Verdana"/>
            </a:endParaRPr>
          </a:p>
          <a:p>
            <a:pPr marL="756285" indent="-287020">
              <a:spcBef>
                <a:spcPts val="1080"/>
              </a:spcBef>
              <a:buFont typeface="Arial MT"/>
              <a:buChar char="•"/>
              <a:tabLst>
                <a:tab pos="756285" algn="l"/>
                <a:tab pos="756920" algn="l"/>
              </a:tabLst>
            </a:pPr>
            <a:r>
              <a:rPr spc="-5" dirty="0">
                <a:solidFill>
                  <a:prstClr val="black"/>
                </a:solidFill>
                <a:latin typeface="Verdana"/>
                <a:cs typeface="Verdana"/>
              </a:rPr>
              <a:t>Citer</a:t>
            </a:r>
            <a:r>
              <a:rPr dirty="0">
                <a:solidFill>
                  <a:prstClr val="black"/>
                </a:solidFill>
                <a:latin typeface="Verdana"/>
                <a:cs typeface="Verdana"/>
              </a:rPr>
              <a:t> </a:t>
            </a:r>
            <a:r>
              <a:rPr spc="-5" dirty="0">
                <a:solidFill>
                  <a:prstClr val="black"/>
                </a:solidFill>
                <a:latin typeface="Verdana"/>
                <a:cs typeface="Verdana"/>
              </a:rPr>
              <a:t>tes</a:t>
            </a:r>
            <a:r>
              <a:rPr spc="25" dirty="0">
                <a:solidFill>
                  <a:prstClr val="black"/>
                </a:solidFill>
                <a:latin typeface="Verdana"/>
                <a:cs typeface="Verdana"/>
              </a:rPr>
              <a:t> </a:t>
            </a:r>
            <a:r>
              <a:rPr spc="-5" dirty="0">
                <a:solidFill>
                  <a:prstClr val="black"/>
                </a:solidFill>
                <a:latin typeface="Verdana"/>
                <a:cs typeface="Verdana"/>
              </a:rPr>
              <a:t>sources</a:t>
            </a:r>
            <a:r>
              <a:rPr dirty="0">
                <a:solidFill>
                  <a:prstClr val="black"/>
                </a:solidFill>
                <a:latin typeface="Verdana"/>
                <a:cs typeface="Verdana"/>
              </a:rPr>
              <a:t> (via</a:t>
            </a:r>
            <a:r>
              <a:rPr spc="-25" dirty="0">
                <a:solidFill>
                  <a:prstClr val="black"/>
                </a:solidFill>
                <a:latin typeface="Verdana"/>
                <a:cs typeface="Verdana"/>
              </a:rPr>
              <a:t> </a:t>
            </a:r>
            <a:r>
              <a:rPr spc="5" dirty="0">
                <a:solidFill>
                  <a:prstClr val="black"/>
                </a:solidFill>
                <a:latin typeface="Verdana"/>
                <a:cs typeface="Verdana"/>
              </a:rPr>
              <a:t>la </a:t>
            </a:r>
            <a:r>
              <a:rPr spc="-5" dirty="0">
                <a:solidFill>
                  <a:prstClr val="black"/>
                </a:solidFill>
                <a:latin typeface="Verdana"/>
                <a:cs typeface="Verdana"/>
              </a:rPr>
              <a:t>bibliographie</a:t>
            </a:r>
            <a:r>
              <a:rPr spc="10" dirty="0">
                <a:solidFill>
                  <a:prstClr val="black"/>
                </a:solidFill>
                <a:latin typeface="Verdana"/>
                <a:cs typeface="Verdana"/>
              </a:rPr>
              <a:t> </a:t>
            </a:r>
            <a:r>
              <a:rPr spc="-5" dirty="0">
                <a:solidFill>
                  <a:prstClr val="black"/>
                </a:solidFill>
                <a:latin typeface="Verdana"/>
                <a:cs typeface="Verdana"/>
              </a:rPr>
              <a:t>et</a:t>
            </a:r>
            <a:r>
              <a:rPr spc="10" dirty="0">
                <a:solidFill>
                  <a:prstClr val="black"/>
                </a:solidFill>
                <a:latin typeface="Verdana"/>
                <a:cs typeface="Verdana"/>
              </a:rPr>
              <a:t> </a:t>
            </a:r>
            <a:r>
              <a:rPr dirty="0">
                <a:solidFill>
                  <a:prstClr val="black"/>
                </a:solidFill>
                <a:latin typeface="Verdana"/>
                <a:cs typeface="Verdana"/>
              </a:rPr>
              <a:t>les</a:t>
            </a:r>
            <a:r>
              <a:rPr spc="10" dirty="0">
                <a:solidFill>
                  <a:prstClr val="black"/>
                </a:solidFill>
                <a:latin typeface="Verdana"/>
                <a:cs typeface="Verdana"/>
              </a:rPr>
              <a:t> </a:t>
            </a:r>
            <a:r>
              <a:rPr spc="-5" dirty="0">
                <a:solidFill>
                  <a:prstClr val="black"/>
                </a:solidFill>
                <a:latin typeface="Verdana"/>
                <a:cs typeface="Verdana"/>
              </a:rPr>
              <a:t>légendes</a:t>
            </a:r>
            <a:r>
              <a:rPr spc="35" dirty="0">
                <a:solidFill>
                  <a:prstClr val="black"/>
                </a:solidFill>
                <a:latin typeface="Verdana"/>
                <a:cs typeface="Verdana"/>
              </a:rPr>
              <a:t> </a:t>
            </a:r>
            <a:r>
              <a:rPr spc="-5" dirty="0">
                <a:solidFill>
                  <a:prstClr val="black"/>
                </a:solidFill>
                <a:latin typeface="Verdana"/>
                <a:cs typeface="Verdana"/>
              </a:rPr>
              <a:t>d’image)</a:t>
            </a:r>
            <a:endParaRPr>
              <a:solidFill>
                <a:prstClr val="black"/>
              </a:solidFill>
              <a:latin typeface="Verdana"/>
              <a:cs typeface="Verdana"/>
            </a:endParaRPr>
          </a:p>
          <a:p>
            <a:pPr marL="342900" indent="-330835">
              <a:spcBef>
                <a:spcPts val="1080"/>
              </a:spcBef>
              <a:buFontTx/>
              <a:buAutoNum type="arabicParenR" startAt="4"/>
              <a:tabLst>
                <a:tab pos="343535" algn="l"/>
              </a:tabLst>
            </a:pPr>
            <a:r>
              <a:rPr dirty="0">
                <a:solidFill>
                  <a:prstClr val="black"/>
                </a:solidFill>
                <a:latin typeface="Verdana"/>
                <a:cs typeface="Verdana"/>
              </a:rPr>
              <a:t>Vérifiez</a:t>
            </a:r>
            <a:r>
              <a:rPr spc="-25" dirty="0">
                <a:solidFill>
                  <a:prstClr val="black"/>
                </a:solidFill>
                <a:latin typeface="Verdana"/>
                <a:cs typeface="Verdana"/>
              </a:rPr>
              <a:t> </a:t>
            </a:r>
            <a:r>
              <a:rPr spc="-10" dirty="0">
                <a:solidFill>
                  <a:prstClr val="black"/>
                </a:solidFill>
                <a:latin typeface="Verdana"/>
                <a:cs typeface="Verdana"/>
              </a:rPr>
              <a:t>l’orthographe</a:t>
            </a:r>
            <a:r>
              <a:rPr spc="5" dirty="0">
                <a:solidFill>
                  <a:prstClr val="black"/>
                </a:solidFill>
                <a:latin typeface="Verdana"/>
                <a:cs typeface="Verdana"/>
              </a:rPr>
              <a:t> </a:t>
            </a:r>
            <a:r>
              <a:rPr spc="-5" dirty="0">
                <a:solidFill>
                  <a:prstClr val="black"/>
                </a:solidFill>
                <a:latin typeface="Verdana"/>
                <a:cs typeface="Verdana"/>
              </a:rPr>
              <a:t>et</a:t>
            </a:r>
            <a:r>
              <a:rPr spc="10" dirty="0">
                <a:solidFill>
                  <a:prstClr val="black"/>
                </a:solidFill>
                <a:latin typeface="Verdana"/>
                <a:cs typeface="Verdana"/>
              </a:rPr>
              <a:t> </a:t>
            </a:r>
            <a:r>
              <a:rPr spc="5" dirty="0">
                <a:solidFill>
                  <a:prstClr val="black"/>
                </a:solidFill>
                <a:latin typeface="Verdana"/>
                <a:cs typeface="Verdana"/>
              </a:rPr>
              <a:t>la</a:t>
            </a:r>
            <a:r>
              <a:rPr spc="-15" dirty="0">
                <a:solidFill>
                  <a:prstClr val="black"/>
                </a:solidFill>
                <a:latin typeface="Verdana"/>
                <a:cs typeface="Verdana"/>
              </a:rPr>
              <a:t> </a:t>
            </a:r>
            <a:r>
              <a:rPr spc="-5" dirty="0">
                <a:solidFill>
                  <a:prstClr val="black"/>
                </a:solidFill>
                <a:latin typeface="Verdana"/>
                <a:cs typeface="Verdana"/>
              </a:rPr>
              <a:t>grammaire.</a:t>
            </a:r>
            <a:endParaRPr>
              <a:solidFill>
                <a:prstClr val="black"/>
              </a:solidFill>
              <a:latin typeface="Verdana"/>
              <a:cs typeface="Verdana"/>
            </a:endParaRPr>
          </a:p>
          <a:p>
            <a:pPr marL="342900" indent="-330835">
              <a:spcBef>
                <a:spcPts val="1080"/>
              </a:spcBef>
              <a:buFontTx/>
              <a:buAutoNum type="arabicParenR" startAt="4"/>
              <a:tabLst>
                <a:tab pos="343535" algn="l"/>
              </a:tabLst>
            </a:pPr>
            <a:r>
              <a:rPr spc="-10" dirty="0">
                <a:solidFill>
                  <a:prstClr val="black"/>
                </a:solidFill>
                <a:latin typeface="Verdana"/>
                <a:cs typeface="Verdana"/>
              </a:rPr>
              <a:t>Relis</a:t>
            </a:r>
            <a:r>
              <a:rPr dirty="0">
                <a:solidFill>
                  <a:prstClr val="black"/>
                </a:solidFill>
                <a:latin typeface="Verdana"/>
                <a:cs typeface="Verdana"/>
              </a:rPr>
              <a:t> </a:t>
            </a:r>
            <a:r>
              <a:rPr spc="-5" dirty="0">
                <a:solidFill>
                  <a:prstClr val="black"/>
                </a:solidFill>
                <a:latin typeface="Verdana"/>
                <a:cs typeface="Verdana"/>
              </a:rPr>
              <a:t>ton</a:t>
            </a:r>
            <a:r>
              <a:rPr spc="10" dirty="0">
                <a:solidFill>
                  <a:prstClr val="black"/>
                </a:solidFill>
                <a:latin typeface="Verdana"/>
                <a:cs typeface="Verdana"/>
              </a:rPr>
              <a:t> </a:t>
            </a:r>
            <a:r>
              <a:rPr spc="-15" dirty="0">
                <a:solidFill>
                  <a:prstClr val="black"/>
                </a:solidFill>
                <a:latin typeface="Verdana"/>
                <a:cs typeface="Verdana"/>
              </a:rPr>
              <a:t>travail</a:t>
            </a:r>
            <a:r>
              <a:rPr spc="5" dirty="0">
                <a:solidFill>
                  <a:prstClr val="black"/>
                </a:solidFill>
                <a:latin typeface="Verdana"/>
                <a:cs typeface="Verdana"/>
              </a:rPr>
              <a:t> </a:t>
            </a:r>
            <a:r>
              <a:rPr spc="-5" dirty="0">
                <a:solidFill>
                  <a:prstClr val="black"/>
                </a:solidFill>
                <a:latin typeface="Verdana"/>
                <a:cs typeface="Verdana"/>
              </a:rPr>
              <a:t>pour</a:t>
            </a:r>
            <a:r>
              <a:rPr spc="-10" dirty="0">
                <a:solidFill>
                  <a:prstClr val="black"/>
                </a:solidFill>
                <a:latin typeface="Verdana"/>
                <a:cs typeface="Verdana"/>
              </a:rPr>
              <a:t> </a:t>
            </a:r>
            <a:r>
              <a:rPr spc="-5" dirty="0">
                <a:solidFill>
                  <a:prstClr val="black"/>
                </a:solidFill>
                <a:latin typeface="Verdana"/>
                <a:cs typeface="Verdana"/>
              </a:rPr>
              <a:t>t’assurer</a:t>
            </a:r>
            <a:r>
              <a:rPr spc="20" dirty="0">
                <a:solidFill>
                  <a:prstClr val="black"/>
                </a:solidFill>
                <a:latin typeface="Verdana"/>
                <a:cs typeface="Verdana"/>
              </a:rPr>
              <a:t> </a:t>
            </a:r>
            <a:r>
              <a:rPr spc="-5" dirty="0">
                <a:solidFill>
                  <a:prstClr val="black"/>
                </a:solidFill>
                <a:latin typeface="Verdana"/>
                <a:cs typeface="Verdana"/>
              </a:rPr>
              <a:t>que</a:t>
            </a:r>
            <a:r>
              <a:rPr spc="30" dirty="0">
                <a:solidFill>
                  <a:prstClr val="black"/>
                </a:solidFill>
                <a:latin typeface="Verdana"/>
                <a:cs typeface="Verdana"/>
              </a:rPr>
              <a:t> </a:t>
            </a:r>
            <a:r>
              <a:rPr spc="-5" dirty="0">
                <a:solidFill>
                  <a:prstClr val="black"/>
                </a:solidFill>
                <a:latin typeface="Verdana"/>
                <a:cs typeface="Verdana"/>
              </a:rPr>
              <a:t>tu</a:t>
            </a:r>
            <a:r>
              <a:rPr spc="5" dirty="0">
                <a:solidFill>
                  <a:prstClr val="black"/>
                </a:solidFill>
                <a:latin typeface="Verdana"/>
                <a:cs typeface="Verdana"/>
              </a:rPr>
              <a:t> </a:t>
            </a:r>
            <a:r>
              <a:rPr spc="-5" dirty="0">
                <a:solidFill>
                  <a:prstClr val="black"/>
                </a:solidFill>
                <a:latin typeface="Verdana"/>
                <a:cs typeface="Verdana"/>
              </a:rPr>
              <a:t>as</a:t>
            </a:r>
            <a:r>
              <a:rPr dirty="0">
                <a:solidFill>
                  <a:prstClr val="black"/>
                </a:solidFill>
                <a:latin typeface="Verdana"/>
                <a:cs typeface="Verdana"/>
              </a:rPr>
              <a:t> </a:t>
            </a:r>
            <a:r>
              <a:rPr spc="-5" dirty="0">
                <a:solidFill>
                  <a:prstClr val="black"/>
                </a:solidFill>
                <a:latin typeface="Verdana"/>
                <a:cs typeface="Verdana"/>
              </a:rPr>
              <a:t>respecté</a:t>
            </a:r>
            <a:r>
              <a:rPr spc="35" dirty="0">
                <a:solidFill>
                  <a:prstClr val="black"/>
                </a:solidFill>
                <a:latin typeface="Verdana"/>
                <a:cs typeface="Verdana"/>
              </a:rPr>
              <a:t> </a:t>
            </a:r>
            <a:r>
              <a:rPr dirty="0">
                <a:solidFill>
                  <a:prstClr val="black"/>
                </a:solidFill>
                <a:latin typeface="Verdana"/>
                <a:cs typeface="Verdana"/>
              </a:rPr>
              <a:t>les</a:t>
            </a:r>
            <a:r>
              <a:rPr spc="5" dirty="0">
                <a:solidFill>
                  <a:prstClr val="black"/>
                </a:solidFill>
                <a:latin typeface="Verdana"/>
                <a:cs typeface="Verdana"/>
              </a:rPr>
              <a:t> </a:t>
            </a:r>
            <a:r>
              <a:rPr spc="-5" dirty="0">
                <a:solidFill>
                  <a:prstClr val="black"/>
                </a:solidFill>
                <a:latin typeface="Verdana"/>
                <a:cs typeface="Verdana"/>
              </a:rPr>
              <a:t>consignes.</a:t>
            </a:r>
            <a:endParaRPr>
              <a:solidFill>
                <a:prstClr val="black"/>
              </a:solidFill>
              <a:latin typeface="Verdana"/>
              <a:cs typeface="Verdana"/>
            </a:endParaRPr>
          </a:p>
        </p:txBody>
      </p:sp>
    </p:spTree>
    <p:extLst>
      <p:ext uri="{BB962C8B-B14F-4D97-AF65-F5344CB8AC3E}">
        <p14:creationId xmlns:p14="http://schemas.microsoft.com/office/powerpoint/2010/main" val="33856857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prstGeom prst="rect">
            <a:avLst/>
          </a:prstGeom>
        </p:spPr>
        <p:txBody>
          <a:bodyPr vert="horz" wrap="square" lIns="0" tIns="13335" rIns="0" bIns="0" rtlCol="0">
            <a:spAutoFit/>
          </a:bodyPr>
          <a:lstStyle/>
          <a:p>
            <a:pPr marL="14604">
              <a:lnSpc>
                <a:spcPct val="100000"/>
              </a:lnSpc>
              <a:spcBef>
                <a:spcPts val="105"/>
              </a:spcBef>
            </a:pPr>
            <a:r>
              <a:rPr dirty="0"/>
              <a:t>CHAPITRE</a:t>
            </a:r>
            <a:r>
              <a:rPr spc="-65" dirty="0"/>
              <a:t> </a:t>
            </a:r>
            <a:r>
              <a:rPr dirty="0"/>
              <a:t>05</a:t>
            </a:r>
            <a:r>
              <a:rPr spc="-65" dirty="0"/>
              <a:t> </a:t>
            </a:r>
            <a:r>
              <a:rPr dirty="0"/>
              <a:t>:</a:t>
            </a:r>
          </a:p>
        </p:txBody>
      </p:sp>
      <p:sp>
        <p:nvSpPr>
          <p:cNvPr id="3" name="object 3"/>
          <p:cNvSpPr txBox="1"/>
          <p:nvPr/>
        </p:nvSpPr>
        <p:spPr>
          <a:xfrm>
            <a:off x="2612517" y="2876804"/>
            <a:ext cx="6965315" cy="1367790"/>
          </a:xfrm>
          <a:prstGeom prst="rect">
            <a:avLst/>
          </a:prstGeom>
        </p:spPr>
        <p:txBody>
          <a:bodyPr vert="horz" wrap="square" lIns="0" tIns="13335" rIns="0" bIns="0" rtlCol="0">
            <a:spAutoFit/>
          </a:bodyPr>
          <a:lstStyle/>
          <a:p>
            <a:pPr marL="892175" marR="5080" indent="-880110">
              <a:spcBef>
                <a:spcPts val="105"/>
              </a:spcBef>
            </a:pPr>
            <a:r>
              <a:rPr sz="4400" b="1" i="1" spc="-5" dirty="0">
                <a:solidFill>
                  <a:srgbClr val="FFFFFF"/>
                </a:solidFill>
                <a:latin typeface="Verdana"/>
                <a:cs typeface="Verdana"/>
              </a:rPr>
              <a:t>PRÉSENTATION</a:t>
            </a:r>
            <a:r>
              <a:rPr sz="4400" b="1" i="1" spc="-80" dirty="0">
                <a:solidFill>
                  <a:srgbClr val="FFFFFF"/>
                </a:solidFill>
                <a:latin typeface="Verdana"/>
                <a:cs typeface="Verdana"/>
              </a:rPr>
              <a:t> </a:t>
            </a:r>
            <a:r>
              <a:rPr sz="4400" b="1" i="1" dirty="0">
                <a:solidFill>
                  <a:srgbClr val="FFFFFF"/>
                </a:solidFill>
                <a:latin typeface="Verdana"/>
                <a:cs typeface="Verdana"/>
              </a:rPr>
              <a:t>DE</a:t>
            </a:r>
            <a:r>
              <a:rPr sz="4400" b="1" i="1" spc="-45" dirty="0">
                <a:solidFill>
                  <a:srgbClr val="FFFFFF"/>
                </a:solidFill>
                <a:latin typeface="Verdana"/>
                <a:cs typeface="Verdana"/>
              </a:rPr>
              <a:t> </a:t>
            </a:r>
            <a:r>
              <a:rPr sz="4400" b="1" i="1" spc="-5" dirty="0">
                <a:solidFill>
                  <a:srgbClr val="FFFFFF"/>
                </a:solidFill>
                <a:latin typeface="Verdana"/>
                <a:cs typeface="Verdana"/>
              </a:rPr>
              <a:t>LA </a:t>
            </a:r>
            <a:r>
              <a:rPr sz="4400" b="1" i="1" spc="-1490" dirty="0">
                <a:solidFill>
                  <a:srgbClr val="FFFFFF"/>
                </a:solidFill>
                <a:latin typeface="Verdana"/>
                <a:cs typeface="Verdana"/>
              </a:rPr>
              <a:t> </a:t>
            </a:r>
            <a:r>
              <a:rPr sz="4400" b="1" i="1" spc="-5" dirty="0">
                <a:solidFill>
                  <a:srgbClr val="FFFFFF"/>
                </a:solidFill>
                <a:latin typeface="Verdana"/>
                <a:cs typeface="Verdana"/>
              </a:rPr>
              <a:t>BIBLIOGRAPHIE</a:t>
            </a:r>
            <a:endParaRPr sz="4400">
              <a:solidFill>
                <a:prstClr val="black"/>
              </a:solidFill>
              <a:latin typeface="Verdana"/>
              <a:cs typeface="Verdana"/>
            </a:endParaRPr>
          </a:p>
        </p:txBody>
      </p:sp>
    </p:spTree>
    <p:extLst>
      <p:ext uri="{BB962C8B-B14F-4D97-AF65-F5344CB8AC3E}">
        <p14:creationId xmlns:p14="http://schemas.microsoft.com/office/powerpoint/2010/main" val="4224495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56388" y="110236"/>
            <a:ext cx="11953240" cy="581660"/>
            <a:chOff x="56388" y="110236"/>
            <a:chExt cx="11953240" cy="581660"/>
          </a:xfrm>
        </p:grpSpPr>
        <p:sp>
          <p:nvSpPr>
            <p:cNvPr id="3" name="object 3"/>
            <p:cNvSpPr/>
            <p:nvPr/>
          </p:nvSpPr>
          <p:spPr>
            <a:xfrm>
              <a:off x="75438" y="128778"/>
              <a:ext cx="11915140" cy="544195"/>
            </a:xfrm>
            <a:custGeom>
              <a:avLst/>
              <a:gdLst/>
              <a:ahLst/>
              <a:cxnLst/>
              <a:rect l="l" t="t" r="r" b="b"/>
              <a:pathLst>
                <a:path w="11915140" h="544195">
                  <a:moveTo>
                    <a:pt x="11823954" y="0"/>
                  </a:moveTo>
                  <a:lnTo>
                    <a:pt x="90678" y="0"/>
                  </a:lnTo>
                  <a:lnTo>
                    <a:pt x="55381" y="7131"/>
                  </a:lnTo>
                  <a:lnTo>
                    <a:pt x="26558" y="26574"/>
                  </a:lnTo>
                  <a:lnTo>
                    <a:pt x="7125" y="55399"/>
                  </a:lnTo>
                  <a:lnTo>
                    <a:pt x="0" y="90677"/>
                  </a:lnTo>
                  <a:lnTo>
                    <a:pt x="0" y="453389"/>
                  </a:lnTo>
                  <a:lnTo>
                    <a:pt x="7125" y="488668"/>
                  </a:lnTo>
                  <a:lnTo>
                    <a:pt x="26558" y="517493"/>
                  </a:lnTo>
                  <a:lnTo>
                    <a:pt x="55381" y="536936"/>
                  </a:lnTo>
                  <a:lnTo>
                    <a:pt x="90678" y="544068"/>
                  </a:lnTo>
                  <a:lnTo>
                    <a:pt x="11823954" y="544068"/>
                  </a:lnTo>
                  <a:lnTo>
                    <a:pt x="11859232" y="536936"/>
                  </a:lnTo>
                  <a:lnTo>
                    <a:pt x="11888057" y="517493"/>
                  </a:lnTo>
                  <a:lnTo>
                    <a:pt x="11907500" y="488668"/>
                  </a:lnTo>
                  <a:lnTo>
                    <a:pt x="11914632" y="453389"/>
                  </a:lnTo>
                  <a:lnTo>
                    <a:pt x="11914632" y="90677"/>
                  </a:lnTo>
                  <a:lnTo>
                    <a:pt x="11907500" y="55399"/>
                  </a:lnTo>
                  <a:lnTo>
                    <a:pt x="11888057" y="26574"/>
                  </a:lnTo>
                  <a:lnTo>
                    <a:pt x="11859232" y="7131"/>
                  </a:lnTo>
                  <a:lnTo>
                    <a:pt x="11823954" y="0"/>
                  </a:lnTo>
                  <a:close/>
                </a:path>
              </a:pathLst>
            </a:custGeom>
            <a:solidFill>
              <a:srgbClr val="C00000"/>
            </a:solidFill>
          </p:spPr>
          <p:txBody>
            <a:bodyPr wrap="square" lIns="0" tIns="0" rIns="0" bIns="0" rtlCol="0"/>
            <a:lstStyle/>
            <a:p>
              <a:endParaRPr/>
            </a:p>
          </p:txBody>
        </p:sp>
        <p:sp>
          <p:nvSpPr>
            <p:cNvPr id="4" name="object 4"/>
            <p:cNvSpPr/>
            <p:nvPr/>
          </p:nvSpPr>
          <p:spPr>
            <a:xfrm>
              <a:off x="56388" y="110236"/>
              <a:ext cx="11953240" cy="581660"/>
            </a:xfrm>
            <a:custGeom>
              <a:avLst/>
              <a:gdLst/>
              <a:ahLst/>
              <a:cxnLst/>
              <a:rect l="l" t="t" r="r" b="b"/>
              <a:pathLst>
                <a:path w="11953240" h="581660">
                  <a:moveTo>
                    <a:pt x="11854180" y="0"/>
                  </a:moveTo>
                  <a:lnTo>
                    <a:pt x="98602" y="0"/>
                  </a:lnTo>
                  <a:lnTo>
                    <a:pt x="77038" y="5079"/>
                  </a:lnTo>
                  <a:lnTo>
                    <a:pt x="39987" y="25400"/>
                  </a:lnTo>
                  <a:lnTo>
                    <a:pt x="25090" y="40639"/>
                  </a:lnTo>
                  <a:lnTo>
                    <a:pt x="18788" y="48259"/>
                  </a:lnTo>
                  <a:lnTo>
                    <a:pt x="2167" y="87629"/>
                  </a:lnTo>
                  <a:lnTo>
                    <a:pt x="0" y="109219"/>
                  </a:lnTo>
                  <a:lnTo>
                    <a:pt x="0" y="472439"/>
                  </a:lnTo>
                  <a:lnTo>
                    <a:pt x="8616" y="515619"/>
                  </a:lnTo>
                  <a:lnTo>
                    <a:pt x="32134" y="549909"/>
                  </a:lnTo>
                  <a:lnTo>
                    <a:pt x="67044" y="574039"/>
                  </a:lnTo>
                  <a:lnTo>
                    <a:pt x="98602" y="581659"/>
                  </a:lnTo>
                  <a:lnTo>
                    <a:pt x="11854180" y="581659"/>
                  </a:lnTo>
                  <a:lnTo>
                    <a:pt x="11865102" y="580389"/>
                  </a:lnTo>
                  <a:lnTo>
                    <a:pt x="11875642" y="577849"/>
                  </a:lnTo>
                  <a:lnTo>
                    <a:pt x="11885803" y="574039"/>
                  </a:lnTo>
                  <a:lnTo>
                    <a:pt x="11895455" y="568959"/>
                  </a:lnTo>
                  <a:lnTo>
                    <a:pt x="99860" y="568959"/>
                  </a:lnTo>
                  <a:lnTo>
                    <a:pt x="90157" y="567689"/>
                  </a:lnTo>
                  <a:lnTo>
                    <a:pt x="48064" y="547369"/>
                  </a:lnTo>
                  <a:lnTo>
                    <a:pt x="20335" y="510539"/>
                  </a:lnTo>
                  <a:lnTo>
                    <a:pt x="12700" y="472439"/>
                  </a:lnTo>
                  <a:lnTo>
                    <a:pt x="12700" y="109219"/>
                  </a:lnTo>
                  <a:lnTo>
                    <a:pt x="24417" y="63500"/>
                  </a:lnTo>
                  <a:lnTo>
                    <a:pt x="48063" y="35559"/>
                  </a:lnTo>
                  <a:lnTo>
                    <a:pt x="55486" y="29209"/>
                  </a:lnTo>
                  <a:lnTo>
                    <a:pt x="99860" y="12700"/>
                  </a:lnTo>
                  <a:lnTo>
                    <a:pt x="11895455" y="12700"/>
                  </a:lnTo>
                  <a:lnTo>
                    <a:pt x="11885803" y="8889"/>
                  </a:lnTo>
                  <a:lnTo>
                    <a:pt x="11875642" y="5079"/>
                  </a:lnTo>
                  <a:lnTo>
                    <a:pt x="11854180" y="0"/>
                  </a:lnTo>
                  <a:close/>
                </a:path>
                <a:path w="11953240" h="581660">
                  <a:moveTo>
                    <a:pt x="11895455" y="12700"/>
                  </a:moveTo>
                  <a:lnTo>
                    <a:pt x="11852910" y="12700"/>
                  </a:lnTo>
                  <a:lnTo>
                    <a:pt x="11862562" y="15239"/>
                  </a:lnTo>
                  <a:lnTo>
                    <a:pt x="11871833" y="16509"/>
                  </a:lnTo>
                  <a:lnTo>
                    <a:pt x="11880850" y="20319"/>
                  </a:lnTo>
                  <a:lnTo>
                    <a:pt x="11889359" y="24129"/>
                  </a:lnTo>
                  <a:lnTo>
                    <a:pt x="11897233" y="29209"/>
                  </a:lnTo>
                  <a:lnTo>
                    <a:pt x="11904726" y="35559"/>
                  </a:lnTo>
                  <a:lnTo>
                    <a:pt x="11911584" y="40639"/>
                  </a:lnTo>
                  <a:lnTo>
                    <a:pt x="11935587" y="81279"/>
                  </a:lnTo>
                  <a:lnTo>
                    <a:pt x="11940032" y="109219"/>
                  </a:lnTo>
                  <a:lnTo>
                    <a:pt x="11940032" y="472439"/>
                  </a:lnTo>
                  <a:lnTo>
                    <a:pt x="11932412" y="510539"/>
                  </a:lnTo>
                  <a:lnTo>
                    <a:pt x="11904726" y="547369"/>
                  </a:lnTo>
                  <a:lnTo>
                    <a:pt x="11862562" y="567689"/>
                  </a:lnTo>
                  <a:lnTo>
                    <a:pt x="11852910" y="568959"/>
                  </a:lnTo>
                  <a:lnTo>
                    <a:pt x="11895455" y="568959"/>
                  </a:lnTo>
                  <a:lnTo>
                    <a:pt x="11927713" y="542289"/>
                  </a:lnTo>
                  <a:lnTo>
                    <a:pt x="11947779" y="505459"/>
                  </a:lnTo>
                  <a:lnTo>
                    <a:pt x="11952732" y="472439"/>
                  </a:lnTo>
                  <a:lnTo>
                    <a:pt x="11952732" y="109219"/>
                  </a:lnTo>
                  <a:lnTo>
                    <a:pt x="11944095" y="67309"/>
                  </a:lnTo>
                  <a:lnTo>
                    <a:pt x="11927713" y="40639"/>
                  </a:lnTo>
                  <a:lnTo>
                    <a:pt x="11920601" y="31750"/>
                  </a:lnTo>
                  <a:lnTo>
                    <a:pt x="11912854" y="25400"/>
                  </a:lnTo>
                  <a:lnTo>
                    <a:pt x="11904344" y="19050"/>
                  </a:lnTo>
                  <a:lnTo>
                    <a:pt x="11895455" y="12700"/>
                  </a:lnTo>
                  <a:close/>
                </a:path>
                <a:path w="11953240" h="581660">
                  <a:moveTo>
                    <a:pt x="11851640" y="25400"/>
                  </a:moveTo>
                  <a:lnTo>
                    <a:pt x="101117" y="25400"/>
                  </a:lnTo>
                  <a:lnTo>
                    <a:pt x="92722" y="26669"/>
                  </a:lnTo>
                  <a:lnTo>
                    <a:pt x="56140" y="44450"/>
                  </a:lnTo>
                  <a:lnTo>
                    <a:pt x="50121" y="50800"/>
                  </a:lnTo>
                  <a:lnTo>
                    <a:pt x="44723" y="55879"/>
                  </a:lnTo>
                  <a:lnTo>
                    <a:pt x="27090" y="92709"/>
                  </a:lnTo>
                  <a:lnTo>
                    <a:pt x="25400" y="472439"/>
                  </a:lnTo>
                  <a:lnTo>
                    <a:pt x="25852" y="481329"/>
                  </a:lnTo>
                  <a:lnTo>
                    <a:pt x="39838" y="519429"/>
                  </a:lnTo>
                  <a:lnTo>
                    <a:pt x="69613" y="546099"/>
                  </a:lnTo>
                  <a:lnTo>
                    <a:pt x="101117" y="556259"/>
                  </a:lnTo>
                  <a:lnTo>
                    <a:pt x="11851640" y="556259"/>
                  </a:lnTo>
                  <a:lnTo>
                    <a:pt x="11860021" y="554989"/>
                  </a:lnTo>
                  <a:lnTo>
                    <a:pt x="11875896" y="549909"/>
                  </a:lnTo>
                  <a:lnTo>
                    <a:pt x="11883136" y="546099"/>
                  </a:lnTo>
                  <a:lnTo>
                    <a:pt x="11887792" y="543559"/>
                  </a:lnTo>
                  <a:lnTo>
                    <a:pt x="102374" y="543559"/>
                  </a:lnTo>
                  <a:lnTo>
                    <a:pt x="88506" y="541019"/>
                  </a:lnTo>
                  <a:lnTo>
                    <a:pt x="54538" y="518159"/>
                  </a:lnTo>
                  <a:lnTo>
                    <a:pt x="38503" y="480059"/>
                  </a:lnTo>
                  <a:lnTo>
                    <a:pt x="38100" y="472439"/>
                  </a:lnTo>
                  <a:lnTo>
                    <a:pt x="38167" y="109219"/>
                  </a:lnTo>
                  <a:lnTo>
                    <a:pt x="50363" y="69850"/>
                  </a:lnTo>
                  <a:lnTo>
                    <a:pt x="81927" y="44450"/>
                  </a:lnTo>
                  <a:lnTo>
                    <a:pt x="102374" y="38100"/>
                  </a:lnTo>
                  <a:lnTo>
                    <a:pt x="11887792" y="38100"/>
                  </a:lnTo>
                  <a:lnTo>
                    <a:pt x="11883136" y="35559"/>
                  </a:lnTo>
                  <a:lnTo>
                    <a:pt x="11875896" y="31750"/>
                  </a:lnTo>
                  <a:lnTo>
                    <a:pt x="11860021" y="26669"/>
                  </a:lnTo>
                  <a:lnTo>
                    <a:pt x="11851640" y="25400"/>
                  </a:lnTo>
                  <a:close/>
                </a:path>
                <a:path w="11953240" h="581660">
                  <a:moveTo>
                    <a:pt x="11887792" y="38100"/>
                  </a:moveTo>
                  <a:lnTo>
                    <a:pt x="11850369" y="38100"/>
                  </a:lnTo>
                  <a:lnTo>
                    <a:pt x="11857482" y="39369"/>
                  </a:lnTo>
                  <a:lnTo>
                    <a:pt x="11870943" y="44450"/>
                  </a:lnTo>
                  <a:lnTo>
                    <a:pt x="11902313" y="69850"/>
                  </a:lnTo>
                  <a:lnTo>
                    <a:pt x="11914568" y="109219"/>
                  </a:lnTo>
                  <a:lnTo>
                    <a:pt x="11914632" y="472439"/>
                  </a:lnTo>
                  <a:lnTo>
                    <a:pt x="11914251" y="480059"/>
                  </a:lnTo>
                  <a:lnTo>
                    <a:pt x="11898248" y="518159"/>
                  </a:lnTo>
                  <a:lnTo>
                    <a:pt x="11864213" y="541019"/>
                  </a:lnTo>
                  <a:lnTo>
                    <a:pt x="11850369" y="543559"/>
                  </a:lnTo>
                  <a:lnTo>
                    <a:pt x="11887792" y="543559"/>
                  </a:lnTo>
                  <a:lnTo>
                    <a:pt x="11917171" y="513079"/>
                  </a:lnTo>
                  <a:lnTo>
                    <a:pt x="11927332" y="472439"/>
                  </a:lnTo>
                  <a:lnTo>
                    <a:pt x="11927259" y="109219"/>
                  </a:lnTo>
                  <a:lnTo>
                    <a:pt x="11917171" y="69850"/>
                  </a:lnTo>
                  <a:lnTo>
                    <a:pt x="11902566" y="50800"/>
                  </a:lnTo>
                  <a:lnTo>
                    <a:pt x="11896725" y="44450"/>
                  </a:lnTo>
                  <a:lnTo>
                    <a:pt x="11890120" y="39369"/>
                  </a:lnTo>
                  <a:lnTo>
                    <a:pt x="11887792" y="38100"/>
                  </a:lnTo>
                  <a:close/>
                </a:path>
              </a:pathLst>
            </a:custGeom>
            <a:solidFill>
              <a:srgbClr val="FFC000"/>
            </a:solidFill>
          </p:spPr>
          <p:txBody>
            <a:bodyPr wrap="square" lIns="0" tIns="0" rIns="0" bIns="0" rtlCol="0"/>
            <a:lstStyle/>
            <a:p>
              <a:endParaRPr/>
            </a:p>
          </p:txBody>
        </p:sp>
      </p:grpSp>
      <p:sp>
        <p:nvSpPr>
          <p:cNvPr id="5" name="object 5"/>
          <p:cNvSpPr txBox="1">
            <a:spLocks noGrp="1"/>
          </p:cNvSpPr>
          <p:nvPr>
            <p:ph type="title"/>
          </p:nvPr>
        </p:nvSpPr>
        <p:spPr>
          <a:xfrm>
            <a:off x="5117338" y="276859"/>
            <a:ext cx="1831339" cy="330835"/>
          </a:xfrm>
          <a:prstGeom prst="rect">
            <a:avLst/>
          </a:prstGeom>
        </p:spPr>
        <p:txBody>
          <a:bodyPr vert="horz" wrap="square" lIns="0" tIns="12700" rIns="0" bIns="0" rtlCol="0">
            <a:spAutoFit/>
          </a:bodyPr>
          <a:lstStyle/>
          <a:p>
            <a:pPr marL="12700">
              <a:lnSpc>
                <a:spcPct val="100000"/>
              </a:lnSpc>
              <a:spcBef>
                <a:spcPts val="100"/>
              </a:spcBef>
            </a:pPr>
            <a:r>
              <a:rPr sz="2000" b="1" u="heavy" dirty="0">
                <a:solidFill>
                  <a:srgbClr val="FFFFFF"/>
                </a:solidFill>
                <a:uFill>
                  <a:solidFill>
                    <a:srgbClr val="FFFFFF"/>
                  </a:solidFill>
                </a:uFill>
                <a:latin typeface="Verdana"/>
                <a:cs typeface="Verdana"/>
              </a:rPr>
              <a:t>Introduction</a:t>
            </a:r>
            <a:endParaRPr sz="2000">
              <a:latin typeface="Verdana"/>
              <a:cs typeface="Verdana"/>
            </a:endParaRPr>
          </a:p>
        </p:txBody>
      </p:sp>
      <p:sp>
        <p:nvSpPr>
          <p:cNvPr id="6" name="object 6"/>
          <p:cNvSpPr txBox="1"/>
          <p:nvPr/>
        </p:nvSpPr>
        <p:spPr>
          <a:xfrm>
            <a:off x="154025" y="801370"/>
            <a:ext cx="11764645" cy="3241040"/>
          </a:xfrm>
          <a:prstGeom prst="rect">
            <a:avLst/>
          </a:prstGeom>
        </p:spPr>
        <p:txBody>
          <a:bodyPr vert="horz" wrap="square" lIns="0" tIns="12700" rIns="0" bIns="0" rtlCol="0">
            <a:spAutoFit/>
          </a:bodyPr>
          <a:lstStyle/>
          <a:p>
            <a:pPr marL="12700">
              <a:lnSpc>
                <a:spcPct val="100000"/>
              </a:lnSpc>
              <a:spcBef>
                <a:spcPts val="100"/>
              </a:spcBef>
            </a:pPr>
            <a:r>
              <a:rPr sz="1800" b="1" spc="-5" dirty="0">
                <a:solidFill>
                  <a:srgbClr val="0000FF"/>
                </a:solidFill>
                <a:latin typeface="Verdana"/>
                <a:cs typeface="Verdana"/>
              </a:rPr>
              <a:t>Qu’est-ce qu’une</a:t>
            </a:r>
            <a:r>
              <a:rPr sz="1800" b="1" spc="15" dirty="0">
                <a:solidFill>
                  <a:srgbClr val="0000FF"/>
                </a:solidFill>
                <a:latin typeface="Verdana"/>
                <a:cs typeface="Verdana"/>
              </a:rPr>
              <a:t> </a:t>
            </a:r>
            <a:r>
              <a:rPr sz="1800" b="1" spc="-5" dirty="0">
                <a:solidFill>
                  <a:srgbClr val="0000FF"/>
                </a:solidFill>
                <a:latin typeface="Verdana"/>
                <a:cs typeface="Verdana"/>
              </a:rPr>
              <a:t>recherche</a:t>
            </a:r>
            <a:r>
              <a:rPr sz="1800" b="1" spc="30" dirty="0">
                <a:solidFill>
                  <a:srgbClr val="0000FF"/>
                </a:solidFill>
                <a:latin typeface="Verdana"/>
                <a:cs typeface="Verdana"/>
              </a:rPr>
              <a:t> </a:t>
            </a:r>
            <a:r>
              <a:rPr sz="1800" b="1" spc="-5" dirty="0">
                <a:solidFill>
                  <a:srgbClr val="0000FF"/>
                </a:solidFill>
                <a:latin typeface="Verdana"/>
                <a:cs typeface="Verdana"/>
              </a:rPr>
              <a:t>documentaire</a:t>
            </a:r>
            <a:r>
              <a:rPr sz="1800" b="1" spc="25" dirty="0">
                <a:solidFill>
                  <a:srgbClr val="0000FF"/>
                </a:solidFill>
                <a:latin typeface="Verdana"/>
                <a:cs typeface="Verdana"/>
              </a:rPr>
              <a:t> </a:t>
            </a:r>
            <a:r>
              <a:rPr sz="1800" b="1" dirty="0">
                <a:solidFill>
                  <a:srgbClr val="0000FF"/>
                </a:solidFill>
                <a:latin typeface="Verdana"/>
                <a:cs typeface="Verdana"/>
              </a:rPr>
              <a:t>?</a:t>
            </a:r>
            <a:endParaRPr sz="1800">
              <a:latin typeface="Verdana"/>
              <a:cs typeface="Verdana"/>
            </a:endParaRPr>
          </a:p>
          <a:p>
            <a:pPr marL="59690" marR="5080" indent="914400">
              <a:lnSpc>
                <a:spcPct val="150100"/>
              </a:lnSpc>
              <a:spcBef>
                <a:spcPts val="570"/>
              </a:spcBef>
              <a:tabLst>
                <a:tab pos="1395095" algn="l"/>
                <a:tab pos="2682875" algn="l"/>
                <a:tab pos="4411345" algn="l"/>
                <a:tab pos="4912360" algn="l"/>
                <a:tab pos="5496560" algn="l"/>
                <a:tab pos="6924675" algn="l"/>
                <a:tab pos="7432040" algn="l"/>
                <a:tab pos="8520430" algn="l"/>
                <a:tab pos="8814435" algn="l"/>
                <a:tab pos="10230485" algn="l"/>
                <a:tab pos="11494135" algn="l"/>
              </a:tabLst>
            </a:pPr>
            <a:r>
              <a:rPr sz="1800" spc="5" dirty="0">
                <a:latin typeface="Verdana"/>
                <a:cs typeface="Verdana"/>
              </a:rPr>
              <a:t>L</a:t>
            </a:r>
            <a:r>
              <a:rPr sz="1800" dirty="0">
                <a:latin typeface="Verdana"/>
                <a:cs typeface="Verdana"/>
              </a:rPr>
              <a:t>a	r</a:t>
            </a:r>
            <a:r>
              <a:rPr sz="1800" spc="-5" dirty="0">
                <a:latin typeface="Verdana"/>
                <a:cs typeface="Verdana"/>
              </a:rPr>
              <a:t>e</a:t>
            </a:r>
            <a:r>
              <a:rPr sz="1800" dirty="0">
                <a:latin typeface="Verdana"/>
                <a:cs typeface="Verdana"/>
              </a:rPr>
              <a:t>ch</a:t>
            </a:r>
            <a:r>
              <a:rPr sz="1800" spc="-10" dirty="0">
                <a:latin typeface="Verdana"/>
                <a:cs typeface="Verdana"/>
              </a:rPr>
              <a:t>e</a:t>
            </a:r>
            <a:r>
              <a:rPr sz="1800" dirty="0">
                <a:latin typeface="Verdana"/>
                <a:cs typeface="Verdana"/>
              </a:rPr>
              <a:t>rche	</a:t>
            </a:r>
            <a:r>
              <a:rPr sz="1800" spc="-10" dirty="0">
                <a:latin typeface="Verdana"/>
                <a:cs typeface="Verdana"/>
              </a:rPr>
              <a:t>d</a:t>
            </a:r>
            <a:r>
              <a:rPr sz="1800" dirty="0">
                <a:latin typeface="Verdana"/>
                <a:cs typeface="Verdana"/>
              </a:rPr>
              <a:t>ocum</a:t>
            </a:r>
            <a:r>
              <a:rPr sz="1800" spc="-10" dirty="0">
                <a:latin typeface="Verdana"/>
                <a:cs typeface="Verdana"/>
              </a:rPr>
              <a:t>e</a:t>
            </a:r>
            <a:r>
              <a:rPr sz="1800" dirty="0">
                <a:latin typeface="Verdana"/>
                <a:cs typeface="Verdana"/>
              </a:rPr>
              <a:t>nta</a:t>
            </a:r>
            <a:r>
              <a:rPr sz="1800" spc="10" dirty="0">
                <a:latin typeface="Verdana"/>
                <a:cs typeface="Verdana"/>
              </a:rPr>
              <a:t>i</a:t>
            </a:r>
            <a:r>
              <a:rPr sz="1800" dirty="0">
                <a:latin typeface="Verdana"/>
                <a:cs typeface="Verdana"/>
              </a:rPr>
              <a:t>re	e</a:t>
            </a:r>
            <a:r>
              <a:rPr sz="1800" spc="-10" dirty="0">
                <a:latin typeface="Verdana"/>
                <a:cs typeface="Verdana"/>
              </a:rPr>
              <a:t>s</a:t>
            </a:r>
            <a:r>
              <a:rPr sz="1800" dirty="0">
                <a:latin typeface="Verdana"/>
                <a:cs typeface="Verdana"/>
              </a:rPr>
              <a:t>t	une	</a:t>
            </a:r>
            <a:r>
              <a:rPr sz="1800" b="1" spc="-5" dirty="0">
                <a:latin typeface="Verdana"/>
                <a:cs typeface="Verdana"/>
              </a:rPr>
              <a:t>d</a:t>
            </a:r>
            <a:r>
              <a:rPr sz="1800" b="1" spc="5" dirty="0">
                <a:latin typeface="Verdana"/>
                <a:cs typeface="Verdana"/>
              </a:rPr>
              <a:t>é</a:t>
            </a:r>
            <a:r>
              <a:rPr sz="1800" b="1" spc="-5" dirty="0">
                <a:latin typeface="Verdana"/>
                <a:cs typeface="Verdana"/>
              </a:rPr>
              <a:t>ma</a:t>
            </a:r>
            <a:r>
              <a:rPr sz="1800" b="1" spc="5" dirty="0">
                <a:latin typeface="Verdana"/>
                <a:cs typeface="Verdana"/>
              </a:rPr>
              <a:t>r</a:t>
            </a:r>
            <a:r>
              <a:rPr sz="1800" b="1" spc="-5" dirty="0">
                <a:latin typeface="Verdana"/>
                <a:cs typeface="Verdana"/>
              </a:rPr>
              <a:t>ch</a:t>
            </a:r>
            <a:r>
              <a:rPr sz="1800" b="1" dirty="0">
                <a:latin typeface="Verdana"/>
                <a:cs typeface="Verdana"/>
              </a:rPr>
              <a:t>e	</a:t>
            </a:r>
            <a:r>
              <a:rPr sz="1800" spc="-10" dirty="0">
                <a:latin typeface="Verdana"/>
                <a:cs typeface="Verdana"/>
              </a:rPr>
              <a:t>q</a:t>
            </a:r>
            <a:r>
              <a:rPr sz="1800" dirty="0">
                <a:latin typeface="Verdana"/>
                <a:cs typeface="Verdana"/>
              </a:rPr>
              <a:t>ui	cons</a:t>
            </a:r>
            <a:r>
              <a:rPr sz="1800" spc="5" dirty="0">
                <a:latin typeface="Verdana"/>
                <a:cs typeface="Verdana"/>
              </a:rPr>
              <a:t>i</a:t>
            </a:r>
            <a:r>
              <a:rPr sz="1800" dirty="0">
                <a:latin typeface="Verdana"/>
                <a:cs typeface="Verdana"/>
              </a:rPr>
              <a:t>ste	à	</a:t>
            </a:r>
            <a:r>
              <a:rPr sz="1800" b="1" dirty="0">
                <a:latin typeface="Verdana"/>
                <a:cs typeface="Verdana"/>
              </a:rPr>
              <a:t>ident</a:t>
            </a:r>
            <a:r>
              <a:rPr sz="1800" b="1" spc="-10" dirty="0">
                <a:latin typeface="Verdana"/>
                <a:cs typeface="Verdana"/>
              </a:rPr>
              <a:t>i</a:t>
            </a:r>
            <a:r>
              <a:rPr sz="1800" b="1" spc="-5" dirty="0">
                <a:latin typeface="Verdana"/>
                <a:cs typeface="Verdana"/>
              </a:rPr>
              <a:t>f</a:t>
            </a:r>
            <a:r>
              <a:rPr sz="1800" b="1" spc="-10" dirty="0">
                <a:latin typeface="Verdana"/>
                <a:cs typeface="Verdana"/>
              </a:rPr>
              <a:t>i</a:t>
            </a:r>
            <a:r>
              <a:rPr sz="1800" b="1" spc="10" dirty="0">
                <a:latin typeface="Verdana"/>
                <a:cs typeface="Verdana"/>
              </a:rPr>
              <a:t>e</a:t>
            </a:r>
            <a:r>
              <a:rPr sz="1800" b="1" spc="-5" dirty="0">
                <a:latin typeface="Verdana"/>
                <a:cs typeface="Verdana"/>
              </a:rPr>
              <a:t>r</a:t>
            </a:r>
            <a:r>
              <a:rPr sz="1800" b="1" dirty="0">
                <a:latin typeface="Verdana"/>
                <a:cs typeface="Verdana"/>
              </a:rPr>
              <a:t>,	</a:t>
            </a:r>
            <a:r>
              <a:rPr sz="1800" b="1" spc="-5" dirty="0">
                <a:latin typeface="Verdana"/>
                <a:cs typeface="Verdana"/>
              </a:rPr>
              <a:t>co</a:t>
            </a:r>
            <a:r>
              <a:rPr sz="1800" b="1" spc="-10" dirty="0">
                <a:latin typeface="Verdana"/>
                <a:cs typeface="Verdana"/>
              </a:rPr>
              <a:t>l</a:t>
            </a:r>
            <a:r>
              <a:rPr sz="1800" b="1" dirty="0">
                <a:latin typeface="Verdana"/>
                <a:cs typeface="Verdana"/>
              </a:rPr>
              <a:t>le</a:t>
            </a:r>
            <a:r>
              <a:rPr sz="1800" b="1" spc="5" dirty="0">
                <a:latin typeface="Verdana"/>
                <a:cs typeface="Verdana"/>
              </a:rPr>
              <a:t>c</a:t>
            </a:r>
            <a:r>
              <a:rPr sz="1800" b="1" dirty="0">
                <a:latin typeface="Verdana"/>
                <a:cs typeface="Verdana"/>
              </a:rPr>
              <a:t>ter	et  </a:t>
            </a:r>
            <a:r>
              <a:rPr sz="1800" b="1" spc="-5" dirty="0">
                <a:latin typeface="Verdana"/>
                <a:cs typeface="Verdana"/>
              </a:rPr>
              <a:t>traiter</a:t>
            </a:r>
            <a:r>
              <a:rPr sz="1800" b="1" spc="20" dirty="0">
                <a:latin typeface="Verdana"/>
                <a:cs typeface="Verdana"/>
              </a:rPr>
              <a:t> </a:t>
            </a:r>
            <a:r>
              <a:rPr sz="1800" spc="-10" dirty="0">
                <a:latin typeface="Verdana"/>
                <a:cs typeface="Verdana"/>
              </a:rPr>
              <a:t>des</a:t>
            </a:r>
            <a:r>
              <a:rPr sz="1800" spc="15" dirty="0">
                <a:latin typeface="Verdana"/>
                <a:cs typeface="Verdana"/>
              </a:rPr>
              <a:t> </a:t>
            </a:r>
            <a:r>
              <a:rPr sz="1800" dirty="0">
                <a:latin typeface="Verdana"/>
                <a:cs typeface="Verdana"/>
              </a:rPr>
              <a:t>informations</a:t>
            </a:r>
            <a:r>
              <a:rPr sz="1800" spc="-20" dirty="0">
                <a:latin typeface="Verdana"/>
                <a:cs typeface="Verdana"/>
              </a:rPr>
              <a:t> </a:t>
            </a:r>
            <a:r>
              <a:rPr sz="1800" dirty="0">
                <a:latin typeface="Verdana"/>
                <a:cs typeface="Verdana"/>
              </a:rPr>
              <a:t>sur un</a:t>
            </a:r>
            <a:r>
              <a:rPr sz="1800" spc="-5" dirty="0">
                <a:latin typeface="Verdana"/>
                <a:cs typeface="Verdana"/>
              </a:rPr>
              <a:t> </a:t>
            </a:r>
            <a:r>
              <a:rPr sz="1800" b="1" spc="-5" dirty="0">
                <a:latin typeface="Verdana"/>
                <a:cs typeface="Verdana"/>
              </a:rPr>
              <a:t>sujet</a:t>
            </a:r>
            <a:r>
              <a:rPr sz="1800" b="1" spc="10" dirty="0">
                <a:latin typeface="Verdana"/>
                <a:cs typeface="Verdana"/>
              </a:rPr>
              <a:t> </a:t>
            </a:r>
            <a:r>
              <a:rPr sz="1800" b="1" spc="-5" dirty="0">
                <a:latin typeface="Verdana"/>
                <a:cs typeface="Verdana"/>
              </a:rPr>
              <a:t>donné</a:t>
            </a:r>
            <a:r>
              <a:rPr sz="1800" spc="-5" dirty="0">
                <a:latin typeface="Verdana"/>
                <a:cs typeface="Verdana"/>
              </a:rPr>
              <a:t>,</a:t>
            </a:r>
            <a:r>
              <a:rPr sz="1800" spc="20" dirty="0">
                <a:latin typeface="Verdana"/>
                <a:cs typeface="Verdana"/>
              </a:rPr>
              <a:t> </a:t>
            </a:r>
            <a:r>
              <a:rPr sz="1800" spc="-5" dirty="0">
                <a:latin typeface="Verdana"/>
                <a:cs typeface="Verdana"/>
              </a:rPr>
              <a:t>en</a:t>
            </a:r>
            <a:r>
              <a:rPr sz="1800" spc="5" dirty="0">
                <a:latin typeface="Verdana"/>
                <a:cs typeface="Verdana"/>
              </a:rPr>
              <a:t> </a:t>
            </a:r>
            <a:r>
              <a:rPr sz="1800" spc="-10" dirty="0">
                <a:latin typeface="Verdana"/>
                <a:cs typeface="Verdana"/>
              </a:rPr>
              <a:t>s’appuyant</a:t>
            </a:r>
            <a:r>
              <a:rPr sz="1800" spc="10" dirty="0">
                <a:latin typeface="Verdana"/>
                <a:cs typeface="Verdana"/>
              </a:rPr>
              <a:t> </a:t>
            </a:r>
            <a:r>
              <a:rPr sz="1800" dirty="0">
                <a:latin typeface="Verdana"/>
                <a:cs typeface="Verdana"/>
              </a:rPr>
              <a:t>sur </a:t>
            </a:r>
            <a:r>
              <a:rPr sz="1800" spc="-10" dirty="0">
                <a:latin typeface="Verdana"/>
                <a:cs typeface="Verdana"/>
              </a:rPr>
              <a:t>des</a:t>
            </a:r>
            <a:r>
              <a:rPr sz="1800" spc="15" dirty="0">
                <a:latin typeface="Verdana"/>
                <a:cs typeface="Verdana"/>
              </a:rPr>
              <a:t> </a:t>
            </a:r>
            <a:r>
              <a:rPr sz="1800" b="1" spc="-5" dirty="0">
                <a:latin typeface="Verdana"/>
                <a:cs typeface="Verdana"/>
              </a:rPr>
              <a:t>sources</a:t>
            </a:r>
            <a:r>
              <a:rPr sz="1800" b="1" spc="5" dirty="0">
                <a:latin typeface="Verdana"/>
                <a:cs typeface="Verdana"/>
              </a:rPr>
              <a:t> </a:t>
            </a:r>
            <a:r>
              <a:rPr sz="1800" b="1" spc="-5" dirty="0">
                <a:latin typeface="Verdana"/>
                <a:cs typeface="Verdana"/>
              </a:rPr>
              <a:t>fiables</a:t>
            </a:r>
            <a:r>
              <a:rPr sz="1800" spc="-5" dirty="0">
                <a:latin typeface="Verdana"/>
                <a:cs typeface="Verdana"/>
              </a:rPr>
              <a:t>.</a:t>
            </a:r>
            <a:endParaRPr sz="1800">
              <a:latin typeface="Verdana"/>
              <a:cs typeface="Verdana"/>
            </a:endParaRPr>
          </a:p>
          <a:p>
            <a:pPr>
              <a:lnSpc>
                <a:spcPct val="100000"/>
              </a:lnSpc>
              <a:spcBef>
                <a:spcPts val="60"/>
              </a:spcBef>
            </a:pPr>
            <a:endParaRPr sz="1650">
              <a:latin typeface="Verdana"/>
              <a:cs typeface="Verdana"/>
            </a:endParaRPr>
          </a:p>
          <a:p>
            <a:pPr marL="59690">
              <a:lnSpc>
                <a:spcPct val="100000"/>
              </a:lnSpc>
            </a:pPr>
            <a:r>
              <a:rPr sz="1800" b="1" dirty="0">
                <a:solidFill>
                  <a:srgbClr val="0000FF"/>
                </a:solidFill>
                <a:latin typeface="Verdana"/>
                <a:cs typeface="Verdana"/>
              </a:rPr>
              <a:t>A</a:t>
            </a:r>
            <a:r>
              <a:rPr sz="1800" b="1" spc="-15" dirty="0">
                <a:solidFill>
                  <a:srgbClr val="0000FF"/>
                </a:solidFill>
                <a:latin typeface="Verdana"/>
                <a:cs typeface="Verdana"/>
              </a:rPr>
              <a:t> </a:t>
            </a:r>
            <a:r>
              <a:rPr sz="1800" b="1" dirty="0">
                <a:solidFill>
                  <a:srgbClr val="0000FF"/>
                </a:solidFill>
                <a:latin typeface="Verdana"/>
                <a:cs typeface="Verdana"/>
              </a:rPr>
              <a:t>quoi</a:t>
            </a:r>
            <a:r>
              <a:rPr sz="1800" b="1" spc="-15" dirty="0">
                <a:solidFill>
                  <a:srgbClr val="0000FF"/>
                </a:solidFill>
                <a:latin typeface="Verdana"/>
                <a:cs typeface="Verdana"/>
              </a:rPr>
              <a:t> </a:t>
            </a:r>
            <a:r>
              <a:rPr sz="1800" b="1" spc="-5" dirty="0">
                <a:solidFill>
                  <a:srgbClr val="0000FF"/>
                </a:solidFill>
                <a:latin typeface="Verdana"/>
                <a:cs typeface="Verdana"/>
              </a:rPr>
              <a:t>sert une</a:t>
            </a:r>
            <a:r>
              <a:rPr sz="1800" b="1" dirty="0">
                <a:solidFill>
                  <a:srgbClr val="0000FF"/>
                </a:solidFill>
                <a:latin typeface="Verdana"/>
                <a:cs typeface="Verdana"/>
              </a:rPr>
              <a:t> </a:t>
            </a:r>
            <a:r>
              <a:rPr sz="1800" b="1" spc="-5" dirty="0">
                <a:solidFill>
                  <a:srgbClr val="0000FF"/>
                </a:solidFill>
                <a:latin typeface="Verdana"/>
                <a:cs typeface="Verdana"/>
              </a:rPr>
              <a:t>recherche</a:t>
            </a:r>
            <a:r>
              <a:rPr sz="1800" b="1" spc="10" dirty="0">
                <a:solidFill>
                  <a:srgbClr val="0000FF"/>
                </a:solidFill>
                <a:latin typeface="Verdana"/>
                <a:cs typeface="Verdana"/>
              </a:rPr>
              <a:t> </a:t>
            </a:r>
            <a:r>
              <a:rPr sz="1800" b="1" spc="-5" dirty="0">
                <a:solidFill>
                  <a:srgbClr val="0000FF"/>
                </a:solidFill>
                <a:latin typeface="Verdana"/>
                <a:cs typeface="Verdana"/>
              </a:rPr>
              <a:t>documentaire</a:t>
            </a:r>
            <a:r>
              <a:rPr sz="1800" b="1" spc="20" dirty="0">
                <a:solidFill>
                  <a:srgbClr val="0000FF"/>
                </a:solidFill>
                <a:latin typeface="Verdana"/>
                <a:cs typeface="Verdana"/>
              </a:rPr>
              <a:t> </a:t>
            </a:r>
            <a:r>
              <a:rPr sz="1800" b="1" dirty="0">
                <a:solidFill>
                  <a:srgbClr val="0000FF"/>
                </a:solidFill>
                <a:latin typeface="Verdana"/>
                <a:cs typeface="Verdana"/>
              </a:rPr>
              <a:t>?</a:t>
            </a:r>
            <a:endParaRPr sz="1800">
              <a:latin typeface="Verdana"/>
              <a:cs typeface="Verdana"/>
            </a:endParaRPr>
          </a:p>
          <a:p>
            <a:pPr marL="52069" marR="10160" indent="914400">
              <a:lnSpc>
                <a:spcPct val="150000"/>
              </a:lnSpc>
              <a:spcBef>
                <a:spcPts val="315"/>
              </a:spcBef>
            </a:pPr>
            <a:r>
              <a:rPr sz="1800" spc="-5" dirty="0">
                <a:latin typeface="Verdana"/>
                <a:cs typeface="Verdana"/>
              </a:rPr>
              <a:t>C’est</a:t>
            </a:r>
            <a:r>
              <a:rPr sz="1800" spc="320" dirty="0">
                <a:latin typeface="Verdana"/>
                <a:cs typeface="Verdana"/>
              </a:rPr>
              <a:t> </a:t>
            </a:r>
            <a:r>
              <a:rPr sz="1800" dirty="0">
                <a:latin typeface="Verdana"/>
                <a:cs typeface="Verdana"/>
              </a:rPr>
              <a:t>un</a:t>
            </a:r>
            <a:r>
              <a:rPr sz="1800" spc="330" dirty="0">
                <a:latin typeface="Verdana"/>
                <a:cs typeface="Verdana"/>
              </a:rPr>
              <a:t> </a:t>
            </a:r>
            <a:r>
              <a:rPr sz="1800" spc="-5" dirty="0">
                <a:latin typeface="Verdana"/>
                <a:cs typeface="Verdana"/>
              </a:rPr>
              <a:t>excellent</a:t>
            </a:r>
            <a:r>
              <a:rPr sz="1800" spc="330" dirty="0">
                <a:latin typeface="Verdana"/>
                <a:cs typeface="Verdana"/>
              </a:rPr>
              <a:t> </a:t>
            </a:r>
            <a:r>
              <a:rPr sz="1800" spc="-5" dirty="0">
                <a:latin typeface="Verdana"/>
                <a:cs typeface="Verdana"/>
              </a:rPr>
              <a:t>moyen</a:t>
            </a:r>
            <a:r>
              <a:rPr sz="1800" spc="310" dirty="0">
                <a:latin typeface="Verdana"/>
                <a:cs typeface="Verdana"/>
              </a:rPr>
              <a:t> </a:t>
            </a:r>
            <a:r>
              <a:rPr sz="1800" dirty="0">
                <a:latin typeface="Verdana"/>
                <a:cs typeface="Verdana"/>
              </a:rPr>
              <a:t>d’</a:t>
            </a:r>
            <a:r>
              <a:rPr sz="1800" b="1" dirty="0">
                <a:latin typeface="Verdana"/>
                <a:cs typeface="Verdana"/>
              </a:rPr>
              <a:t>approfondir</a:t>
            </a:r>
            <a:r>
              <a:rPr sz="1800" b="1" spc="350" dirty="0">
                <a:latin typeface="Verdana"/>
                <a:cs typeface="Verdana"/>
              </a:rPr>
              <a:t> </a:t>
            </a:r>
            <a:r>
              <a:rPr sz="1800" b="1" spc="-5" dirty="0">
                <a:latin typeface="Verdana"/>
                <a:cs typeface="Verdana"/>
              </a:rPr>
              <a:t>ses</a:t>
            </a:r>
            <a:r>
              <a:rPr sz="1800" b="1" spc="345" dirty="0">
                <a:latin typeface="Verdana"/>
                <a:cs typeface="Verdana"/>
              </a:rPr>
              <a:t> </a:t>
            </a:r>
            <a:r>
              <a:rPr sz="1800" b="1" spc="-5" dirty="0">
                <a:latin typeface="Verdana"/>
                <a:cs typeface="Verdana"/>
              </a:rPr>
              <a:t>connaissances</a:t>
            </a:r>
            <a:r>
              <a:rPr sz="1800" spc="-5" dirty="0">
                <a:latin typeface="Verdana"/>
                <a:cs typeface="Verdana"/>
              </a:rPr>
              <a:t>.</a:t>
            </a:r>
            <a:r>
              <a:rPr sz="1800" spc="320" dirty="0">
                <a:latin typeface="Verdana"/>
                <a:cs typeface="Verdana"/>
              </a:rPr>
              <a:t> </a:t>
            </a:r>
            <a:r>
              <a:rPr sz="1800" dirty="0">
                <a:latin typeface="Verdana"/>
                <a:cs typeface="Verdana"/>
              </a:rPr>
              <a:t>Elle</a:t>
            </a:r>
            <a:r>
              <a:rPr sz="1800" spc="325" dirty="0">
                <a:latin typeface="Verdana"/>
                <a:cs typeface="Verdana"/>
              </a:rPr>
              <a:t> </a:t>
            </a:r>
            <a:r>
              <a:rPr sz="1800" spc="-5" dirty="0">
                <a:latin typeface="Verdana"/>
                <a:cs typeface="Verdana"/>
              </a:rPr>
              <a:t>répond</a:t>
            </a:r>
            <a:r>
              <a:rPr sz="1800" spc="320" dirty="0">
                <a:latin typeface="Verdana"/>
                <a:cs typeface="Verdana"/>
              </a:rPr>
              <a:t> </a:t>
            </a:r>
            <a:r>
              <a:rPr sz="1800" dirty="0">
                <a:latin typeface="Verdana"/>
                <a:cs typeface="Verdana"/>
              </a:rPr>
              <a:t>à</a:t>
            </a:r>
            <a:r>
              <a:rPr sz="1800" spc="325" dirty="0">
                <a:latin typeface="Verdana"/>
                <a:cs typeface="Verdana"/>
              </a:rPr>
              <a:t> </a:t>
            </a:r>
            <a:r>
              <a:rPr sz="1800" spc="-10" dirty="0">
                <a:latin typeface="Verdana"/>
                <a:cs typeface="Verdana"/>
              </a:rPr>
              <a:t>un</a:t>
            </a:r>
            <a:r>
              <a:rPr sz="1800" spc="330" dirty="0">
                <a:latin typeface="Verdana"/>
                <a:cs typeface="Verdana"/>
              </a:rPr>
              <a:t> </a:t>
            </a:r>
            <a:r>
              <a:rPr sz="1800" b="1" spc="-5" dirty="0">
                <a:latin typeface="Verdana"/>
                <a:cs typeface="Verdana"/>
              </a:rPr>
              <a:t>besoin</a:t>
            </a:r>
            <a:r>
              <a:rPr sz="1800" b="1" spc="350" dirty="0">
                <a:latin typeface="Verdana"/>
                <a:cs typeface="Verdana"/>
              </a:rPr>
              <a:t> </a:t>
            </a:r>
            <a:r>
              <a:rPr sz="1800" dirty="0">
                <a:latin typeface="Verdana"/>
                <a:cs typeface="Verdana"/>
              </a:rPr>
              <a:t>: </a:t>
            </a:r>
            <a:r>
              <a:rPr sz="1800" spc="-615" dirty="0">
                <a:latin typeface="Verdana"/>
                <a:cs typeface="Verdana"/>
              </a:rPr>
              <a:t> </a:t>
            </a:r>
            <a:r>
              <a:rPr sz="1800" spc="-5" dirty="0">
                <a:latin typeface="Verdana"/>
                <a:cs typeface="Verdana"/>
              </a:rPr>
              <a:t>exposé,</a:t>
            </a:r>
            <a:r>
              <a:rPr sz="1800" dirty="0">
                <a:latin typeface="Verdana"/>
                <a:cs typeface="Verdana"/>
              </a:rPr>
              <a:t> mémoire,</a:t>
            </a:r>
            <a:r>
              <a:rPr sz="1800" spc="-10" dirty="0">
                <a:latin typeface="Verdana"/>
                <a:cs typeface="Verdana"/>
              </a:rPr>
              <a:t> </a:t>
            </a:r>
            <a:r>
              <a:rPr sz="1800" spc="-5" dirty="0">
                <a:latin typeface="Verdana"/>
                <a:cs typeface="Verdana"/>
              </a:rPr>
              <a:t>étude</a:t>
            </a:r>
            <a:r>
              <a:rPr sz="1800" spc="30" dirty="0">
                <a:latin typeface="Verdana"/>
                <a:cs typeface="Verdana"/>
              </a:rPr>
              <a:t> </a:t>
            </a:r>
            <a:r>
              <a:rPr sz="1800" spc="-5" dirty="0">
                <a:latin typeface="Verdana"/>
                <a:cs typeface="Verdana"/>
              </a:rPr>
              <a:t>ou</a:t>
            </a:r>
            <a:r>
              <a:rPr sz="1800" spc="-10" dirty="0">
                <a:latin typeface="Verdana"/>
                <a:cs typeface="Verdana"/>
              </a:rPr>
              <a:t> </a:t>
            </a:r>
            <a:r>
              <a:rPr sz="1800" spc="-5" dirty="0">
                <a:latin typeface="Verdana"/>
                <a:cs typeface="Verdana"/>
              </a:rPr>
              <a:t>encore</a:t>
            </a:r>
            <a:r>
              <a:rPr sz="1800" spc="5" dirty="0">
                <a:latin typeface="Verdana"/>
                <a:cs typeface="Verdana"/>
              </a:rPr>
              <a:t> </a:t>
            </a:r>
            <a:r>
              <a:rPr sz="1800" dirty="0">
                <a:latin typeface="Verdana"/>
                <a:cs typeface="Verdana"/>
              </a:rPr>
              <a:t>simple</a:t>
            </a:r>
            <a:r>
              <a:rPr sz="1800" spc="-5" dirty="0">
                <a:latin typeface="Verdana"/>
                <a:cs typeface="Verdana"/>
              </a:rPr>
              <a:t> </a:t>
            </a:r>
            <a:r>
              <a:rPr sz="1800" dirty="0">
                <a:latin typeface="Verdana"/>
                <a:cs typeface="Verdana"/>
              </a:rPr>
              <a:t>curiosité.</a:t>
            </a:r>
            <a:endParaRPr sz="1800">
              <a:latin typeface="Verdana"/>
              <a:cs typeface="Verdana"/>
            </a:endParaRPr>
          </a:p>
          <a:p>
            <a:pPr>
              <a:lnSpc>
                <a:spcPct val="100000"/>
              </a:lnSpc>
              <a:spcBef>
                <a:spcPts val="5"/>
              </a:spcBef>
            </a:pPr>
            <a:endParaRPr sz="2400">
              <a:latin typeface="Verdana"/>
              <a:cs typeface="Verdana"/>
            </a:endParaRPr>
          </a:p>
          <a:p>
            <a:pPr marL="12700">
              <a:lnSpc>
                <a:spcPct val="100000"/>
              </a:lnSpc>
            </a:pPr>
            <a:r>
              <a:rPr sz="1800" b="1" dirty="0">
                <a:solidFill>
                  <a:srgbClr val="0000FF"/>
                </a:solidFill>
                <a:latin typeface="Verdana"/>
                <a:cs typeface="Verdana"/>
              </a:rPr>
              <a:t>Comment</a:t>
            </a:r>
            <a:r>
              <a:rPr sz="1800" b="1" spc="-25" dirty="0">
                <a:solidFill>
                  <a:srgbClr val="0000FF"/>
                </a:solidFill>
                <a:latin typeface="Verdana"/>
                <a:cs typeface="Verdana"/>
              </a:rPr>
              <a:t> </a:t>
            </a:r>
            <a:r>
              <a:rPr sz="1800" b="1" spc="-5" dirty="0">
                <a:solidFill>
                  <a:srgbClr val="0000FF"/>
                </a:solidFill>
                <a:latin typeface="Verdana"/>
                <a:cs typeface="Verdana"/>
              </a:rPr>
              <a:t>réaliser</a:t>
            </a:r>
            <a:r>
              <a:rPr sz="1800" b="1" dirty="0">
                <a:solidFill>
                  <a:srgbClr val="0000FF"/>
                </a:solidFill>
                <a:latin typeface="Verdana"/>
                <a:cs typeface="Verdana"/>
              </a:rPr>
              <a:t> </a:t>
            </a:r>
            <a:r>
              <a:rPr sz="1800" b="1" spc="-5" dirty="0">
                <a:solidFill>
                  <a:srgbClr val="0000FF"/>
                </a:solidFill>
                <a:latin typeface="Verdana"/>
                <a:cs typeface="Verdana"/>
              </a:rPr>
              <a:t>une</a:t>
            </a:r>
            <a:r>
              <a:rPr sz="1800" b="1" spc="5" dirty="0">
                <a:solidFill>
                  <a:srgbClr val="0000FF"/>
                </a:solidFill>
                <a:latin typeface="Verdana"/>
                <a:cs typeface="Verdana"/>
              </a:rPr>
              <a:t> </a:t>
            </a:r>
            <a:r>
              <a:rPr sz="1800" b="1" spc="-5" dirty="0">
                <a:solidFill>
                  <a:srgbClr val="0000FF"/>
                </a:solidFill>
                <a:latin typeface="Verdana"/>
                <a:cs typeface="Verdana"/>
              </a:rPr>
              <a:t>recherche</a:t>
            </a:r>
            <a:r>
              <a:rPr sz="1800" b="1" dirty="0">
                <a:solidFill>
                  <a:srgbClr val="0000FF"/>
                </a:solidFill>
                <a:latin typeface="Verdana"/>
                <a:cs typeface="Verdana"/>
              </a:rPr>
              <a:t> </a:t>
            </a:r>
            <a:r>
              <a:rPr sz="1800" b="1" spc="-5" dirty="0">
                <a:solidFill>
                  <a:srgbClr val="0000FF"/>
                </a:solidFill>
                <a:latin typeface="Verdana"/>
                <a:cs typeface="Verdana"/>
              </a:rPr>
              <a:t>documentaire</a:t>
            </a:r>
            <a:r>
              <a:rPr sz="1800" b="1" spc="15" dirty="0">
                <a:solidFill>
                  <a:srgbClr val="0000FF"/>
                </a:solidFill>
                <a:latin typeface="Verdana"/>
                <a:cs typeface="Verdana"/>
              </a:rPr>
              <a:t> </a:t>
            </a:r>
            <a:r>
              <a:rPr sz="1800" b="1" dirty="0">
                <a:solidFill>
                  <a:srgbClr val="0000FF"/>
                </a:solidFill>
                <a:latin typeface="Verdana"/>
                <a:cs typeface="Verdana"/>
              </a:rPr>
              <a:t>?</a:t>
            </a:r>
            <a:endParaRPr sz="1800">
              <a:latin typeface="Verdana"/>
              <a:cs typeface="Verdana"/>
            </a:endParaRPr>
          </a:p>
        </p:txBody>
      </p:sp>
      <p:sp>
        <p:nvSpPr>
          <p:cNvPr id="7" name="object 7"/>
          <p:cNvSpPr txBox="1"/>
          <p:nvPr/>
        </p:nvSpPr>
        <p:spPr>
          <a:xfrm>
            <a:off x="173837" y="4033601"/>
            <a:ext cx="5958840" cy="849630"/>
          </a:xfrm>
          <a:prstGeom prst="rect">
            <a:avLst/>
          </a:prstGeom>
        </p:spPr>
        <p:txBody>
          <a:bodyPr vert="horz" wrap="square" lIns="0" tIns="150495" rIns="0" bIns="0" rtlCol="0">
            <a:spAutoFit/>
          </a:bodyPr>
          <a:lstStyle/>
          <a:p>
            <a:pPr marR="5080" algn="r">
              <a:lnSpc>
                <a:spcPct val="100000"/>
              </a:lnSpc>
              <a:spcBef>
                <a:spcPts val="1185"/>
              </a:spcBef>
              <a:tabLst>
                <a:tab pos="459740" algn="l"/>
                <a:tab pos="2464435" algn="l"/>
                <a:tab pos="4792980" algn="l"/>
              </a:tabLst>
            </a:pPr>
            <a:r>
              <a:rPr sz="1800" dirty="0">
                <a:latin typeface="Verdana"/>
                <a:cs typeface="Verdana"/>
              </a:rPr>
              <a:t>La	</a:t>
            </a:r>
            <a:r>
              <a:rPr sz="1800" b="1" spc="-5" dirty="0">
                <a:latin typeface="Verdana"/>
                <a:cs typeface="Verdana"/>
              </a:rPr>
              <a:t>surabondance	informationnelle	</a:t>
            </a:r>
            <a:r>
              <a:rPr sz="1800" spc="-10" dirty="0">
                <a:latin typeface="Verdana"/>
                <a:cs typeface="Verdana"/>
              </a:rPr>
              <a:t>et</a:t>
            </a:r>
            <a:endParaRPr sz="1800">
              <a:latin typeface="Verdana"/>
              <a:cs typeface="Verdana"/>
            </a:endParaRPr>
          </a:p>
          <a:p>
            <a:pPr marR="6350" algn="r">
              <a:lnSpc>
                <a:spcPct val="100000"/>
              </a:lnSpc>
              <a:spcBef>
                <a:spcPts val="1085"/>
              </a:spcBef>
              <a:tabLst>
                <a:tab pos="1257300" algn="l"/>
                <a:tab pos="1653539" algn="l"/>
                <a:tab pos="2885440" algn="l"/>
                <a:tab pos="3479800" algn="l"/>
                <a:tab pos="4543425" algn="l"/>
              </a:tabLst>
            </a:pPr>
            <a:r>
              <a:rPr sz="1800" spc="-5" dirty="0">
                <a:latin typeface="Verdana"/>
                <a:cs typeface="Verdana"/>
              </a:rPr>
              <a:t>complexe	</a:t>
            </a:r>
            <a:r>
              <a:rPr sz="1800" dirty="0">
                <a:latin typeface="Verdana"/>
                <a:cs typeface="Verdana"/>
              </a:rPr>
              <a:t>et	</a:t>
            </a:r>
            <a:r>
              <a:rPr sz="1800" spc="-5" dirty="0">
                <a:latin typeface="Verdana"/>
                <a:cs typeface="Verdana"/>
              </a:rPr>
              <a:t>nécessite	</a:t>
            </a:r>
            <a:r>
              <a:rPr sz="1800" dirty="0">
                <a:latin typeface="Verdana"/>
                <a:cs typeface="Verdana"/>
              </a:rPr>
              <a:t>une	</a:t>
            </a:r>
            <a:r>
              <a:rPr sz="1800" spc="-5" dirty="0">
                <a:latin typeface="Verdana"/>
                <a:cs typeface="Verdana"/>
              </a:rPr>
              <a:t>attitude	</a:t>
            </a:r>
            <a:r>
              <a:rPr sz="1800" b="1" spc="-5" dirty="0">
                <a:latin typeface="Verdana"/>
                <a:cs typeface="Verdana"/>
              </a:rPr>
              <a:t>rigoureuse</a:t>
            </a:r>
            <a:endParaRPr sz="1800">
              <a:latin typeface="Verdana"/>
              <a:cs typeface="Verdana"/>
            </a:endParaRPr>
          </a:p>
        </p:txBody>
      </p:sp>
      <p:sp>
        <p:nvSpPr>
          <p:cNvPr id="8" name="object 8"/>
          <p:cNvSpPr txBox="1"/>
          <p:nvPr/>
        </p:nvSpPr>
        <p:spPr>
          <a:xfrm>
            <a:off x="6275323" y="4033601"/>
            <a:ext cx="5615940" cy="849630"/>
          </a:xfrm>
          <a:prstGeom prst="rect">
            <a:avLst/>
          </a:prstGeom>
        </p:spPr>
        <p:txBody>
          <a:bodyPr vert="horz" wrap="square" lIns="0" tIns="150495" rIns="0" bIns="0" rtlCol="0">
            <a:spAutoFit/>
          </a:bodyPr>
          <a:lstStyle/>
          <a:p>
            <a:pPr marL="41275">
              <a:lnSpc>
                <a:spcPct val="100000"/>
              </a:lnSpc>
              <a:spcBef>
                <a:spcPts val="1185"/>
              </a:spcBef>
              <a:tabLst>
                <a:tab pos="438784" algn="l"/>
                <a:tab pos="1616075" algn="l"/>
                <a:tab pos="2210435" algn="l"/>
                <a:tab pos="3400425" algn="l"/>
                <a:tab pos="4118610" algn="l"/>
                <a:tab pos="4660900" algn="l"/>
              </a:tabLst>
            </a:pPr>
            <a:r>
              <a:rPr sz="1800" dirty="0">
                <a:latin typeface="Verdana"/>
                <a:cs typeface="Verdana"/>
              </a:rPr>
              <a:t>la	</a:t>
            </a:r>
            <a:r>
              <a:rPr sz="1800" spc="-5" dirty="0">
                <a:latin typeface="Verdana"/>
                <a:cs typeface="Verdana"/>
              </a:rPr>
              <a:t>diversité	des	supports	</a:t>
            </a:r>
            <a:r>
              <a:rPr sz="1800" dirty="0">
                <a:latin typeface="Verdana"/>
                <a:cs typeface="Verdana"/>
              </a:rPr>
              <a:t>rend	cet	</a:t>
            </a:r>
            <a:r>
              <a:rPr sz="1800" spc="-5" dirty="0">
                <a:latin typeface="Verdana"/>
                <a:cs typeface="Verdana"/>
              </a:rPr>
              <a:t>exercice</a:t>
            </a:r>
            <a:endParaRPr sz="1800">
              <a:latin typeface="Verdana"/>
              <a:cs typeface="Verdana"/>
            </a:endParaRPr>
          </a:p>
          <a:p>
            <a:pPr marL="12700">
              <a:lnSpc>
                <a:spcPct val="100000"/>
              </a:lnSpc>
              <a:spcBef>
                <a:spcPts val="1085"/>
              </a:spcBef>
              <a:tabLst>
                <a:tab pos="405765" algn="l"/>
                <a:tab pos="1922145" algn="l"/>
                <a:tab pos="2246630" algn="l"/>
                <a:tab pos="2759075" algn="l"/>
                <a:tab pos="3534410" algn="l"/>
                <a:tab pos="4020820" algn="l"/>
                <a:tab pos="5322570" algn="l"/>
              </a:tabLst>
            </a:pPr>
            <a:r>
              <a:rPr sz="1800" spc="-5" dirty="0">
                <a:latin typeface="Verdana"/>
                <a:cs typeface="Verdana"/>
              </a:rPr>
              <a:t>e</a:t>
            </a:r>
            <a:r>
              <a:rPr sz="1800" dirty="0">
                <a:latin typeface="Verdana"/>
                <a:cs typeface="Verdana"/>
              </a:rPr>
              <a:t>t	</a:t>
            </a:r>
            <a:r>
              <a:rPr sz="1800" b="1" dirty="0">
                <a:latin typeface="Verdana"/>
                <a:cs typeface="Verdana"/>
              </a:rPr>
              <a:t>or</a:t>
            </a:r>
            <a:r>
              <a:rPr sz="1800" b="1" spc="5" dirty="0">
                <a:latin typeface="Verdana"/>
                <a:cs typeface="Verdana"/>
              </a:rPr>
              <a:t>g</a:t>
            </a:r>
            <a:r>
              <a:rPr sz="1800" b="1" dirty="0">
                <a:latin typeface="Verdana"/>
                <a:cs typeface="Verdana"/>
              </a:rPr>
              <a:t>a</a:t>
            </a:r>
            <a:r>
              <a:rPr sz="1800" b="1" spc="10" dirty="0">
                <a:latin typeface="Verdana"/>
                <a:cs typeface="Verdana"/>
              </a:rPr>
              <a:t>n</a:t>
            </a:r>
            <a:r>
              <a:rPr sz="1800" b="1" dirty="0">
                <a:latin typeface="Verdana"/>
                <a:cs typeface="Verdana"/>
              </a:rPr>
              <a:t>isé</a:t>
            </a:r>
            <a:r>
              <a:rPr sz="1800" b="1" spc="5" dirty="0">
                <a:latin typeface="Verdana"/>
                <a:cs typeface="Verdana"/>
              </a:rPr>
              <a:t>e</a:t>
            </a:r>
            <a:r>
              <a:rPr sz="1800" dirty="0">
                <a:latin typeface="Verdana"/>
                <a:cs typeface="Verdana"/>
              </a:rPr>
              <a:t>.	A	c</a:t>
            </a:r>
            <a:r>
              <a:rPr sz="1800" spc="-10" dirty="0">
                <a:latin typeface="Verdana"/>
                <a:cs typeface="Verdana"/>
              </a:rPr>
              <a:t>e</a:t>
            </a:r>
            <a:r>
              <a:rPr sz="1800" dirty="0">
                <a:latin typeface="Verdana"/>
                <a:cs typeface="Verdana"/>
              </a:rPr>
              <a:t>t	ef</a:t>
            </a:r>
            <a:r>
              <a:rPr sz="1800" spc="10" dirty="0">
                <a:latin typeface="Verdana"/>
                <a:cs typeface="Verdana"/>
              </a:rPr>
              <a:t>f</a:t>
            </a:r>
            <a:r>
              <a:rPr sz="1800" dirty="0">
                <a:latin typeface="Verdana"/>
                <a:cs typeface="Verdana"/>
              </a:rPr>
              <a:t>e</a:t>
            </a:r>
            <a:r>
              <a:rPr sz="1800" spc="-5" dirty="0">
                <a:latin typeface="Verdana"/>
                <a:cs typeface="Verdana"/>
              </a:rPr>
              <a:t>t</a:t>
            </a:r>
            <a:r>
              <a:rPr sz="1800" dirty="0">
                <a:latin typeface="Verdana"/>
                <a:cs typeface="Verdana"/>
              </a:rPr>
              <a:t>,	</a:t>
            </a:r>
            <a:r>
              <a:rPr sz="1800" spc="5" dirty="0">
                <a:latin typeface="Verdana"/>
                <a:cs typeface="Verdana"/>
              </a:rPr>
              <a:t>l</a:t>
            </a:r>
            <a:r>
              <a:rPr sz="1800" dirty="0">
                <a:latin typeface="Verdana"/>
                <a:cs typeface="Verdana"/>
              </a:rPr>
              <a:t>es	</a:t>
            </a:r>
            <a:r>
              <a:rPr sz="1800" spc="-10" dirty="0">
                <a:latin typeface="Verdana"/>
                <a:cs typeface="Verdana"/>
              </a:rPr>
              <a:t>p</a:t>
            </a:r>
            <a:r>
              <a:rPr sz="1800" dirty="0">
                <a:latin typeface="Verdana"/>
                <a:cs typeface="Verdana"/>
              </a:rPr>
              <a:t>roc</a:t>
            </a:r>
            <a:r>
              <a:rPr sz="1800" spc="-10" dirty="0">
                <a:latin typeface="Verdana"/>
                <a:cs typeface="Verdana"/>
              </a:rPr>
              <a:t>e</a:t>
            </a:r>
            <a:r>
              <a:rPr sz="1800" dirty="0">
                <a:latin typeface="Verdana"/>
                <a:cs typeface="Verdana"/>
              </a:rPr>
              <a:t>ssus	</a:t>
            </a:r>
            <a:r>
              <a:rPr sz="1800" spc="5" dirty="0">
                <a:latin typeface="Verdana"/>
                <a:cs typeface="Verdana"/>
              </a:rPr>
              <a:t>de</a:t>
            </a:r>
            <a:endParaRPr sz="1800">
              <a:latin typeface="Verdana"/>
              <a:cs typeface="Verdana"/>
            </a:endParaRPr>
          </a:p>
        </p:txBody>
      </p:sp>
      <p:sp>
        <p:nvSpPr>
          <p:cNvPr id="9" name="object 9"/>
          <p:cNvSpPr txBox="1"/>
          <p:nvPr/>
        </p:nvSpPr>
        <p:spPr>
          <a:xfrm>
            <a:off x="173837" y="4857800"/>
            <a:ext cx="11718290" cy="1671955"/>
          </a:xfrm>
          <a:prstGeom prst="rect">
            <a:avLst/>
          </a:prstGeom>
        </p:spPr>
        <p:txBody>
          <a:bodyPr vert="horz" wrap="square" lIns="0" tIns="12700" rIns="0" bIns="0" rtlCol="0">
            <a:spAutoFit/>
          </a:bodyPr>
          <a:lstStyle/>
          <a:p>
            <a:pPr marL="12700" marR="5080">
              <a:lnSpc>
                <a:spcPct val="150000"/>
              </a:lnSpc>
              <a:spcBef>
                <a:spcPts val="100"/>
              </a:spcBef>
              <a:tabLst>
                <a:tab pos="1273175" algn="l"/>
                <a:tab pos="2975610" algn="l"/>
                <a:tab pos="3333750" algn="l"/>
                <a:tab pos="3742054" algn="l"/>
                <a:tab pos="4984115" algn="l"/>
                <a:tab pos="5393055" algn="l"/>
                <a:tab pos="6970395" algn="l"/>
                <a:tab pos="8287384" algn="l"/>
                <a:tab pos="8618220" algn="l"/>
                <a:tab pos="9291320" algn="l"/>
                <a:tab pos="9701530" algn="l"/>
                <a:tab pos="11075035" algn="l"/>
              </a:tabLst>
            </a:pPr>
            <a:r>
              <a:rPr sz="1800" dirty="0">
                <a:latin typeface="Verdana"/>
                <a:cs typeface="Verdana"/>
              </a:rPr>
              <a:t>r</a:t>
            </a:r>
            <a:r>
              <a:rPr sz="1800" spc="-5" dirty="0">
                <a:latin typeface="Verdana"/>
                <a:cs typeface="Verdana"/>
              </a:rPr>
              <a:t>e</a:t>
            </a:r>
            <a:r>
              <a:rPr sz="1800" dirty="0">
                <a:latin typeface="Verdana"/>
                <a:cs typeface="Verdana"/>
              </a:rPr>
              <a:t>ch</a:t>
            </a:r>
            <a:r>
              <a:rPr sz="1800" spc="-10" dirty="0">
                <a:latin typeface="Verdana"/>
                <a:cs typeface="Verdana"/>
              </a:rPr>
              <a:t>e</a:t>
            </a:r>
            <a:r>
              <a:rPr sz="1800" dirty="0">
                <a:latin typeface="Verdana"/>
                <a:cs typeface="Verdana"/>
              </a:rPr>
              <a:t>rche	</a:t>
            </a:r>
            <a:r>
              <a:rPr sz="1800" spc="-10" dirty="0">
                <a:latin typeface="Verdana"/>
                <a:cs typeface="Verdana"/>
              </a:rPr>
              <a:t>d</a:t>
            </a:r>
            <a:r>
              <a:rPr sz="1800" spc="5" dirty="0">
                <a:latin typeface="Verdana"/>
                <a:cs typeface="Verdana"/>
              </a:rPr>
              <a:t>o</a:t>
            </a:r>
            <a:r>
              <a:rPr sz="1800" dirty="0">
                <a:latin typeface="Verdana"/>
                <a:cs typeface="Verdana"/>
              </a:rPr>
              <a:t>cum</a:t>
            </a:r>
            <a:r>
              <a:rPr sz="1800" spc="-10" dirty="0">
                <a:latin typeface="Verdana"/>
                <a:cs typeface="Verdana"/>
              </a:rPr>
              <a:t>e</a:t>
            </a:r>
            <a:r>
              <a:rPr sz="1800" dirty="0">
                <a:latin typeface="Verdana"/>
                <a:cs typeface="Verdana"/>
              </a:rPr>
              <a:t>nta</a:t>
            </a:r>
            <a:r>
              <a:rPr sz="1800" spc="10" dirty="0">
                <a:latin typeface="Verdana"/>
                <a:cs typeface="Verdana"/>
              </a:rPr>
              <a:t>i</a:t>
            </a:r>
            <a:r>
              <a:rPr sz="1800" dirty="0">
                <a:latin typeface="Verdana"/>
                <a:cs typeface="Verdana"/>
              </a:rPr>
              <a:t>re	</a:t>
            </a:r>
            <a:r>
              <a:rPr sz="1800" spc="5" dirty="0">
                <a:latin typeface="Verdana"/>
                <a:cs typeface="Verdana"/>
              </a:rPr>
              <a:t>e</a:t>
            </a:r>
            <a:r>
              <a:rPr sz="1800" dirty="0">
                <a:latin typeface="Verdana"/>
                <a:cs typeface="Verdana"/>
              </a:rPr>
              <a:t>t	</a:t>
            </a:r>
            <a:r>
              <a:rPr sz="1800" spc="-10" dirty="0">
                <a:latin typeface="Verdana"/>
                <a:cs typeface="Verdana"/>
              </a:rPr>
              <a:t>d</a:t>
            </a:r>
            <a:r>
              <a:rPr sz="1800" dirty="0">
                <a:latin typeface="Verdana"/>
                <a:cs typeface="Verdana"/>
              </a:rPr>
              <a:t>e	</a:t>
            </a:r>
            <a:r>
              <a:rPr sz="1800" spc="-35" dirty="0">
                <a:latin typeface="Verdana"/>
                <a:cs typeface="Verdana"/>
              </a:rPr>
              <a:t>v</a:t>
            </a:r>
            <a:r>
              <a:rPr sz="1800" dirty="0">
                <a:latin typeface="Verdana"/>
                <a:cs typeface="Verdana"/>
              </a:rPr>
              <a:t>a</a:t>
            </a:r>
            <a:r>
              <a:rPr sz="1800" spc="10" dirty="0">
                <a:latin typeface="Verdana"/>
                <a:cs typeface="Verdana"/>
              </a:rPr>
              <a:t>l</a:t>
            </a:r>
            <a:r>
              <a:rPr sz="1800" spc="5" dirty="0">
                <a:latin typeface="Verdana"/>
                <a:cs typeface="Verdana"/>
              </a:rPr>
              <a:t>i</a:t>
            </a:r>
            <a:r>
              <a:rPr sz="1800" spc="-10" dirty="0">
                <a:latin typeface="Verdana"/>
                <a:cs typeface="Verdana"/>
              </a:rPr>
              <a:t>d</a:t>
            </a:r>
            <a:r>
              <a:rPr sz="1800" dirty="0">
                <a:latin typeface="Verdana"/>
                <a:cs typeface="Verdana"/>
              </a:rPr>
              <a:t>at</a:t>
            </a:r>
            <a:r>
              <a:rPr sz="1800" spc="5" dirty="0">
                <a:latin typeface="Verdana"/>
                <a:cs typeface="Verdana"/>
              </a:rPr>
              <a:t>i</a:t>
            </a:r>
            <a:r>
              <a:rPr sz="1800" dirty="0">
                <a:latin typeface="Verdana"/>
                <a:cs typeface="Verdana"/>
              </a:rPr>
              <a:t>on	</a:t>
            </a:r>
            <a:r>
              <a:rPr sz="1800" spc="-10" dirty="0">
                <a:latin typeface="Verdana"/>
                <a:cs typeface="Verdana"/>
              </a:rPr>
              <a:t>d</a:t>
            </a:r>
            <a:r>
              <a:rPr sz="1800" dirty="0">
                <a:latin typeface="Verdana"/>
                <a:cs typeface="Verdana"/>
              </a:rPr>
              <a:t>e	</a:t>
            </a:r>
            <a:r>
              <a:rPr sz="1800" spc="5" dirty="0">
                <a:latin typeface="Verdana"/>
                <a:cs typeface="Verdana"/>
              </a:rPr>
              <a:t>l</a:t>
            </a:r>
            <a:r>
              <a:rPr sz="1800" dirty="0">
                <a:latin typeface="Verdana"/>
                <a:cs typeface="Verdana"/>
              </a:rPr>
              <a:t>'</a:t>
            </a:r>
            <a:r>
              <a:rPr sz="1800" spc="5" dirty="0">
                <a:latin typeface="Verdana"/>
                <a:cs typeface="Verdana"/>
              </a:rPr>
              <a:t>i</a:t>
            </a:r>
            <a:r>
              <a:rPr sz="1800" dirty="0">
                <a:latin typeface="Verdana"/>
                <a:cs typeface="Verdana"/>
              </a:rPr>
              <a:t>nformat</a:t>
            </a:r>
            <a:r>
              <a:rPr sz="1800" spc="10" dirty="0">
                <a:latin typeface="Verdana"/>
                <a:cs typeface="Verdana"/>
              </a:rPr>
              <a:t>i</a:t>
            </a:r>
            <a:r>
              <a:rPr sz="1800" dirty="0">
                <a:latin typeface="Verdana"/>
                <a:cs typeface="Verdana"/>
              </a:rPr>
              <a:t>on	r</a:t>
            </a:r>
            <a:r>
              <a:rPr sz="1800" spc="-5" dirty="0">
                <a:latin typeface="Verdana"/>
                <a:cs typeface="Verdana"/>
              </a:rPr>
              <a:t>e</a:t>
            </a:r>
            <a:r>
              <a:rPr sz="1800" spc="-10" dirty="0">
                <a:latin typeface="Verdana"/>
                <a:cs typeface="Verdana"/>
              </a:rPr>
              <a:t>q</a:t>
            </a:r>
            <a:r>
              <a:rPr sz="1800" dirty="0">
                <a:latin typeface="Verdana"/>
                <a:cs typeface="Verdana"/>
              </a:rPr>
              <a:t>u</a:t>
            </a:r>
            <a:r>
              <a:rPr sz="1800" spc="10" dirty="0">
                <a:latin typeface="Verdana"/>
                <a:cs typeface="Verdana"/>
              </a:rPr>
              <a:t>i</a:t>
            </a:r>
            <a:r>
              <a:rPr sz="1800" dirty="0">
                <a:latin typeface="Verdana"/>
                <a:cs typeface="Verdana"/>
              </a:rPr>
              <a:t>è</a:t>
            </a:r>
            <a:r>
              <a:rPr sz="1800" spc="-5" dirty="0">
                <a:latin typeface="Verdana"/>
                <a:cs typeface="Verdana"/>
              </a:rPr>
              <a:t>r</a:t>
            </a:r>
            <a:r>
              <a:rPr sz="1800" dirty="0">
                <a:latin typeface="Verdana"/>
                <a:cs typeface="Verdana"/>
              </a:rPr>
              <a:t>ent	</a:t>
            </a:r>
            <a:r>
              <a:rPr sz="1800" spc="10" dirty="0">
                <a:latin typeface="Verdana"/>
                <a:cs typeface="Verdana"/>
              </a:rPr>
              <a:t>l</a:t>
            </a:r>
            <a:r>
              <a:rPr sz="1800" dirty="0">
                <a:latin typeface="Verdana"/>
                <a:cs typeface="Verdana"/>
              </a:rPr>
              <a:t>a	m</a:t>
            </a:r>
            <a:r>
              <a:rPr sz="1800" spc="10" dirty="0">
                <a:latin typeface="Verdana"/>
                <a:cs typeface="Verdana"/>
              </a:rPr>
              <a:t>i</a:t>
            </a:r>
            <a:r>
              <a:rPr sz="1800" spc="5" dirty="0">
                <a:latin typeface="Verdana"/>
                <a:cs typeface="Verdana"/>
              </a:rPr>
              <a:t>s</a:t>
            </a:r>
            <a:r>
              <a:rPr sz="1800" dirty="0">
                <a:latin typeface="Verdana"/>
                <a:cs typeface="Verdana"/>
              </a:rPr>
              <a:t>e	</a:t>
            </a:r>
            <a:r>
              <a:rPr sz="1800" spc="-5" dirty="0">
                <a:latin typeface="Verdana"/>
                <a:cs typeface="Verdana"/>
              </a:rPr>
              <a:t>e</a:t>
            </a:r>
            <a:r>
              <a:rPr sz="1800" dirty="0">
                <a:latin typeface="Verdana"/>
                <a:cs typeface="Verdana"/>
              </a:rPr>
              <a:t>n	app</a:t>
            </a:r>
            <a:r>
              <a:rPr sz="1800" spc="10" dirty="0">
                <a:latin typeface="Verdana"/>
                <a:cs typeface="Verdana"/>
              </a:rPr>
              <a:t>l</a:t>
            </a:r>
            <a:r>
              <a:rPr sz="1800" spc="5" dirty="0">
                <a:latin typeface="Verdana"/>
                <a:cs typeface="Verdana"/>
              </a:rPr>
              <a:t>i</a:t>
            </a:r>
            <a:r>
              <a:rPr sz="1800" dirty="0">
                <a:latin typeface="Verdana"/>
                <a:cs typeface="Verdana"/>
              </a:rPr>
              <a:t>cat</a:t>
            </a:r>
            <a:r>
              <a:rPr sz="1800" spc="5" dirty="0">
                <a:latin typeface="Verdana"/>
                <a:cs typeface="Verdana"/>
              </a:rPr>
              <a:t>i</a:t>
            </a:r>
            <a:r>
              <a:rPr sz="1800" dirty="0">
                <a:latin typeface="Verdana"/>
                <a:cs typeface="Verdana"/>
              </a:rPr>
              <a:t>on	</a:t>
            </a:r>
            <a:r>
              <a:rPr sz="1800" spc="-10" dirty="0">
                <a:latin typeface="Verdana"/>
                <a:cs typeface="Verdana"/>
              </a:rPr>
              <a:t>d</a:t>
            </a:r>
            <a:r>
              <a:rPr sz="1800" dirty="0">
                <a:latin typeface="Verdana"/>
                <a:cs typeface="Verdana"/>
              </a:rPr>
              <a:t>'u</a:t>
            </a:r>
            <a:r>
              <a:rPr sz="1800" spc="5" dirty="0">
                <a:latin typeface="Verdana"/>
                <a:cs typeface="Verdana"/>
              </a:rPr>
              <a:t>n</a:t>
            </a:r>
            <a:r>
              <a:rPr sz="1800" dirty="0">
                <a:latin typeface="Verdana"/>
                <a:cs typeface="Verdana"/>
              </a:rPr>
              <a:t>e  </a:t>
            </a:r>
            <a:r>
              <a:rPr sz="1800" spc="-5" dirty="0">
                <a:latin typeface="Verdana"/>
                <a:cs typeface="Verdana"/>
              </a:rPr>
              <a:t>méthodologie</a:t>
            </a:r>
            <a:r>
              <a:rPr sz="1800" spc="5" dirty="0">
                <a:latin typeface="Verdana"/>
                <a:cs typeface="Verdana"/>
              </a:rPr>
              <a:t> </a:t>
            </a:r>
            <a:r>
              <a:rPr sz="1800" spc="-5" dirty="0">
                <a:latin typeface="Verdana"/>
                <a:cs typeface="Verdana"/>
              </a:rPr>
              <a:t>documentaire efficace.</a:t>
            </a:r>
            <a:endParaRPr sz="1800">
              <a:latin typeface="Verdana"/>
              <a:cs typeface="Verdana"/>
            </a:endParaRPr>
          </a:p>
          <a:p>
            <a:pPr marL="12700" marR="6985" indent="914400">
              <a:lnSpc>
                <a:spcPct val="150000"/>
              </a:lnSpc>
              <a:tabLst>
                <a:tab pos="1689100" algn="l"/>
                <a:tab pos="2875280" algn="l"/>
                <a:tab pos="3159760" algn="l"/>
                <a:tab pos="3830320" algn="l"/>
                <a:tab pos="4356100" algn="l"/>
                <a:tab pos="4784725" algn="l"/>
                <a:tab pos="5211445" algn="l"/>
                <a:tab pos="6212840" algn="l"/>
                <a:tab pos="6562090" algn="l"/>
                <a:tab pos="7929245" algn="l"/>
                <a:tab pos="8570595" algn="l"/>
                <a:tab pos="9431655" algn="l"/>
                <a:tab pos="11005185" algn="l"/>
              </a:tabLst>
            </a:pPr>
            <a:r>
              <a:rPr sz="1800" spc="-5" dirty="0">
                <a:latin typeface="Verdana"/>
                <a:cs typeface="Verdana"/>
              </a:rPr>
              <a:t>Ce</a:t>
            </a:r>
            <a:r>
              <a:rPr sz="1800" spc="5" dirty="0">
                <a:latin typeface="Verdana"/>
                <a:cs typeface="Verdana"/>
              </a:rPr>
              <a:t>t</a:t>
            </a:r>
            <a:r>
              <a:rPr sz="1800" spc="-5" dirty="0">
                <a:latin typeface="Verdana"/>
                <a:cs typeface="Verdana"/>
              </a:rPr>
              <a:t>t</a:t>
            </a:r>
            <a:r>
              <a:rPr sz="1800" dirty="0">
                <a:latin typeface="Verdana"/>
                <a:cs typeface="Verdana"/>
              </a:rPr>
              <a:t>e	</a:t>
            </a:r>
            <a:r>
              <a:rPr sz="1800" spc="5" dirty="0">
                <a:latin typeface="Verdana"/>
                <a:cs typeface="Verdana"/>
              </a:rPr>
              <a:t>d</a:t>
            </a:r>
            <a:r>
              <a:rPr sz="1800" dirty="0">
                <a:latin typeface="Verdana"/>
                <a:cs typeface="Verdana"/>
              </a:rPr>
              <a:t>e</a:t>
            </a:r>
            <a:r>
              <a:rPr sz="1800" spc="-5" dirty="0">
                <a:latin typeface="Verdana"/>
                <a:cs typeface="Verdana"/>
              </a:rPr>
              <a:t>r</a:t>
            </a:r>
            <a:r>
              <a:rPr sz="1800" dirty="0">
                <a:latin typeface="Verdana"/>
                <a:cs typeface="Verdana"/>
              </a:rPr>
              <a:t>n</a:t>
            </a:r>
            <a:r>
              <a:rPr sz="1800" spc="10" dirty="0">
                <a:latin typeface="Verdana"/>
                <a:cs typeface="Verdana"/>
              </a:rPr>
              <a:t>i</a:t>
            </a:r>
            <a:r>
              <a:rPr sz="1800" dirty="0">
                <a:latin typeface="Verdana"/>
                <a:cs typeface="Verdana"/>
              </a:rPr>
              <a:t>è</a:t>
            </a:r>
            <a:r>
              <a:rPr sz="1800" spc="-5" dirty="0">
                <a:latin typeface="Verdana"/>
                <a:cs typeface="Verdana"/>
              </a:rPr>
              <a:t>r</a:t>
            </a:r>
            <a:r>
              <a:rPr sz="1800" dirty="0">
                <a:latin typeface="Verdana"/>
                <a:cs typeface="Verdana"/>
              </a:rPr>
              <a:t>e,	a	</a:t>
            </a:r>
            <a:r>
              <a:rPr sz="1800" spc="-10" dirty="0">
                <a:latin typeface="Verdana"/>
                <a:cs typeface="Verdana"/>
              </a:rPr>
              <a:t>p</a:t>
            </a:r>
            <a:r>
              <a:rPr sz="1800" dirty="0">
                <a:latin typeface="Verdana"/>
                <a:cs typeface="Verdana"/>
              </a:rPr>
              <a:t>our	</a:t>
            </a:r>
            <a:r>
              <a:rPr sz="1800" spc="-10" dirty="0">
                <a:latin typeface="Verdana"/>
                <a:cs typeface="Verdana"/>
              </a:rPr>
              <a:t>b</a:t>
            </a:r>
            <a:r>
              <a:rPr sz="1800" dirty="0">
                <a:latin typeface="Verdana"/>
                <a:cs typeface="Verdana"/>
              </a:rPr>
              <a:t>ut	</a:t>
            </a:r>
            <a:r>
              <a:rPr sz="1800" spc="5" dirty="0">
                <a:latin typeface="Verdana"/>
                <a:cs typeface="Verdana"/>
              </a:rPr>
              <a:t>d</a:t>
            </a:r>
            <a:r>
              <a:rPr sz="1800" dirty="0">
                <a:latin typeface="Verdana"/>
                <a:cs typeface="Verdana"/>
              </a:rPr>
              <a:t>e	</a:t>
            </a:r>
            <a:r>
              <a:rPr sz="1800" spc="-10" dirty="0">
                <a:latin typeface="Verdana"/>
                <a:cs typeface="Verdana"/>
              </a:rPr>
              <a:t>d</a:t>
            </a:r>
            <a:r>
              <a:rPr sz="1800" dirty="0">
                <a:latin typeface="Verdana"/>
                <a:cs typeface="Verdana"/>
              </a:rPr>
              <a:t>e	</a:t>
            </a:r>
            <a:r>
              <a:rPr sz="1800" spc="10" dirty="0">
                <a:latin typeface="Verdana"/>
                <a:cs typeface="Verdana"/>
              </a:rPr>
              <a:t>f</a:t>
            </a:r>
            <a:r>
              <a:rPr sz="1800" dirty="0">
                <a:latin typeface="Verdana"/>
                <a:cs typeface="Verdana"/>
              </a:rPr>
              <a:t>ac</a:t>
            </a:r>
            <a:r>
              <a:rPr sz="1800" spc="5" dirty="0">
                <a:latin typeface="Verdana"/>
                <a:cs typeface="Verdana"/>
              </a:rPr>
              <a:t>ili</a:t>
            </a:r>
            <a:r>
              <a:rPr sz="1800" spc="-5" dirty="0">
                <a:latin typeface="Verdana"/>
                <a:cs typeface="Verdana"/>
              </a:rPr>
              <a:t>t</a:t>
            </a:r>
            <a:r>
              <a:rPr sz="1800" spc="-10" dirty="0">
                <a:latin typeface="Verdana"/>
                <a:cs typeface="Verdana"/>
              </a:rPr>
              <a:t>e</a:t>
            </a:r>
            <a:r>
              <a:rPr sz="1800" dirty="0">
                <a:latin typeface="Verdana"/>
                <a:cs typeface="Verdana"/>
              </a:rPr>
              <a:t>r	</a:t>
            </a:r>
            <a:r>
              <a:rPr sz="1800" spc="10" dirty="0">
                <a:latin typeface="Verdana"/>
                <a:cs typeface="Verdana"/>
              </a:rPr>
              <a:t>l</a:t>
            </a:r>
            <a:r>
              <a:rPr sz="1800" dirty="0">
                <a:latin typeface="Verdana"/>
                <a:cs typeface="Verdana"/>
              </a:rPr>
              <a:t>a	</a:t>
            </a:r>
            <a:r>
              <a:rPr sz="1800" spc="-10" dirty="0">
                <a:latin typeface="Verdana"/>
                <a:cs typeface="Verdana"/>
              </a:rPr>
              <a:t>p</a:t>
            </a:r>
            <a:r>
              <a:rPr sz="1800" spc="-15" dirty="0">
                <a:latin typeface="Verdana"/>
                <a:cs typeface="Verdana"/>
              </a:rPr>
              <a:t>r</a:t>
            </a:r>
            <a:r>
              <a:rPr sz="1800" dirty="0">
                <a:latin typeface="Verdana"/>
                <a:cs typeface="Verdana"/>
              </a:rPr>
              <a:t>o</a:t>
            </a:r>
            <a:r>
              <a:rPr sz="1800" spc="-10" dirty="0">
                <a:latin typeface="Verdana"/>
                <a:cs typeface="Verdana"/>
              </a:rPr>
              <a:t>d</a:t>
            </a:r>
            <a:r>
              <a:rPr sz="1800" dirty="0">
                <a:latin typeface="Verdana"/>
                <a:cs typeface="Verdana"/>
              </a:rPr>
              <a:t>uct</a:t>
            </a:r>
            <a:r>
              <a:rPr sz="1800" spc="10" dirty="0">
                <a:latin typeface="Verdana"/>
                <a:cs typeface="Verdana"/>
              </a:rPr>
              <a:t>i</a:t>
            </a:r>
            <a:r>
              <a:rPr sz="1800" dirty="0">
                <a:latin typeface="Verdana"/>
                <a:cs typeface="Verdana"/>
              </a:rPr>
              <a:t>on	</a:t>
            </a:r>
            <a:r>
              <a:rPr sz="1800" spc="-10" dirty="0">
                <a:latin typeface="Verdana"/>
                <a:cs typeface="Verdana"/>
              </a:rPr>
              <a:t>d</a:t>
            </a:r>
            <a:r>
              <a:rPr sz="1800" dirty="0">
                <a:latin typeface="Verdana"/>
                <a:cs typeface="Verdana"/>
              </a:rPr>
              <a:t>'</a:t>
            </a:r>
            <a:r>
              <a:rPr sz="1800" spc="5" dirty="0">
                <a:latin typeface="Verdana"/>
                <a:cs typeface="Verdana"/>
              </a:rPr>
              <a:t>u</a:t>
            </a:r>
            <a:r>
              <a:rPr sz="1800" dirty="0">
                <a:latin typeface="Verdana"/>
                <a:cs typeface="Verdana"/>
              </a:rPr>
              <a:t>n	</a:t>
            </a:r>
            <a:r>
              <a:rPr sz="1800" spc="-5" dirty="0">
                <a:latin typeface="Verdana"/>
                <a:cs typeface="Verdana"/>
              </a:rPr>
              <a:t>t</a:t>
            </a:r>
            <a:r>
              <a:rPr sz="1800" spc="-40" dirty="0">
                <a:latin typeface="Verdana"/>
                <a:cs typeface="Verdana"/>
              </a:rPr>
              <a:t>r</a:t>
            </a:r>
            <a:r>
              <a:rPr sz="1800" spc="-15" dirty="0">
                <a:latin typeface="Verdana"/>
                <a:cs typeface="Verdana"/>
              </a:rPr>
              <a:t>a</a:t>
            </a:r>
            <a:r>
              <a:rPr sz="1800" spc="-35" dirty="0">
                <a:latin typeface="Verdana"/>
                <a:cs typeface="Verdana"/>
              </a:rPr>
              <a:t>v</a:t>
            </a:r>
            <a:r>
              <a:rPr sz="1800" dirty="0">
                <a:latin typeface="Verdana"/>
                <a:cs typeface="Verdana"/>
              </a:rPr>
              <a:t>ail	uni</a:t>
            </a:r>
            <a:r>
              <a:rPr sz="1800" spc="-10" dirty="0">
                <a:latin typeface="Verdana"/>
                <a:cs typeface="Verdana"/>
              </a:rPr>
              <a:t>v</a:t>
            </a:r>
            <a:r>
              <a:rPr sz="1800" dirty="0">
                <a:latin typeface="Verdana"/>
                <a:cs typeface="Verdana"/>
              </a:rPr>
              <a:t>e</a:t>
            </a:r>
            <a:r>
              <a:rPr sz="1800" spc="-5" dirty="0">
                <a:latin typeface="Verdana"/>
                <a:cs typeface="Verdana"/>
              </a:rPr>
              <a:t>r</a:t>
            </a:r>
            <a:r>
              <a:rPr sz="1800" dirty="0">
                <a:latin typeface="Verdana"/>
                <a:cs typeface="Verdana"/>
              </a:rPr>
              <a:t>s</a:t>
            </a:r>
            <a:r>
              <a:rPr sz="1800" spc="10" dirty="0">
                <a:latin typeface="Verdana"/>
                <a:cs typeface="Verdana"/>
              </a:rPr>
              <a:t>i</a:t>
            </a:r>
            <a:r>
              <a:rPr sz="1800" spc="-5" dirty="0">
                <a:latin typeface="Verdana"/>
                <a:cs typeface="Verdana"/>
              </a:rPr>
              <a:t>tair</a:t>
            </a:r>
            <a:r>
              <a:rPr sz="1800" dirty="0">
                <a:latin typeface="Verdana"/>
                <a:cs typeface="Verdana"/>
              </a:rPr>
              <a:t>e	a</a:t>
            </a:r>
            <a:r>
              <a:rPr sz="1800" spc="10" dirty="0">
                <a:latin typeface="Verdana"/>
                <a:cs typeface="Verdana"/>
              </a:rPr>
              <a:t>l</a:t>
            </a:r>
            <a:r>
              <a:rPr sz="1800" spc="5" dirty="0">
                <a:latin typeface="Verdana"/>
                <a:cs typeface="Verdana"/>
              </a:rPr>
              <a:t>l</a:t>
            </a:r>
            <a:r>
              <a:rPr sz="1800" spc="-5" dirty="0">
                <a:latin typeface="Verdana"/>
                <a:cs typeface="Verdana"/>
              </a:rPr>
              <a:t>iant  </a:t>
            </a:r>
            <a:r>
              <a:rPr sz="1800" dirty="0">
                <a:latin typeface="Verdana"/>
                <a:cs typeface="Verdana"/>
              </a:rPr>
              <a:t>richesse </a:t>
            </a:r>
            <a:r>
              <a:rPr sz="1800" spc="-5" dirty="0">
                <a:latin typeface="Verdana"/>
                <a:cs typeface="Verdana"/>
              </a:rPr>
              <a:t>documentaire et</a:t>
            </a:r>
            <a:r>
              <a:rPr sz="1800" spc="15" dirty="0">
                <a:latin typeface="Verdana"/>
                <a:cs typeface="Verdana"/>
              </a:rPr>
              <a:t> </a:t>
            </a:r>
            <a:r>
              <a:rPr sz="1800" dirty="0">
                <a:latin typeface="Verdana"/>
                <a:cs typeface="Verdana"/>
              </a:rPr>
              <a:t>rigueur</a:t>
            </a:r>
            <a:r>
              <a:rPr sz="1800" spc="-5" dirty="0">
                <a:latin typeface="Verdana"/>
                <a:cs typeface="Verdana"/>
              </a:rPr>
              <a:t> </a:t>
            </a:r>
            <a:r>
              <a:rPr sz="1800" dirty="0">
                <a:latin typeface="Verdana"/>
                <a:cs typeface="Verdana"/>
              </a:rPr>
              <a:t>scientifique.</a:t>
            </a:r>
            <a:endParaRPr sz="1800">
              <a:latin typeface="Verdana"/>
              <a:cs typeface="Verdana"/>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26995" y="246633"/>
            <a:ext cx="7901940" cy="330835"/>
          </a:xfrm>
          <a:prstGeom prst="rect">
            <a:avLst/>
          </a:prstGeom>
        </p:spPr>
        <p:txBody>
          <a:bodyPr vert="horz" wrap="square" lIns="0" tIns="12700" rIns="0" bIns="0" rtlCol="0">
            <a:spAutoFit/>
          </a:bodyPr>
          <a:lstStyle/>
          <a:p>
            <a:pPr marL="12700">
              <a:lnSpc>
                <a:spcPct val="100000"/>
              </a:lnSpc>
              <a:spcBef>
                <a:spcPts val="100"/>
              </a:spcBef>
              <a:tabLst>
                <a:tab pos="2287270" algn="l"/>
              </a:tabLst>
            </a:pPr>
            <a:r>
              <a:rPr i="0" u="heavy" dirty="0">
                <a:uFill>
                  <a:solidFill>
                    <a:srgbClr val="FFFFFF"/>
                  </a:solidFill>
                </a:uFill>
                <a:latin typeface="Verdana"/>
                <a:cs typeface="Verdana"/>
              </a:rPr>
              <a:t>CHAPITRE</a:t>
            </a:r>
            <a:r>
              <a:rPr i="0" u="heavy" spc="-10" dirty="0">
                <a:uFill>
                  <a:solidFill>
                    <a:srgbClr val="FFFFFF"/>
                  </a:solidFill>
                </a:uFill>
                <a:latin typeface="Verdana"/>
                <a:cs typeface="Verdana"/>
              </a:rPr>
              <a:t> </a:t>
            </a:r>
            <a:r>
              <a:rPr i="0" u="heavy" dirty="0">
                <a:uFill>
                  <a:solidFill>
                    <a:srgbClr val="FFFFFF"/>
                  </a:solidFill>
                </a:uFill>
                <a:latin typeface="Verdana"/>
                <a:cs typeface="Verdana"/>
              </a:rPr>
              <a:t>05</a:t>
            </a:r>
            <a:r>
              <a:rPr i="0" u="heavy" spc="-25" dirty="0">
                <a:uFill>
                  <a:solidFill>
                    <a:srgbClr val="FFFFFF"/>
                  </a:solidFill>
                </a:uFill>
                <a:latin typeface="Verdana"/>
                <a:cs typeface="Verdana"/>
              </a:rPr>
              <a:t> </a:t>
            </a:r>
            <a:r>
              <a:rPr i="0" u="heavy" dirty="0">
                <a:uFill>
                  <a:solidFill>
                    <a:srgbClr val="FFFFFF"/>
                  </a:solidFill>
                </a:uFill>
                <a:latin typeface="Verdana"/>
                <a:cs typeface="Verdana"/>
              </a:rPr>
              <a:t>:	</a:t>
            </a:r>
            <a:r>
              <a:rPr dirty="0"/>
              <a:t>PRÉSENTATION</a:t>
            </a:r>
            <a:r>
              <a:rPr spc="-40" dirty="0"/>
              <a:t> </a:t>
            </a:r>
            <a:r>
              <a:rPr dirty="0"/>
              <a:t>DE</a:t>
            </a:r>
            <a:r>
              <a:rPr spc="-60" dirty="0"/>
              <a:t> </a:t>
            </a:r>
            <a:r>
              <a:rPr dirty="0"/>
              <a:t>LA</a:t>
            </a:r>
            <a:r>
              <a:rPr spc="-30" dirty="0"/>
              <a:t> </a:t>
            </a:r>
            <a:r>
              <a:rPr dirty="0"/>
              <a:t>BIBLIOGRAPHIE</a:t>
            </a:r>
          </a:p>
        </p:txBody>
      </p:sp>
      <p:sp>
        <p:nvSpPr>
          <p:cNvPr id="3" name="object 3"/>
          <p:cNvSpPr txBox="1"/>
          <p:nvPr/>
        </p:nvSpPr>
        <p:spPr>
          <a:xfrm>
            <a:off x="197916" y="756665"/>
            <a:ext cx="11791315" cy="5142865"/>
          </a:xfrm>
          <a:prstGeom prst="rect">
            <a:avLst/>
          </a:prstGeom>
        </p:spPr>
        <p:txBody>
          <a:bodyPr vert="horz" wrap="square" lIns="0" tIns="12700" rIns="0" bIns="0" rtlCol="0">
            <a:spAutoFit/>
          </a:bodyPr>
          <a:lstStyle/>
          <a:p>
            <a:pPr marL="333375">
              <a:spcBef>
                <a:spcPts val="100"/>
              </a:spcBef>
            </a:pPr>
            <a:r>
              <a:rPr b="1" spc="-5" dirty="0">
                <a:solidFill>
                  <a:srgbClr val="0000FF"/>
                </a:solidFill>
                <a:latin typeface="Verdana"/>
                <a:cs typeface="Verdana"/>
              </a:rPr>
              <a:t>5.1.</a:t>
            </a:r>
            <a:r>
              <a:rPr b="1" spc="-55" dirty="0">
                <a:solidFill>
                  <a:srgbClr val="0000FF"/>
                </a:solidFill>
                <a:latin typeface="Verdana"/>
                <a:cs typeface="Verdana"/>
              </a:rPr>
              <a:t> </a:t>
            </a:r>
            <a:r>
              <a:rPr b="1" spc="-5" dirty="0">
                <a:solidFill>
                  <a:srgbClr val="0000FF"/>
                </a:solidFill>
                <a:latin typeface="Verdana"/>
                <a:cs typeface="Verdana"/>
              </a:rPr>
              <a:t>Définitions</a:t>
            </a:r>
            <a:endParaRPr>
              <a:solidFill>
                <a:prstClr val="black"/>
              </a:solidFill>
              <a:latin typeface="Verdana"/>
              <a:cs typeface="Verdana"/>
            </a:endParaRPr>
          </a:p>
          <a:p>
            <a:pPr marL="12700">
              <a:spcBef>
                <a:spcPts val="1889"/>
              </a:spcBef>
            </a:pPr>
            <a:r>
              <a:rPr b="1" u="heavy" spc="-5" dirty="0">
                <a:solidFill>
                  <a:srgbClr val="0000FF"/>
                </a:solidFill>
                <a:uFill>
                  <a:solidFill>
                    <a:srgbClr val="0000FF"/>
                  </a:solidFill>
                </a:uFill>
                <a:latin typeface="Verdana"/>
                <a:cs typeface="Verdana"/>
              </a:rPr>
              <a:t>Qu’est-ce</a:t>
            </a:r>
            <a:r>
              <a:rPr b="1" u="heavy" spc="-10" dirty="0">
                <a:solidFill>
                  <a:srgbClr val="0000FF"/>
                </a:solidFill>
                <a:uFill>
                  <a:solidFill>
                    <a:srgbClr val="0000FF"/>
                  </a:solidFill>
                </a:uFill>
                <a:latin typeface="Verdana"/>
                <a:cs typeface="Verdana"/>
              </a:rPr>
              <a:t> </a:t>
            </a:r>
            <a:r>
              <a:rPr b="1" u="heavy" dirty="0">
                <a:solidFill>
                  <a:srgbClr val="0000FF"/>
                </a:solidFill>
                <a:uFill>
                  <a:solidFill>
                    <a:srgbClr val="0000FF"/>
                  </a:solidFill>
                </a:uFill>
                <a:latin typeface="Verdana"/>
                <a:cs typeface="Verdana"/>
              </a:rPr>
              <a:t>qu’une</a:t>
            </a:r>
            <a:r>
              <a:rPr b="1" u="heavy" spc="10" dirty="0">
                <a:solidFill>
                  <a:srgbClr val="0000FF"/>
                </a:solidFill>
                <a:uFill>
                  <a:solidFill>
                    <a:srgbClr val="0000FF"/>
                  </a:solidFill>
                </a:uFill>
                <a:latin typeface="Verdana"/>
                <a:cs typeface="Verdana"/>
              </a:rPr>
              <a:t> </a:t>
            </a:r>
            <a:r>
              <a:rPr b="1" u="heavy" spc="-5" dirty="0">
                <a:solidFill>
                  <a:srgbClr val="0000FF"/>
                </a:solidFill>
                <a:uFill>
                  <a:solidFill>
                    <a:srgbClr val="0000FF"/>
                  </a:solidFill>
                </a:uFill>
                <a:latin typeface="Verdana"/>
                <a:cs typeface="Verdana"/>
              </a:rPr>
              <a:t>bibliographie</a:t>
            </a:r>
            <a:r>
              <a:rPr b="1" u="heavy" spc="20" dirty="0">
                <a:solidFill>
                  <a:srgbClr val="0000FF"/>
                </a:solidFill>
                <a:uFill>
                  <a:solidFill>
                    <a:srgbClr val="0000FF"/>
                  </a:solidFill>
                </a:uFill>
                <a:latin typeface="Verdana"/>
                <a:cs typeface="Verdana"/>
              </a:rPr>
              <a:t> </a:t>
            </a:r>
            <a:r>
              <a:rPr b="1" u="heavy" dirty="0">
                <a:solidFill>
                  <a:srgbClr val="0000FF"/>
                </a:solidFill>
                <a:uFill>
                  <a:solidFill>
                    <a:srgbClr val="0000FF"/>
                  </a:solidFill>
                </a:uFill>
                <a:latin typeface="Verdana"/>
                <a:cs typeface="Verdana"/>
              </a:rPr>
              <a:t>?</a:t>
            </a:r>
            <a:endParaRPr>
              <a:solidFill>
                <a:prstClr val="black"/>
              </a:solidFill>
              <a:latin typeface="Verdana"/>
              <a:cs typeface="Verdana"/>
            </a:endParaRPr>
          </a:p>
          <a:p>
            <a:pPr>
              <a:spcBef>
                <a:spcPts val="20"/>
              </a:spcBef>
            </a:pPr>
            <a:endParaRPr sz="2350">
              <a:solidFill>
                <a:prstClr val="black"/>
              </a:solidFill>
              <a:latin typeface="Verdana"/>
              <a:cs typeface="Verdana"/>
            </a:endParaRPr>
          </a:p>
          <a:p>
            <a:pPr marL="365125" indent="-343535">
              <a:buFont typeface="Wingdings"/>
              <a:buChar char=""/>
              <a:tabLst>
                <a:tab pos="365125" algn="l"/>
                <a:tab pos="365760" algn="l"/>
              </a:tabLst>
            </a:pPr>
            <a:r>
              <a:rPr sz="2000" spc="-5" dirty="0">
                <a:solidFill>
                  <a:prstClr val="black"/>
                </a:solidFill>
                <a:latin typeface="Verdana"/>
                <a:cs typeface="Verdana"/>
              </a:rPr>
              <a:t>Est</a:t>
            </a:r>
            <a:r>
              <a:rPr sz="2000" spc="-10" dirty="0">
                <a:solidFill>
                  <a:prstClr val="black"/>
                </a:solidFill>
                <a:latin typeface="Verdana"/>
                <a:cs typeface="Verdana"/>
              </a:rPr>
              <a:t> </a:t>
            </a:r>
            <a:r>
              <a:rPr sz="2000" dirty="0">
                <a:solidFill>
                  <a:prstClr val="black"/>
                </a:solidFill>
                <a:latin typeface="Verdana"/>
                <a:cs typeface="Verdana"/>
              </a:rPr>
              <a:t>suivi</a:t>
            </a:r>
            <a:r>
              <a:rPr sz="2000" spc="-15" dirty="0">
                <a:solidFill>
                  <a:prstClr val="black"/>
                </a:solidFill>
                <a:latin typeface="Verdana"/>
                <a:cs typeface="Verdana"/>
              </a:rPr>
              <a:t> </a:t>
            </a:r>
            <a:r>
              <a:rPr sz="2000" spc="-5" dirty="0">
                <a:solidFill>
                  <a:prstClr val="black"/>
                </a:solidFill>
                <a:latin typeface="Verdana"/>
                <a:cs typeface="Verdana"/>
              </a:rPr>
              <a:t>d’un </a:t>
            </a:r>
            <a:r>
              <a:rPr sz="2000" spc="-15" dirty="0">
                <a:solidFill>
                  <a:prstClr val="black"/>
                </a:solidFill>
                <a:latin typeface="Verdana"/>
                <a:cs typeface="Verdana"/>
              </a:rPr>
              <a:t>travail</a:t>
            </a:r>
            <a:r>
              <a:rPr sz="2000" spc="-5" dirty="0">
                <a:solidFill>
                  <a:prstClr val="black"/>
                </a:solidFill>
                <a:latin typeface="Verdana"/>
                <a:cs typeface="Verdana"/>
              </a:rPr>
              <a:t> de</a:t>
            </a:r>
            <a:r>
              <a:rPr sz="2000" spc="-10" dirty="0">
                <a:solidFill>
                  <a:prstClr val="black"/>
                </a:solidFill>
                <a:latin typeface="Verdana"/>
                <a:cs typeface="Verdana"/>
              </a:rPr>
              <a:t> </a:t>
            </a:r>
            <a:r>
              <a:rPr sz="2000" spc="-5" dirty="0">
                <a:solidFill>
                  <a:prstClr val="black"/>
                </a:solidFill>
                <a:latin typeface="Verdana"/>
                <a:cs typeface="Verdana"/>
              </a:rPr>
              <a:t>rédaction,</a:t>
            </a:r>
            <a:r>
              <a:rPr sz="2000" spc="-25" dirty="0">
                <a:solidFill>
                  <a:prstClr val="black"/>
                </a:solidFill>
                <a:latin typeface="Verdana"/>
                <a:cs typeface="Verdana"/>
              </a:rPr>
              <a:t> </a:t>
            </a:r>
            <a:r>
              <a:rPr sz="2000" dirty="0">
                <a:solidFill>
                  <a:prstClr val="black"/>
                </a:solidFill>
                <a:latin typeface="Verdana"/>
                <a:cs typeface="Verdana"/>
              </a:rPr>
              <a:t>aboutissant</a:t>
            </a:r>
            <a:r>
              <a:rPr sz="2000" spc="-30" dirty="0">
                <a:solidFill>
                  <a:prstClr val="black"/>
                </a:solidFill>
                <a:latin typeface="Verdana"/>
                <a:cs typeface="Verdana"/>
              </a:rPr>
              <a:t> </a:t>
            </a:r>
            <a:r>
              <a:rPr sz="2000" dirty="0">
                <a:solidFill>
                  <a:prstClr val="black"/>
                </a:solidFill>
                <a:latin typeface="Verdana"/>
                <a:cs typeface="Verdana"/>
              </a:rPr>
              <a:t>à</a:t>
            </a:r>
            <a:r>
              <a:rPr sz="2000" spc="10" dirty="0">
                <a:solidFill>
                  <a:prstClr val="black"/>
                </a:solidFill>
                <a:latin typeface="Verdana"/>
                <a:cs typeface="Verdana"/>
              </a:rPr>
              <a:t> </a:t>
            </a:r>
            <a:r>
              <a:rPr sz="2000" dirty="0">
                <a:solidFill>
                  <a:prstClr val="black"/>
                </a:solidFill>
                <a:latin typeface="Verdana"/>
                <a:cs typeface="Verdana"/>
              </a:rPr>
              <a:t>un</a:t>
            </a:r>
            <a:r>
              <a:rPr sz="2000" spc="-25" dirty="0">
                <a:solidFill>
                  <a:prstClr val="black"/>
                </a:solidFill>
                <a:latin typeface="Verdana"/>
                <a:cs typeface="Verdana"/>
              </a:rPr>
              <a:t> </a:t>
            </a:r>
            <a:r>
              <a:rPr sz="2000" spc="-5" dirty="0">
                <a:solidFill>
                  <a:prstClr val="black"/>
                </a:solidFill>
                <a:latin typeface="Verdana"/>
                <a:cs typeface="Verdana"/>
              </a:rPr>
              <a:t>rapport/étude/synthèse.</a:t>
            </a:r>
            <a:endParaRPr sz="2000">
              <a:solidFill>
                <a:prstClr val="black"/>
              </a:solidFill>
              <a:latin typeface="Verdana"/>
              <a:cs typeface="Verdana"/>
            </a:endParaRPr>
          </a:p>
          <a:p>
            <a:pPr marL="365125" marR="6985" indent="-342900">
              <a:lnSpc>
                <a:spcPct val="150000"/>
              </a:lnSpc>
              <a:buFont typeface="Wingdings"/>
              <a:buChar char=""/>
              <a:tabLst>
                <a:tab pos="365125" algn="l"/>
                <a:tab pos="365760" algn="l"/>
              </a:tabLst>
            </a:pPr>
            <a:r>
              <a:rPr sz="2000" spc="-5" dirty="0">
                <a:solidFill>
                  <a:prstClr val="black"/>
                </a:solidFill>
                <a:latin typeface="Verdana"/>
                <a:cs typeface="Verdana"/>
              </a:rPr>
              <a:t>Est</a:t>
            </a:r>
            <a:r>
              <a:rPr sz="2000" spc="185" dirty="0">
                <a:solidFill>
                  <a:prstClr val="black"/>
                </a:solidFill>
                <a:latin typeface="Verdana"/>
                <a:cs typeface="Verdana"/>
              </a:rPr>
              <a:t> </a:t>
            </a:r>
            <a:r>
              <a:rPr sz="2000" spc="-5" dirty="0">
                <a:solidFill>
                  <a:prstClr val="black"/>
                </a:solidFill>
                <a:latin typeface="Verdana"/>
                <a:cs typeface="Verdana"/>
              </a:rPr>
              <a:t>l’ensemble</a:t>
            </a:r>
            <a:r>
              <a:rPr sz="2000" spc="180" dirty="0">
                <a:solidFill>
                  <a:prstClr val="black"/>
                </a:solidFill>
                <a:latin typeface="Verdana"/>
                <a:cs typeface="Verdana"/>
              </a:rPr>
              <a:t> </a:t>
            </a:r>
            <a:r>
              <a:rPr sz="2000" spc="-5" dirty="0">
                <a:solidFill>
                  <a:prstClr val="black"/>
                </a:solidFill>
                <a:latin typeface="Verdana"/>
                <a:cs typeface="Verdana"/>
              </a:rPr>
              <a:t>des</a:t>
            </a:r>
            <a:r>
              <a:rPr sz="2000" spc="180" dirty="0">
                <a:solidFill>
                  <a:prstClr val="black"/>
                </a:solidFill>
                <a:latin typeface="Verdana"/>
                <a:cs typeface="Verdana"/>
              </a:rPr>
              <a:t> </a:t>
            </a:r>
            <a:r>
              <a:rPr sz="2000" spc="-5" dirty="0">
                <a:solidFill>
                  <a:prstClr val="black"/>
                </a:solidFill>
                <a:latin typeface="Verdana"/>
                <a:cs typeface="Verdana"/>
              </a:rPr>
              <a:t>documents</a:t>
            </a:r>
            <a:r>
              <a:rPr sz="2000" spc="185" dirty="0">
                <a:solidFill>
                  <a:prstClr val="black"/>
                </a:solidFill>
                <a:latin typeface="Verdana"/>
                <a:cs typeface="Verdana"/>
              </a:rPr>
              <a:t> </a:t>
            </a:r>
            <a:r>
              <a:rPr sz="2000" spc="-10" dirty="0">
                <a:solidFill>
                  <a:prstClr val="black"/>
                </a:solidFill>
                <a:latin typeface="Verdana"/>
                <a:cs typeface="Verdana"/>
              </a:rPr>
              <a:t>publiés</a:t>
            </a:r>
            <a:r>
              <a:rPr sz="2000" spc="190" dirty="0">
                <a:solidFill>
                  <a:prstClr val="black"/>
                </a:solidFill>
                <a:latin typeface="Verdana"/>
                <a:cs typeface="Verdana"/>
              </a:rPr>
              <a:t> </a:t>
            </a:r>
            <a:r>
              <a:rPr sz="2000" spc="-5" dirty="0">
                <a:solidFill>
                  <a:prstClr val="black"/>
                </a:solidFill>
                <a:latin typeface="Verdana"/>
                <a:cs typeface="Verdana"/>
              </a:rPr>
              <a:t>(articles</a:t>
            </a:r>
            <a:r>
              <a:rPr sz="2000" spc="175" dirty="0">
                <a:solidFill>
                  <a:prstClr val="black"/>
                </a:solidFill>
                <a:latin typeface="Verdana"/>
                <a:cs typeface="Verdana"/>
              </a:rPr>
              <a:t> </a:t>
            </a:r>
            <a:r>
              <a:rPr sz="2000" spc="-5" dirty="0">
                <a:solidFill>
                  <a:prstClr val="black"/>
                </a:solidFill>
                <a:latin typeface="Verdana"/>
                <a:cs typeface="Verdana"/>
              </a:rPr>
              <a:t>de</a:t>
            </a:r>
            <a:r>
              <a:rPr sz="2000" spc="175" dirty="0">
                <a:solidFill>
                  <a:prstClr val="black"/>
                </a:solidFill>
                <a:latin typeface="Verdana"/>
                <a:cs typeface="Verdana"/>
              </a:rPr>
              <a:t> </a:t>
            </a:r>
            <a:r>
              <a:rPr sz="2000" spc="-10" dirty="0">
                <a:solidFill>
                  <a:prstClr val="black"/>
                </a:solidFill>
                <a:latin typeface="Verdana"/>
                <a:cs typeface="Verdana"/>
              </a:rPr>
              <a:t>presse,</a:t>
            </a:r>
            <a:r>
              <a:rPr sz="2000" spc="185" dirty="0">
                <a:solidFill>
                  <a:prstClr val="black"/>
                </a:solidFill>
                <a:latin typeface="Verdana"/>
                <a:cs typeface="Verdana"/>
              </a:rPr>
              <a:t> </a:t>
            </a:r>
            <a:r>
              <a:rPr sz="2000" spc="-10" dirty="0">
                <a:solidFill>
                  <a:prstClr val="black"/>
                </a:solidFill>
                <a:latin typeface="Verdana"/>
                <a:cs typeface="Verdana"/>
              </a:rPr>
              <a:t>ouvrages,</a:t>
            </a:r>
            <a:r>
              <a:rPr sz="2000" spc="170" dirty="0">
                <a:solidFill>
                  <a:prstClr val="black"/>
                </a:solidFill>
                <a:latin typeface="Verdana"/>
                <a:cs typeface="Verdana"/>
              </a:rPr>
              <a:t> </a:t>
            </a:r>
            <a:r>
              <a:rPr sz="2000" spc="-5" dirty="0">
                <a:solidFill>
                  <a:prstClr val="black"/>
                </a:solidFill>
                <a:latin typeface="Verdana"/>
                <a:cs typeface="Verdana"/>
              </a:rPr>
              <a:t>dictionnaires,</a:t>
            </a:r>
            <a:r>
              <a:rPr sz="2000" spc="160" dirty="0">
                <a:solidFill>
                  <a:prstClr val="black"/>
                </a:solidFill>
                <a:latin typeface="Verdana"/>
                <a:cs typeface="Verdana"/>
              </a:rPr>
              <a:t> </a:t>
            </a:r>
            <a:r>
              <a:rPr sz="2000" spc="-5" dirty="0">
                <a:solidFill>
                  <a:prstClr val="black"/>
                </a:solidFill>
                <a:latin typeface="Verdana"/>
                <a:cs typeface="Verdana"/>
              </a:rPr>
              <a:t>sites </a:t>
            </a:r>
            <a:r>
              <a:rPr sz="2000" spc="-690" dirty="0">
                <a:solidFill>
                  <a:prstClr val="black"/>
                </a:solidFill>
                <a:latin typeface="Verdana"/>
                <a:cs typeface="Verdana"/>
              </a:rPr>
              <a:t> </a:t>
            </a:r>
            <a:r>
              <a:rPr sz="2000" spc="-5" dirty="0">
                <a:solidFill>
                  <a:prstClr val="black"/>
                </a:solidFill>
                <a:latin typeface="Verdana"/>
                <a:cs typeface="Verdana"/>
              </a:rPr>
              <a:t>internet, etc.)</a:t>
            </a:r>
            <a:r>
              <a:rPr sz="2000" spc="-20" dirty="0">
                <a:solidFill>
                  <a:prstClr val="black"/>
                </a:solidFill>
                <a:latin typeface="Verdana"/>
                <a:cs typeface="Verdana"/>
              </a:rPr>
              <a:t> </a:t>
            </a:r>
            <a:r>
              <a:rPr sz="2000" spc="-5" dirty="0">
                <a:solidFill>
                  <a:prstClr val="black"/>
                </a:solidFill>
                <a:latin typeface="Verdana"/>
                <a:cs typeface="Verdana"/>
              </a:rPr>
              <a:t>utilisés</a:t>
            </a:r>
            <a:r>
              <a:rPr sz="2000" spc="-25" dirty="0">
                <a:solidFill>
                  <a:prstClr val="black"/>
                </a:solidFill>
                <a:latin typeface="Verdana"/>
                <a:cs typeface="Verdana"/>
              </a:rPr>
              <a:t> </a:t>
            </a:r>
            <a:r>
              <a:rPr sz="2000" spc="-5" dirty="0">
                <a:solidFill>
                  <a:prstClr val="black"/>
                </a:solidFill>
                <a:latin typeface="Verdana"/>
                <a:cs typeface="Verdana"/>
              </a:rPr>
              <a:t>pour</a:t>
            </a:r>
            <a:r>
              <a:rPr sz="2000" spc="-10" dirty="0">
                <a:solidFill>
                  <a:prstClr val="black"/>
                </a:solidFill>
                <a:latin typeface="Verdana"/>
                <a:cs typeface="Verdana"/>
              </a:rPr>
              <a:t> traiter</a:t>
            </a:r>
            <a:r>
              <a:rPr sz="2000" spc="-20" dirty="0">
                <a:solidFill>
                  <a:prstClr val="black"/>
                </a:solidFill>
                <a:latin typeface="Verdana"/>
                <a:cs typeface="Verdana"/>
              </a:rPr>
              <a:t> </a:t>
            </a:r>
            <a:r>
              <a:rPr sz="2000" dirty="0">
                <a:solidFill>
                  <a:prstClr val="black"/>
                </a:solidFill>
                <a:latin typeface="Verdana"/>
                <a:cs typeface="Verdana"/>
              </a:rPr>
              <a:t>un</a:t>
            </a:r>
            <a:r>
              <a:rPr sz="2000" spc="-20" dirty="0">
                <a:solidFill>
                  <a:prstClr val="black"/>
                </a:solidFill>
                <a:latin typeface="Verdana"/>
                <a:cs typeface="Verdana"/>
              </a:rPr>
              <a:t> </a:t>
            </a:r>
            <a:r>
              <a:rPr sz="2000" dirty="0">
                <a:solidFill>
                  <a:prstClr val="black"/>
                </a:solidFill>
                <a:latin typeface="Verdana"/>
                <a:cs typeface="Verdana"/>
              </a:rPr>
              <a:t>sujet.</a:t>
            </a:r>
            <a:endParaRPr sz="2000">
              <a:solidFill>
                <a:prstClr val="black"/>
              </a:solidFill>
              <a:latin typeface="Verdana"/>
              <a:cs typeface="Verdana"/>
            </a:endParaRPr>
          </a:p>
          <a:p>
            <a:pPr marL="365125" indent="-343535">
              <a:spcBef>
                <a:spcPts val="1200"/>
              </a:spcBef>
              <a:buFont typeface="Wingdings"/>
              <a:buChar char=""/>
              <a:tabLst>
                <a:tab pos="365125" algn="l"/>
                <a:tab pos="365760" algn="l"/>
              </a:tabLst>
            </a:pPr>
            <a:r>
              <a:rPr sz="2000" spc="-5" dirty="0">
                <a:solidFill>
                  <a:prstClr val="black"/>
                </a:solidFill>
                <a:latin typeface="Verdana"/>
                <a:cs typeface="Verdana"/>
              </a:rPr>
              <a:t>Seules</a:t>
            </a:r>
            <a:r>
              <a:rPr sz="2000" spc="40" dirty="0">
                <a:solidFill>
                  <a:prstClr val="black"/>
                </a:solidFill>
                <a:latin typeface="Verdana"/>
                <a:cs typeface="Verdana"/>
              </a:rPr>
              <a:t> </a:t>
            </a:r>
            <a:r>
              <a:rPr sz="2000" spc="-10" dirty="0">
                <a:solidFill>
                  <a:prstClr val="black"/>
                </a:solidFill>
                <a:latin typeface="Verdana"/>
                <a:cs typeface="Verdana"/>
              </a:rPr>
              <a:t>les</a:t>
            </a:r>
            <a:r>
              <a:rPr sz="2000" spc="40" dirty="0">
                <a:solidFill>
                  <a:prstClr val="black"/>
                </a:solidFill>
                <a:latin typeface="Verdana"/>
                <a:cs typeface="Verdana"/>
              </a:rPr>
              <a:t> </a:t>
            </a:r>
            <a:r>
              <a:rPr sz="2000" spc="-10" dirty="0">
                <a:solidFill>
                  <a:prstClr val="black"/>
                </a:solidFill>
                <a:latin typeface="Verdana"/>
                <a:cs typeface="Verdana"/>
              </a:rPr>
              <a:t>références</a:t>
            </a:r>
            <a:r>
              <a:rPr sz="2000" spc="30" dirty="0">
                <a:solidFill>
                  <a:prstClr val="black"/>
                </a:solidFill>
                <a:latin typeface="Verdana"/>
                <a:cs typeface="Verdana"/>
              </a:rPr>
              <a:t> </a:t>
            </a:r>
            <a:r>
              <a:rPr sz="2000" spc="-5" dirty="0">
                <a:solidFill>
                  <a:prstClr val="black"/>
                </a:solidFill>
                <a:latin typeface="Verdana"/>
                <a:cs typeface="Verdana"/>
              </a:rPr>
              <a:t>citées</a:t>
            </a:r>
            <a:r>
              <a:rPr sz="2000" spc="45" dirty="0">
                <a:solidFill>
                  <a:prstClr val="black"/>
                </a:solidFill>
                <a:latin typeface="Verdana"/>
                <a:cs typeface="Verdana"/>
              </a:rPr>
              <a:t> </a:t>
            </a:r>
            <a:r>
              <a:rPr sz="2000" spc="-10" dirty="0">
                <a:solidFill>
                  <a:prstClr val="black"/>
                </a:solidFill>
                <a:latin typeface="Verdana"/>
                <a:cs typeface="Verdana"/>
              </a:rPr>
              <a:t>dans</a:t>
            </a:r>
            <a:r>
              <a:rPr sz="2000" spc="50" dirty="0">
                <a:solidFill>
                  <a:prstClr val="black"/>
                </a:solidFill>
                <a:latin typeface="Verdana"/>
                <a:cs typeface="Verdana"/>
              </a:rPr>
              <a:t> </a:t>
            </a:r>
            <a:r>
              <a:rPr sz="2000" spc="-5" dirty="0">
                <a:solidFill>
                  <a:prstClr val="black"/>
                </a:solidFill>
                <a:latin typeface="Verdana"/>
                <a:cs typeface="Verdana"/>
              </a:rPr>
              <a:t>le</a:t>
            </a:r>
            <a:r>
              <a:rPr sz="2000" spc="35" dirty="0">
                <a:solidFill>
                  <a:prstClr val="black"/>
                </a:solidFill>
                <a:latin typeface="Verdana"/>
                <a:cs typeface="Verdana"/>
              </a:rPr>
              <a:t> </a:t>
            </a:r>
            <a:r>
              <a:rPr sz="2000" dirty="0">
                <a:solidFill>
                  <a:prstClr val="black"/>
                </a:solidFill>
                <a:latin typeface="Verdana"/>
                <a:cs typeface="Verdana"/>
              </a:rPr>
              <a:t>texte</a:t>
            </a:r>
            <a:r>
              <a:rPr sz="2000" spc="30" dirty="0">
                <a:solidFill>
                  <a:prstClr val="black"/>
                </a:solidFill>
                <a:latin typeface="Verdana"/>
                <a:cs typeface="Verdana"/>
              </a:rPr>
              <a:t> </a:t>
            </a:r>
            <a:r>
              <a:rPr sz="2000" spc="-5" dirty="0">
                <a:solidFill>
                  <a:prstClr val="black"/>
                </a:solidFill>
                <a:latin typeface="Verdana"/>
                <a:cs typeface="Verdana"/>
              </a:rPr>
              <a:t>figureront</a:t>
            </a:r>
            <a:r>
              <a:rPr sz="2000" spc="30" dirty="0">
                <a:solidFill>
                  <a:prstClr val="black"/>
                </a:solidFill>
                <a:latin typeface="Verdana"/>
                <a:cs typeface="Verdana"/>
              </a:rPr>
              <a:t> </a:t>
            </a:r>
            <a:r>
              <a:rPr sz="2000" spc="-5" dirty="0">
                <a:solidFill>
                  <a:prstClr val="black"/>
                </a:solidFill>
                <a:latin typeface="Verdana"/>
                <a:cs typeface="Verdana"/>
              </a:rPr>
              <a:t>dans</a:t>
            </a:r>
            <a:r>
              <a:rPr sz="2000" spc="50" dirty="0">
                <a:solidFill>
                  <a:prstClr val="black"/>
                </a:solidFill>
                <a:latin typeface="Verdana"/>
                <a:cs typeface="Verdana"/>
              </a:rPr>
              <a:t> </a:t>
            </a:r>
            <a:r>
              <a:rPr sz="2000" spc="-5" dirty="0">
                <a:solidFill>
                  <a:prstClr val="black"/>
                </a:solidFill>
                <a:latin typeface="Verdana"/>
                <a:cs typeface="Verdana"/>
              </a:rPr>
              <a:t>la</a:t>
            </a:r>
            <a:r>
              <a:rPr sz="2000" spc="45" dirty="0">
                <a:solidFill>
                  <a:prstClr val="black"/>
                </a:solidFill>
                <a:latin typeface="Verdana"/>
                <a:cs typeface="Verdana"/>
              </a:rPr>
              <a:t> </a:t>
            </a:r>
            <a:r>
              <a:rPr sz="2000" spc="-5" dirty="0">
                <a:solidFill>
                  <a:prstClr val="black"/>
                </a:solidFill>
                <a:latin typeface="Verdana"/>
                <a:cs typeface="Verdana"/>
              </a:rPr>
              <a:t>bibliographie.</a:t>
            </a:r>
            <a:r>
              <a:rPr sz="2000" spc="45" dirty="0">
                <a:solidFill>
                  <a:prstClr val="black"/>
                </a:solidFill>
                <a:latin typeface="Verdana"/>
                <a:cs typeface="Verdana"/>
              </a:rPr>
              <a:t> </a:t>
            </a:r>
            <a:r>
              <a:rPr sz="2000" spc="-5" dirty="0">
                <a:solidFill>
                  <a:prstClr val="black"/>
                </a:solidFill>
                <a:latin typeface="Verdana"/>
                <a:cs typeface="Verdana"/>
              </a:rPr>
              <a:t>Cette</a:t>
            </a:r>
            <a:r>
              <a:rPr sz="2000" spc="35" dirty="0">
                <a:solidFill>
                  <a:prstClr val="black"/>
                </a:solidFill>
                <a:latin typeface="Verdana"/>
                <a:cs typeface="Verdana"/>
              </a:rPr>
              <a:t> </a:t>
            </a:r>
            <a:r>
              <a:rPr sz="2000" spc="-5" dirty="0">
                <a:solidFill>
                  <a:prstClr val="black"/>
                </a:solidFill>
                <a:latin typeface="Verdana"/>
                <a:cs typeface="Verdana"/>
              </a:rPr>
              <a:t>dernière</a:t>
            </a:r>
            <a:endParaRPr sz="2000">
              <a:solidFill>
                <a:prstClr val="black"/>
              </a:solidFill>
              <a:latin typeface="Verdana"/>
              <a:cs typeface="Verdana"/>
            </a:endParaRPr>
          </a:p>
          <a:p>
            <a:pPr marL="365125">
              <a:spcBef>
                <a:spcPts val="1200"/>
              </a:spcBef>
            </a:pPr>
            <a:r>
              <a:rPr sz="2000" spc="-10" dirty="0">
                <a:solidFill>
                  <a:prstClr val="black"/>
                </a:solidFill>
                <a:latin typeface="Verdana"/>
                <a:cs typeface="Verdana"/>
              </a:rPr>
              <a:t>elle</a:t>
            </a:r>
            <a:r>
              <a:rPr sz="2000" spc="5" dirty="0">
                <a:solidFill>
                  <a:prstClr val="black"/>
                </a:solidFill>
                <a:latin typeface="Verdana"/>
                <a:cs typeface="Verdana"/>
              </a:rPr>
              <a:t> </a:t>
            </a:r>
            <a:r>
              <a:rPr sz="2000" spc="-5" dirty="0">
                <a:solidFill>
                  <a:prstClr val="black"/>
                </a:solidFill>
                <a:latin typeface="Verdana"/>
                <a:cs typeface="Verdana"/>
              </a:rPr>
              <a:t>se</a:t>
            </a:r>
            <a:r>
              <a:rPr sz="2000" spc="-15" dirty="0">
                <a:solidFill>
                  <a:prstClr val="black"/>
                </a:solidFill>
                <a:latin typeface="Verdana"/>
                <a:cs typeface="Verdana"/>
              </a:rPr>
              <a:t> </a:t>
            </a:r>
            <a:r>
              <a:rPr sz="2000" spc="-5" dirty="0">
                <a:solidFill>
                  <a:prstClr val="black"/>
                </a:solidFill>
                <a:latin typeface="Verdana"/>
                <a:cs typeface="Verdana"/>
              </a:rPr>
              <a:t>place</a:t>
            </a:r>
            <a:r>
              <a:rPr sz="2000" spc="-25" dirty="0">
                <a:solidFill>
                  <a:prstClr val="black"/>
                </a:solidFill>
                <a:latin typeface="Verdana"/>
                <a:cs typeface="Verdana"/>
              </a:rPr>
              <a:t> </a:t>
            </a:r>
            <a:r>
              <a:rPr sz="2000" dirty="0">
                <a:solidFill>
                  <a:prstClr val="black"/>
                </a:solidFill>
                <a:latin typeface="Verdana"/>
                <a:cs typeface="Verdana"/>
              </a:rPr>
              <a:t>à </a:t>
            </a:r>
            <a:r>
              <a:rPr sz="2000" spc="-5" dirty="0">
                <a:solidFill>
                  <a:prstClr val="black"/>
                </a:solidFill>
                <a:latin typeface="Verdana"/>
                <a:cs typeface="Verdana"/>
              </a:rPr>
              <a:t>la </a:t>
            </a:r>
            <a:r>
              <a:rPr sz="2000" dirty="0">
                <a:solidFill>
                  <a:prstClr val="black"/>
                </a:solidFill>
                <a:latin typeface="Verdana"/>
                <a:cs typeface="Verdana"/>
              </a:rPr>
              <a:t>fin</a:t>
            </a:r>
            <a:r>
              <a:rPr sz="2000" spc="-15" dirty="0">
                <a:solidFill>
                  <a:prstClr val="black"/>
                </a:solidFill>
                <a:latin typeface="Verdana"/>
                <a:cs typeface="Verdana"/>
              </a:rPr>
              <a:t> </a:t>
            </a:r>
            <a:r>
              <a:rPr sz="2000" dirty="0">
                <a:solidFill>
                  <a:prstClr val="black"/>
                </a:solidFill>
                <a:latin typeface="Verdana"/>
                <a:cs typeface="Verdana"/>
              </a:rPr>
              <a:t>du</a:t>
            </a:r>
            <a:r>
              <a:rPr sz="2000" spc="-25" dirty="0">
                <a:solidFill>
                  <a:prstClr val="black"/>
                </a:solidFill>
                <a:latin typeface="Verdana"/>
                <a:cs typeface="Verdana"/>
              </a:rPr>
              <a:t> </a:t>
            </a:r>
            <a:r>
              <a:rPr sz="2000" spc="-5" dirty="0">
                <a:solidFill>
                  <a:prstClr val="black"/>
                </a:solidFill>
                <a:latin typeface="Verdana"/>
                <a:cs typeface="Verdana"/>
              </a:rPr>
              <a:t>document</a:t>
            </a:r>
            <a:r>
              <a:rPr sz="2000" spc="-25" dirty="0">
                <a:solidFill>
                  <a:prstClr val="black"/>
                </a:solidFill>
                <a:latin typeface="Verdana"/>
                <a:cs typeface="Verdana"/>
              </a:rPr>
              <a:t> </a:t>
            </a:r>
            <a:r>
              <a:rPr sz="2000" spc="-5" dirty="0">
                <a:solidFill>
                  <a:prstClr val="black"/>
                </a:solidFill>
                <a:latin typeface="Verdana"/>
                <a:cs typeface="Verdana"/>
              </a:rPr>
              <a:t>élaboré.</a:t>
            </a:r>
            <a:endParaRPr sz="2000">
              <a:solidFill>
                <a:prstClr val="black"/>
              </a:solidFill>
              <a:latin typeface="Verdana"/>
              <a:cs typeface="Verdana"/>
            </a:endParaRPr>
          </a:p>
          <a:p>
            <a:pPr marL="365125" indent="-343535">
              <a:spcBef>
                <a:spcPts val="1200"/>
              </a:spcBef>
              <a:buFont typeface="Wingdings"/>
              <a:buChar char=""/>
              <a:tabLst>
                <a:tab pos="365125" algn="l"/>
                <a:tab pos="365760" algn="l"/>
              </a:tabLst>
            </a:pPr>
            <a:r>
              <a:rPr sz="2000" spc="-5" dirty="0">
                <a:solidFill>
                  <a:prstClr val="black"/>
                </a:solidFill>
                <a:latin typeface="Verdana"/>
                <a:cs typeface="Verdana"/>
              </a:rPr>
              <a:t>Les</a:t>
            </a:r>
            <a:r>
              <a:rPr sz="2000" spc="-15" dirty="0">
                <a:solidFill>
                  <a:prstClr val="black"/>
                </a:solidFill>
                <a:latin typeface="Verdana"/>
                <a:cs typeface="Verdana"/>
              </a:rPr>
              <a:t> </a:t>
            </a:r>
            <a:r>
              <a:rPr sz="2000" spc="-5" dirty="0">
                <a:solidFill>
                  <a:prstClr val="black"/>
                </a:solidFill>
                <a:latin typeface="Verdana"/>
                <a:cs typeface="Verdana"/>
              </a:rPr>
              <a:t>documents</a:t>
            </a:r>
            <a:r>
              <a:rPr sz="2000" spc="-20" dirty="0">
                <a:solidFill>
                  <a:prstClr val="black"/>
                </a:solidFill>
                <a:latin typeface="Verdana"/>
                <a:cs typeface="Verdana"/>
              </a:rPr>
              <a:t> </a:t>
            </a:r>
            <a:r>
              <a:rPr sz="2000" dirty="0">
                <a:solidFill>
                  <a:prstClr val="black"/>
                </a:solidFill>
                <a:latin typeface="Verdana"/>
                <a:cs typeface="Verdana"/>
              </a:rPr>
              <a:t>consultés</a:t>
            </a:r>
            <a:r>
              <a:rPr sz="2000" spc="-30" dirty="0">
                <a:solidFill>
                  <a:prstClr val="black"/>
                </a:solidFill>
                <a:latin typeface="Verdana"/>
                <a:cs typeface="Verdana"/>
              </a:rPr>
              <a:t> </a:t>
            </a:r>
            <a:r>
              <a:rPr sz="2000" spc="-5" dirty="0">
                <a:solidFill>
                  <a:prstClr val="black"/>
                </a:solidFill>
                <a:latin typeface="Verdana"/>
                <a:cs typeface="Verdana"/>
              </a:rPr>
              <a:t>mais</a:t>
            </a:r>
            <a:r>
              <a:rPr sz="2000" dirty="0">
                <a:solidFill>
                  <a:prstClr val="black"/>
                </a:solidFill>
                <a:latin typeface="Verdana"/>
                <a:cs typeface="Verdana"/>
              </a:rPr>
              <a:t> non</a:t>
            </a:r>
            <a:r>
              <a:rPr sz="2000" spc="-15" dirty="0">
                <a:solidFill>
                  <a:prstClr val="black"/>
                </a:solidFill>
                <a:latin typeface="Verdana"/>
                <a:cs typeface="Verdana"/>
              </a:rPr>
              <a:t> </a:t>
            </a:r>
            <a:r>
              <a:rPr sz="2000" spc="-5" dirty="0">
                <a:solidFill>
                  <a:prstClr val="black"/>
                </a:solidFill>
                <a:latin typeface="Verdana"/>
                <a:cs typeface="Verdana"/>
              </a:rPr>
              <a:t>cités</a:t>
            </a:r>
            <a:r>
              <a:rPr sz="2000" spc="-10" dirty="0">
                <a:solidFill>
                  <a:prstClr val="black"/>
                </a:solidFill>
                <a:latin typeface="Verdana"/>
                <a:cs typeface="Verdana"/>
              </a:rPr>
              <a:t> </a:t>
            </a:r>
            <a:r>
              <a:rPr sz="2000" spc="-5" dirty="0">
                <a:solidFill>
                  <a:prstClr val="black"/>
                </a:solidFill>
                <a:latin typeface="Verdana"/>
                <a:cs typeface="Verdana"/>
              </a:rPr>
              <a:t>dans</a:t>
            </a:r>
            <a:r>
              <a:rPr sz="2000" spc="-15" dirty="0">
                <a:solidFill>
                  <a:prstClr val="black"/>
                </a:solidFill>
                <a:latin typeface="Verdana"/>
                <a:cs typeface="Verdana"/>
              </a:rPr>
              <a:t> </a:t>
            </a:r>
            <a:r>
              <a:rPr sz="2000" spc="-5" dirty="0">
                <a:solidFill>
                  <a:prstClr val="black"/>
                </a:solidFill>
                <a:latin typeface="Verdana"/>
                <a:cs typeface="Verdana"/>
              </a:rPr>
              <a:t>le</a:t>
            </a:r>
            <a:r>
              <a:rPr sz="2000" dirty="0">
                <a:solidFill>
                  <a:prstClr val="black"/>
                </a:solidFill>
                <a:latin typeface="Verdana"/>
                <a:cs typeface="Verdana"/>
              </a:rPr>
              <a:t> </a:t>
            </a:r>
            <a:r>
              <a:rPr sz="2000" spc="-5" dirty="0">
                <a:solidFill>
                  <a:prstClr val="black"/>
                </a:solidFill>
                <a:latin typeface="Verdana"/>
                <a:cs typeface="Verdana"/>
              </a:rPr>
              <a:t>texte</a:t>
            </a:r>
            <a:r>
              <a:rPr sz="2000" spc="-20" dirty="0">
                <a:solidFill>
                  <a:prstClr val="black"/>
                </a:solidFill>
                <a:latin typeface="Verdana"/>
                <a:cs typeface="Verdana"/>
              </a:rPr>
              <a:t> </a:t>
            </a:r>
            <a:r>
              <a:rPr sz="2000" dirty="0">
                <a:solidFill>
                  <a:prstClr val="black"/>
                </a:solidFill>
                <a:latin typeface="Verdana"/>
                <a:cs typeface="Verdana"/>
              </a:rPr>
              <a:t>ne</a:t>
            </a:r>
            <a:r>
              <a:rPr sz="2000" spc="-10" dirty="0">
                <a:solidFill>
                  <a:prstClr val="black"/>
                </a:solidFill>
                <a:latin typeface="Verdana"/>
                <a:cs typeface="Verdana"/>
              </a:rPr>
              <a:t> </a:t>
            </a:r>
            <a:r>
              <a:rPr sz="2000" spc="-5" dirty="0">
                <a:solidFill>
                  <a:prstClr val="black"/>
                </a:solidFill>
                <a:latin typeface="Verdana"/>
                <a:cs typeface="Verdana"/>
              </a:rPr>
              <a:t>seront</a:t>
            </a:r>
            <a:r>
              <a:rPr sz="2000" spc="-20" dirty="0">
                <a:solidFill>
                  <a:prstClr val="black"/>
                </a:solidFill>
                <a:latin typeface="Verdana"/>
                <a:cs typeface="Verdana"/>
              </a:rPr>
              <a:t> </a:t>
            </a:r>
            <a:r>
              <a:rPr sz="2000" spc="-5" dirty="0">
                <a:solidFill>
                  <a:prstClr val="black"/>
                </a:solidFill>
                <a:latin typeface="Verdana"/>
                <a:cs typeface="Verdana"/>
              </a:rPr>
              <a:t>pas</a:t>
            </a:r>
            <a:r>
              <a:rPr sz="2000" spc="-10" dirty="0">
                <a:solidFill>
                  <a:prstClr val="black"/>
                </a:solidFill>
                <a:latin typeface="Verdana"/>
                <a:cs typeface="Verdana"/>
              </a:rPr>
              <a:t> </a:t>
            </a:r>
            <a:r>
              <a:rPr sz="2000" dirty="0">
                <a:solidFill>
                  <a:prstClr val="black"/>
                </a:solidFill>
                <a:latin typeface="Verdana"/>
                <a:cs typeface="Verdana"/>
              </a:rPr>
              <a:t>mentionnés.</a:t>
            </a:r>
            <a:endParaRPr sz="2000">
              <a:solidFill>
                <a:prstClr val="black"/>
              </a:solidFill>
              <a:latin typeface="Verdana"/>
              <a:cs typeface="Verdana"/>
            </a:endParaRPr>
          </a:p>
          <a:p>
            <a:pPr marL="365125" indent="-343535">
              <a:spcBef>
                <a:spcPts val="1200"/>
              </a:spcBef>
              <a:buFont typeface="Wingdings"/>
              <a:buChar char=""/>
              <a:tabLst>
                <a:tab pos="365125" algn="l"/>
                <a:tab pos="365760" algn="l"/>
              </a:tabLst>
            </a:pPr>
            <a:r>
              <a:rPr sz="2000" spc="-5" dirty="0">
                <a:solidFill>
                  <a:prstClr val="black"/>
                </a:solidFill>
                <a:latin typeface="Verdana"/>
                <a:cs typeface="Verdana"/>
              </a:rPr>
              <a:t>Elle</a:t>
            </a:r>
            <a:r>
              <a:rPr sz="2000" spc="-10" dirty="0">
                <a:solidFill>
                  <a:prstClr val="black"/>
                </a:solidFill>
                <a:latin typeface="Verdana"/>
                <a:cs typeface="Verdana"/>
              </a:rPr>
              <a:t> </a:t>
            </a:r>
            <a:r>
              <a:rPr sz="2000" spc="-5" dirty="0">
                <a:solidFill>
                  <a:prstClr val="black"/>
                </a:solidFill>
                <a:latin typeface="Verdana"/>
                <a:cs typeface="Verdana"/>
              </a:rPr>
              <a:t>est</a:t>
            </a:r>
            <a:r>
              <a:rPr sz="2000" dirty="0">
                <a:solidFill>
                  <a:prstClr val="black"/>
                </a:solidFill>
                <a:latin typeface="Verdana"/>
                <a:cs typeface="Verdana"/>
              </a:rPr>
              <a:t> </a:t>
            </a:r>
            <a:r>
              <a:rPr sz="2000" spc="-5" dirty="0">
                <a:solidFill>
                  <a:prstClr val="black"/>
                </a:solidFill>
                <a:latin typeface="Verdana"/>
                <a:cs typeface="Verdana"/>
              </a:rPr>
              <a:t>présentée</a:t>
            </a:r>
            <a:r>
              <a:rPr sz="2000" spc="-35" dirty="0">
                <a:solidFill>
                  <a:prstClr val="black"/>
                </a:solidFill>
                <a:latin typeface="Verdana"/>
                <a:cs typeface="Verdana"/>
              </a:rPr>
              <a:t> </a:t>
            </a:r>
            <a:r>
              <a:rPr sz="2000" spc="-5" dirty="0">
                <a:solidFill>
                  <a:prstClr val="black"/>
                </a:solidFill>
                <a:latin typeface="Verdana"/>
                <a:cs typeface="Verdana"/>
              </a:rPr>
              <a:t>dans</a:t>
            </a:r>
            <a:r>
              <a:rPr sz="2000" spc="-15" dirty="0">
                <a:solidFill>
                  <a:prstClr val="black"/>
                </a:solidFill>
                <a:latin typeface="Verdana"/>
                <a:cs typeface="Verdana"/>
              </a:rPr>
              <a:t> </a:t>
            </a:r>
            <a:r>
              <a:rPr sz="2000" spc="-5" dirty="0">
                <a:solidFill>
                  <a:prstClr val="black"/>
                </a:solidFill>
                <a:latin typeface="Verdana"/>
                <a:cs typeface="Verdana"/>
              </a:rPr>
              <a:t>l’ordre</a:t>
            </a:r>
            <a:r>
              <a:rPr sz="2000" spc="10" dirty="0">
                <a:solidFill>
                  <a:prstClr val="black"/>
                </a:solidFill>
                <a:latin typeface="Verdana"/>
                <a:cs typeface="Verdana"/>
              </a:rPr>
              <a:t> </a:t>
            </a:r>
            <a:r>
              <a:rPr sz="2000" spc="-5" dirty="0">
                <a:solidFill>
                  <a:prstClr val="black"/>
                </a:solidFill>
                <a:latin typeface="Verdana"/>
                <a:cs typeface="Verdana"/>
              </a:rPr>
              <a:t>alphabétique</a:t>
            </a:r>
            <a:r>
              <a:rPr sz="2000" spc="-15" dirty="0">
                <a:solidFill>
                  <a:prstClr val="black"/>
                </a:solidFill>
                <a:latin typeface="Verdana"/>
                <a:cs typeface="Verdana"/>
              </a:rPr>
              <a:t> </a:t>
            </a:r>
            <a:r>
              <a:rPr sz="2000" spc="-5" dirty="0">
                <a:solidFill>
                  <a:prstClr val="black"/>
                </a:solidFill>
                <a:latin typeface="Verdana"/>
                <a:cs typeface="Verdana"/>
              </a:rPr>
              <a:t>des </a:t>
            </a:r>
            <a:r>
              <a:rPr sz="2000" dirty="0">
                <a:solidFill>
                  <a:prstClr val="black"/>
                </a:solidFill>
                <a:latin typeface="Verdana"/>
                <a:cs typeface="Verdana"/>
              </a:rPr>
              <a:t>noms</a:t>
            </a:r>
            <a:r>
              <a:rPr sz="2000" spc="-5" dirty="0">
                <a:solidFill>
                  <a:prstClr val="black"/>
                </a:solidFill>
                <a:latin typeface="Verdana"/>
                <a:cs typeface="Verdana"/>
              </a:rPr>
              <a:t> d’auteurs.</a:t>
            </a:r>
            <a:endParaRPr sz="2000">
              <a:solidFill>
                <a:prstClr val="black"/>
              </a:solidFill>
              <a:latin typeface="Verdana"/>
              <a:cs typeface="Verdana"/>
            </a:endParaRPr>
          </a:p>
          <a:p>
            <a:pPr marL="22225" marR="8890" indent="914400">
              <a:lnSpc>
                <a:spcPct val="150000"/>
              </a:lnSpc>
              <a:spcBef>
                <a:spcPts val="5"/>
              </a:spcBef>
            </a:pPr>
            <a:r>
              <a:rPr sz="2000" dirty="0">
                <a:solidFill>
                  <a:prstClr val="black"/>
                </a:solidFill>
                <a:latin typeface="Verdana"/>
                <a:cs typeface="Verdana"/>
              </a:rPr>
              <a:t>La</a:t>
            </a:r>
            <a:r>
              <a:rPr sz="2000" spc="254" dirty="0">
                <a:solidFill>
                  <a:prstClr val="black"/>
                </a:solidFill>
                <a:latin typeface="Verdana"/>
                <a:cs typeface="Verdana"/>
              </a:rPr>
              <a:t> </a:t>
            </a:r>
            <a:r>
              <a:rPr sz="2000" spc="-5" dirty="0">
                <a:solidFill>
                  <a:prstClr val="black"/>
                </a:solidFill>
                <a:latin typeface="Verdana"/>
                <a:cs typeface="Verdana"/>
              </a:rPr>
              <a:t>présentation</a:t>
            </a:r>
            <a:r>
              <a:rPr sz="2000" spc="260" dirty="0">
                <a:solidFill>
                  <a:prstClr val="black"/>
                </a:solidFill>
                <a:latin typeface="Verdana"/>
                <a:cs typeface="Verdana"/>
              </a:rPr>
              <a:t> </a:t>
            </a:r>
            <a:r>
              <a:rPr sz="2000" spc="-5" dirty="0">
                <a:solidFill>
                  <a:prstClr val="black"/>
                </a:solidFill>
                <a:latin typeface="Verdana"/>
                <a:cs typeface="Verdana"/>
              </a:rPr>
              <a:t>de</a:t>
            </a:r>
            <a:r>
              <a:rPr sz="2000" spc="254" dirty="0">
                <a:solidFill>
                  <a:prstClr val="black"/>
                </a:solidFill>
                <a:latin typeface="Verdana"/>
                <a:cs typeface="Verdana"/>
              </a:rPr>
              <a:t> </a:t>
            </a:r>
            <a:r>
              <a:rPr sz="2000" spc="-5" dirty="0">
                <a:solidFill>
                  <a:prstClr val="black"/>
                </a:solidFill>
                <a:latin typeface="Verdana"/>
                <a:cs typeface="Verdana"/>
              </a:rPr>
              <a:t>la</a:t>
            </a:r>
            <a:r>
              <a:rPr sz="2000" spc="260" dirty="0">
                <a:solidFill>
                  <a:prstClr val="black"/>
                </a:solidFill>
                <a:latin typeface="Verdana"/>
                <a:cs typeface="Verdana"/>
              </a:rPr>
              <a:t> </a:t>
            </a:r>
            <a:r>
              <a:rPr sz="2000" spc="-5" dirty="0">
                <a:solidFill>
                  <a:prstClr val="black"/>
                </a:solidFill>
                <a:latin typeface="Verdana"/>
                <a:cs typeface="Verdana"/>
              </a:rPr>
              <a:t>bibliographie</a:t>
            </a:r>
            <a:r>
              <a:rPr sz="2000" spc="250" dirty="0">
                <a:solidFill>
                  <a:prstClr val="black"/>
                </a:solidFill>
                <a:latin typeface="Verdana"/>
                <a:cs typeface="Verdana"/>
              </a:rPr>
              <a:t> </a:t>
            </a:r>
            <a:r>
              <a:rPr sz="2000" spc="-5" dirty="0">
                <a:solidFill>
                  <a:prstClr val="black"/>
                </a:solidFill>
                <a:latin typeface="Verdana"/>
                <a:cs typeface="Verdana"/>
              </a:rPr>
              <a:t>doit</a:t>
            </a:r>
            <a:r>
              <a:rPr sz="2000" spc="260" dirty="0">
                <a:solidFill>
                  <a:prstClr val="black"/>
                </a:solidFill>
                <a:latin typeface="Verdana"/>
                <a:cs typeface="Verdana"/>
              </a:rPr>
              <a:t> </a:t>
            </a:r>
            <a:r>
              <a:rPr sz="2000" spc="-5" dirty="0">
                <a:solidFill>
                  <a:prstClr val="black"/>
                </a:solidFill>
                <a:latin typeface="Verdana"/>
                <a:cs typeface="Verdana"/>
              </a:rPr>
              <a:t>être</a:t>
            </a:r>
            <a:r>
              <a:rPr sz="2000" spc="240" dirty="0">
                <a:solidFill>
                  <a:prstClr val="black"/>
                </a:solidFill>
                <a:latin typeface="Verdana"/>
                <a:cs typeface="Verdana"/>
              </a:rPr>
              <a:t> </a:t>
            </a:r>
            <a:r>
              <a:rPr sz="2000" spc="-5" dirty="0">
                <a:solidFill>
                  <a:prstClr val="black"/>
                </a:solidFill>
                <a:latin typeface="Verdana"/>
                <a:cs typeface="Verdana"/>
              </a:rPr>
              <a:t>homogène</a:t>
            </a:r>
            <a:r>
              <a:rPr sz="2000" spc="260" dirty="0">
                <a:solidFill>
                  <a:prstClr val="black"/>
                </a:solidFill>
                <a:latin typeface="Verdana"/>
                <a:cs typeface="Verdana"/>
              </a:rPr>
              <a:t> </a:t>
            </a:r>
            <a:r>
              <a:rPr sz="2000" spc="-5" dirty="0">
                <a:solidFill>
                  <a:prstClr val="black"/>
                </a:solidFill>
                <a:latin typeface="Verdana"/>
                <a:cs typeface="Verdana"/>
              </a:rPr>
              <a:t>et</a:t>
            </a:r>
            <a:r>
              <a:rPr sz="2000" spc="250" dirty="0">
                <a:solidFill>
                  <a:prstClr val="black"/>
                </a:solidFill>
                <a:latin typeface="Verdana"/>
                <a:cs typeface="Verdana"/>
              </a:rPr>
              <a:t> </a:t>
            </a:r>
            <a:r>
              <a:rPr sz="2000" spc="-5" dirty="0">
                <a:solidFill>
                  <a:prstClr val="black"/>
                </a:solidFill>
                <a:latin typeface="Verdana"/>
                <a:cs typeface="Verdana"/>
              </a:rPr>
              <a:t>respecter</a:t>
            </a:r>
            <a:r>
              <a:rPr sz="2000" spc="245" dirty="0">
                <a:solidFill>
                  <a:prstClr val="black"/>
                </a:solidFill>
                <a:latin typeface="Verdana"/>
                <a:cs typeface="Verdana"/>
              </a:rPr>
              <a:t> </a:t>
            </a:r>
            <a:r>
              <a:rPr sz="2000" spc="-5" dirty="0">
                <a:solidFill>
                  <a:prstClr val="black"/>
                </a:solidFill>
                <a:latin typeface="Verdana"/>
                <a:cs typeface="Verdana"/>
              </a:rPr>
              <a:t>le</a:t>
            </a:r>
            <a:r>
              <a:rPr sz="2000" spc="254" dirty="0">
                <a:solidFill>
                  <a:prstClr val="black"/>
                </a:solidFill>
                <a:latin typeface="Verdana"/>
                <a:cs typeface="Verdana"/>
              </a:rPr>
              <a:t> </a:t>
            </a:r>
            <a:r>
              <a:rPr sz="2000" spc="-5" dirty="0">
                <a:solidFill>
                  <a:prstClr val="black"/>
                </a:solidFill>
                <a:latin typeface="Verdana"/>
                <a:cs typeface="Verdana"/>
              </a:rPr>
              <a:t>style</a:t>
            </a:r>
            <a:r>
              <a:rPr sz="2000" spc="250" dirty="0">
                <a:solidFill>
                  <a:prstClr val="black"/>
                </a:solidFill>
                <a:latin typeface="Verdana"/>
                <a:cs typeface="Verdana"/>
              </a:rPr>
              <a:t> </a:t>
            </a:r>
            <a:r>
              <a:rPr sz="2000" spc="-10" dirty="0">
                <a:solidFill>
                  <a:prstClr val="black"/>
                </a:solidFill>
                <a:latin typeface="Verdana"/>
                <a:cs typeface="Verdana"/>
              </a:rPr>
              <a:t>repris </a:t>
            </a:r>
            <a:r>
              <a:rPr sz="2000" spc="-690" dirty="0">
                <a:solidFill>
                  <a:prstClr val="black"/>
                </a:solidFill>
                <a:latin typeface="Verdana"/>
                <a:cs typeface="Verdana"/>
              </a:rPr>
              <a:t> </a:t>
            </a:r>
            <a:r>
              <a:rPr sz="2000" spc="-5" dirty="0">
                <a:solidFill>
                  <a:prstClr val="black"/>
                </a:solidFill>
                <a:latin typeface="Verdana"/>
                <a:cs typeface="Verdana"/>
              </a:rPr>
              <a:t>dans</a:t>
            </a:r>
            <a:r>
              <a:rPr sz="2000" spc="-25" dirty="0">
                <a:solidFill>
                  <a:prstClr val="black"/>
                </a:solidFill>
                <a:latin typeface="Verdana"/>
                <a:cs typeface="Verdana"/>
              </a:rPr>
              <a:t> </a:t>
            </a:r>
            <a:r>
              <a:rPr sz="2000" spc="-5" dirty="0">
                <a:solidFill>
                  <a:prstClr val="black"/>
                </a:solidFill>
                <a:latin typeface="Verdana"/>
                <a:cs typeface="Verdana"/>
              </a:rPr>
              <a:t>ce</a:t>
            </a:r>
            <a:r>
              <a:rPr sz="2000" spc="-15" dirty="0">
                <a:solidFill>
                  <a:prstClr val="black"/>
                </a:solidFill>
                <a:latin typeface="Verdana"/>
                <a:cs typeface="Verdana"/>
              </a:rPr>
              <a:t> </a:t>
            </a:r>
            <a:r>
              <a:rPr sz="2000" spc="-5" dirty="0">
                <a:solidFill>
                  <a:prstClr val="black"/>
                </a:solidFill>
                <a:latin typeface="Verdana"/>
                <a:cs typeface="Verdana"/>
              </a:rPr>
              <a:t>guide.</a:t>
            </a:r>
            <a:endParaRPr sz="2000">
              <a:solidFill>
                <a:prstClr val="black"/>
              </a:solidFill>
              <a:latin typeface="Verdana"/>
              <a:cs typeface="Verdana"/>
            </a:endParaRPr>
          </a:p>
        </p:txBody>
      </p:sp>
    </p:spTree>
    <p:extLst>
      <p:ext uri="{BB962C8B-B14F-4D97-AF65-F5344CB8AC3E}">
        <p14:creationId xmlns:p14="http://schemas.microsoft.com/office/powerpoint/2010/main" val="5226371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26995" y="246633"/>
            <a:ext cx="7901940" cy="330835"/>
          </a:xfrm>
          <a:prstGeom prst="rect">
            <a:avLst/>
          </a:prstGeom>
        </p:spPr>
        <p:txBody>
          <a:bodyPr vert="horz" wrap="square" lIns="0" tIns="12700" rIns="0" bIns="0" rtlCol="0">
            <a:spAutoFit/>
          </a:bodyPr>
          <a:lstStyle/>
          <a:p>
            <a:pPr marL="12700">
              <a:lnSpc>
                <a:spcPct val="100000"/>
              </a:lnSpc>
              <a:spcBef>
                <a:spcPts val="100"/>
              </a:spcBef>
              <a:tabLst>
                <a:tab pos="2287270" algn="l"/>
              </a:tabLst>
            </a:pPr>
            <a:r>
              <a:rPr i="0" u="heavy" dirty="0">
                <a:uFill>
                  <a:solidFill>
                    <a:srgbClr val="FFFFFF"/>
                  </a:solidFill>
                </a:uFill>
                <a:latin typeface="Verdana"/>
                <a:cs typeface="Verdana"/>
              </a:rPr>
              <a:t>CHAPITRE</a:t>
            </a:r>
            <a:r>
              <a:rPr i="0" u="heavy" spc="-10" dirty="0">
                <a:uFill>
                  <a:solidFill>
                    <a:srgbClr val="FFFFFF"/>
                  </a:solidFill>
                </a:uFill>
                <a:latin typeface="Verdana"/>
                <a:cs typeface="Verdana"/>
              </a:rPr>
              <a:t> </a:t>
            </a:r>
            <a:r>
              <a:rPr i="0" u="heavy" dirty="0">
                <a:uFill>
                  <a:solidFill>
                    <a:srgbClr val="FFFFFF"/>
                  </a:solidFill>
                </a:uFill>
                <a:latin typeface="Verdana"/>
                <a:cs typeface="Verdana"/>
              </a:rPr>
              <a:t>05</a:t>
            </a:r>
            <a:r>
              <a:rPr i="0" u="heavy" spc="-25" dirty="0">
                <a:uFill>
                  <a:solidFill>
                    <a:srgbClr val="FFFFFF"/>
                  </a:solidFill>
                </a:uFill>
                <a:latin typeface="Verdana"/>
                <a:cs typeface="Verdana"/>
              </a:rPr>
              <a:t> </a:t>
            </a:r>
            <a:r>
              <a:rPr i="0" u="heavy" dirty="0">
                <a:uFill>
                  <a:solidFill>
                    <a:srgbClr val="FFFFFF"/>
                  </a:solidFill>
                </a:uFill>
                <a:latin typeface="Verdana"/>
                <a:cs typeface="Verdana"/>
              </a:rPr>
              <a:t>:	</a:t>
            </a:r>
            <a:r>
              <a:rPr dirty="0"/>
              <a:t>PRÉSENTATION</a:t>
            </a:r>
            <a:r>
              <a:rPr spc="-40" dirty="0"/>
              <a:t> </a:t>
            </a:r>
            <a:r>
              <a:rPr dirty="0"/>
              <a:t>DE</a:t>
            </a:r>
            <a:r>
              <a:rPr spc="-60" dirty="0"/>
              <a:t> </a:t>
            </a:r>
            <a:r>
              <a:rPr dirty="0"/>
              <a:t>LA</a:t>
            </a:r>
            <a:r>
              <a:rPr spc="-30" dirty="0"/>
              <a:t> </a:t>
            </a:r>
            <a:r>
              <a:rPr dirty="0"/>
              <a:t>BIBLIOGRAPHIE</a:t>
            </a:r>
          </a:p>
        </p:txBody>
      </p:sp>
      <p:sp>
        <p:nvSpPr>
          <p:cNvPr id="3" name="object 3"/>
          <p:cNvSpPr txBox="1"/>
          <p:nvPr/>
        </p:nvSpPr>
        <p:spPr>
          <a:xfrm>
            <a:off x="197916" y="756665"/>
            <a:ext cx="11640185" cy="5628005"/>
          </a:xfrm>
          <a:prstGeom prst="rect">
            <a:avLst/>
          </a:prstGeom>
        </p:spPr>
        <p:txBody>
          <a:bodyPr vert="horz" wrap="square" lIns="0" tIns="12700" rIns="0" bIns="0" rtlCol="0">
            <a:spAutoFit/>
          </a:bodyPr>
          <a:lstStyle/>
          <a:p>
            <a:pPr marL="12700">
              <a:spcBef>
                <a:spcPts val="100"/>
              </a:spcBef>
            </a:pPr>
            <a:r>
              <a:rPr b="1" u="heavy" spc="-5" dirty="0">
                <a:solidFill>
                  <a:srgbClr val="0000FF"/>
                </a:solidFill>
                <a:uFill>
                  <a:solidFill>
                    <a:srgbClr val="0000FF"/>
                  </a:solidFill>
                </a:uFill>
                <a:latin typeface="Verdana"/>
                <a:cs typeface="Verdana"/>
              </a:rPr>
              <a:t>Qu’est-ce</a:t>
            </a:r>
            <a:r>
              <a:rPr b="1" u="heavy" spc="-15" dirty="0">
                <a:solidFill>
                  <a:srgbClr val="0000FF"/>
                </a:solidFill>
                <a:uFill>
                  <a:solidFill>
                    <a:srgbClr val="0000FF"/>
                  </a:solidFill>
                </a:uFill>
                <a:latin typeface="Verdana"/>
                <a:cs typeface="Verdana"/>
              </a:rPr>
              <a:t> </a:t>
            </a:r>
            <a:r>
              <a:rPr b="1" u="heavy" dirty="0">
                <a:solidFill>
                  <a:srgbClr val="0000FF"/>
                </a:solidFill>
                <a:uFill>
                  <a:solidFill>
                    <a:srgbClr val="0000FF"/>
                  </a:solidFill>
                </a:uFill>
                <a:latin typeface="Verdana"/>
                <a:cs typeface="Verdana"/>
              </a:rPr>
              <a:t>qu’une webographie</a:t>
            </a:r>
            <a:r>
              <a:rPr b="1" u="heavy" spc="-5" dirty="0">
                <a:solidFill>
                  <a:srgbClr val="0000FF"/>
                </a:solidFill>
                <a:uFill>
                  <a:solidFill>
                    <a:srgbClr val="0000FF"/>
                  </a:solidFill>
                </a:uFill>
                <a:latin typeface="Verdana"/>
                <a:cs typeface="Verdana"/>
              </a:rPr>
              <a:t> </a:t>
            </a:r>
            <a:r>
              <a:rPr b="1" u="heavy" dirty="0">
                <a:solidFill>
                  <a:srgbClr val="0000FF"/>
                </a:solidFill>
                <a:uFill>
                  <a:solidFill>
                    <a:srgbClr val="0000FF"/>
                  </a:solidFill>
                </a:uFill>
                <a:latin typeface="Verdana"/>
                <a:cs typeface="Verdana"/>
              </a:rPr>
              <a:t>?</a:t>
            </a:r>
            <a:endParaRPr>
              <a:solidFill>
                <a:prstClr val="black"/>
              </a:solidFill>
              <a:latin typeface="Verdana"/>
              <a:cs typeface="Verdana"/>
            </a:endParaRPr>
          </a:p>
          <a:p>
            <a:endParaRPr>
              <a:solidFill>
                <a:prstClr val="black"/>
              </a:solidFill>
              <a:latin typeface="Verdana"/>
              <a:cs typeface="Verdana"/>
            </a:endParaRPr>
          </a:p>
          <a:p>
            <a:pPr marL="355600" indent="-343535">
              <a:buFont typeface="Wingdings"/>
              <a:buChar char=""/>
              <a:tabLst>
                <a:tab pos="355600" algn="l"/>
                <a:tab pos="356235" algn="l"/>
              </a:tabLst>
            </a:pPr>
            <a:r>
              <a:rPr sz="2000" dirty="0">
                <a:solidFill>
                  <a:prstClr val="black"/>
                </a:solidFill>
                <a:latin typeface="Verdana"/>
                <a:cs typeface="Verdana"/>
              </a:rPr>
              <a:t>Désigne</a:t>
            </a:r>
            <a:r>
              <a:rPr sz="2000" spc="135" dirty="0">
                <a:solidFill>
                  <a:prstClr val="black"/>
                </a:solidFill>
                <a:latin typeface="Verdana"/>
                <a:cs typeface="Verdana"/>
              </a:rPr>
              <a:t> </a:t>
            </a:r>
            <a:r>
              <a:rPr sz="2000" spc="-5" dirty="0">
                <a:solidFill>
                  <a:prstClr val="black"/>
                </a:solidFill>
                <a:latin typeface="Verdana"/>
                <a:cs typeface="Verdana"/>
              </a:rPr>
              <a:t>une</a:t>
            </a:r>
            <a:r>
              <a:rPr sz="2000" spc="150" dirty="0">
                <a:solidFill>
                  <a:prstClr val="black"/>
                </a:solidFill>
                <a:latin typeface="Verdana"/>
                <a:cs typeface="Verdana"/>
              </a:rPr>
              <a:t> </a:t>
            </a:r>
            <a:r>
              <a:rPr sz="2000" spc="-5" dirty="0">
                <a:solidFill>
                  <a:prstClr val="black"/>
                </a:solidFill>
                <a:latin typeface="Verdana"/>
                <a:cs typeface="Verdana"/>
              </a:rPr>
              <a:t>liste</a:t>
            </a:r>
            <a:r>
              <a:rPr sz="2000" spc="160" dirty="0">
                <a:solidFill>
                  <a:prstClr val="black"/>
                </a:solidFill>
                <a:latin typeface="Verdana"/>
                <a:cs typeface="Verdana"/>
              </a:rPr>
              <a:t> </a:t>
            </a:r>
            <a:r>
              <a:rPr sz="2000" dirty="0">
                <a:solidFill>
                  <a:prstClr val="black"/>
                </a:solidFill>
                <a:latin typeface="Verdana"/>
                <a:cs typeface="Verdana"/>
              </a:rPr>
              <a:t>de</a:t>
            </a:r>
            <a:r>
              <a:rPr sz="2000" spc="150" dirty="0">
                <a:solidFill>
                  <a:prstClr val="black"/>
                </a:solidFill>
                <a:latin typeface="Verdana"/>
                <a:cs typeface="Verdana"/>
              </a:rPr>
              <a:t> </a:t>
            </a:r>
            <a:r>
              <a:rPr sz="2000" spc="-5" dirty="0">
                <a:solidFill>
                  <a:prstClr val="black"/>
                </a:solidFill>
                <a:latin typeface="Verdana"/>
                <a:cs typeface="Verdana"/>
              </a:rPr>
              <a:t>contenus,</a:t>
            </a:r>
            <a:r>
              <a:rPr sz="2000" spc="160" dirty="0">
                <a:solidFill>
                  <a:prstClr val="black"/>
                </a:solidFill>
                <a:latin typeface="Verdana"/>
                <a:cs typeface="Verdana"/>
              </a:rPr>
              <a:t> </a:t>
            </a:r>
            <a:r>
              <a:rPr sz="2000" dirty="0">
                <a:solidFill>
                  <a:prstClr val="black"/>
                </a:solidFill>
                <a:latin typeface="Verdana"/>
                <a:cs typeface="Verdana"/>
              </a:rPr>
              <a:t>de</a:t>
            </a:r>
            <a:r>
              <a:rPr sz="2000" spc="145" dirty="0">
                <a:solidFill>
                  <a:prstClr val="black"/>
                </a:solidFill>
                <a:latin typeface="Verdana"/>
                <a:cs typeface="Verdana"/>
              </a:rPr>
              <a:t> </a:t>
            </a:r>
            <a:r>
              <a:rPr sz="2000" spc="-5" dirty="0">
                <a:solidFill>
                  <a:prstClr val="black"/>
                </a:solidFill>
                <a:latin typeface="Verdana"/>
                <a:cs typeface="Verdana"/>
              </a:rPr>
              <a:t>pages</a:t>
            </a:r>
            <a:r>
              <a:rPr sz="2000" spc="150" dirty="0">
                <a:solidFill>
                  <a:prstClr val="black"/>
                </a:solidFill>
                <a:latin typeface="Verdana"/>
                <a:cs typeface="Verdana"/>
              </a:rPr>
              <a:t> </a:t>
            </a:r>
            <a:r>
              <a:rPr sz="2000" spc="-10" dirty="0">
                <a:solidFill>
                  <a:prstClr val="black"/>
                </a:solidFill>
                <a:latin typeface="Verdana"/>
                <a:cs typeface="Verdana"/>
              </a:rPr>
              <a:t>ou</a:t>
            </a:r>
            <a:r>
              <a:rPr sz="2000" spc="160" dirty="0">
                <a:solidFill>
                  <a:prstClr val="black"/>
                </a:solidFill>
                <a:latin typeface="Verdana"/>
                <a:cs typeface="Verdana"/>
              </a:rPr>
              <a:t> </a:t>
            </a:r>
            <a:r>
              <a:rPr sz="2000" spc="-5" dirty="0">
                <a:solidFill>
                  <a:prstClr val="black"/>
                </a:solidFill>
                <a:latin typeface="Verdana"/>
                <a:cs typeface="Verdana"/>
              </a:rPr>
              <a:t>de</a:t>
            </a:r>
            <a:r>
              <a:rPr sz="2000" spc="155" dirty="0">
                <a:solidFill>
                  <a:prstClr val="black"/>
                </a:solidFill>
                <a:latin typeface="Verdana"/>
                <a:cs typeface="Verdana"/>
              </a:rPr>
              <a:t> </a:t>
            </a:r>
            <a:r>
              <a:rPr sz="2000" spc="-5" dirty="0">
                <a:solidFill>
                  <a:prstClr val="black"/>
                </a:solidFill>
                <a:latin typeface="Verdana"/>
                <a:cs typeface="Verdana"/>
              </a:rPr>
              <a:t>ressources</a:t>
            </a:r>
            <a:r>
              <a:rPr sz="2000" spc="160" dirty="0">
                <a:solidFill>
                  <a:prstClr val="black"/>
                </a:solidFill>
                <a:latin typeface="Verdana"/>
                <a:cs typeface="Verdana"/>
              </a:rPr>
              <a:t> </a:t>
            </a:r>
            <a:r>
              <a:rPr sz="2000" dirty="0">
                <a:solidFill>
                  <a:prstClr val="black"/>
                </a:solidFill>
                <a:latin typeface="Verdana"/>
                <a:cs typeface="Verdana"/>
              </a:rPr>
              <a:t>du</a:t>
            </a:r>
            <a:r>
              <a:rPr sz="2000" spc="155" dirty="0">
                <a:solidFill>
                  <a:prstClr val="black"/>
                </a:solidFill>
                <a:latin typeface="Verdana"/>
                <a:cs typeface="Verdana"/>
              </a:rPr>
              <a:t> </a:t>
            </a:r>
            <a:r>
              <a:rPr sz="2000" dirty="0">
                <a:solidFill>
                  <a:prstClr val="black"/>
                </a:solidFill>
                <a:latin typeface="Verdana"/>
                <a:cs typeface="Verdana"/>
              </a:rPr>
              <a:t>web</a:t>
            </a:r>
            <a:r>
              <a:rPr sz="2000" spc="140" dirty="0">
                <a:solidFill>
                  <a:prstClr val="black"/>
                </a:solidFill>
                <a:latin typeface="Verdana"/>
                <a:cs typeface="Verdana"/>
              </a:rPr>
              <a:t> </a:t>
            </a:r>
            <a:r>
              <a:rPr sz="2000" spc="-10" dirty="0">
                <a:solidFill>
                  <a:prstClr val="black"/>
                </a:solidFill>
                <a:latin typeface="Verdana"/>
                <a:cs typeface="Verdana"/>
              </a:rPr>
              <a:t>relatives</a:t>
            </a:r>
            <a:r>
              <a:rPr sz="2000" spc="160" dirty="0">
                <a:solidFill>
                  <a:prstClr val="black"/>
                </a:solidFill>
                <a:latin typeface="Verdana"/>
                <a:cs typeface="Verdana"/>
              </a:rPr>
              <a:t> </a:t>
            </a:r>
            <a:r>
              <a:rPr sz="2000" dirty="0">
                <a:solidFill>
                  <a:prstClr val="black"/>
                </a:solidFill>
                <a:latin typeface="Verdana"/>
                <a:cs typeface="Verdana"/>
              </a:rPr>
              <a:t>à</a:t>
            </a:r>
            <a:r>
              <a:rPr sz="2000" spc="160" dirty="0">
                <a:solidFill>
                  <a:prstClr val="black"/>
                </a:solidFill>
                <a:latin typeface="Verdana"/>
                <a:cs typeface="Verdana"/>
              </a:rPr>
              <a:t> </a:t>
            </a:r>
            <a:r>
              <a:rPr sz="2000" spc="-5" dirty="0">
                <a:solidFill>
                  <a:prstClr val="black"/>
                </a:solidFill>
                <a:latin typeface="Verdana"/>
                <a:cs typeface="Verdana"/>
              </a:rPr>
              <a:t>un</a:t>
            </a:r>
            <a:r>
              <a:rPr sz="2000" spc="150" dirty="0">
                <a:solidFill>
                  <a:prstClr val="black"/>
                </a:solidFill>
                <a:latin typeface="Verdana"/>
                <a:cs typeface="Verdana"/>
              </a:rPr>
              <a:t> </a:t>
            </a:r>
            <a:r>
              <a:rPr sz="2000" spc="-5" dirty="0">
                <a:solidFill>
                  <a:prstClr val="black"/>
                </a:solidFill>
                <a:latin typeface="Verdana"/>
                <a:cs typeface="Verdana"/>
              </a:rPr>
              <a:t>sujet</a:t>
            </a:r>
            <a:endParaRPr sz="2000">
              <a:solidFill>
                <a:prstClr val="black"/>
              </a:solidFill>
              <a:latin typeface="Verdana"/>
              <a:cs typeface="Verdana"/>
            </a:endParaRPr>
          </a:p>
          <a:p>
            <a:pPr marL="355600">
              <a:spcBef>
                <a:spcPts val="1200"/>
              </a:spcBef>
            </a:pPr>
            <a:r>
              <a:rPr sz="2000" spc="-5" dirty="0">
                <a:solidFill>
                  <a:prstClr val="black"/>
                </a:solidFill>
                <a:latin typeface="Verdana"/>
                <a:cs typeface="Verdana"/>
              </a:rPr>
              <a:t>donné.</a:t>
            </a:r>
            <a:endParaRPr sz="2000">
              <a:solidFill>
                <a:prstClr val="black"/>
              </a:solidFill>
              <a:latin typeface="Verdana"/>
              <a:cs typeface="Verdana"/>
            </a:endParaRPr>
          </a:p>
          <a:p>
            <a:pPr marL="355600" marR="5715" indent="-343535">
              <a:lnSpc>
                <a:spcPct val="150000"/>
              </a:lnSpc>
              <a:buFont typeface="Wingdings"/>
              <a:buChar char=""/>
              <a:tabLst>
                <a:tab pos="355600" algn="l"/>
                <a:tab pos="356235" algn="l"/>
              </a:tabLst>
            </a:pPr>
            <a:r>
              <a:rPr sz="2000" dirty="0">
                <a:solidFill>
                  <a:prstClr val="black"/>
                </a:solidFill>
                <a:latin typeface="Verdana"/>
                <a:cs typeface="Verdana"/>
              </a:rPr>
              <a:t>Une</a:t>
            </a:r>
            <a:r>
              <a:rPr sz="2000" spc="295" dirty="0">
                <a:solidFill>
                  <a:prstClr val="black"/>
                </a:solidFill>
                <a:latin typeface="Verdana"/>
                <a:cs typeface="Verdana"/>
              </a:rPr>
              <a:t> </a:t>
            </a:r>
            <a:r>
              <a:rPr sz="2000" spc="-5" dirty="0">
                <a:solidFill>
                  <a:prstClr val="black"/>
                </a:solidFill>
                <a:latin typeface="Verdana"/>
                <a:cs typeface="Verdana"/>
              </a:rPr>
              <a:t>ressource</a:t>
            </a:r>
            <a:r>
              <a:rPr sz="2000" spc="295" dirty="0">
                <a:solidFill>
                  <a:prstClr val="black"/>
                </a:solidFill>
                <a:latin typeface="Verdana"/>
                <a:cs typeface="Verdana"/>
              </a:rPr>
              <a:t> </a:t>
            </a:r>
            <a:r>
              <a:rPr sz="2000" spc="-10" dirty="0">
                <a:solidFill>
                  <a:prstClr val="black"/>
                </a:solidFill>
                <a:latin typeface="Verdana"/>
                <a:cs typeface="Verdana"/>
              </a:rPr>
              <a:t>en</a:t>
            </a:r>
            <a:r>
              <a:rPr sz="2000" spc="315" dirty="0">
                <a:solidFill>
                  <a:prstClr val="black"/>
                </a:solidFill>
                <a:latin typeface="Verdana"/>
                <a:cs typeface="Verdana"/>
              </a:rPr>
              <a:t> </a:t>
            </a:r>
            <a:r>
              <a:rPr sz="2000" spc="-5" dirty="0">
                <a:solidFill>
                  <a:prstClr val="black"/>
                </a:solidFill>
                <a:latin typeface="Verdana"/>
                <a:cs typeface="Verdana"/>
              </a:rPr>
              <a:t>ligne</a:t>
            </a:r>
            <a:r>
              <a:rPr sz="2000" spc="315" dirty="0">
                <a:solidFill>
                  <a:prstClr val="black"/>
                </a:solidFill>
                <a:latin typeface="Verdana"/>
                <a:cs typeface="Verdana"/>
              </a:rPr>
              <a:t> </a:t>
            </a:r>
            <a:r>
              <a:rPr sz="2000" spc="-10" dirty="0">
                <a:solidFill>
                  <a:prstClr val="black"/>
                </a:solidFill>
                <a:latin typeface="Verdana"/>
                <a:cs typeface="Verdana"/>
              </a:rPr>
              <a:t>étant</a:t>
            </a:r>
            <a:r>
              <a:rPr sz="2000" spc="310" dirty="0">
                <a:solidFill>
                  <a:prstClr val="black"/>
                </a:solidFill>
                <a:latin typeface="Verdana"/>
                <a:cs typeface="Verdana"/>
              </a:rPr>
              <a:t> </a:t>
            </a:r>
            <a:r>
              <a:rPr sz="2000" spc="-5" dirty="0">
                <a:solidFill>
                  <a:prstClr val="black"/>
                </a:solidFill>
                <a:latin typeface="Verdana"/>
                <a:cs typeface="Verdana"/>
              </a:rPr>
              <a:t>plus</a:t>
            </a:r>
            <a:r>
              <a:rPr sz="2000" spc="300" dirty="0">
                <a:solidFill>
                  <a:prstClr val="black"/>
                </a:solidFill>
                <a:latin typeface="Verdana"/>
                <a:cs typeface="Verdana"/>
              </a:rPr>
              <a:t> </a:t>
            </a:r>
            <a:r>
              <a:rPr sz="2000" spc="-5" dirty="0">
                <a:solidFill>
                  <a:prstClr val="black"/>
                </a:solidFill>
                <a:latin typeface="Verdana"/>
                <a:cs typeface="Verdana"/>
              </a:rPr>
              <a:t>volatile,</a:t>
            </a:r>
            <a:r>
              <a:rPr sz="2000" spc="300" dirty="0">
                <a:solidFill>
                  <a:prstClr val="black"/>
                </a:solidFill>
                <a:latin typeface="Verdana"/>
                <a:cs typeface="Verdana"/>
              </a:rPr>
              <a:t> </a:t>
            </a:r>
            <a:r>
              <a:rPr sz="2000" spc="-5" dirty="0">
                <a:solidFill>
                  <a:prstClr val="black"/>
                </a:solidFill>
                <a:latin typeface="Verdana"/>
                <a:cs typeface="Verdana"/>
              </a:rPr>
              <a:t>il</a:t>
            </a:r>
            <a:r>
              <a:rPr sz="2000" spc="320" dirty="0">
                <a:solidFill>
                  <a:prstClr val="black"/>
                </a:solidFill>
                <a:latin typeface="Verdana"/>
                <a:cs typeface="Verdana"/>
              </a:rPr>
              <a:t> </a:t>
            </a:r>
            <a:r>
              <a:rPr sz="2000" spc="-5" dirty="0">
                <a:solidFill>
                  <a:prstClr val="black"/>
                </a:solidFill>
                <a:latin typeface="Verdana"/>
                <a:cs typeface="Verdana"/>
              </a:rPr>
              <a:t>est</a:t>
            </a:r>
            <a:r>
              <a:rPr sz="2000" spc="310" dirty="0">
                <a:solidFill>
                  <a:prstClr val="black"/>
                </a:solidFill>
                <a:latin typeface="Verdana"/>
                <a:cs typeface="Verdana"/>
              </a:rPr>
              <a:t> </a:t>
            </a:r>
            <a:r>
              <a:rPr sz="2000" spc="-5" dirty="0">
                <a:solidFill>
                  <a:prstClr val="black"/>
                </a:solidFill>
                <a:latin typeface="Verdana"/>
                <a:cs typeface="Verdana"/>
              </a:rPr>
              <a:t>important</a:t>
            </a:r>
            <a:r>
              <a:rPr sz="2000" spc="320" dirty="0">
                <a:solidFill>
                  <a:prstClr val="black"/>
                </a:solidFill>
                <a:latin typeface="Verdana"/>
                <a:cs typeface="Verdana"/>
              </a:rPr>
              <a:t> </a:t>
            </a:r>
            <a:r>
              <a:rPr sz="2000" spc="-5" dirty="0">
                <a:solidFill>
                  <a:prstClr val="black"/>
                </a:solidFill>
                <a:latin typeface="Verdana"/>
                <a:cs typeface="Verdana"/>
              </a:rPr>
              <a:t>de</a:t>
            </a:r>
            <a:r>
              <a:rPr sz="2000" spc="300" dirty="0">
                <a:solidFill>
                  <a:prstClr val="black"/>
                </a:solidFill>
                <a:latin typeface="Verdana"/>
                <a:cs typeface="Verdana"/>
              </a:rPr>
              <a:t> </a:t>
            </a:r>
            <a:r>
              <a:rPr sz="2000" spc="-5" dirty="0">
                <a:solidFill>
                  <a:prstClr val="black"/>
                </a:solidFill>
                <a:latin typeface="Verdana"/>
                <a:cs typeface="Verdana"/>
              </a:rPr>
              <a:t>mentionner</a:t>
            </a:r>
            <a:r>
              <a:rPr sz="2000" spc="305" dirty="0">
                <a:solidFill>
                  <a:prstClr val="black"/>
                </a:solidFill>
                <a:latin typeface="Verdana"/>
                <a:cs typeface="Verdana"/>
              </a:rPr>
              <a:t> </a:t>
            </a:r>
            <a:r>
              <a:rPr sz="2000" spc="-5" dirty="0">
                <a:solidFill>
                  <a:prstClr val="black"/>
                </a:solidFill>
                <a:latin typeface="Verdana"/>
                <a:cs typeface="Verdana"/>
              </a:rPr>
              <a:t>la</a:t>
            </a:r>
            <a:r>
              <a:rPr sz="2000" spc="315" dirty="0">
                <a:solidFill>
                  <a:prstClr val="black"/>
                </a:solidFill>
                <a:latin typeface="Verdana"/>
                <a:cs typeface="Verdana"/>
              </a:rPr>
              <a:t> </a:t>
            </a:r>
            <a:r>
              <a:rPr sz="2000" spc="-5" dirty="0">
                <a:solidFill>
                  <a:prstClr val="black"/>
                </a:solidFill>
                <a:latin typeface="Verdana"/>
                <a:cs typeface="Verdana"/>
              </a:rPr>
              <a:t>date</a:t>
            </a:r>
            <a:r>
              <a:rPr sz="2000" spc="310" dirty="0">
                <a:solidFill>
                  <a:prstClr val="black"/>
                </a:solidFill>
                <a:latin typeface="Verdana"/>
                <a:cs typeface="Verdana"/>
              </a:rPr>
              <a:t> </a:t>
            </a:r>
            <a:r>
              <a:rPr sz="2000" spc="-15" dirty="0">
                <a:solidFill>
                  <a:prstClr val="black"/>
                </a:solidFill>
                <a:latin typeface="Verdana"/>
                <a:cs typeface="Verdana"/>
              </a:rPr>
              <a:t>de </a:t>
            </a:r>
            <a:r>
              <a:rPr sz="2000" spc="-685" dirty="0">
                <a:solidFill>
                  <a:prstClr val="black"/>
                </a:solidFill>
                <a:latin typeface="Verdana"/>
                <a:cs typeface="Verdana"/>
              </a:rPr>
              <a:t> </a:t>
            </a:r>
            <a:r>
              <a:rPr sz="2000" dirty="0">
                <a:solidFill>
                  <a:prstClr val="black"/>
                </a:solidFill>
                <a:latin typeface="Verdana"/>
                <a:cs typeface="Verdana"/>
              </a:rPr>
              <a:t>consultation.</a:t>
            </a:r>
            <a:endParaRPr sz="2000">
              <a:solidFill>
                <a:prstClr val="black"/>
              </a:solidFill>
              <a:latin typeface="Verdana"/>
              <a:cs typeface="Verdana"/>
            </a:endParaRPr>
          </a:p>
          <a:p>
            <a:pPr marL="12700">
              <a:spcBef>
                <a:spcPts val="1400"/>
              </a:spcBef>
            </a:pPr>
            <a:r>
              <a:rPr b="1" u="heavy" spc="-5" dirty="0">
                <a:solidFill>
                  <a:srgbClr val="0000FF"/>
                </a:solidFill>
                <a:uFill>
                  <a:solidFill>
                    <a:srgbClr val="0000FF"/>
                  </a:solidFill>
                </a:uFill>
                <a:latin typeface="Verdana"/>
                <a:cs typeface="Verdana"/>
              </a:rPr>
              <a:t>La</a:t>
            </a:r>
            <a:r>
              <a:rPr b="1" u="heavy" spc="-20" dirty="0">
                <a:solidFill>
                  <a:srgbClr val="0000FF"/>
                </a:solidFill>
                <a:uFill>
                  <a:solidFill>
                    <a:srgbClr val="0000FF"/>
                  </a:solidFill>
                </a:uFill>
                <a:latin typeface="Verdana"/>
                <a:cs typeface="Verdana"/>
              </a:rPr>
              <a:t> </a:t>
            </a:r>
            <a:r>
              <a:rPr b="1" u="heavy" spc="-5" dirty="0">
                <a:solidFill>
                  <a:srgbClr val="0000FF"/>
                </a:solidFill>
                <a:uFill>
                  <a:solidFill>
                    <a:srgbClr val="0000FF"/>
                  </a:solidFill>
                </a:uFill>
                <a:latin typeface="Verdana"/>
                <a:cs typeface="Verdana"/>
              </a:rPr>
              <a:t>référence</a:t>
            </a:r>
            <a:r>
              <a:rPr b="1" u="heavy" spc="-10" dirty="0">
                <a:solidFill>
                  <a:srgbClr val="0000FF"/>
                </a:solidFill>
                <a:uFill>
                  <a:solidFill>
                    <a:srgbClr val="0000FF"/>
                  </a:solidFill>
                </a:uFill>
                <a:latin typeface="Verdana"/>
                <a:cs typeface="Verdana"/>
              </a:rPr>
              <a:t> </a:t>
            </a:r>
            <a:r>
              <a:rPr b="1" u="heavy" spc="-5" dirty="0">
                <a:solidFill>
                  <a:srgbClr val="0000FF"/>
                </a:solidFill>
                <a:uFill>
                  <a:solidFill>
                    <a:srgbClr val="0000FF"/>
                  </a:solidFill>
                </a:uFill>
                <a:latin typeface="Verdana"/>
                <a:cs typeface="Verdana"/>
              </a:rPr>
              <a:t>bibliographique</a:t>
            </a:r>
            <a:endParaRPr>
              <a:solidFill>
                <a:prstClr val="black"/>
              </a:solidFill>
              <a:latin typeface="Verdana"/>
              <a:cs typeface="Verdana"/>
            </a:endParaRPr>
          </a:p>
          <a:p>
            <a:pPr marL="355600" marR="6350" indent="-343535">
              <a:lnSpc>
                <a:spcPct val="150000"/>
              </a:lnSpc>
              <a:spcBef>
                <a:spcPts val="320"/>
              </a:spcBef>
              <a:buFont typeface="Wingdings"/>
              <a:buChar char=""/>
              <a:tabLst>
                <a:tab pos="355600" algn="l"/>
                <a:tab pos="356235" algn="l"/>
                <a:tab pos="885825" algn="l"/>
                <a:tab pos="1487805" algn="l"/>
                <a:tab pos="2694940" algn="l"/>
                <a:tab pos="3833495" algn="l"/>
                <a:tab pos="4580255" algn="l"/>
                <a:tab pos="4984115" algn="l"/>
                <a:tab pos="6293485" algn="l"/>
                <a:tab pos="6821170" algn="l"/>
                <a:tab pos="7823834" algn="l"/>
                <a:tab pos="9324975" algn="l"/>
                <a:tab pos="10022205" algn="l"/>
                <a:tab pos="11424285" algn="l"/>
              </a:tabLst>
            </a:pPr>
            <a:r>
              <a:rPr spc="-5" dirty="0">
                <a:solidFill>
                  <a:prstClr val="black"/>
                </a:solidFill>
                <a:latin typeface="Verdana"/>
                <a:cs typeface="Verdana"/>
              </a:rPr>
              <a:t>Es</a:t>
            </a:r>
            <a:r>
              <a:rPr dirty="0">
                <a:solidFill>
                  <a:prstClr val="black"/>
                </a:solidFill>
                <a:latin typeface="Verdana"/>
                <a:cs typeface="Verdana"/>
              </a:rPr>
              <a:t>t	une	notat</a:t>
            </a:r>
            <a:r>
              <a:rPr spc="5" dirty="0">
                <a:solidFill>
                  <a:prstClr val="black"/>
                </a:solidFill>
                <a:latin typeface="Verdana"/>
                <a:cs typeface="Verdana"/>
              </a:rPr>
              <a:t>i</a:t>
            </a:r>
            <a:r>
              <a:rPr dirty="0">
                <a:solidFill>
                  <a:prstClr val="black"/>
                </a:solidFill>
                <a:latin typeface="Verdana"/>
                <a:cs typeface="Verdana"/>
              </a:rPr>
              <a:t>o</a:t>
            </a:r>
            <a:r>
              <a:rPr spc="-15" dirty="0">
                <a:solidFill>
                  <a:prstClr val="black"/>
                </a:solidFill>
                <a:latin typeface="Verdana"/>
                <a:cs typeface="Verdana"/>
              </a:rPr>
              <a:t>n</a:t>
            </a:r>
            <a:r>
              <a:rPr dirty="0">
                <a:solidFill>
                  <a:prstClr val="black"/>
                </a:solidFill>
                <a:latin typeface="Verdana"/>
                <a:cs typeface="Verdana"/>
              </a:rPr>
              <a:t>,	co</a:t>
            </a:r>
            <a:r>
              <a:rPr spc="-10" dirty="0">
                <a:solidFill>
                  <a:prstClr val="black"/>
                </a:solidFill>
                <a:latin typeface="Verdana"/>
                <a:cs typeface="Verdana"/>
              </a:rPr>
              <a:t>d</a:t>
            </a:r>
            <a:r>
              <a:rPr spc="5" dirty="0">
                <a:solidFill>
                  <a:prstClr val="black"/>
                </a:solidFill>
                <a:latin typeface="Verdana"/>
                <a:cs typeface="Verdana"/>
              </a:rPr>
              <a:t>i</a:t>
            </a:r>
            <a:r>
              <a:rPr dirty="0">
                <a:solidFill>
                  <a:prstClr val="black"/>
                </a:solidFill>
                <a:latin typeface="Verdana"/>
                <a:cs typeface="Verdana"/>
              </a:rPr>
              <a:t>fiée,	</a:t>
            </a:r>
            <a:r>
              <a:rPr spc="-5" dirty="0">
                <a:solidFill>
                  <a:prstClr val="black"/>
                </a:solidFill>
                <a:latin typeface="Verdana"/>
                <a:cs typeface="Verdana"/>
              </a:rPr>
              <a:t>j</a:t>
            </a:r>
            <a:r>
              <a:rPr dirty="0">
                <a:solidFill>
                  <a:prstClr val="black"/>
                </a:solidFill>
                <a:latin typeface="Verdana"/>
                <a:cs typeface="Verdana"/>
              </a:rPr>
              <a:t>uste	</a:t>
            </a:r>
            <a:r>
              <a:rPr spc="-5" dirty="0">
                <a:solidFill>
                  <a:prstClr val="black"/>
                </a:solidFill>
                <a:latin typeface="Verdana"/>
                <a:cs typeface="Verdana"/>
              </a:rPr>
              <a:t>e</a:t>
            </a:r>
            <a:r>
              <a:rPr dirty="0">
                <a:solidFill>
                  <a:prstClr val="black"/>
                </a:solidFill>
                <a:latin typeface="Verdana"/>
                <a:cs typeface="Verdana"/>
              </a:rPr>
              <a:t>t	comp</a:t>
            </a:r>
            <a:r>
              <a:rPr spc="5" dirty="0">
                <a:solidFill>
                  <a:prstClr val="black"/>
                </a:solidFill>
                <a:latin typeface="Verdana"/>
                <a:cs typeface="Verdana"/>
              </a:rPr>
              <a:t>l</a:t>
            </a:r>
            <a:r>
              <a:rPr dirty="0">
                <a:solidFill>
                  <a:prstClr val="black"/>
                </a:solidFill>
                <a:latin typeface="Verdana"/>
                <a:cs typeface="Verdana"/>
              </a:rPr>
              <a:t>ète,	</a:t>
            </a:r>
            <a:r>
              <a:rPr spc="-10" dirty="0">
                <a:solidFill>
                  <a:prstClr val="black"/>
                </a:solidFill>
                <a:latin typeface="Verdana"/>
                <a:cs typeface="Verdana"/>
              </a:rPr>
              <a:t>q</a:t>
            </a:r>
            <a:r>
              <a:rPr dirty="0">
                <a:solidFill>
                  <a:prstClr val="black"/>
                </a:solidFill>
                <a:latin typeface="Verdana"/>
                <a:cs typeface="Verdana"/>
              </a:rPr>
              <a:t>ui	</a:t>
            </a:r>
            <a:r>
              <a:rPr spc="5" dirty="0">
                <a:solidFill>
                  <a:prstClr val="black"/>
                </a:solidFill>
                <a:latin typeface="Verdana"/>
                <a:cs typeface="Verdana"/>
              </a:rPr>
              <a:t>p</a:t>
            </a:r>
            <a:r>
              <a:rPr dirty="0">
                <a:solidFill>
                  <a:prstClr val="black"/>
                </a:solidFill>
                <a:latin typeface="Verdana"/>
                <a:cs typeface="Verdana"/>
              </a:rPr>
              <a:t>e</a:t>
            </a:r>
            <a:r>
              <a:rPr spc="-5" dirty="0">
                <a:solidFill>
                  <a:prstClr val="black"/>
                </a:solidFill>
                <a:latin typeface="Verdana"/>
                <a:cs typeface="Verdana"/>
              </a:rPr>
              <a:t>r</a:t>
            </a:r>
            <a:r>
              <a:rPr dirty="0">
                <a:solidFill>
                  <a:prstClr val="black"/>
                </a:solidFill>
                <a:latin typeface="Verdana"/>
                <a:cs typeface="Verdana"/>
              </a:rPr>
              <a:t>met	</a:t>
            </a:r>
            <a:r>
              <a:rPr spc="-10" dirty="0">
                <a:solidFill>
                  <a:prstClr val="black"/>
                </a:solidFill>
                <a:latin typeface="Verdana"/>
                <a:cs typeface="Verdana"/>
              </a:rPr>
              <a:t>d</a:t>
            </a:r>
            <a:r>
              <a:rPr dirty="0">
                <a:solidFill>
                  <a:prstClr val="black"/>
                </a:solidFill>
                <a:latin typeface="Verdana"/>
                <a:cs typeface="Verdana"/>
              </a:rPr>
              <a:t>’</a:t>
            </a:r>
            <a:r>
              <a:rPr spc="20" dirty="0">
                <a:solidFill>
                  <a:prstClr val="black"/>
                </a:solidFill>
                <a:latin typeface="Verdana"/>
                <a:cs typeface="Verdana"/>
              </a:rPr>
              <a:t>i</a:t>
            </a:r>
            <a:r>
              <a:rPr spc="-10" dirty="0">
                <a:solidFill>
                  <a:prstClr val="black"/>
                </a:solidFill>
                <a:latin typeface="Verdana"/>
                <a:cs typeface="Verdana"/>
              </a:rPr>
              <a:t>d</a:t>
            </a:r>
            <a:r>
              <a:rPr dirty="0">
                <a:solidFill>
                  <a:prstClr val="black"/>
                </a:solidFill>
                <a:latin typeface="Verdana"/>
                <a:cs typeface="Verdana"/>
              </a:rPr>
              <a:t>e</a:t>
            </a:r>
            <a:r>
              <a:rPr spc="5" dirty="0">
                <a:solidFill>
                  <a:prstClr val="black"/>
                </a:solidFill>
                <a:latin typeface="Verdana"/>
                <a:cs typeface="Verdana"/>
              </a:rPr>
              <a:t>n</a:t>
            </a:r>
            <a:r>
              <a:rPr spc="-5" dirty="0">
                <a:solidFill>
                  <a:prstClr val="black"/>
                </a:solidFill>
                <a:latin typeface="Verdana"/>
                <a:cs typeface="Verdana"/>
              </a:rPr>
              <a:t>t</a:t>
            </a:r>
            <a:r>
              <a:rPr spc="10" dirty="0">
                <a:solidFill>
                  <a:prstClr val="black"/>
                </a:solidFill>
                <a:latin typeface="Verdana"/>
                <a:cs typeface="Verdana"/>
              </a:rPr>
              <a:t>i</a:t>
            </a:r>
            <a:r>
              <a:rPr dirty="0">
                <a:solidFill>
                  <a:prstClr val="black"/>
                </a:solidFill>
                <a:latin typeface="Verdana"/>
                <a:cs typeface="Verdana"/>
              </a:rPr>
              <a:t>f</a:t>
            </a:r>
            <a:r>
              <a:rPr spc="15" dirty="0">
                <a:solidFill>
                  <a:prstClr val="black"/>
                </a:solidFill>
                <a:latin typeface="Verdana"/>
                <a:cs typeface="Verdana"/>
              </a:rPr>
              <a:t>i</a:t>
            </a:r>
            <a:r>
              <a:rPr spc="-10" dirty="0">
                <a:solidFill>
                  <a:prstClr val="black"/>
                </a:solidFill>
                <a:latin typeface="Verdana"/>
                <a:cs typeface="Verdana"/>
              </a:rPr>
              <a:t>e</a:t>
            </a:r>
            <a:r>
              <a:rPr b="1" spc="5" dirty="0">
                <a:solidFill>
                  <a:prstClr val="black"/>
                </a:solidFill>
                <a:latin typeface="Verdana"/>
                <a:cs typeface="Verdana"/>
              </a:rPr>
              <a:t>r</a:t>
            </a:r>
            <a:r>
              <a:rPr dirty="0">
                <a:solidFill>
                  <a:prstClr val="black"/>
                </a:solidFill>
                <a:latin typeface="Verdana"/>
                <a:cs typeface="Verdana"/>
              </a:rPr>
              <a:t>,	sans	am</a:t>
            </a:r>
            <a:r>
              <a:rPr spc="-10" dirty="0">
                <a:solidFill>
                  <a:prstClr val="black"/>
                </a:solidFill>
                <a:latin typeface="Verdana"/>
                <a:cs typeface="Verdana"/>
              </a:rPr>
              <a:t>b</a:t>
            </a:r>
            <a:r>
              <a:rPr spc="5" dirty="0">
                <a:solidFill>
                  <a:prstClr val="black"/>
                </a:solidFill>
                <a:latin typeface="Verdana"/>
                <a:cs typeface="Verdana"/>
              </a:rPr>
              <a:t>i</a:t>
            </a:r>
            <a:r>
              <a:rPr spc="-10" dirty="0">
                <a:solidFill>
                  <a:prstClr val="black"/>
                </a:solidFill>
                <a:latin typeface="Verdana"/>
                <a:cs typeface="Verdana"/>
              </a:rPr>
              <a:t>g</a:t>
            </a:r>
            <a:r>
              <a:rPr dirty="0">
                <a:solidFill>
                  <a:prstClr val="black"/>
                </a:solidFill>
                <a:latin typeface="Verdana"/>
                <a:cs typeface="Verdana"/>
              </a:rPr>
              <a:t>u</a:t>
            </a:r>
            <a:r>
              <a:rPr spc="10" dirty="0">
                <a:solidFill>
                  <a:prstClr val="black"/>
                </a:solidFill>
                <a:latin typeface="Verdana"/>
                <a:cs typeface="Verdana"/>
              </a:rPr>
              <a:t>ï</a:t>
            </a:r>
            <a:r>
              <a:rPr spc="-5" dirty="0">
                <a:solidFill>
                  <a:prstClr val="black"/>
                </a:solidFill>
                <a:latin typeface="Verdana"/>
                <a:cs typeface="Verdana"/>
              </a:rPr>
              <a:t>t</a:t>
            </a:r>
            <a:r>
              <a:rPr spc="-10" dirty="0">
                <a:solidFill>
                  <a:prstClr val="black"/>
                </a:solidFill>
                <a:latin typeface="Verdana"/>
                <a:cs typeface="Verdana"/>
              </a:rPr>
              <a:t>é</a:t>
            </a:r>
            <a:r>
              <a:rPr dirty="0">
                <a:solidFill>
                  <a:prstClr val="black"/>
                </a:solidFill>
                <a:latin typeface="Verdana"/>
                <a:cs typeface="Verdana"/>
              </a:rPr>
              <a:t>,	</a:t>
            </a:r>
            <a:r>
              <a:rPr spc="10" dirty="0">
                <a:solidFill>
                  <a:prstClr val="black"/>
                </a:solidFill>
                <a:latin typeface="Verdana"/>
                <a:cs typeface="Verdana"/>
              </a:rPr>
              <a:t>le  </a:t>
            </a:r>
            <a:r>
              <a:rPr spc="-5" dirty="0">
                <a:solidFill>
                  <a:prstClr val="black"/>
                </a:solidFill>
                <a:latin typeface="Verdana"/>
                <a:cs typeface="Verdana"/>
              </a:rPr>
              <a:t>document</a:t>
            </a:r>
            <a:r>
              <a:rPr spc="10" dirty="0">
                <a:solidFill>
                  <a:prstClr val="black"/>
                </a:solidFill>
                <a:latin typeface="Verdana"/>
                <a:cs typeface="Verdana"/>
              </a:rPr>
              <a:t> </a:t>
            </a:r>
            <a:r>
              <a:rPr spc="-5" dirty="0">
                <a:solidFill>
                  <a:prstClr val="black"/>
                </a:solidFill>
                <a:latin typeface="Verdana"/>
                <a:cs typeface="Verdana"/>
              </a:rPr>
              <a:t>décrit.</a:t>
            </a:r>
            <a:endParaRPr>
              <a:solidFill>
                <a:prstClr val="black"/>
              </a:solidFill>
              <a:latin typeface="Verdana"/>
              <a:cs typeface="Verdana"/>
            </a:endParaRPr>
          </a:p>
          <a:p>
            <a:pPr marL="355600" marR="7620" indent="-343535">
              <a:lnSpc>
                <a:spcPct val="150000"/>
              </a:lnSpc>
              <a:buFont typeface="Wingdings"/>
              <a:buChar char=""/>
              <a:tabLst>
                <a:tab pos="355600" algn="l"/>
                <a:tab pos="356235" algn="l"/>
                <a:tab pos="1065530" algn="l"/>
                <a:tab pos="1410335" algn="l"/>
                <a:tab pos="2811145" algn="l"/>
                <a:tab pos="3231515" algn="l"/>
                <a:tab pos="4599940" algn="l"/>
                <a:tab pos="5142865" algn="l"/>
                <a:tab pos="6333490" algn="l"/>
                <a:tab pos="7381875" algn="l"/>
                <a:tab pos="8082915" algn="l"/>
                <a:tab pos="9088755" algn="l"/>
                <a:tab pos="10517505" algn="l"/>
                <a:tab pos="11274425" algn="l"/>
              </a:tabLst>
            </a:pPr>
            <a:r>
              <a:rPr spc="-5" dirty="0">
                <a:solidFill>
                  <a:prstClr val="black"/>
                </a:solidFill>
                <a:latin typeface="Verdana"/>
                <a:cs typeface="Verdana"/>
              </a:rPr>
              <a:t>C’</a:t>
            </a:r>
            <a:r>
              <a:rPr spc="5" dirty="0">
                <a:solidFill>
                  <a:prstClr val="black"/>
                </a:solidFill>
                <a:latin typeface="Verdana"/>
                <a:cs typeface="Verdana"/>
              </a:rPr>
              <a:t>e</a:t>
            </a:r>
            <a:r>
              <a:rPr dirty="0">
                <a:solidFill>
                  <a:prstClr val="black"/>
                </a:solidFill>
                <a:latin typeface="Verdana"/>
                <a:cs typeface="Verdana"/>
              </a:rPr>
              <a:t>st	</a:t>
            </a:r>
            <a:r>
              <a:rPr spc="10" dirty="0">
                <a:solidFill>
                  <a:prstClr val="black"/>
                </a:solidFill>
                <a:latin typeface="Verdana"/>
                <a:cs typeface="Verdana"/>
              </a:rPr>
              <a:t>l</a:t>
            </a:r>
            <a:r>
              <a:rPr dirty="0">
                <a:solidFill>
                  <a:prstClr val="black"/>
                </a:solidFill>
                <a:latin typeface="Verdana"/>
                <a:cs typeface="Verdana"/>
              </a:rPr>
              <a:t>a	</a:t>
            </a:r>
            <a:r>
              <a:rPr spc="-10" dirty="0">
                <a:solidFill>
                  <a:prstClr val="black"/>
                </a:solidFill>
                <a:latin typeface="Verdana"/>
                <a:cs typeface="Verdana"/>
              </a:rPr>
              <a:t>d</a:t>
            </a:r>
            <a:r>
              <a:rPr dirty="0">
                <a:solidFill>
                  <a:prstClr val="black"/>
                </a:solidFill>
                <a:latin typeface="Verdana"/>
                <a:cs typeface="Verdana"/>
              </a:rPr>
              <a:t>escr</a:t>
            </a:r>
            <a:r>
              <a:rPr spc="15" dirty="0">
                <a:solidFill>
                  <a:prstClr val="black"/>
                </a:solidFill>
                <a:latin typeface="Verdana"/>
                <a:cs typeface="Verdana"/>
              </a:rPr>
              <a:t>i</a:t>
            </a:r>
            <a:r>
              <a:rPr spc="-10" dirty="0">
                <a:solidFill>
                  <a:prstClr val="black"/>
                </a:solidFill>
                <a:latin typeface="Verdana"/>
                <a:cs typeface="Verdana"/>
              </a:rPr>
              <a:t>p</a:t>
            </a:r>
            <a:r>
              <a:rPr spc="-5" dirty="0">
                <a:solidFill>
                  <a:prstClr val="black"/>
                </a:solidFill>
                <a:latin typeface="Verdana"/>
                <a:cs typeface="Verdana"/>
              </a:rPr>
              <a:t>t</a:t>
            </a:r>
            <a:r>
              <a:rPr spc="10" dirty="0">
                <a:solidFill>
                  <a:prstClr val="black"/>
                </a:solidFill>
                <a:latin typeface="Verdana"/>
                <a:cs typeface="Verdana"/>
              </a:rPr>
              <a:t>i</a:t>
            </a:r>
            <a:r>
              <a:rPr dirty="0">
                <a:solidFill>
                  <a:prstClr val="black"/>
                </a:solidFill>
                <a:latin typeface="Verdana"/>
                <a:cs typeface="Verdana"/>
              </a:rPr>
              <a:t>on	</a:t>
            </a:r>
            <a:r>
              <a:rPr spc="-10" dirty="0">
                <a:solidFill>
                  <a:prstClr val="black"/>
                </a:solidFill>
                <a:latin typeface="Verdana"/>
                <a:cs typeface="Verdana"/>
              </a:rPr>
              <a:t>d</a:t>
            </a:r>
            <a:r>
              <a:rPr dirty="0">
                <a:solidFill>
                  <a:prstClr val="black"/>
                </a:solidFill>
                <a:latin typeface="Verdana"/>
                <a:cs typeface="Verdana"/>
              </a:rPr>
              <a:t>e	</a:t>
            </a:r>
            <a:r>
              <a:rPr spc="5" dirty="0">
                <a:solidFill>
                  <a:prstClr val="black"/>
                </a:solidFill>
                <a:latin typeface="Verdana"/>
                <a:cs typeface="Verdana"/>
              </a:rPr>
              <a:t>l</a:t>
            </a:r>
            <a:r>
              <a:rPr dirty="0">
                <a:solidFill>
                  <a:prstClr val="black"/>
                </a:solidFill>
                <a:latin typeface="Verdana"/>
                <a:cs typeface="Verdana"/>
              </a:rPr>
              <a:t>’</a:t>
            </a:r>
            <a:r>
              <a:rPr spc="-10" dirty="0">
                <a:solidFill>
                  <a:prstClr val="black"/>
                </a:solidFill>
                <a:latin typeface="Verdana"/>
                <a:cs typeface="Verdana"/>
              </a:rPr>
              <a:t>e</a:t>
            </a:r>
            <a:r>
              <a:rPr dirty="0">
                <a:solidFill>
                  <a:prstClr val="black"/>
                </a:solidFill>
                <a:latin typeface="Verdana"/>
                <a:cs typeface="Verdana"/>
              </a:rPr>
              <a:t>ns</a:t>
            </a:r>
            <a:r>
              <a:rPr spc="-10" dirty="0">
                <a:solidFill>
                  <a:prstClr val="black"/>
                </a:solidFill>
                <a:latin typeface="Verdana"/>
                <a:cs typeface="Verdana"/>
              </a:rPr>
              <a:t>e</a:t>
            </a:r>
            <a:r>
              <a:rPr spc="10" dirty="0">
                <a:solidFill>
                  <a:prstClr val="black"/>
                </a:solidFill>
                <a:latin typeface="Verdana"/>
                <a:cs typeface="Verdana"/>
              </a:rPr>
              <a:t>m</a:t>
            </a:r>
            <a:r>
              <a:rPr spc="-10" dirty="0">
                <a:solidFill>
                  <a:prstClr val="black"/>
                </a:solidFill>
                <a:latin typeface="Verdana"/>
                <a:cs typeface="Verdana"/>
              </a:rPr>
              <a:t>b</a:t>
            </a:r>
            <a:r>
              <a:rPr spc="5" dirty="0">
                <a:solidFill>
                  <a:prstClr val="black"/>
                </a:solidFill>
                <a:latin typeface="Verdana"/>
                <a:cs typeface="Verdana"/>
              </a:rPr>
              <a:t>l</a:t>
            </a:r>
            <a:r>
              <a:rPr dirty="0">
                <a:solidFill>
                  <a:prstClr val="black"/>
                </a:solidFill>
                <a:latin typeface="Verdana"/>
                <a:cs typeface="Verdana"/>
              </a:rPr>
              <a:t>e	</a:t>
            </a:r>
            <a:r>
              <a:rPr spc="5" dirty="0">
                <a:solidFill>
                  <a:prstClr val="black"/>
                </a:solidFill>
                <a:latin typeface="Verdana"/>
                <a:cs typeface="Verdana"/>
              </a:rPr>
              <a:t>de</a:t>
            </a:r>
            <a:r>
              <a:rPr dirty="0">
                <a:solidFill>
                  <a:prstClr val="black"/>
                </a:solidFill>
                <a:latin typeface="Verdana"/>
                <a:cs typeface="Verdana"/>
              </a:rPr>
              <a:t>s	é</a:t>
            </a:r>
            <a:r>
              <a:rPr spc="5" dirty="0">
                <a:solidFill>
                  <a:prstClr val="black"/>
                </a:solidFill>
                <a:latin typeface="Verdana"/>
                <a:cs typeface="Verdana"/>
              </a:rPr>
              <a:t>l</a:t>
            </a:r>
            <a:r>
              <a:rPr dirty="0">
                <a:solidFill>
                  <a:prstClr val="black"/>
                </a:solidFill>
                <a:latin typeface="Verdana"/>
                <a:cs typeface="Verdana"/>
              </a:rPr>
              <a:t>ém</a:t>
            </a:r>
            <a:r>
              <a:rPr spc="-10" dirty="0">
                <a:solidFill>
                  <a:prstClr val="black"/>
                </a:solidFill>
                <a:latin typeface="Verdana"/>
                <a:cs typeface="Verdana"/>
              </a:rPr>
              <a:t>e</a:t>
            </a:r>
            <a:r>
              <a:rPr dirty="0">
                <a:solidFill>
                  <a:prstClr val="black"/>
                </a:solidFill>
                <a:latin typeface="Verdana"/>
                <a:cs typeface="Verdana"/>
              </a:rPr>
              <a:t>nts	</a:t>
            </a:r>
            <a:r>
              <a:rPr spc="5" dirty="0">
                <a:solidFill>
                  <a:prstClr val="black"/>
                </a:solidFill>
                <a:latin typeface="Verdana"/>
                <a:cs typeface="Verdana"/>
              </a:rPr>
              <a:t>(</a:t>
            </a:r>
            <a:r>
              <a:rPr dirty="0">
                <a:solidFill>
                  <a:prstClr val="black"/>
                </a:solidFill>
                <a:latin typeface="Verdana"/>
                <a:cs typeface="Verdana"/>
              </a:rPr>
              <a:t>aut</a:t>
            </a:r>
            <a:r>
              <a:rPr spc="-10" dirty="0">
                <a:solidFill>
                  <a:prstClr val="black"/>
                </a:solidFill>
                <a:latin typeface="Verdana"/>
                <a:cs typeface="Verdana"/>
              </a:rPr>
              <a:t>e</a:t>
            </a:r>
            <a:r>
              <a:rPr dirty="0">
                <a:solidFill>
                  <a:prstClr val="black"/>
                </a:solidFill>
                <a:latin typeface="Verdana"/>
                <a:cs typeface="Verdana"/>
              </a:rPr>
              <a:t>u</a:t>
            </a:r>
            <a:r>
              <a:rPr spc="-254" dirty="0">
                <a:solidFill>
                  <a:prstClr val="black"/>
                </a:solidFill>
                <a:latin typeface="Verdana"/>
                <a:cs typeface="Verdana"/>
              </a:rPr>
              <a:t>r</a:t>
            </a:r>
            <a:r>
              <a:rPr dirty="0">
                <a:solidFill>
                  <a:prstClr val="black"/>
                </a:solidFill>
                <a:latin typeface="Verdana"/>
                <a:cs typeface="Verdana"/>
              </a:rPr>
              <a:t>,	</a:t>
            </a:r>
            <a:r>
              <a:rPr spc="-5" dirty="0">
                <a:solidFill>
                  <a:prstClr val="black"/>
                </a:solidFill>
                <a:latin typeface="Verdana"/>
                <a:cs typeface="Verdana"/>
              </a:rPr>
              <a:t>t</a:t>
            </a:r>
            <a:r>
              <a:rPr spc="10" dirty="0">
                <a:solidFill>
                  <a:prstClr val="black"/>
                </a:solidFill>
                <a:latin typeface="Verdana"/>
                <a:cs typeface="Verdana"/>
              </a:rPr>
              <a:t>i</a:t>
            </a:r>
            <a:r>
              <a:rPr spc="-5" dirty="0">
                <a:solidFill>
                  <a:prstClr val="black"/>
                </a:solidFill>
                <a:latin typeface="Verdana"/>
                <a:cs typeface="Verdana"/>
              </a:rPr>
              <a:t>tr</a:t>
            </a:r>
            <a:r>
              <a:rPr spc="-10" dirty="0">
                <a:solidFill>
                  <a:prstClr val="black"/>
                </a:solidFill>
                <a:latin typeface="Verdana"/>
                <a:cs typeface="Verdana"/>
              </a:rPr>
              <a:t>e</a:t>
            </a:r>
            <a:r>
              <a:rPr dirty="0">
                <a:solidFill>
                  <a:prstClr val="black"/>
                </a:solidFill>
                <a:latin typeface="Verdana"/>
                <a:cs typeface="Verdana"/>
              </a:rPr>
              <a:t>,	</a:t>
            </a:r>
            <a:r>
              <a:rPr spc="5" dirty="0">
                <a:solidFill>
                  <a:prstClr val="black"/>
                </a:solidFill>
                <a:latin typeface="Verdana"/>
                <a:cs typeface="Verdana"/>
              </a:rPr>
              <a:t>é</a:t>
            </a:r>
            <a:r>
              <a:rPr spc="-10" dirty="0">
                <a:solidFill>
                  <a:prstClr val="black"/>
                </a:solidFill>
                <a:latin typeface="Verdana"/>
                <a:cs typeface="Verdana"/>
              </a:rPr>
              <a:t>d</a:t>
            </a:r>
            <a:r>
              <a:rPr spc="5" dirty="0">
                <a:solidFill>
                  <a:prstClr val="black"/>
                </a:solidFill>
                <a:latin typeface="Verdana"/>
                <a:cs typeface="Verdana"/>
              </a:rPr>
              <a:t>it</a:t>
            </a:r>
            <a:r>
              <a:rPr dirty="0">
                <a:solidFill>
                  <a:prstClr val="black"/>
                </a:solidFill>
                <a:latin typeface="Verdana"/>
                <a:cs typeface="Verdana"/>
              </a:rPr>
              <a:t>eu</a:t>
            </a:r>
            <a:r>
              <a:rPr spc="-260" dirty="0">
                <a:solidFill>
                  <a:prstClr val="black"/>
                </a:solidFill>
                <a:latin typeface="Verdana"/>
                <a:cs typeface="Verdana"/>
              </a:rPr>
              <a:t>r</a:t>
            </a:r>
            <a:r>
              <a:rPr dirty="0">
                <a:solidFill>
                  <a:prstClr val="black"/>
                </a:solidFill>
                <a:latin typeface="Verdana"/>
                <a:cs typeface="Verdana"/>
              </a:rPr>
              <a:t>,	</a:t>
            </a:r>
            <a:r>
              <a:rPr spc="-10" dirty="0">
                <a:solidFill>
                  <a:prstClr val="black"/>
                </a:solidFill>
                <a:latin typeface="Verdana"/>
                <a:cs typeface="Verdana"/>
              </a:rPr>
              <a:t>p</a:t>
            </a:r>
            <a:r>
              <a:rPr dirty="0">
                <a:solidFill>
                  <a:prstClr val="black"/>
                </a:solidFill>
                <a:latin typeface="Verdana"/>
                <a:cs typeface="Verdana"/>
              </a:rPr>
              <a:t>a</a:t>
            </a:r>
            <a:r>
              <a:rPr spc="-10" dirty="0">
                <a:solidFill>
                  <a:prstClr val="black"/>
                </a:solidFill>
                <a:latin typeface="Verdana"/>
                <a:cs typeface="Verdana"/>
              </a:rPr>
              <a:t>g</a:t>
            </a:r>
            <a:r>
              <a:rPr spc="5" dirty="0">
                <a:solidFill>
                  <a:prstClr val="black"/>
                </a:solidFill>
                <a:latin typeface="Verdana"/>
                <a:cs typeface="Verdana"/>
              </a:rPr>
              <a:t>i</a:t>
            </a:r>
            <a:r>
              <a:rPr dirty="0">
                <a:solidFill>
                  <a:prstClr val="black"/>
                </a:solidFill>
                <a:latin typeface="Verdana"/>
                <a:cs typeface="Verdana"/>
              </a:rPr>
              <a:t>nat</a:t>
            </a:r>
            <a:r>
              <a:rPr spc="10" dirty="0">
                <a:solidFill>
                  <a:prstClr val="black"/>
                </a:solidFill>
                <a:latin typeface="Verdana"/>
                <a:cs typeface="Verdana"/>
              </a:rPr>
              <a:t>i</a:t>
            </a:r>
            <a:r>
              <a:rPr dirty="0">
                <a:solidFill>
                  <a:prstClr val="black"/>
                </a:solidFill>
                <a:latin typeface="Verdana"/>
                <a:cs typeface="Verdana"/>
              </a:rPr>
              <a:t>o</a:t>
            </a:r>
            <a:r>
              <a:rPr spc="-15" dirty="0">
                <a:solidFill>
                  <a:prstClr val="black"/>
                </a:solidFill>
                <a:latin typeface="Verdana"/>
                <a:cs typeface="Verdana"/>
              </a:rPr>
              <a:t>n</a:t>
            </a:r>
            <a:r>
              <a:rPr dirty="0">
                <a:solidFill>
                  <a:prstClr val="black"/>
                </a:solidFill>
                <a:latin typeface="Verdana"/>
                <a:cs typeface="Verdana"/>
              </a:rPr>
              <a:t>,	e</a:t>
            </a:r>
            <a:r>
              <a:rPr spc="-5" dirty="0">
                <a:solidFill>
                  <a:prstClr val="black"/>
                </a:solidFill>
                <a:latin typeface="Verdana"/>
                <a:cs typeface="Verdana"/>
              </a:rPr>
              <a:t>t</a:t>
            </a:r>
            <a:r>
              <a:rPr spc="5" dirty="0">
                <a:solidFill>
                  <a:prstClr val="black"/>
                </a:solidFill>
                <a:latin typeface="Verdana"/>
                <a:cs typeface="Verdana"/>
              </a:rPr>
              <a:t>c</a:t>
            </a:r>
            <a:r>
              <a:rPr spc="-10" dirty="0">
                <a:solidFill>
                  <a:prstClr val="black"/>
                </a:solidFill>
                <a:latin typeface="Verdana"/>
                <a:cs typeface="Verdana"/>
              </a:rPr>
              <a:t>.</a:t>
            </a:r>
            <a:r>
              <a:rPr spc="5" dirty="0">
                <a:solidFill>
                  <a:prstClr val="black"/>
                </a:solidFill>
                <a:latin typeface="Verdana"/>
                <a:cs typeface="Verdana"/>
              </a:rPr>
              <a:t>.</a:t>
            </a:r>
            <a:r>
              <a:rPr dirty="0">
                <a:solidFill>
                  <a:prstClr val="black"/>
                </a:solidFill>
                <a:latin typeface="Verdana"/>
                <a:cs typeface="Verdana"/>
              </a:rPr>
              <a:t>)	</a:t>
            </a:r>
            <a:r>
              <a:rPr spc="-10" dirty="0">
                <a:solidFill>
                  <a:prstClr val="black"/>
                </a:solidFill>
                <a:latin typeface="Verdana"/>
                <a:cs typeface="Verdana"/>
              </a:rPr>
              <a:t>q</a:t>
            </a:r>
            <a:r>
              <a:rPr dirty="0">
                <a:solidFill>
                  <a:prstClr val="black"/>
                </a:solidFill>
                <a:latin typeface="Verdana"/>
                <a:cs typeface="Verdana"/>
              </a:rPr>
              <a:t>ui  </a:t>
            </a:r>
            <a:r>
              <a:rPr spc="-5" dirty="0">
                <a:solidFill>
                  <a:prstClr val="black"/>
                </a:solidFill>
                <a:latin typeface="Verdana"/>
                <a:cs typeface="Verdana"/>
              </a:rPr>
              <a:t>permettent</a:t>
            </a:r>
            <a:r>
              <a:rPr spc="40" dirty="0">
                <a:solidFill>
                  <a:prstClr val="black"/>
                </a:solidFill>
                <a:latin typeface="Verdana"/>
                <a:cs typeface="Verdana"/>
              </a:rPr>
              <a:t> </a:t>
            </a:r>
            <a:r>
              <a:rPr dirty="0">
                <a:solidFill>
                  <a:prstClr val="black"/>
                </a:solidFill>
                <a:latin typeface="Verdana"/>
                <a:cs typeface="Verdana"/>
              </a:rPr>
              <a:t>d’identifier</a:t>
            </a:r>
            <a:r>
              <a:rPr spc="15" dirty="0">
                <a:solidFill>
                  <a:prstClr val="black"/>
                </a:solidFill>
                <a:latin typeface="Verdana"/>
                <a:cs typeface="Verdana"/>
              </a:rPr>
              <a:t> </a:t>
            </a:r>
            <a:r>
              <a:rPr dirty="0">
                <a:solidFill>
                  <a:prstClr val="black"/>
                </a:solidFill>
                <a:latin typeface="Verdana"/>
                <a:cs typeface="Verdana"/>
              </a:rPr>
              <a:t>un</a:t>
            </a:r>
            <a:r>
              <a:rPr spc="5" dirty="0">
                <a:solidFill>
                  <a:prstClr val="black"/>
                </a:solidFill>
                <a:latin typeface="Verdana"/>
                <a:cs typeface="Verdana"/>
              </a:rPr>
              <a:t> </a:t>
            </a:r>
            <a:r>
              <a:rPr spc="-5" dirty="0">
                <a:solidFill>
                  <a:prstClr val="black"/>
                </a:solidFill>
                <a:latin typeface="Verdana"/>
                <a:cs typeface="Verdana"/>
              </a:rPr>
              <a:t>document,</a:t>
            </a:r>
            <a:r>
              <a:rPr spc="10" dirty="0">
                <a:solidFill>
                  <a:prstClr val="black"/>
                </a:solidFill>
                <a:latin typeface="Verdana"/>
                <a:cs typeface="Verdana"/>
              </a:rPr>
              <a:t> </a:t>
            </a:r>
            <a:r>
              <a:rPr spc="-5" dirty="0">
                <a:solidFill>
                  <a:prstClr val="black"/>
                </a:solidFill>
                <a:latin typeface="Verdana"/>
                <a:cs typeface="Verdana"/>
              </a:rPr>
              <a:t>qu’il</a:t>
            </a:r>
            <a:r>
              <a:rPr spc="30" dirty="0">
                <a:solidFill>
                  <a:prstClr val="black"/>
                </a:solidFill>
                <a:latin typeface="Verdana"/>
                <a:cs typeface="Verdana"/>
              </a:rPr>
              <a:t> </a:t>
            </a:r>
            <a:r>
              <a:rPr dirty="0">
                <a:solidFill>
                  <a:prstClr val="black"/>
                </a:solidFill>
                <a:latin typeface="Verdana"/>
                <a:cs typeface="Verdana"/>
              </a:rPr>
              <a:t>soit </a:t>
            </a:r>
            <a:r>
              <a:rPr spc="-5" dirty="0">
                <a:solidFill>
                  <a:prstClr val="black"/>
                </a:solidFill>
                <a:latin typeface="Verdana"/>
                <a:cs typeface="Verdana"/>
              </a:rPr>
              <a:t>accessible</a:t>
            </a:r>
            <a:r>
              <a:rPr spc="10" dirty="0">
                <a:solidFill>
                  <a:prstClr val="black"/>
                </a:solidFill>
                <a:latin typeface="Verdana"/>
                <a:cs typeface="Verdana"/>
              </a:rPr>
              <a:t> </a:t>
            </a:r>
            <a:r>
              <a:rPr spc="-5" dirty="0">
                <a:solidFill>
                  <a:prstClr val="black"/>
                </a:solidFill>
                <a:latin typeface="Verdana"/>
                <a:cs typeface="Verdana"/>
              </a:rPr>
              <a:t>en</a:t>
            </a:r>
            <a:r>
              <a:rPr spc="20" dirty="0">
                <a:solidFill>
                  <a:prstClr val="black"/>
                </a:solidFill>
                <a:latin typeface="Verdana"/>
                <a:cs typeface="Verdana"/>
              </a:rPr>
              <a:t> </a:t>
            </a:r>
            <a:r>
              <a:rPr spc="-5" dirty="0">
                <a:solidFill>
                  <a:prstClr val="black"/>
                </a:solidFill>
                <a:latin typeface="Verdana"/>
                <a:cs typeface="Verdana"/>
              </a:rPr>
              <a:t>version</a:t>
            </a:r>
            <a:r>
              <a:rPr spc="-20" dirty="0">
                <a:solidFill>
                  <a:prstClr val="black"/>
                </a:solidFill>
                <a:latin typeface="Verdana"/>
                <a:cs typeface="Verdana"/>
              </a:rPr>
              <a:t> </a:t>
            </a:r>
            <a:r>
              <a:rPr spc="-5" dirty="0">
                <a:solidFill>
                  <a:prstClr val="black"/>
                </a:solidFill>
                <a:latin typeface="Verdana"/>
                <a:cs typeface="Verdana"/>
              </a:rPr>
              <a:t>papier</a:t>
            </a:r>
            <a:r>
              <a:rPr spc="15" dirty="0">
                <a:solidFill>
                  <a:prstClr val="black"/>
                </a:solidFill>
                <a:latin typeface="Verdana"/>
                <a:cs typeface="Verdana"/>
              </a:rPr>
              <a:t> </a:t>
            </a:r>
            <a:r>
              <a:rPr spc="-5" dirty="0">
                <a:solidFill>
                  <a:prstClr val="black"/>
                </a:solidFill>
                <a:latin typeface="Verdana"/>
                <a:cs typeface="Verdana"/>
              </a:rPr>
              <a:t>ou</a:t>
            </a:r>
            <a:r>
              <a:rPr spc="5" dirty="0">
                <a:solidFill>
                  <a:prstClr val="black"/>
                </a:solidFill>
                <a:latin typeface="Verdana"/>
                <a:cs typeface="Verdana"/>
              </a:rPr>
              <a:t> </a:t>
            </a:r>
            <a:r>
              <a:rPr spc="-5" dirty="0">
                <a:solidFill>
                  <a:prstClr val="black"/>
                </a:solidFill>
                <a:latin typeface="Verdana"/>
                <a:cs typeface="Verdana"/>
              </a:rPr>
              <a:t>numérique.</a:t>
            </a:r>
            <a:endParaRPr>
              <a:solidFill>
                <a:prstClr val="black"/>
              </a:solidFill>
              <a:latin typeface="Verdana"/>
              <a:cs typeface="Verdana"/>
            </a:endParaRPr>
          </a:p>
          <a:p>
            <a:pPr marL="355600" indent="-343535">
              <a:spcBef>
                <a:spcPts val="1080"/>
              </a:spcBef>
              <a:buFont typeface="Wingdings"/>
              <a:buChar char=""/>
              <a:tabLst>
                <a:tab pos="355600" algn="l"/>
                <a:tab pos="356235" algn="l"/>
              </a:tabLst>
            </a:pPr>
            <a:r>
              <a:rPr spc="-20" dirty="0">
                <a:solidFill>
                  <a:prstClr val="black"/>
                </a:solidFill>
                <a:latin typeface="Verdana"/>
                <a:cs typeface="Verdana"/>
              </a:rPr>
              <a:t>L’ensemble</a:t>
            </a:r>
            <a:r>
              <a:rPr spc="315" dirty="0">
                <a:solidFill>
                  <a:prstClr val="black"/>
                </a:solidFill>
                <a:latin typeface="Verdana"/>
                <a:cs typeface="Verdana"/>
              </a:rPr>
              <a:t> </a:t>
            </a:r>
            <a:r>
              <a:rPr dirty="0">
                <a:solidFill>
                  <a:prstClr val="black"/>
                </a:solidFill>
                <a:latin typeface="Verdana"/>
                <a:cs typeface="Verdana"/>
              </a:rPr>
              <a:t>des</a:t>
            </a:r>
            <a:r>
              <a:rPr spc="305" dirty="0">
                <a:solidFill>
                  <a:prstClr val="black"/>
                </a:solidFill>
                <a:latin typeface="Verdana"/>
                <a:cs typeface="Verdana"/>
              </a:rPr>
              <a:t> </a:t>
            </a:r>
            <a:r>
              <a:rPr spc="-5" dirty="0">
                <a:solidFill>
                  <a:prstClr val="black"/>
                </a:solidFill>
                <a:latin typeface="Verdana"/>
                <a:cs typeface="Verdana"/>
              </a:rPr>
              <a:t>références</a:t>
            </a:r>
            <a:r>
              <a:rPr spc="310" dirty="0">
                <a:solidFill>
                  <a:prstClr val="black"/>
                </a:solidFill>
                <a:latin typeface="Verdana"/>
                <a:cs typeface="Verdana"/>
              </a:rPr>
              <a:t> </a:t>
            </a:r>
            <a:r>
              <a:rPr spc="-5" dirty="0">
                <a:solidFill>
                  <a:prstClr val="black"/>
                </a:solidFill>
                <a:latin typeface="Verdana"/>
                <a:cs typeface="Verdana"/>
              </a:rPr>
              <a:t>bibliographiques</a:t>
            </a:r>
            <a:r>
              <a:rPr spc="315" dirty="0">
                <a:solidFill>
                  <a:prstClr val="black"/>
                </a:solidFill>
                <a:latin typeface="Verdana"/>
                <a:cs typeface="Verdana"/>
              </a:rPr>
              <a:t> </a:t>
            </a:r>
            <a:r>
              <a:rPr dirty="0">
                <a:solidFill>
                  <a:prstClr val="black"/>
                </a:solidFill>
                <a:latin typeface="Verdana"/>
                <a:cs typeface="Verdana"/>
              </a:rPr>
              <a:t>forme</a:t>
            </a:r>
            <a:r>
              <a:rPr spc="300" dirty="0">
                <a:solidFill>
                  <a:prstClr val="black"/>
                </a:solidFill>
                <a:latin typeface="Verdana"/>
                <a:cs typeface="Verdana"/>
              </a:rPr>
              <a:t> </a:t>
            </a:r>
            <a:r>
              <a:rPr spc="5" dirty="0">
                <a:solidFill>
                  <a:prstClr val="black"/>
                </a:solidFill>
                <a:latin typeface="Verdana"/>
                <a:cs typeface="Verdana"/>
              </a:rPr>
              <a:t>la</a:t>
            </a:r>
            <a:r>
              <a:rPr spc="310" dirty="0">
                <a:solidFill>
                  <a:prstClr val="black"/>
                </a:solidFill>
                <a:latin typeface="Verdana"/>
                <a:cs typeface="Verdana"/>
              </a:rPr>
              <a:t> </a:t>
            </a:r>
            <a:r>
              <a:rPr spc="-5" dirty="0">
                <a:solidFill>
                  <a:prstClr val="black"/>
                </a:solidFill>
                <a:latin typeface="Verdana"/>
                <a:cs typeface="Verdana"/>
              </a:rPr>
              <a:t>bibliographie</a:t>
            </a:r>
            <a:r>
              <a:rPr spc="305" dirty="0">
                <a:solidFill>
                  <a:prstClr val="black"/>
                </a:solidFill>
                <a:latin typeface="Verdana"/>
                <a:cs typeface="Verdana"/>
              </a:rPr>
              <a:t> </a:t>
            </a:r>
            <a:r>
              <a:rPr spc="-5" dirty="0">
                <a:solidFill>
                  <a:prstClr val="black"/>
                </a:solidFill>
                <a:latin typeface="Verdana"/>
                <a:cs typeface="Verdana"/>
              </a:rPr>
              <a:t>et</a:t>
            </a:r>
            <a:r>
              <a:rPr spc="310" dirty="0">
                <a:solidFill>
                  <a:prstClr val="black"/>
                </a:solidFill>
                <a:latin typeface="Verdana"/>
                <a:cs typeface="Verdana"/>
              </a:rPr>
              <a:t> </a:t>
            </a:r>
            <a:r>
              <a:rPr spc="-5" dirty="0">
                <a:solidFill>
                  <a:prstClr val="black"/>
                </a:solidFill>
                <a:latin typeface="Verdana"/>
                <a:cs typeface="Verdana"/>
              </a:rPr>
              <a:t>sa</a:t>
            </a:r>
            <a:r>
              <a:rPr spc="305" dirty="0">
                <a:solidFill>
                  <a:prstClr val="black"/>
                </a:solidFill>
                <a:latin typeface="Verdana"/>
                <a:cs typeface="Verdana"/>
              </a:rPr>
              <a:t> </a:t>
            </a:r>
            <a:r>
              <a:rPr spc="-5" dirty="0">
                <a:solidFill>
                  <a:prstClr val="black"/>
                </a:solidFill>
                <a:latin typeface="Verdana"/>
                <a:cs typeface="Verdana"/>
              </a:rPr>
              <a:t>présentation</a:t>
            </a:r>
            <a:r>
              <a:rPr spc="310" dirty="0">
                <a:solidFill>
                  <a:prstClr val="black"/>
                </a:solidFill>
                <a:latin typeface="Verdana"/>
                <a:cs typeface="Verdana"/>
              </a:rPr>
              <a:t> </a:t>
            </a:r>
            <a:r>
              <a:rPr dirty="0">
                <a:solidFill>
                  <a:prstClr val="black"/>
                </a:solidFill>
                <a:latin typeface="Verdana"/>
                <a:cs typeface="Verdana"/>
              </a:rPr>
              <a:t>répond</a:t>
            </a:r>
            <a:r>
              <a:rPr spc="300" dirty="0">
                <a:solidFill>
                  <a:prstClr val="black"/>
                </a:solidFill>
                <a:latin typeface="Verdana"/>
                <a:cs typeface="Verdana"/>
              </a:rPr>
              <a:t> </a:t>
            </a:r>
            <a:r>
              <a:rPr dirty="0">
                <a:solidFill>
                  <a:prstClr val="black"/>
                </a:solidFill>
                <a:latin typeface="Verdana"/>
                <a:cs typeface="Verdana"/>
              </a:rPr>
              <a:t>à</a:t>
            </a:r>
            <a:endParaRPr>
              <a:solidFill>
                <a:prstClr val="black"/>
              </a:solidFill>
              <a:latin typeface="Verdana"/>
              <a:cs typeface="Verdana"/>
            </a:endParaRPr>
          </a:p>
          <a:p>
            <a:pPr marL="355600">
              <a:spcBef>
                <a:spcPts val="1080"/>
              </a:spcBef>
            </a:pPr>
            <a:r>
              <a:rPr spc="-10" dirty="0">
                <a:solidFill>
                  <a:prstClr val="black"/>
                </a:solidFill>
                <a:latin typeface="Verdana"/>
                <a:cs typeface="Verdana"/>
              </a:rPr>
              <a:t>des </a:t>
            </a:r>
            <a:r>
              <a:rPr spc="-5" dirty="0">
                <a:solidFill>
                  <a:prstClr val="black"/>
                </a:solidFill>
                <a:latin typeface="Verdana"/>
                <a:cs typeface="Verdana"/>
              </a:rPr>
              <a:t>normes.</a:t>
            </a:r>
            <a:endParaRPr>
              <a:solidFill>
                <a:prstClr val="black"/>
              </a:solidFill>
              <a:latin typeface="Verdana"/>
              <a:cs typeface="Verdana"/>
            </a:endParaRPr>
          </a:p>
          <a:p>
            <a:pPr marL="355600" indent="-343535">
              <a:spcBef>
                <a:spcPts val="1085"/>
              </a:spcBef>
              <a:buFont typeface="Wingdings"/>
              <a:buChar char=""/>
              <a:tabLst>
                <a:tab pos="355600" algn="l"/>
                <a:tab pos="356235" algn="l"/>
              </a:tabLst>
            </a:pPr>
            <a:r>
              <a:rPr dirty="0">
                <a:solidFill>
                  <a:prstClr val="black"/>
                </a:solidFill>
                <a:latin typeface="Verdana"/>
                <a:cs typeface="Verdana"/>
              </a:rPr>
              <a:t>La</a:t>
            </a:r>
            <a:r>
              <a:rPr spc="-10" dirty="0">
                <a:solidFill>
                  <a:prstClr val="black"/>
                </a:solidFill>
                <a:latin typeface="Verdana"/>
                <a:cs typeface="Verdana"/>
              </a:rPr>
              <a:t> </a:t>
            </a:r>
            <a:r>
              <a:rPr spc="-5" dirty="0">
                <a:solidFill>
                  <a:prstClr val="black"/>
                </a:solidFill>
                <a:latin typeface="Verdana"/>
                <a:cs typeface="Verdana"/>
              </a:rPr>
              <a:t>ponctuation</a:t>
            </a:r>
            <a:r>
              <a:rPr spc="5" dirty="0">
                <a:solidFill>
                  <a:prstClr val="black"/>
                </a:solidFill>
                <a:latin typeface="Verdana"/>
                <a:cs typeface="Verdana"/>
              </a:rPr>
              <a:t> </a:t>
            </a:r>
            <a:r>
              <a:rPr spc="-5" dirty="0">
                <a:solidFill>
                  <a:prstClr val="black"/>
                </a:solidFill>
                <a:latin typeface="Verdana"/>
                <a:cs typeface="Verdana"/>
              </a:rPr>
              <a:t>est</a:t>
            </a:r>
            <a:r>
              <a:rPr spc="10" dirty="0">
                <a:solidFill>
                  <a:prstClr val="black"/>
                </a:solidFill>
                <a:latin typeface="Verdana"/>
                <a:cs typeface="Verdana"/>
              </a:rPr>
              <a:t> </a:t>
            </a:r>
            <a:r>
              <a:rPr dirty="0">
                <a:solidFill>
                  <a:prstClr val="black"/>
                </a:solidFill>
                <a:latin typeface="Verdana"/>
                <a:cs typeface="Verdana"/>
              </a:rPr>
              <a:t>essentielle</a:t>
            </a:r>
            <a:r>
              <a:rPr spc="25" dirty="0">
                <a:solidFill>
                  <a:prstClr val="black"/>
                </a:solidFill>
                <a:latin typeface="Verdana"/>
                <a:cs typeface="Verdana"/>
              </a:rPr>
              <a:t> </a:t>
            </a:r>
            <a:r>
              <a:rPr spc="-5" dirty="0">
                <a:solidFill>
                  <a:prstClr val="black"/>
                </a:solidFill>
                <a:latin typeface="Verdana"/>
                <a:cs typeface="Verdana"/>
              </a:rPr>
              <a:t>dans </a:t>
            </a:r>
            <a:r>
              <a:rPr dirty="0">
                <a:solidFill>
                  <a:prstClr val="black"/>
                </a:solidFill>
                <a:latin typeface="Verdana"/>
                <a:cs typeface="Verdana"/>
              </a:rPr>
              <a:t>une</a:t>
            </a:r>
            <a:r>
              <a:rPr spc="-5" dirty="0">
                <a:solidFill>
                  <a:prstClr val="black"/>
                </a:solidFill>
                <a:latin typeface="Verdana"/>
                <a:cs typeface="Verdana"/>
              </a:rPr>
              <a:t> référence</a:t>
            </a:r>
            <a:r>
              <a:rPr spc="25" dirty="0">
                <a:solidFill>
                  <a:prstClr val="black"/>
                </a:solidFill>
                <a:latin typeface="Verdana"/>
                <a:cs typeface="Verdana"/>
              </a:rPr>
              <a:t> </a:t>
            </a:r>
            <a:r>
              <a:rPr spc="-5" dirty="0">
                <a:solidFill>
                  <a:prstClr val="black"/>
                </a:solidFill>
                <a:latin typeface="Verdana"/>
                <a:cs typeface="Verdana"/>
              </a:rPr>
              <a:t>bibliographique,</a:t>
            </a:r>
            <a:r>
              <a:rPr spc="15" dirty="0">
                <a:solidFill>
                  <a:prstClr val="black"/>
                </a:solidFill>
                <a:latin typeface="Verdana"/>
                <a:cs typeface="Verdana"/>
              </a:rPr>
              <a:t> </a:t>
            </a:r>
            <a:r>
              <a:rPr spc="5" dirty="0">
                <a:solidFill>
                  <a:prstClr val="black"/>
                </a:solidFill>
                <a:latin typeface="Verdana"/>
                <a:cs typeface="Verdana"/>
              </a:rPr>
              <a:t>il</a:t>
            </a:r>
            <a:r>
              <a:rPr dirty="0">
                <a:solidFill>
                  <a:prstClr val="black"/>
                </a:solidFill>
                <a:latin typeface="Verdana"/>
                <a:cs typeface="Verdana"/>
              </a:rPr>
              <a:t> </a:t>
            </a:r>
            <a:r>
              <a:rPr spc="-5" dirty="0">
                <a:solidFill>
                  <a:prstClr val="black"/>
                </a:solidFill>
                <a:latin typeface="Verdana"/>
                <a:cs typeface="Verdana"/>
              </a:rPr>
              <a:t>est</a:t>
            </a:r>
            <a:r>
              <a:rPr spc="25" dirty="0">
                <a:solidFill>
                  <a:prstClr val="black"/>
                </a:solidFill>
                <a:latin typeface="Verdana"/>
                <a:cs typeface="Verdana"/>
              </a:rPr>
              <a:t> </a:t>
            </a:r>
            <a:r>
              <a:rPr spc="-5" dirty="0">
                <a:solidFill>
                  <a:prstClr val="black"/>
                </a:solidFill>
                <a:latin typeface="Verdana"/>
                <a:cs typeface="Verdana"/>
              </a:rPr>
              <a:t>impératif</a:t>
            </a:r>
            <a:r>
              <a:rPr spc="5" dirty="0">
                <a:solidFill>
                  <a:prstClr val="black"/>
                </a:solidFill>
                <a:latin typeface="Verdana"/>
                <a:cs typeface="Verdana"/>
              </a:rPr>
              <a:t> </a:t>
            </a:r>
            <a:r>
              <a:rPr spc="-5" dirty="0">
                <a:solidFill>
                  <a:prstClr val="black"/>
                </a:solidFill>
                <a:latin typeface="Verdana"/>
                <a:cs typeface="Verdana"/>
              </a:rPr>
              <a:t>de</a:t>
            </a:r>
            <a:r>
              <a:rPr spc="20" dirty="0">
                <a:solidFill>
                  <a:prstClr val="black"/>
                </a:solidFill>
                <a:latin typeface="Verdana"/>
                <a:cs typeface="Verdana"/>
              </a:rPr>
              <a:t> </a:t>
            </a:r>
            <a:r>
              <a:rPr spc="5" dirty="0">
                <a:solidFill>
                  <a:prstClr val="black"/>
                </a:solidFill>
                <a:latin typeface="Verdana"/>
                <a:cs typeface="Verdana"/>
              </a:rPr>
              <a:t>la</a:t>
            </a:r>
            <a:r>
              <a:rPr spc="-10" dirty="0">
                <a:solidFill>
                  <a:prstClr val="black"/>
                </a:solidFill>
                <a:latin typeface="Verdana"/>
                <a:cs typeface="Verdana"/>
              </a:rPr>
              <a:t> </a:t>
            </a:r>
            <a:r>
              <a:rPr spc="-30" dirty="0">
                <a:solidFill>
                  <a:prstClr val="black"/>
                </a:solidFill>
                <a:latin typeface="Verdana"/>
                <a:cs typeface="Verdana"/>
              </a:rPr>
              <a:t>respecter.</a:t>
            </a:r>
            <a:endParaRPr>
              <a:solidFill>
                <a:prstClr val="black"/>
              </a:solidFill>
              <a:latin typeface="Verdana"/>
              <a:cs typeface="Verdana"/>
            </a:endParaRPr>
          </a:p>
        </p:txBody>
      </p:sp>
    </p:spTree>
    <p:extLst>
      <p:ext uri="{BB962C8B-B14F-4D97-AF65-F5344CB8AC3E}">
        <p14:creationId xmlns:p14="http://schemas.microsoft.com/office/powerpoint/2010/main" val="20899970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26995" y="246633"/>
            <a:ext cx="7901940" cy="330835"/>
          </a:xfrm>
          <a:prstGeom prst="rect">
            <a:avLst/>
          </a:prstGeom>
        </p:spPr>
        <p:txBody>
          <a:bodyPr vert="horz" wrap="square" lIns="0" tIns="12700" rIns="0" bIns="0" rtlCol="0">
            <a:spAutoFit/>
          </a:bodyPr>
          <a:lstStyle/>
          <a:p>
            <a:pPr marL="12700">
              <a:lnSpc>
                <a:spcPct val="100000"/>
              </a:lnSpc>
              <a:spcBef>
                <a:spcPts val="100"/>
              </a:spcBef>
              <a:tabLst>
                <a:tab pos="2287270" algn="l"/>
              </a:tabLst>
            </a:pPr>
            <a:r>
              <a:rPr i="0" u="heavy" dirty="0">
                <a:uFill>
                  <a:solidFill>
                    <a:srgbClr val="FFFFFF"/>
                  </a:solidFill>
                </a:uFill>
                <a:latin typeface="Verdana"/>
                <a:cs typeface="Verdana"/>
              </a:rPr>
              <a:t>CHAPITRE</a:t>
            </a:r>
            <a:r>
              <a:rPr i="0" u="heavy" spc="-10" dirty="0">
                <a:uFill>
                  <a:solidFill>
                    <a:srgbClr val="FFFFFF"/>
                  </a:solidFill>
                </a:uFill>
                <a:latin typeface="Verdana"/>
                <a:cs typeface="Verdana"/>
              </a:rPr>
              <a:t> </a:t>
            </a:r>
            <a:r>
              <a:rPr i="0" u="heavy" dirty="0">
                <a:uFill>
                  <a:solidFill>
                    <a:srgbClr val="FFFFFF"/>
                  </a:solidFill>
                </a:uFill>
                <a:latin typeface="Verdana"/>
                <a:cs typeface="Verdana"/>
              </a:rPr>
              <a:t>05</a:t>
            </a:r>
            <a:r>
              <a:rPr i="0" u="heavy" spc="-25" dirty="0">
                <a:uFill>
                  <a:solidFill>
                    <a:srgbClr val="FFFFFF"/>
                  </a:solidFill>
                </a:uFill>
                <a:latin typeface="Verdana"/>
                <a:cs typeface="Verdana"/>
              </a:rPr>
              <a:t> </a:t>
            </a:r>
            <a:r>
              <a:rPr i="0" u="heavy" dirty="0">
                <a:uFill>
                  <a:solidFill>
                    <a:srgbClr val="FFFFFF"/>
                  </a:solidFill>
                </a:uFill>
                <a:latin typeface="Verdana"/>
                <a:cs typeface="Verdana"/>
              </a:rPr>
              <a:t>:	</a:t>
            </a:r>
            <a:r>
              <a:rPr dirty="0"/>
              <a:t>PRÉSENTATION</a:t>
            </a:r>
            <a:r>
              <a:rPr spc="-40" dirty="0"/>
              <a:t> </a:t>
            </a:r>
            <a:r>
              <a:rPr dirty="0"/>
              <a:t>DE</a:t>
            </a:r>
            <a:r>
              <a:rPr spc="-60" dirty="0"/>
              <a:t> </a:t>
            </a:r>
            <a:r>
              <a:rPr dirty="0"/>
              <a:t>LA</a:t>
            </a:r>
            <a:r>
              <a:rPr spc="-30" dirty="0"/>
              <a:t> </a:t>
            </a:r>
            <a:r>
              <a:rPr dirty="0"/>
              <a:t>BIBLIOGRAPHIE</a:t>
            </a:r>
          </a:p>
        </p:txBody>
      </p:sp>
      <p:sp>
        <p:nvSpPr>
          <p:cNvPr id="3" name="object 3"/>
          <p:cNvSpPr txBox="1"/>
          <p:nvPr/>
        </p:nvSpPr>
        <p:spPr>
          <a:xfrm>
            <a:off x="197916" y="865124"/>
            <a:ext cx="11756390" cy="4964430"/>
          </a:xfrm>
          <a:prstGeom prst="rect">
            <a:avLst/>
          </a:prstGeom>
        </p:spPr>
        <p:txBody>
          <a:bodyPr vert="horz" wrap="square" lIns="0" tIns="149860" rIns="0" bIns="0" rtlCol="0">
            <a:spAutoFit/>
          </a:bodyPr>
          <a:lstStyle/>
          <a:p>
            <a:pPr marL="355600" indent="-343535" algn="just">
              <a:spcBef>
                <a:spcPts val="1180"/>
              </a:spcBef>
              <a:buFont typeface="Wingdings"/>
              <a:buChar char=""/>
              <a:tabLst>
                <a:tab pos="356235" algn="l"/>
              </a:tabLst>
            </a:pPr>
            <a:r>
              <a:rPr dirty="0">
                <a:solidFill>
                  <a:prstClr val="black"/>
                </a:solidFill>
                <a:latin typeface="Verdana"/>
                <a:cs typeface="Verdana"/>
              </a:rPr>
              <a:t>Les</a:t>
            </a:r>
            <a:r>
              <a:rPr spc="-5" dirty="0">
                <a:solidFill>
                  <a:prstClr val="black"/>
                </a:solidFill>
                <a:latin typeface="Verdana"/>
                <a:cs typeface="Verdana"/>
              </a:rPr>
              <a:t> références</a:t>
            </a:r>
            <a:r>
              <a:rPr spc="25" dirty="0">
                <a:solidFill>
                  <a:prstClr val="black"/>
                </a:solidFill>
                <a:latin typeface="Verdana"/>
                <a:cs typeface="Verdana"/>
              </a:rPr>
              <a:t> </a:t>
            </a:r>
            <a:r>
              <a:rPr spc="-5" dirty="0">
                <a:solidFill>
                  <a:prstClr val="black"/>
                </a:solidFill>
                <a:latin typeface="Verdana"/>
                <a:cs typeface="Verdana"/>
              </a:rPr>
              <a:t>bibliographiques</a:t>
            </a:r>
            <a:r>
              <a:rPr spc="25" dirty="0">
                <a:solidFill>
                  <a:prstClr val="black"/>
                </a:solidFill>
                <a:latin typeface="Verdana"/>
                <a:cs typeface="Verdana"/>
              </a:rPr>
              <a:t> </a:t>
            </a:r>
            <a:r>
              <a:rPr spc="-5" dirty="0">
                <a:solidFill>
                  <a:prstClr val="black"/>
                </a:solidFill>
                <a:latin typeface="Verdana"/>
                <a:cs typeface="Verdana"/>
              </a:rPr>
              <a:t>doivent</a:t>
            </a:r>
            <a:r>
              <a:rPr dirty="0">
                <a:solidFill>
                  <a:prstClr val="black"/>
                </a:solidFill>
                <a:latin typeface="Verdana"/>
                <a:cs typeface="Verdana"/>
              </a:rPr>
              <a:t> </a:t>
            </a:r>
            <a:r>
              <a:rPr spc="-5" dirty="0">
                <a:solidFill>
                  <a:prstClr val="black"/>
                </a:solidFill>
                <a:latin typeface="Verdana"/>
                <a:cs typeface="Verdana"/>
              </a:rPr>
              <a:t>être</a:t>
            </a:r>
            <a:r>
              <a:rPr spc="10" dirty="0">
                <a:solidFill>
                  <a:prstClr val="black"/>
                </a:solidFill>
                <a:latin typeface="Verdana"/>
                <a:cs typeface="Verdana"/>
              </a:rPr>
              <a:t> </a:t>
            </a:r>
            <a:r>
              <a:rPr dirty="0">
                <a:solidFill>
                  <a:prstClr val="black"/>
                </a:solidFill>
                <a:latin typeface="Verdana"/>
                <a:cs typeface="Verdana"/>
              </a:rPr>
              <a:t>listées</a:t>
            </a:r>
            <a:r>
              <a:rPr spc="15" dirty="0">
                <a:solidFill>
                  <a:prstClr val="black"/>
                </a:solidFill>
                <a:latin typeface="Verdana"/>
                <a:cs typeface="Verdana"/>
              </a:rPr>
              <a:t> </a:t>
            </a:r>
            <a:r>
              <a:rPr spc="-5" dirty="0">
                <a:solidFill>
                  <a:prstClr val="black"/>
                </a:solidFill>
                <a:latin typeface="Verdana"/>
                <a:cs typeface="Verdana"/>
              </a:rPr>
              <a:t>et</a:t>
            </a:r>
            <a:r>
              <a:rPr spc="30" dirty="0">
                <a:solidFill>
                  <a:prstClr val="black"/>
                </a:solidFill>
                <a:latin typeface="Verdana"/>
                <a:cs typeface="Verdana"/>
              </a:rPr>
              <a:t> </a:t>
            </a:r>
            <a:r>
              <a:rPr spc="-5" dirty="0">
                <a:solidFill>
                  <a:prstClr val="black"/>
                </a:solidFill>
                <a:latin typeface="Verdana"/>
                <a:cs typeface="Verdana"/>
              </a:rPr>
              <a:t>classées</a:t>
            </a:r>
            <a:r>
              <a:rPr spc="15" dirty="0">
                <a:solidFill>
                  <a:prstClr val="black"/>
                </a:solidFill>
                <a:latin typeface="Verdana"/>
                <a:cs typeface="Verdana"/>
              </a:rPr>
              <a:t> </a:t>
            </a:r>
            <a:r>
              <a:rPr spc="-5" dirty="0">
                <a:solidFill>
                  <a:prstClr val="black"/>
                </a:solidFill>
                <a:latin typeface="Verdana"/>
                <a:cs typeface="Verdana"/>
              </a:rPr>
              <a:t>selon </a:t>
            </a:r>
            <a:r>
              <a:rPr dirty="0">
                <a:solidFill>
                  <a:prstClr val="black"/>
                </a:solidFill>
                <a:latin typeface="Verdana"/>
                <a:cs typeface="Verdana"/>
              </a:rPr>
              <a:t>un</a:t>
            </a:r>
            <a:r>
              <a:rPr spc="5" dirty="0">
                <a:solidFill>
                  <a:prstClr val="black"/>
                </a:solidFill>
                <a:latin typeface="Verdana"/>
                <a:cs typeface="Verdana"/>
              </a:rPr>
              <a:t> </a:t>
            </a:r>
            <a:r>
              <a:rPr spc="-5" dirty="0">
                <a:solidFill>
                  <a:prstClr val="black"/>
                </a:solidFill>
                <a:latin typeface="Verdana"/>
                <a:cs typeface="Verdana"/>
              </a:rPr>
              <a:t>ordre</a:t>
            </a:r>
            <a:r>
              <a:rPr dirty="0">
                <a:solidFill>
                  <a:prstClr val="black"/>
                </a:solidFill>
                <a:latin typeface="Verdana"/>
                <a:cs typeface="Verdana"/>
              </a:rPr>
              <a:t> :</a:t>
            </a:r>
            <a:endParaRPr>
              <a:solidFill>
                <a:prstClr val="black"/>
              </a:solidFill>
              <a:latin typeface="Verdana"/>
              <a:cs typeface="Verdana"/>
            </a:endParaRPr>
          </a:p>
          <a:p>
            <a:pPr marL="355600" indent="-343535" algn="just">
              <a:spcBef>
                <a:spcPts val="1080"/>
              </a:spcBef>
              <a:buFont typeface="Symbol"/>
              <a:buChar char=""/>
              <a:tabLst>
                <a:tab pos="356235" algn="l"/>
              </a:tabLst>
            </a:pPr>
            <a:r>
              <a:rPr u="heavy" spc="-5" dirty="0">
                <a:solidFill>
                  <a:srgbClr val="CC0066"/>
                </a:solidFill>
                <a:uFill>
                  <a:solidFill>
                    <a:srgbClr val="CC0066"/>
                  </a:solidFill>
                </a:uFill>
                <a:latin typeface="Verdana"/>
                <a:cs typeface="Verdana"/>
              </a:rPr>
              <a:t>Chronologique</a:t>
            </a:r>
            <a:r>
              <a:rPr u="heavy" spc="-5" dirty="0">
                <a:solidFill>
                  <a:prstClr val="black"/>
                </a:solidFill>
                <a:uFill>
                  <a:solidFill>
                    <a:srgbClr val="CC0066"/>
                  </a:solidFill>
                </a:uFill>
                <a:latin typeface="Verdana"/>
                <a:cs typeface="Verdana"/>
              </a:rPr>
              <a:t>,</a:t>
            </a:r>
            <a:r>
              <a:rPr spc="5" dirty="0">
                <a:solidFill>
                  <a:prstClr val="black"/>
                </a:solidFill>
                <a:latin typeface="Verdana"/>
                <a:cs typeface="Verdana"/>
              </a:rPr>
              <a:t> </a:t>
            </a:r>
            <a:r>
              <a:rPr spc="-5" dirty="0">
                <a:solidFill>
                  <a:prstClr val="black"/>
                </a:solidFill>
                <a:latin typeface="Verdana"/>
                <a:cs typeface="Verdana"/>
              </a:rPr>
              <a:t>par</a:t>
            </a:r>
            <a:r>
              <a:rPr spc="10" dirty="0">
                <a:solidFill>
                  <a:prstClr val="black"/>
                </a:solidFill>
                <a:latin typeface="Verdana"/>
                <a:cs typeface="Verdana"/>
              </a:rPr>
              <a:t> </a:t>
            </a:r>
            <a:r>
              <a:rPr spc="-5" dirty="0">
                <a:solidFill>
                  <a:prstClr val="black"/>
                </a:solidFill>
                <a:latin typeface="Verdana"/>
                <a:cs typeface="Verdana"/>
              </a:rPr>
              <a:t>ordre</a:t>
            </a:r>
            <a:r>
              <a:rPr spc="5" dirty="0">
                <a:solidFill>
                  <a:prstClr val="black"/>
                </a:solidFill>
                <a:latin typeface="Verdana"/>
                <a:cs typeface="Verdana"/>
              </a:rPr>
              <a:t> </a:t>
            </a:r>
            <a:r>
              <a:rPr spc="-5" dirty="0">
                <a:solidFill>
                  <a:prstClr val="black"/>
                </a:solidFill>
                <a:latin typeface="Verdana"/>
                <a:cs typeface="Verdana"/>
              </a:rPr>
              <a:t>d’apparition</a:t>
            </a:r>
            <a:r>
              <a:rPr spc="20" dirty="0">
                <a:solidFill>
                  <a:prstClr val="black"/>
                </a:solidFill>
                <a:latin typeface="Verdana"/>
                <a:cs typeface="Verdana"/>
              </a:rPr>
              <a:t> </a:t>
            </a:r>
            <a:r>
              <a:rPr spc="-5" dirty="0">
                <a:solidFill>
                  <a:prstClr val="black"/>
                </a:solidFill>
                <a:latin typeface="Verdana"/>
                <a:cs typeface="Verdana"/>
              </a:rPr>
              <a:t>dans</a:t>
            </a:r>
            <a:r>
              <a:rPr spc="10" dirty="0">
                <a:solidFill>
                  <a:prstClr val="black"/>
                </a:solidFill>
                <a:latin typeface="Verdana"/>
                <a:cs typeface="Verdana"/>
              </a:rPr>
              <a:t> </a:t>
            </a:r>
            <a:r>
              <a:rPr dirty="0">
                <a:solidFill>
                  <a:prstClr val="black"/>
                </a:solidFill>
                <a:latin typeface="Verdana"/>
                <a:cs typeface="Verdana"/>
              </a:rPr>
              <a:t>le</a:t>
            </a:r>
            <a:r>
              <a:rPr spc="10" dirty="0">
                <a:solidFill>
                  <a:prstClr val="black"/>
                </a:solidFill>
                <a:latin typeface="Verdana"/>
                <a:cs typeface="Verdana"/>
              </a:rPr>
              <a:t> </a:t>
            </a:r>
            <a:r>
              <a:rPr spc="-5" dirty="0">
                <a:solidFill>
                  <a:prstClr val="black"/>
                </a:solidFill>
                <a:latin typeface="Verdana"/>
                <a:cs typeface="Verdana"/>
              </a:rPr>
              <a:t>texte</a:t>
            </a:r>
            <a:r>
              <a:rPr spc="30" dirty="0">
                <a:solidFill>
                  <a:prstClr val="black"/>
                </a:solidFill>
                <a:latin typeface="Verdana"/>
                <a:cs typeface="Verdana"/>
              </a:rPr>
              <a:t> </a:t>
            </a:r>
            <a:r>
              <a:rPr dirty="0">
                <a:solidFill>
                  <a:prstClr val="black"/>
                </a:solidFill>
                <a:latin typeface="Verdana"/>
                <a:cs typeface="Verdana"/>
              </a:rPr>
              <a:t>;</a:t>
            </a:r>
            <a:r>
              <a:rPr spc="10" dirty="0">
                <a:solidFill>
                  <a:prstClr val="black"/>
                </a:solidFill>
                <a:latin typeface="Verdana"/>
                <a:cs typeface="Verdana"/>
              </a:rPr>
              <a:t> </a:t>
            </a:r>
            <a:r>
              <a:rPr spc="-5" dirty="0">
                <a:solidFill>
                  <a:prstClr val="black"/>
                </a:solidFill>
                <a:latin typeface="Verdana"/>
                <a:cs typeface="Verdana"/>
              </a:rPr>
              <a:t>Lorsqu’une</a:t>
            </a:r>
            <a:r>
              <a:rPr dirty="0">
                <a:solidFill>
                  <a:prstClr val="black"/>
                </a:solidFill>
                <a:latin typeface="Verdana"/>
                <a:cs typeface="Verdana"/>
              </a:rPr>
              <a:t> </a:t>
            </a:r>
            <a:r>
              <a:rPr spc="-5" dirty="0">
                <a:solidFill>
                  <a:prstClr val="black"/>
                </a:solidFill>
                <a:latin typeface="Verdana"/>
                <a:cs typeface="Verdana"/>
              </a:rPr>
              <a:t>référence</a:t>
            </a:r>
            <a:r>
              <a:rPr spc="30" dirty="0">
                <a:solidFill>
                  <a:prstClr val="black"/>
                </a:solidFill>
                <a:latin typeface="Verdana"/>
                <a:cs typeface="Verdana"/>
              </a:rPr>
              <a:t> </a:t>
            </a:r>
            <a:r>
              <a:rPr spc="-5" dirty="0">
                <a:solidFill>
                  <a:prstClr val="black"/>
                </a:solidFill>
                <a:latin typeface="Verdana"/>
                <a:cs typeface="Verdana"/>
              </a:rPr>
              <a:t>est</a:t>
            </a:r>
            <a:r>
              <a:rPr spc="20" dirty="0">
                <a:solidFill>
                  <a:prstClr val="black"/>
                </a:solidFill>
                <a:latin typeface="Verdana"/>
                <a:cs typeface="Verdana"/>
              </a:rPr>
              <a:t> </a:t>
            </a:r>
            <a:r>
              <a:rPr spc="-5" dirty="0">
                <a:solidFill>
                  <a:prstClr val="black"/>
                </a:solidFill>
                <a:latin typeface="Verdana"/>
                <a:cs typeface="Verdana"/>
              </a:rPr>
              <a:t>citée</a:t>
            </a:r>
            <a:r>
              <a:rPr spc="20" dirty="0">
                <a:solidFill>
                  <a:prstClr val="black"/>
                </a:solidFill>
                <a:latin typeface="Verdana"/>
                <a:cs typeface="Verdana"/>
              </a:rPr>
              <a:t> </a:t>
            </a:r>
            <a:r>
              <a:rPr dirty="0">
                <a:solidFill>
                  <a:prstClr val="black"/>
                </a:solidFill>
                <a:latin typeface="Verdana"/>
                <a:cs typeface="Verdana"/>
              </a:rPr>
              <a:t>plusieurs fois,</a:t>
            </a:r>
            <a:endParaRPr>
              <a:solidFill>
                <a:prstClr val="black"/>
              </a:solidFill>
              <a:latin typeface="Verdana"/>
              <a:cs typeface="Verdana"/>
            </a:endParaRPr>
          </a:p>
          <a:p>
            <a:pPr marL="355600" algn="just">
              <a:spcBef>
                <a:spcPts val="1080"/>
              </a:spcBef>
            </a:pPr>
            <a:r>
              <a:rPr dirty="0">
                <a:solidFill>
                  <a:prstClr val="black"/>
                </a:solidFill>
                <a:latin typeface="Verdana"/>
                <a:cs typeface="Verdana"/>
              </a:rPr>
              <a:t>elle </a:t>
            </a:r>
            <a:r>
              <a:rPr spc="-5" dirty="0">
                <a:solidFill>
                  <a:prstClr val="black"/>
                </a:solidFill>
                <a:latin typeface="Verdana"/>
                <a:cs typeface="Verdana"/>
              </a:rPr>
              <a:t>garde</a:t>
            </a:r>
            <a:r>
              <a:rPr dirty="0">
                <a:solidFill>
                  <a:prstClr val="black"/>
                </a:solidFill>
                <a:latin typeface="Verdana"/>
                <a:cs typeface="Verdana"/>
              </a:rPr>
              <a:t> la</a:t>
            </a:r>
            <a:r>
              <a:rPr spc="-15" dirty="0">
                <a:solidFill>
                  <a:prstClr val="black"/>
                </a:solidFill>
                <a:latin typeface="Verdana"/>
                <a:cs typeface="Verdana"/>
              </a:rPr>
              <a:t> </a:t>
            </a:r>
            <a:r>
              <a:rPr dirty="0">
                <a:solidFill>
                  <a:prstClr val="black"/>
                </a:solidFill>
                <a:latin typeface="Verdana"/>
                <a:cs typeface="Verdana"/>
              </a:rPr>
              <a:t>même </a:t>
            </a:r>
            <a:r>
              <a:rPr spc="-5" dirty="0">
                <a:solidFill>
                  <a:prstClr val="black"/>
                </a:solidFill>
                <a:latin typeface="Verdana"/>
                <a:cs typeface="Verdana"/>
              </a:rPr>
              <a:t>numérotation.</a:t>
            </a:r>
            <a:endParaRPr>
              <a:solidFill>
                <a:prstClr val="black"/>
              </a:solidFill>
              <a:latin typeface="Verdana"/>
              <a:cs typeface="Verdana"/>
            </a:endParaRPr>
          </a:p>
          <a:p>
            <a:pPr marL="12700" algn="just">
              <a:spcBef>
                <a:spcPts val="1080"/>
              </a:spcBef>
            </a:pPr>
            <a:r>
              <a:rPr spc="-5" dirty="0">
                <a:solidFill>
                  <a:prstClr val="black"/>
                </a:solidFill>
                <a:latin typeface="Verdana"/>
                <a:cs typeface="Verdana"/>
              </a:rPr>
              <a:t>Il</a:t>
            </a:r>
            <a:r>
              <a:rPr spc="25" dirty="0">
                <a:solidFill>
                  <a:prstClr val="black"/>
                </a:solidFill>
                <a:latin typeface="Verdana"/>
                <a:cs typeface="Verdana"/>
              </a:rPr>
              <a:t> </a:t>
            </a:r>
            <a:r>
              <a:rPr dirty="0">
                <a:solidFill>
                  <a:prstClr val="black"/>
                </a:solidFill>
                <a:latin typeface="Verdana"/>
                <a:cs typeface="Verdana"/>
              </a:rPr>
              <a:t>faut alors</a:t>
            </a:r>
            <a:r>
              <a:rPr spc="-10" dirty="0">
                <a:solidFill>
                  <a:prstClr val="black"/>
                </a:solidFill>
                <a:latin typeface="Verdana"/>
                <a:cs typeface="Verdana"/>
              </a:rPr>
              <a:t> </a:t>
            </a:r>
            <a:r>
              <a:rPr spc="-5" dirty="0">
                <a:solidFill>
                  <a:prstClr val="black"/>
                </a:solidFill>
                <a:latin typeface="Verdana"/>
                <a:cs typeface="Verdana"/>
              </a:rPr>
              <a:t>établir</a:t>
            </a:r>
            <a:r>
              <a:rPr spc="10" dirty="0">
                <a:solidFill>
                  <a:prstClr val="black"/>
                </a:solidFill>
                <a:latin typeface="Verdana"/>
                <a:cs typeface="Verdana"/>
              </a:rPr>
              <a:t> </a:t>
            </a:r>
            <a:r>
              <a:rPr dirty="0">
                <a:solidFill>
                  <a:prstClr val="black"/>
                </a:solidFill>
                <a:latin typeface="Verdana"/>
                <a:cs typeface="Verdana"/>
              </a:rPr>
              <a:t>la</a:t>
            </a:r>
            <a:r>
              <a:rPr spc="10" dirty="0">
                <a:solidFill>
                  <a:prstClr val="black"/>
                </a:solidFill>
                <a:latin typeface="Verdana"/>
                <a:cs typeface="Verdana"/>
              </a:rPr>
              <a:t> </a:t>
            </a:r>
            <a:r>
              <a:rPr dirty="0">
                <a:solidFill>
                  <a:prstClr val="black"/>
                </a:solidFill>
                <a:latin typeface="Verdana"/>
                <a:cs typeface="Verdana"/>
              </a:rPr>
              <a:t>numérotation</a:t>
            </a:r>
            <a:r>
              <a:rPr spc="-20" dirty="0">
                <a:solidFill>
                  <a:prstClr val="black"/>
                </a:solidFill>
                <a:latin typeface="Verdana"/>
                <a:cs typeface="Verdana"/>
              </a:rPr>
              <a:t> </a:t>
            </a:r>
            <a:r>
              <a:rPr spc="-5" dirty="0">
                <a:solidFill>
                  <a:prstClr val="black"/>
                </a:solidFill>
                <a:latin typeface="Verdana"/>
                <a:cs typeface="Verdana"/>
              </a:rPr>
              <a:t>seulement</a:t>
            </a:r>
            <a:r>
              <a:rPr spc="30" dirty="0">
                <a:solidFill>
                  <a:prstClr val="black"/>
                </a:solidFill>
                <a:latin typeface="Verdana"/>
                <a:cs typeface="Verdana"/>
              </a:rPr>
              <a:t> </a:t>
            </a:r>
            <a:r>
              <a:rPr spc="-5" dirty="0">
                <a:solidFill>
                  <a:prstClr val="black"/>
                </a:solidFill>
                <a:latin typeface="Verdana"/>
                <a:cs typeface="Verdana"/>
              </a:rPr>
              <a:t>lorsque</a:t>
            </a:r>
            <a:r>
              <a:rPr spc="5" dirty="0">
                <a:solidFill>
                  <a:prstClr val="black"/>
                </a:solidFill>
                <a:latin typeface="Verdana"/>
                <a:cs typeface="Verdana"/>
              </a:rPr>
              <a:t> </a:t>
            </a:r>
            <a:r>
              <a:rPr dirty="0">
                <a:solidFill>
                  <a:prstClr val="black"/>
                </a:solidFill>
                <a:latin typeface="Verdana"/>
                <a:cs typeface="Verdana"/>
              </a:rPr>
              <a:t>le</a:t>
            </a:r>
            <a:r>
              <a:rPr spc="5" dirty="0">
                <a:solidFill>
                  <a:prstClr val="black"/>
                </a:solidFill>
                <a:latin typeface="Verdana"/>
                <a:cs typeface="Verdana"/>
              </a:rPr>
              <a:t> </a:t>
            </a:r>
            <a:r>
              <a:rPr spc="-15" dirty="0">
                <a:solidFill>
                  <a:prstClr val="black"/>
                </a:solidFill>
                <a:latin typeface="Verdana"/>
                <a:cs typeface="Verdana"/>
              </a:rPr>
              <a:t>travail</a:t>
            </a:r>
            <a:r>
              <a:rPr spc="5" dirty="0">
                <a:solidFill>
                  <a:prstClr val="black"/>
                </a:solidFill>
                <a:latin typeface="Verdana"/>
                <a:cs typeface="Verdana"/>
              </a:rPr>
              <a:t> </a:t>
            </a:r>
            <a:r>
              <a:rPr spc="-5" dirty="0">
                <a:solidFill>
                  <a:prstClr val="black"/>
                </a:solidFill>
                <a:latin typeface="Verdana"/>
                <a:cs typeface="Verdana"/>
              </a:rPr>
              <a:t>de</a:t>
            </a:r>
            <a:r>
              <a:rPr spc="15" dirty="0">
                <a:solidFill>
                  <a:prstClr val="black"/>
                </a:solidFill>
                <a:latin typeface="Verdana"/>
                <a:cs typeface="Verdana"/>
              </a:rPr>
              <a:t> </a:t>
            </a:r>
            <a:r>
              <a:rPr spc="-5" dirty="0">
                <a:solidFill>
                  <a:prstClr val="black"/>
                </a:solidFill>
                <a:latin typeface="Verdana"/>
                <a:cs typeface="Verdana"/>
              </a:rPr>
              <a:t>rédaction</a:t>
            </a:r>
            <a:r>
              <a:rPr spc="5" dirty="0">
                <a:solidFill>
                  <a:prstClr val="black"/>
                </a:solidFill>
                <a:latin typeface="Verdana"/>
                <a:cs typeface="Verdana"/>
              </a:rPr>
              <a:t> </a:t>
            </a:r>
            <a:r>
              <a:rPr spc="-5" dirty="0">
                <a:solidFill>
                  <a:prstClr val="black"/>
                </a:solidFill>
                <a:latin typeface="Verdana"/>
                <a:cs typeface="Verdana"/>
              </a:rPr>
              <a:t>est</a:t>
            </a:r>
            <a:r>
              <a:rPr spc="30" dirty="0">
                <a:solidFill>
                  <a:prstClr val="black"/>
                </a:solidFill>
                <a:latin typeface="Verdana"/>
                <a:cs typeface="Verdana"/>
              </a:rPr>
              <a:t> </a:t>
            </a:r>
            <a:r>
              <a:rPr spc="-5" dirty="0">
                <a:solidFill>
                  <a:prstClr val="black"/>
                </a:solidFill>
                <a:latin typeface="Verdana"/>
                <a:cs typeface="Verdana"/>
              </a:rPr>
              <a:t>terminé.</a:t>
            </a:r>
            <a:endParaRPr>
              <a:solidFill>
                <a:prstClr val="black"/>
              </a:solidFill>
              <a:latin typeface="Verdana"/>
              <a:cs typeface="Verdana"/>
            </a:endParaRPr>
          </a:p>
          <a:p>
            <a:pPr marL="355600" indent="-343535" algn="just">
              <a:spcBef>
                <a:spcPts val="1080"/>
              </a:spcBef>
              <a:buFont typeface="Symbol"/>
              <a:buChar char=""/>
              <a:tabLst>
                <a:tab pos="356235" algn="l"/>
              </a:tabLst>
            </a:pPr>
            <a:r>
              <a:rPr u="heavy" spc="-5" dirty="0">
                <a:solidFill>
                  <a:srgbClr val="CC0066"/>
                </a:solidFill>
                <a:uFill>
                  <a:solidFill>
                    <a:srgbClr val="CC0066"/>
                  </a:solidFill>
                </a:uFill>
                <a:latin typeface="Verdana"/>
                <a:cs typeface="Verdana"/>
              </a:rPr>
              <a:t>Alphabétique</a:t>
            </a:r>
            <a:r>
              <a:rPr spc="-5" dirty="0">
                <a:solidFill>
                  <a:prstClr val="black"/>
                </a:solidFill>
                <a:latin typeface="Verdana"/>
                <a:cs typeface="Verdana"/>
              </a:rPr>
              <a:t>,</a:t>
            </a:r>
            <a:r>
              <a:rPr spc="250" dirty="0">
                <a:solidFill>
                  <a:prstClr val="black"/>
                </a:solidFill>
                <a:latin typeface="Verdana"/>
                <a:cs typeface="Verdana"/>
              </a:rPr>
              <a:t> </a:t>
            </a:r>
            <a:r>
              <a:rPr spc="-5" dirty="0">
                <a:solidFill>
                  <a:prstClr val="black"/>
                </a:solidFill>
                <a:latin typeface="Verdana"/>
                <a:cs typeface="Verdana"/>
              </a:rPr>
              <a:t>par</a:t>
            </a:r>
            <a:r>
              <a:rPr spc="250" dirty="0">
                <a:solidFill>
                  <a:prstClr val="black"/>
                </a:solidFill>
                <a:latin typeface="Verdana"/>
                <a:cs typeface="Verdana"/>
              </a:rPr>
              <a:t> </a:t>
            </a:r>
            <a:r>
              <a:rPr dirty="0">
                <a:solidFill>
                  <a:prstClr val="black"/>
                </a:solidFill>
                <a:latin typeface="Verdana"/>
                <a:cs typeface="Verdana"/>
              </a:rPr>
              <a:t>noms</a:t>
            </a:r>
            <a:r>
              <a:rPr spc="245" dirty="0">
                <a:solidFill>
                  <a:prstClr val="black"/>
                </a:solidFill>
                <a:latin typeface="Verdana"/>
                <a:cs typeface="Verdana"/>
              </a:rPr>
              <a:t> </a:t>
            </a:r>
            <a:r>
              <a:rPr spc="-5" dirty="0">
                <a:solidFill>
                  <a:prstClr val="black"/>
                </a:solidFill>
                <a:latin typeface="Verdana"/>
                <a:cs typeface="Verdana"/>
              </a:rPr>
              <a:t>d’auteur</a:t>
            </a:r>
            <a:r>
              <a:rPr spc="250" dirty="0">
                <a:solidFill>
                  <a:prstClr val="black"/>
                </a:solidFill>
                <a:latin typeface="Verdana"/>
                <a:cs typeface="Verdana"/>
              </a:rPr>
              <a:t> </a:t>
            </a:r>
            <a:r>
              <a:rPr spc="-5" dirty="0">
                <a:solidFill>
                  <a:prstClr val="black"/>
                </a:solidFill>
                <a:latin typeface="Verdana"/>
                <a:cs typeface="Verdana"/>
              </a:rPr>
              <a:t>(ou</a:t>
            </a:r>
            <a:r>
              <a:rPr spc="250" dirty="0">
                <a:solidFill>
                  <a:prstClr val="black"/>
                </a:solidFill>
                <a:latin typeface="Verdana"/>
                <a:cs typeface="Verdana"/>
              </a:rPr>
              <a:t> </a:t>
            </a:r>
            <a:r>
              <a:rPr spc="-5" dirty="0">
                <a:solidFill>
                  <a:prstClr val="black"/>
                </a:solidFill>
                <a:latin typeface="Verdana"/>
                <a:cs typeface="Verdana"/>
              </a:rPr>
              <a:t>par</a:t>
            </a:r>
            <a:r>
              <a:rPr spc="250" dirty="0">
                <a:solidFill>
                  <a:prstClr val="black"/>
                </a:solidFill>
                <a:latin typeface="Verdana"/>
                <a:cs typeface="Verdana"/>
              </a:rPr>
              <a:t> </a:t>
            </a:r>
            <a:r>
              <a:rPr spc="-5" dirty="0">
                <a:solidFill>
                  <a:prstClr val="black"/>
                </a:solidFill>
                <a:latin typeface="Verdana"/>
                <a:cs typeface="Verdana"/>
              </a:rPr>
              <a:t>titre</a:t>
            </a:r>
            <a:r>
              <a:rPr spc="254" dirty="0">
                <a:solidFill>
                  <a:prstClr val="black"/>
                </a:solidFill>
                <a:latin typeface="Verdana"/>
                <a:cs typeface="Verdana"/>
              </a:rPr>
              <a:t> </a:t>
            </a:r>
            <a:r>
              <a:rPr spc="-5" dirty="0">
                <a:solidFill>
                  <a:prstClr val="black"/>
                </a:solidFill>
                <a:latin typeface="Verdana"/>
                <a:cs typeface="Verdana"/>
              </a:rPr>
              <a:t>lorsque</a:t>
            </a:r>
            <a:r>
              <a:rPr spc="254" dirty="0">
                <a:solidFill>
                  <a:prstClr val="black"/>
                </a:solidFill>
                <a:latin typeface="Verdana"/>
                <a:cs typeface="Verdana"/>
              </a:rPr>
              <a:t> </a:t>
            </a:r>
            <a:r>
              <a:rPr spc="5" dirty="0">
                <a:solidFill>
                  <a:prstClr val="black"/>
                </a:solidFill>
                <a:latin typeface="Verdana"/>
                <a:cs typeface="Verdana"/>
              </a:rPr>
              <a:t>la</a:t>
            </a:r>
            <a:r>
              <a:rPr spc="250" dirty="0">
                <a:solidFill>
                  <a:prstClr val="black"/>
                </a:solidFill>
                <a:latin typeface="Verdana"/>
                <a:cs typeface="Verdana"/>
              </a:rPr>
              <a:t> </a:t>
            </a:r>
            <a:r>
              <a:rPr dirty="0">
                <a:solidFill>
                  <a:prstClr val="black"/>
                </a:solidFill>
                <a:latin typeface="Verdana"/>
                <a:cs typeface="Verdana"/>
              </a:rPr>
              <a:t>publication</a:t>
            </a:r>
            <a:r>
              <a:rPr spc="250" dirty="0">
                <a:solidFill>
                  <a:prstClr val="black"/>
                </a:solidFill>
                <a:latin typeface="Verdana"/>
                <a:cs typeface="Verdana"/>
              </a:rPr>
              <a:t> </a:t>
            </a:r>
            <a:r>
              <a:rPr spc="-5" dirty="0">
                <a:solidFill>
                  <a:prstClr val="black"/>
                </a:solidFill>
                <a:latin typeface="Verdana"/>
                <a:cs typeface="Verdana"/>
              </a:rPr>
              <a:t>est</a:t>
            </a:r>
            <a:r>
              <a:rPr spc="250" dirty="0">
                <a:solidFill>
                  <a:prstClr val="black"/>
                </a:solidFill>
                <a:latin typeface="Verdana"/>
                <a:cs typeface="Verdana"/>
              </a:rPr>
              <a:t> </a:t>
            </a:r>
            <a:r>
              <a:rPr spc="-5" dirty="0">
                <a:solidFill>
                  <a:prstClr val="black"/>
                </a:solidFill>
                <a:latin typeface="Verdana"/>
                <a:cs typeface="Verdana"/>
              </a:rPr>
              <a:t>anonyme)</a:t>
            </a:r>
            <a:r>
              <a:rPr spc="245" dirty="0">
                <a:solidFill>
                  <a:prstClr val="black"/>
                </a:solidFill>
                <a:latin typeface="Verdana"/>
                <a:cs typeface="Verdana"/>
              </a:rPr>
              <a:t> </a:t>
            </a:r>
            <a:r>
              <a:rPr dirty="0">
                <a:solidFill>
                  <a:prstClr val="black"/>
                </a:solidFill>
                <a:latin typeface="Verdana"/>
                <a:cs typeface="Verdana"/>
              </a:rPr>
              <a:t>;</a:t>
            </a:r>
            <a:r>
              <a:rPr spc="250" dirty="0">
                <a:solidFill>
                  <a:prstClr val="black"/>
                </a:solidFill>
                <a:latin typeface="Verdana"/>
                <a:cs typeface="Verdana"/>
              </a:rPr>
              <a:t> </a:t>
            </a:r>
            <a:r>
              <a:rPr spc="-5" dirty="0">
                <a:solidFill>
                  <a:prstClr val="black"/>
                </a:solidFill>
                <a:latin typeface="Verdana"/>
                <a:cs typeface="Verdana"/>
              </a:rPr>
              <a:t>Lorsqu’une</a:t>
            </a:r>
            <a:endParaRPr>
              <a:solidFill>
                <a:prstClr val="black"/>
              </a:solidFill>
              <a:latin typeface="Verdana"/>
              <a:cs typeface="Verdana"/>
            </a:endParaRPr>
          </a:p>
          <a:p>
            <a:pPr marL="355600" algn="just">
              <a:spcBef>
                <a:spcPts val="1080"/>
              </a:spcBef>
            </a:pPr>
            <a:r>
              <a:rPr spc="-5" dirty="0">
                <a:solidFill>
                  <a:prstClr val="black"/>
                </a:solidFill>
                <a:latin typeface="Verdana"/>
                <a:cs typeface="Verdana"/>
              </a:rPr>
              <a:t>référence</a:t>
            </a:r>
            <a:r>
              <a:rPr spc="25" dirty="0">
                <a:solidFill>
                  <a:prstClr val="black"/>
                </a:solidFill>
                <a:latin typeface="Verdana"/>
                <a:cs typeface="Verdana"/>
              </a:rPr>
              <a:t> </a:t>
            </a:r>
            <a:r>
              <a:rPr spc="-5" dirty="0">
                <a:solidFill>
                  <a:prstClr val="black"/>
                </a:solidFill>
                <a:latin typeface="Verdana"/>
                <a:cs typeface="Verdana"/>
              </a:rPr>
              <a:t>est</a:t>
            </a:r>
            <a:r>
              <a:rPr spc="15" dirty="0">
                <a:solidFill>
                  <a:prstClr val="black"/>
                </a:solidFill>
                <a:latin typeface="Verdana"/>
                <a:cs typeface="Verdana"/>
              </a:rPr>
              <a:t> </a:t>
            </a:r>
            <a:r>
              <a:rPr spc="-5" dirty="0">
                <a:solidFill>
                  <a:prstClr val="black"/>
                </a:solidFill>
                <a:latin typeface="Verdana"/>
                <a:cs typeface="Verdana"/>
              </a:rPr>
              <a:t>citée</a:t>
            </a:r>
            <a:r>
              <a:rPr spc="10" dirty="0">
                <a:solidFill>
                  <a:prstClr val="black"/>
                </a:solidFill>
                <a:latin typeface="Verdana"/>
                <a:cs typeface="Verdana"/>
              </a:rPr>
              <a:t> </a:t>
            </a:r>
            <a:r>
              <a:rPr dirty="0">
                <a:solidFill>
                  <a:prstClr val="black"/>
                </a:solidFill>
                <a:latin typeface="Verdana"/>
                <a:cs typeface="Verdana"/>
              </a:rPr>
              <a:t>plusieurs fois,</a:t>
            </a:r>
            <a:r>
              <a:rPr spc="-5" dirty="0">
                <a:solidFill>
                  <a:prstClr val="black"/>
                </a:solidFill>
                <a:latin typeface="Verdana"/>
                <a:cs typeface="Verdana"/>
              </a:rPr>
              <a:t> </a:t>
            </a:r>
            <a:r>
              <a:rPr dirty="0">
                <a:solidFill>
                  <a:prstClr val="black"/>
                </a:solidFill>
                <a:latin typeface="Verdana"/>
                <a:cs typeface="Verdana"/>
              </a:rPr>
              <a:t>elle</a:t>
            </a:r>
            <a:r>
              <a:rPr spc="15" dirty="0">
                <a:solidFill>
                  <a:prstClr val="black"/>
                </a:solidFill>
                <a:latin typeface="Verdana"/>
                <a:cs typeface="Verdana"/>
              </a:rPr>
              <a:t> </a:t>
            </a:r>
            <a:r>
              <a:rPr spc="-5" dirty="0">
                <a:solidFill>
                  <a:prstClr val="black"/>
                </a:solidFill>
                <a:latin typeface="Verdana"/>
                <a:cs typeface="Verdana"/>
              </a:rPr>
              <a:t>garde</a:t>
            </a:r>
            <a:r>
              <a:rPr spc="15" dirty="0">
                <a:solidFill>
                  <a:prstClr val="black"/>
                </a:solidFill>
                <a:latin typeface="Verdana"/>
                <a:cs typeface="Verdana"/>
              </a:rPr>
              <a:t> </a:t>
            </a:r>
            <a:r>
              <a:rPr spc="5" dirty="0">
                <a:solidFill>
                  <a:prstClr val="black"/>
                </a:solidFill>
                <a:latin typeface="Verdana"/>
                <a:cs typeface="Verdana"/>
              </a:rPr>
              <a:t>la </a:t>
            </a:r>
            <a:r>
              <a:rPr dirty="0">
                <a:solidFill>
                  <a:prstClr val="black"/>
                </a:solidFill>
                <a:latin typeface="Verdana"/>
                <a:cs typeface="Verdana"/>
              </a:rPr>
              <a:t>même</a:t>
            </a:r>
            <a:r>
              <a:rPr spc="10" dirty="0">
                <a:solidFill>
                  <a:prstClr val="black"/>
                </a:solidFill>
                <a:latin typeface="Verdana"/>
                <a:cs typeface="Verdana"/>
              </a:rPr>
              <a:t> </a:t>
            </a:r>
            <a:r>
              <a:rPr spc="-5" dirty="0">
                <a:solidFill>
                  <a:prstClr val="black"/>
                </a:solidFill>
                <a:latin typeface="Verdana"/>
                <a:cs typeface="Verdana"/>
              </a:rPr>
              <a:t>numérotation.</a:t>
            </a:r>
            <a:endParaRPr>
              <a:solidFill>
                <a:prstClr val="black"/>
              </a:solidFill>
              <a:latin typeface="Verdana"/>
              <a:cs typeface="Verdana"/>
            </a:endParaRPr>
          </a:p>
          <a:p>
            <a:pPr marL="355600" marR="5715" indent="-343535" algn="just">
              <a:lnSpc>
                <a:spcPts val="3240"/>
              </a:lnSpc>
              <a:spcBef>
                <a:spcPts val="290"/>
              </a:spcBef>
              <a:buFont typeface="Symbol"/>
              <a:buChar char=""/>
              <a:tabLst>
                <a:tab pos="356235" algn="l"/>
              </a:tabLst>
            </a:pPr>
            <a:r>
              <a:rPr u="heavy" spc="-20" dirty="0">
                <a:solidFill>
                  <a:srgbClr val="CC0066"/>
                </a:solidFill>
                <a:uFill>
                  <a:solidFill>
                    <a:srgbClr val="CC0066"/>
                  </a:solidFill>
                </a:uFill>
                <a:latin typeface="Verdana"/>
                <a:cs typeface="Verdana"/>
              </a:rPr>
              <a:t>Par</a:t>
            </a:r>
            <a:r>
              <a:rPr u="heavy" spc="-15" dirty="0">
                <a:solidFill>
                  <a:srgbClr val="CC0066"/>
                </a:solidFill>
                <a:uFill>
                  <a:solidFill>
                    <a:srgbClr val="CC0066"/>
                  </a:solidFill>
                </a:uFill>
                <a:latin typeface="Verdana"/>
                <a:cs typeface="Verdana"/>
              </a:rPr>
              <a:t> </a:t>
            </a:r>
            <a:r>
              <a:rPr u="heavy" spc="-5" dirty="0">
                <a:solidFill>
                  <a:srgbClr val="CC0066"/>
                </a:solidFill>
                <a:uFill>
                  <a:solidFill>
                    <a:srgbClr val="CC0066"/>
                  </a:solidFill>
                </a:uFill>
                <a:latin typeface="Verdana"/>
                <a:cs typeface="Verdana"/>
              </a:rPr>
              <a:t>thèmes</a:t>
            </a:r>
            <a:r>
              <a:rPr dirty="0">
                <a:solidFill>
                  <a:srgbClr val="CC0066"/>
                </a:solidFill>
                <a:latin typeface="Verdana"/>
                <a:cs typeface="Verdana"/>
              </a:rPr>
              <a:t> </a:t>
            </a:r>
            <a:r>
              <a:rPr dirty="0">
                <a:solidFill>
                  <a:prstClr val="black"/>
                </a:solidFill>
                <a:latin typeface="Verdana"/>
                <a:cs typeface="Verdana"/>
              </a:rPr>
              <a:t>:</a:t>
            </a:r>
            <a:r>
              <a:rPr spc="5" dirty="0">
                <a:solidFill>
                  <a:prstClr val="black"/>
                </a:solidFill>
                <a:latin typeface="Verdana"/>
                <a:cs typeface="Verdana"/>
              </a:rPr>
              <a:t> </a:t>
            </a:r>
            <a:r>
              <a:rPr spc="-5" dirty="0">
                <a:solidFill>
                  <a:prstClr val="black"/>
                </a:solidFill>
                <a:latin typeface="Verdana"/>
                <a:cs typeface="Verdana"/>
              </a:rPr>
              <a:t>si</a:t>
            </a:r>
            <a:r>
              <a:rPr dirty="0">
                <a:solidFill>
                  <a:prstClr val="black"/>
                </a:solidFill>
                <a:latin typeface="Verdana"/>
                <a:cs typeface="Verdana"/>
              </a:rPr>
              <a:t> les</a:t>
            </a:r>
            <a:r>
              <a:rPr spc="5" dirty="0">
                <a:solidFill>
                  <a:prstClr val="black"/>
                </a:solidFill>
                <a:latin typeface="Verdana"/>
                <a:cs typeface="Verdana"/>
              </a:rPr>
              <a:t> </a:t>
            </a:r>
            <a:r>
              <a:rPr spc="-5" dirty="0">
                <a:solidFill>
                  <a:prstClr val="black"/>
                </a:solidFill>
                <a:latin typeface="Verdana"/>
                <a:cs typeface="Verdana"/>
              </a:rPr>
              <a:t>références</a:t>
            </a:r>
            <a:r>
              <a:rPr dirty="0">
                <a:solidFill>
                  <a:prstClr val="black"/>
                </a:solidFill>
                <a:latin typeface="Verdana"/>
                <a:cs typeface="Verdana"/>
              </a:rPr>
              <a:t> </a:t>
            </a:r>
            <a:r>
              <a:rPr spc="5" dirty="0">
                <a:solidFill>
                  <a:prstClr val="black"/>
                </a:solidFill>
                <a:latin typeface="Verdana"/>
                <a:cs typeface="Verdana"/>
              </a:rPr>
              <a:t>le</a:t>
            </a:r>
            <a:r>
              <a:rPr spc="10" dirty="0">
                <a:solidFill>
                  <a:prstClr val="black"/>
                </a:solidFill>
                <a:latin typeface="Verdana"/>
                <a:cs typeface="Verdana"/>
              </a:rPr>
              <a:t> </a:t>
            </a:r>
            <a:r>
              <a:rPr spc="-5" dirty="0">
                <a:solidFill>
                  <a:prstClr val="black"/>
                </a:solidFill>
                <a:latin typeface="Verdana"/>
                <a:cs typeface="Verdana"/>
              </a:rPr>
              <a:t>permettent,</a:t>
            </a:r>
            <a:r>
              <a:rPr dirty="0">
                <a:solidFill>
                  <a:prstClr val="black"/>
                </a:solidFill>
                <a:latin typeface="Verdana"/>
                <a:cs typeface="Verdana"/>
              </a:rPr>
              <a:t> elles</a:t>
            </a:r>
            <a:r>
              <a:rPr spc="5" dirty="0">
                <a:solidFill>
                  <a:prstClr val="black"/>
                </a:solidFill>
                <a:latin typeface="Verdana"/>
                <a:cs typeface="Verdana"/>
              </a:rPr>
              <a:t> </a:t>
            </a:r>
            <a:r>
              <a:rPr spc="-5" dirty="0">
                <a:solidFill>
                  <a:prstClr val="black"/>
                </a:solidFill>
                <a:latin typeface="Verdana"/>
                <a:cs typeface="Verdana"/>
              </a:rPr>
              <a:t>peuvent</a:t>
            </a:r>
            <a:r>
              <a:rPr dirty="0">
                <a:solidFill>
                  <a:prstClr val="black"/>
                </a:solidFill>
                <a:latin typeface="Verdana"/>
                <a:cs typeface="Verdana"/>
              </a:rPr>
              <a:t> </a:t>
            </a:r>
            <a:r>
              <a:rPr spc="-5" dirty="0">
                <a:solidFill>
                  <a:prstClr val="black"/>
                </a:solidFill>
                <a:latin typeface="Verdana"/>
                <a:cs typeface="Verdana"/>
              </a:rPr>
              <a:t>être</a:t>
            </a:r>
            <a:r>
              <a:rPr dirty="0">
                <a:solidFill>
                  <a:prstClr val="black"/>
                </a:solidFill>
                <a:latin typeface="Verdana"/>
                <a:cs typeface="Verdana"/>
              </a:rPr>
              <a:t> réparties</a:t>
            </a:r>
            <a:r>
              <a:rPr spc="5" dirty="0">
                <a:solidFill>
                  <a:prstClr val="black"/>
                </a:solidFill>
                <a:latin typeface="Verdana"/>
                <a:cs typeface="Verdana"/>
              </a:rPr>
              <a:t> </a:t>
            </a:r>
            <a:r>
              <a:rPr spc="-5" dirty="0">
                <a:solidFill>
                  <a:prstClr val="black"/>
                </a:solidFill>
                <a:latin typeface="Verdana"/>
                <a:cs typeface="Verdana"/>
              </a:rPr>
              <a:t>dans</a:t>
            </a:r>
            <a:r>
              <a:rPr spc="620" dirty="0">
                <a:solidFill>
                  <a:prstClr val="black"/>
                </a:solidFill>
                <a:latin typeface="Verdana"/>
                <a:cs typeface="Verdana"/>
              </a:rPr>
              <a:t> </a:t>
            </a:r>
            <a:r>
              <a:rPr dirty="0">
                <a:solidFill>
                  <a:prstClr val="black"/>
                </a:solidFill>
                <a:latin typeface="Verdana"/>
                <a:cs typeface="Verdana"/>
              </a:rPr>
              <a:t>différentes </a:t>
            </a:r>
            <a:r>
              <a:rPr spc="-620" dirty="0">
                <a:solidFill>
                  <a:prstClr val="black"/>
                </a:solidFill>
                <a:latin typeface="Verdana"/>
                <a:cs typeface="Verdana"/>
              </a:rPr>
              <a:t> </a:t>
            </a:r>
            <a:r>
              <a:rPr spc="-5" dirty="0">
                <a:solidFill>
                  <a:prstClr val="black"/>
                </a:solidFill>
                <a:latin typeface="Verdana"/>
                <a:cs typeface="Verdana"/>
              </a:rPr>
              <a:t>rubriques</a:t>
            </a:r>
            <a:r>
              <a:rPr dirty="0">
                <a:solidFill>
                  <a:prstClr val="black"/>
                </a:solidFill>
                <a:latin typeface="Verdana"/>
                <a:cs typeface="Verdana"/>
              </a:rPr>
              <a:t> </a:t>
            </a:r>
            <a:r>
              <a:rPr spc="-5" dirty="0">
                <a:solidFill>
                  <a:prstClr val="black"/>
                </a:solidFill>
                <a:latin typeface="Verdana"/>
                <a:cs typeface="Verdana"/>
              </a:rPr>
              <a:t>thématiques</a:t>
            </a:r>
            <a:r>
              <a:rPr spc="5" dirty="0">
                <a:solidFill>
                  <a:prstClr val="black"/>
                </a:solidFill>
                <a:latin typeface="Verdana"/>
                <a:cs typeface="Verdana"/>
              </a:rPr>
              <a:t> </a:t>
            </a:r>
            <a:r>
              <a:rPr dirty="0">
                <a:solidFill>
                  <a:prstClr val="black"/>
                </a:solidFill>
                <a:latin typeface="Verdana"/>
                <a:cs typeface="Verdana"/>
              </a:rPr>
              <a:t>;</a:t>
            </a:r>
            <a:endParaRPr>
              <a:solidFill>
                <a:prstClr val="black"/>
              </a:solidFill>
              <a:latin typeface="Verdana"/>
              <a:cs typeface="Verdana"/>
            </a:endParaRPr>
          </a:p>
          <a:p>
            <a:pPr marL="12700" marR="5080" algn="just">
              <a:lnSpc>
                <a:spcPts val="3240"/>
              </a:lnSpc>
            </a:pPr>
            <a:r>
              <a:rPr spc="-5" dirty="0">
                <a:solidFill>
                  <a:prstClr val="black"/>
                </a:solidFill>
                <a:latin typeface="Verdana"/>
                <a:cs typeface="Verdana"/>
              </a:rPr>
              <a:t>Exemple </a:t>
            </a:r>
            <a:r>
              <a:rPr dirty="0">
                <a:solidFill>
                  <a:prstClr val="black"/>
                </a:solidFill>
                <a:latin typeface="Verdana"/>
                <a:cs typeface="Verdana"/>
              </a:rPr>
              <a:t>: </a:t>
            </a:r>
            <a:r>
              <a:rPr spc="5" dirty="0">
                <a:solidFill>
                  <a:prstClr val="black"/>
                </a:solidFill>
                <a:latin typeface="Verdana"/>
                <a:cs typeface="Verdana"/>
              </a:rPr>
              <a:t>la </a:t>
            </a:r>
            <a:r>
              <a:rPr spc="-5" dirty="0">
                <a:solidFill>
                  <a:prstClr val="black"/>
                </a:solidFill>
                <a:latin typeface="Verdana"/>
                <a:cs typeface="Verdana"/>
              </a:rPr>
              <a:t>bibliographie </a:t>
            </a:r>
            <a:r>
              <a:rPr dirty="0">
                <a:solidFill>
                  <a:prstClr val="black"/>
                </a:solidFill>
                <a:latin typeface="Verdana"/>
                <a:cs typeface="Verdana"/>
              </a:rPr>
              <a:t>d’une </a:t>
            </a:r>
            <a:r>
              <a:rPr spc="-5" dirty="0">
                <a:solidFill>
                  <a:prstClr val="black"/>
                </a:solidFill>
                <a:latin typeface="Verdana"/>
                <a:cs typeface="Verdana"/>
              </a:rPr>
              <a:t>synthèse </a:t>
            </a:r>
            <a:r>
              <a:rPr dirty="0">
                <a:solidFill>
                  <a:prstClr val="black"/>
                </a:solidFill>
                <a:latin typeface="Verdana"/>
                <a:cs typeface="Verdana"/>
              </a:rPr>
              <a:t>sur </a:t>
            </a:r>
            <a:r>
              <a:rPr i="1" u="heavy" spc="-5" dirty="0">
                <a:solidFill>
                  <a:prstClr val="black"/>
                </a:solidFill>
                <a:uFill>
                  <a:solidFill>
                    <a:srgbClr val="000000"/>
                  </a:solidFill>
                </a:uFill>
                <a:latin typeface="Verdana"/>
                <a:cs typeface="Verdana"/>
              </a:rPr>
              <a:t>le </a:t>
            </a:r>
            <a:r>
              <a:rPr i="1" u="heavy" dirty="0">
                <a:solidFill>
                  <a:prstClr val="black"/>
                </a:solidFill>
                <a:uFill>
                  <a:solidFill>
                    <a:srgbClr val="000000"/>
                  </a:solidFill>
                </a:uFill>
                <a:latin typeface="Verdana"/>
                <a:cs typeface="Verdana"/>
              </a:rPr>
              <a:t>parfum</a:t>
            </a:r>
            <a:r>
              <a:rPr i="1" dirty="0">
                <a:solidFill>
                  <a:prstClr val="black"/>
                </a:solidFill>
                <a:latin typeface="Verdana"/>
                <a:cs typeface="Verdana"/>
              </a:rPr>
              <a:t> </a:t>
            </a:r>
            <a:r>
              <a:rPr spc="-10" dirty="0">
                <a:solidFill>
                  <a:prstClr val="black"/>
                </a:solidFill>
                <a:latin typeface="Verdana"/>
                <a:cs typeface="Verdana"/>
              </a:rPr>
              <a:t>pourrait </a:t>
            </a:r>
            <a:r>
              <a:rPr spc="-5" dirty="0">
                <a:solidFill>
                  <a:prstClr val="black"/>
                </a:solidFill>
                <a:latin typeface="Verdana"/>
                <a:cs typeface="Verdana"/>
              </a:rPr>
              <a:t>répartir ses références, </a:t>
            </a:r>
            <a:r>
              <a:rPr dirty="0">
                <a:solidFill>
                  <a:prstClr val="black"/>
                </a:solidFill>
                <a:latin typeface="Verdana"/>
                <a:cs typeface="Verdana"/>
              </a:rPr>
              <a:t>listées </a:t>
            </a:r>
            <a:r>
              <a:rPr spc="-5" dirty="0">
                <a:solidFill>
                  <a:prstClr val="black"/>
                </a:solidFill>
                <a:latin typeface="Verdana"/>
                <a:cs typeface="Verdana"/>
              </a:rPr>
              <a:t>par </a:t>
            </a:r>
            <a:r>
              <a:rPr dirty="0">
                <a:solidFill>
                  <a:prstClr val="black"/>
                </a:solidFill>
                <a:latin typeface="Verdana"/>
                <a:cs typeface="Verdana"/>
              </a:rPr>
              <a:t> </a:t>
            </a:r>
            <a:r>
              <a:rPr spc="-5" dirty="0">
                <a:solidFill>
                  <a:prstClr val="black"/>
                </a:solidFill>
                <a:latin typeface="Verdana"/>
                <a:cs typeface="Verdana"/>
              </a:rPr>
              <a:t>ordre alphabétique, </a:t>
            </a:r>
            <a:r>
              <a:rPr dirty="0">
                <a:solidFill>
                  <a:prstClr val="black"/>
                </a:solidFill>
                <a:latin typeface="Verdana"/>
                <a:cs typeface="Verdana"/>
              </a:rPr>
              <a:t>sous </a:t>
            </a:r>
            <a:r>
              <a:rPr spc="-5" dirty="0">
                <a:solidFill>
                  <a:prstClr val="black"/>
                </a:solidFill>
                <a:latin typeface="Verdana"/>
                <a:cs typeface="Verdana"/>
              </a:rPr>
              <a:t>les rubriques suivantes </a:t>
            </a:r>
            <a:r>
              <a:rPr dirty="0">
                <a:solidFill>
                  <a:prstClr val="black"/>
                </a:solidFill>
                <a:latin typeface="Verdana"/>
                <a:cs typeface="Verdana"/>
              </a:rPr>
              <a:t>: </a:t>
            </a:r>
            <a:r>
              <a:rPr i="1" spc="-5" dirty="0">
                <a:solidFill>
                  <a:prstClr val="black"/>
                </a:solidFill>
                <a:latin typeface="Verdana"/>
                <a:cs typeface="Verdana"/>
              </a:rPr>
              <a:t>histoire </a:t>
            </a:r>
            <a:r>
              <a:rPr i="1" dirty="0">
                <a:solidFill>
                  <a:prstClr val="black"/>
                </a:solidFill>
                <a:latin typeface="Verdana"/>
                <a:cs typeface="Verdana"/>
              </a:rPr>
              <a:t>de </a:t>
            </a:r>
            <a:r>
              <a:rPr i="1" spc="-5" dirty="0">
                <a:solidFill>
                  <a:prstClr val="black"/>
                </a:solidFill>
                <a:latin typeface="Verdana"/>
                <a:cs typeface="Verdana"/>
              </a:rPr>
              <a:t>la parfumerie</a:t>
            </a:r>
            <a:r>
              <a:rPr spc="-5" dirty="0">
                <a:solidFill>
                  <a:prstClr val="black"/>
                </a:solidFill>
                <a:latin typeface="Verdana"/>
                <a:cs typeface="Verdana"/>
              </a:rPr>
              <a:t>, </a:t>
            </a:r>
            <a:r>
              <a:rPr i="1" spc="-5" dirty="0">
                <a:solidFill>
                  <a:prstClr val="black"/>
                </a:solidFill>
                <a:latin typeface="Verdana"/>
                <a:cs typeface="Verdana"/>
              </a:rPr>
              <a:t>fabrication des parfums</a:t>
            </a:r>
            <a:r>
              <a:rPr spc="-5" dirty="0">
                <a:solidFill>
                  <a:prstClr val="black"/>
                </a:solidFill>
                <a:latin typeface="Verdana"/>
                <a:cs typeface="Verdana"/>
              </a:rPr>
              <a:t>, </a:t>
            </a:r>
            <a:r>
              <a:rPr dirty="0">
                <a:solidFill>
                  <a:prstClr val="black"/>
                </a:solidFill>
                <a:latin typeface="Verdana"/>
                <a:cs typeface="Verdana"/>
              </a:rPr>
              <a:t> </a:t>
            </a:r>
            <a:r>
              <a:rPr i="1" spc="-5" dirty="0">
                <a:solidFill>
                  <a:prstClr val="black"/>
                </a:solidFill>
                <a:latin typeface="Verdana"/>
                <a:cs typeface="Verdana"/>
              </a:rPr>
              <a:t>marché, etc.</a:t>
            </a:r>
            <a:endParaRPr>
              <a:solidFill>
                <a:prstClr val="black"/>
              </a:solidFill>
              <a:latin typeface="Verdana"/>
              <a:cs typeface="Verdana"/>
            </a:endParaRPr>
          </a:p>
          <a:p>
            <a:pPr marL="355600" indent="-343535" algn="just">
              <a:spcBef>
                <a:spcPts val="795"/>
              </a:spcBef>
              <a:buFont typeface="Symbol"/>
              <a:buChar char=""/>
              <a:tabLst>
                <a:tab pos="356235" algn="l"/>
              </a:tabLst>
            </a:pPr>
            <a:r>
              <a:rPr u="heavy" spc="-20" dirty="0">
                <a:solidFill>
                  <a:srgbClr val="CC0066"/>
                </a:solidFill>
                <a:uFill>
                  <a:solidFill>
                    <a:srgbClr val="CC0066"/>
                  </a:solidFill>
                </a:uFill>
                <a:latin typeface="Verdana"/>
                <a:cs typeface="Verdana"/>
              </a:rPr>
              <a:t>Par</a:t>
            </a:r>
            <a:r>
              <a:rPr u="heavy" dirty="0">
                <a:solidFill>
                  <a:srgbClr val="CC0066"/>
                </a:solidFill>
                <a:uFill>
                  <a:solidFill>
                    <a:srgbClr val="CC0066"/>
                  </a:solidFill>
                </a:uFill>
                <a:latin typeface="Verdana"/>
                <a:cs typeface="Verdana"/>
              </a:rPr>
              <a:t> </a:t>
            </a:r>
            <a:r>
              <a:rPr u="heavy" spc="-5" dirty="0">
                <a:solidFill>
                  <a:srgbClr val="CC0066"/>
                </a:solidFill>
                <a:uFill>
                  <a:solidFill>
                    <a:srgbClr val="CC0066"/>
                  </a:solidFill>
                </a:uFill>
                <a:latin typeface="Verdana"/>
                <a:cs typeface="Verdana"/>
              </a:rPr>
              <a:t>supports</a:t>
            </a:r>
            <a:r>
              <a:rPr spc="15" dirty="0">
                <a:solidFill>
                  <a:srgbClr val="CC0066"/>
                </a:solidFill>
                <a:latin typeface="Verdana"/>
                <a:cs typeface="Verdana"/>
              </a:rPr>
              <a:t> </a:t>
            </a:r>
            <a:r>
              <a:rPr dirty="0">
                <a:solidFill>
                  <a:prstClr val="black"/>
                </a:solidFill>
                <a:latin typeface="Verdana"/>
                <a:cs typeface="Verdana"/>
              </a:rPr>
              <a:t>;</a:t>
            </a:r>
            <a:r>
              <a:rPr spc="5" dirty="0">
                <a:solidFill>
                  <a:prstClr val="black"/>
                </a:solidFill>
                <a:latin typeface="Verdana"/>
                <a:cs typeface="Verdana"/>
              </a:rPr>
              <a:t> </a:t>
            </a:r>
            <a:r>
              <a:rPr spc="-5" dirty="0">
                <a:solidFill>
                  <a:prstClr val="black"/>
                </a:solidFill>
                <a:latin typeface="Verdana"/>
                <a:cs typeface="Verdana"/>
              </a:rPr>
              <a:t>Exemples</a:t>
            </a:r>
            <a:r>
              <a:rPr spc="25" dirty="0">
                <a:solidFill>
                  <a:prstClr val="black"/>
                </a:solidFill>
                <a:latin typeface="Verdana"/>
                <a:cs typeface="Verdana"/>
              </a:rPr>
              <a:t> </a:t>
            </a:r>
            <a:r>
              <a:rPr dirty="0">
                <a:solidFill>
                  <a:prstClr val="black"/>
                </a:solidFill>
                <a:latin typeface="Verdana"/>
                <a:cs typeface="Verdana"/>
              </a:rPr>
              <a:t>:</a:t>
            </a:r>
            <a:r>
              <a:rPr spc="-15" dirty="0">
                <a:solidFill>
                  <a:prstClr val="black"/>
                </a:solidFill>
                <a:latin typeface="Verdana"/>
                <a:cs typeface="Verdana"/>
              </a:rPr>
              <a:t> </a:t>
            </a:r>
            <a:r>
              <a:rPr i="1" spc="-5" dirty="0">
                <a:solidFill>
                  <a:prstClr val="black"/>
                </a:solidFill>
                <a:latin typeface="Verdana"/>
                <a:cs typeface="Verdana"/>
              </a:rPr>
              <a:t>ouvrages,</a:t>
            </a:r>
            <a:r>
              <a:rPr i="1" dirty="0">
                <a:solidFill>
                  <a:prstClr val="black"/>
                </a:solidFill>
                <a:latin typeface="Verdana"/>
                <a:cs typeface="Verdana"/>
              </a:rPr>
              <a:t> </a:t>
            </a:r>
            <a:r>
              <a:rPr i="1" spc="-5" dirty="0">
                <a:solidFill>
                  <a:prstClr val="black"/>
                </a:solidFill>
                <a:latin typeface="Verdana"/>
                <a:cs typeface="Verdana"/>
              </a:rPr>
              <a:t>articles</a:t>
            </a:r>
            <a:r>
              <a:rPr i="1" spc="30" dirty="0">
                <a:solidFill>
                  <a:prstClr val="black"/>
                </a:solidFill>
                <a:latin typeface="Verdana"/>
                <a:cs typeface="Verdana"/>
              </a:rPr>
              <a:t> </a:t>
            </a:r>
            <a:r>
              <a:rPr i="1" spc="-5" dirty="0">
                <a:solidFill>
                  <a:prstClr val="black"/>
                </a:solidFill>
                <a:latin typeface="Verdana"/>
                <a:cs typeface="Verdana"/>
              </a:rPr>
              <a:t>de</a:t>
            </a:r>
            <a:r>
              <a:rPr i="1" spc="15" dirty="0">
                <a:solidFill>
                  <a:prstClr val="black"/>
                </a:solidFill>
                <a:latin typeface="Verdana"/>
                <a:cs typeface="Verdana"/>
              </a:rPr>
              <a:t> </a:t>
            </a:r>
            <a:r>
              <a:rPr i="1" spc="-5" dirty="0">
                <a:solidFill>
                  <a:prstClr val="black"/>
                </a:solidFill>
                <a:latin typeface="Verdana"/>
                <a:cs typeface="Verdana"/>
              </a:rPr>
              <a:t>presse,</a:t>
            </a:r>
            <a:r>
              <a:rPr i="1" spc="25" dirty="0">
                <a:solidFill>
                  <a:prstClr val="black"/>
                </a:solidFill>
                <a:latin typeface="Verdana"/>
                <a:cs typeface="Verdana"/>
              </a:rPr>
              <a:t> </a:t>
            </a:r>
            <a:r>
              <a:rPr i="1" spc="-5" dirty="0">
                <a:solidFill>
                  <a:prstClr val="black"/>
                </a:solidFill>
                <a:latin typeface="Verdana"/>
                <a:cs typeface="Verdana"/>
              </a:rPr>
              <a:t>études</a:t>
            </a:r>
            <a:r>
              <a:rPr i="1" spc="40" dirty="0">
                <a:solidFill>
                  <a:prstClr val="black"/>
                </a:solidFill>
                <a:latin typeface="Verdana"/>
                <a:cs typeface="Verdana"/>
              </a:rPr>
              <a:t> </a:t>
            </a:r>
            <a:r>
              <a:rPr i="1" spc="-5" dirty="0">
                <a:solidFill>
                  <a:prstClr val="black"/>
                </a:solidFill>
                <a:latin typeface="Verdana"/>
                <a:cs typeface="Verdana"/>
              </a:rPr>
              <a:t>de</a:t>
            </a:r>
            <a:r>
              <a:rPr i="1" spc="10" dirty="0">
                <a:solidFill>
                  <a:prstClr val="black"/>
                </a:solidFill>
                <a:latin typeface="Verdana"/>
                <a:cs typeface="Verdana"/>
              </a:rPr>
              <a:t> </a:t>
            </a:r>
            <a:r>
              <a:rPr i="1" spc="-5" dirty="0">
                <a:solidFill>
                  <a:prstClr val="black"/>
                </a:solidFill>
                <a:latin typeface="Verdana"/>
                <a:cs typeface="Verdana"/>
              </a:rPr>
              <a:t>marché,</a:t>
            </a:r>
            <a:r>
              <a:rPr i="1" dirty="0">
                <a:solidFill>
                  <a:prstClr val="black"/>
                </a:solidFill>
                <a:latin typeface="Verdana"/>
                <a:cs typeface="Verdana"/>
              </a:rPr>
              <a:t> </a:t>
            </a:r>
            <a:r>
              <a:rPr i="1" spc="-5" dirty="0">
                <a:solidFill>
                  <a:prstClr val="black"/>
                </a:solidFill>
                <a:latin typeface="Verdana"/>
                <a:cs typeface="Verdana"/>
              </a:rPr>
              <a:t>sites</a:t>
            </a:r>
            <a:r>
              <a:rPr i="1" spc="30" dirty="0">
                <a:solidFill>
                  <a:prstClr val="black"/>
                </a:solidFill>
                <a:latin typeface="Verdana"/>
                <a:cs typeface="Verdana"/>
              </a:rPr>
              <a:t> </a:t>
            </a:r>
            <a:r>
              <a:rPr i="1" spc="-5" dirty="0">
                <a:solidFill>
                  <a:prstClr val="black"/>
                </a:solidFill>
                <a:latin typeface="Verdana"/>
                <a:cs typeface="Verdana"/>
              </a:rPr>
              <a:t>Internet,</a:t>
            </a:r>
            <a:r>
              <a:rPr i="1" spc="25" dirty="0">
                <a:solidFill>
                  <a:prstClr val="black"/>
                </a:solidFill>
                <a:latin typeface="Verdana"/>
                <a:cs typeface="Verdana"/>
              </a:rPr>
              <a:t> </a:t>
            </a:r>
            <a:r>
              <a:rPr i="1" spc="-5" dirty="0">
                <a:solidFill>
                  <a:prstClr val="black"/>
                </a:solidFill>
                <a:latin typeface="Verdana"/>
                <a:cs typeface="Verdana"/>
              </a:rPr>
              <a:t>etc.</a:t>
            </a:r>
            <a:endParaRPr>
              <a:solidFill>
                <a:prstClr val="black"/>
              </a:solidFill>
              <a:latin typeface="Verdana"/>
              <a:cs typeface="Verdana"/>
            </a:endParaRPr>
          </a:p>
        </p:txBody>
      </p:sp>
    </p:spTree>
    <p:extLst>
      <p:ext uri="{BB962C8B-B14F-4D97-AF65-F5344CB8AC3E}">
        <p14:creationId xmlns:p14="http://schemas.microsoft.com/office/powerpoint/2010/main" val="4081483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26995" y="246633"/>
            <a:ext cx="7901940" cy="330835"/>
          </a:xfrm>
          <a:prstGeom prst="rect">
            <a:avLst/>
          </a:prstGeom>
        </p:spPr>
        <p:txBody>
          <a:bodyPr vert="horz" wrap="square" lIns="0" tIns="12700" rIns="0" bIns="0" rtlCol="0">
            <a:spAutoFit/>
          </a:bodyPr>
          <a:lstStyle/>
          <a:p>
            <a:pPr marL="12700">
              <a:lnSpc>
                <a:spcPct val="100000"/>
              </a:lnSpc>
              <a:spcBef>
                <a:spcPts val="100"/>
              </a:spcBef>
              <a:tabLst>
                <a:tab pos="2287270" algn="l"/>
              </a:tabLst>
            </a:pPr>
            <a:r>
              <a:rPr i="0" u="heavy" dirty="0">
                <a:uFill>
                  <a:solidFill>
                    <a:srgbClr val="FFFFFF"/>
                  </a:solidFill>
                </a:uFill>
                <a:latin typeface="Verdana"/>
                <a:cs typeface="Verdana"/>
              </a:rPr>
              <a:t>CHAPITRE</a:t>
            </a:r>
            <a:r>
              <a:rPr i="0" u="heavy" spc="-10" dirty="0">
                <a:uFill>
                  <a:solidFill>
                    <a:srgbClr val="FFFFFF"/>
                  </a:solidFill>
                </a:uFill>
                <a:latin typeface="Verdana"/>
                <a:cs typeface="Verdana"/>
              </a:rPr>
              <a:t> </a:t>
            </a:r>
            <a:r>
              <a:rPr i="0" u="heavy" dirty="0">
                <a:uFill>
                  <a:solidFill>
                    <a:srgbClr val="FFFFFF"/>
                  </a:solidFill>
                </a:uFill>
                <a:latin typeface="Verdana"/>
                <a:cs typeface="Verdana"/>
              </a:rPr>
              <a:t>05</a:t>
            </a:r>
            <a:r>
              <a:rPr i="0" u="heavy" spc="-25" dirty="0">
                <a:uFill>
                  <a:solidFill>
                    <a:srgbClr val="FFFFFF"/>
                  </a:solidFill>
                </a:uFill>
                <a:latin typeface="Verdana"/>
                <a:cs typeface="Verdana"/>
              </a:rPr>
              <a:t> </a:t>
            </a:r>
            <a:r>
              <a:rPr i="0" u="heavy" dirty="0">
                <a:uFill>
                  <a:solidFill>
                    <a:srgbClr val="FFFFFF"/>
                  </a:solidFill>
                </a:uFill>
                <a:latin typeface="Verdana"/>
                <a:cs typeface="Verdana"/>
              </a:rPr>
              <a:t>:	</a:t>
            </a:r>
            <a:r>
              <a:rPr dirty="0"/>
              <a:t>PRÉSENTATION</a:t>
            </a:r>
            <a:r>
              <a:rPr spc="-40" dirty="0"/>
              <a:t> </a:t>
            </a:r>
            <a:r>
              <a:rPr dirty="0"/>
              <a:t>DE</a:t>
            </a:r>
            <a:r>
              <a:rPr spc="-60" dirty="0"/>
              <a:t> </a:t>
            </a:r>
            <a:r>
              <a:rPr dirty="0"/>
              <a:t>LA</a:t>
            </a:r>
            <a:r>
              <a:rPr spc="-30" dirty="0"/>
              <a:t> </a:t>
            </a:r>
            <a:r>
              <a:rPr dirty="0"/>
              <a:t>BIBLIOGRAPHIE</a:t>
            </a:r>
          </a:p>
        </p:txBody>
      </p:sp>
      <p:sp>
        <p:nvSpPr>
          <p:cNvPr id="3" name="object 3"/>
          <p:cNvSpPr txBox="1"/>
          <p:nvPr/>
        </p:nvSpPr>
        <p:spPr>
          <a:xfrm>
            <a:off x="197916" y="619992"/>
            <a:ext cx="11759565" cy="4140835"/>
          </a:xfrm>
          <a:prstGeom prst="rect">
            <a:avLst/>
          </a:prstGeom>
        </p:spPr>
        <p:txBody>
          <a:bodyPr vert="horz" wrap="square" lIns="0" tIns="149225" rIns="0" bIns="0" rtlCol="0">
            <a:spAutoFit/>
          </a:bodyPr>
          <a:lstStyle/>
          <a:p>
            <a:pPr marL="12700" algn="just">
              <a:spcBef>
                <a:spcPts val="1175"/>
              </a:spcBef>
            </a:pPr>
            <a:r>
              <a:rPr b="1" u="heavy" dirty="0">
                <a:solidFill>
                  <a:srgbClr val="0000FF"/>
                </a:solidFill>
                <a:uFill>
                  <a:solidFill>
                    <a:srgbClr val="0000FF"/>
                  </a:solidFill>
                </a:uFill>
                <a:latin typeface="Verdana"/>
                <a:cs typeface="Verdana"/>
              </a:rPr>
              <a:t>La</a:t>
            </a:r>
            <a:r>
              <a:rPr b="1" u="heavy" spc="-55" dirty="0">
                <a:solidFill>
                  <a:srgbClr val="0000FF"/>
                </a:solidFill>
                <a:uFill>
                  <a:solidFill>
                    <a:srgbClr val="0000FF"/>
                  </a:solidFill>
                </a:uFill>
                <a:latin typeface="Verdana"/>
                <a:cs typeface="Verdana"/>
              </a:rPr>
              <a:t> </a:t>
            </a:r>
            <a:r>
              <a:rPr b="1" u="heavy" spc="-5" dirty="0">
                <a:solidFill>
                  <a:srgbClr val="0000FF"/>
                </a:solidFill>
                <a:uFill>
                  <a:solidFill>
                    <a:srgbClr val="0000FF"/>
                  </a:solidFill>
                </a:uFill>
                <a:latin typeface="Verdana"/>
                <a:cs typeface="Verdana"/>
              </a:rPr>
              <a:t>citation</a:t>
            </a:r>
            <a:endParaRPr>
              <a:solidFill>
                <a:prstClr val="black"/>
              </a:solidFill>
              <a:latin typeface="Verdana"/>
              <a:cs typeface="Verdana"/>
            </a:endParaRPr>
          </a:p>
          <a:p>
            <a:pPr marL="355600" marR="6350" indent="-343535" algn="just">
              <a:lnSpc>
                <a:spcPct val="150000"/>
              </a:lnSpc>
              <a:buFont typeface="Wingdings"/>
              <a:buChar char=""/>
              <a:tabLst>
                <a:tab pos="436880" algn="l"/>
              </a:tabLst>
            </a:pPr>
            <a:r>
              <a:rPr dirty="0">
                <a:solidFill>
                  <a:prstClr val="black"/>
                </a:solidFill>
              </a:rPr>
              <a:t>	</a:t>
            </a:r>
            <a:r>
              <a:rPr dirty="0">
                <a:solidFill>
                  <a:prstClr val="black"/>
                </a:solidFill>
                <a:latin typeface="Verdana"/>
                <a:cs typeface="Verdana"/>
              </a:rPr>
              <a:t>La </a:t>
            </a:r>
            <a:r>
              <a:rPr spc="-5" dirty="0">
                <a:solidFill>
                  <a:prstClr val="black"/>
                </a:solidFill>
                <a:latin typeface="Verdana"/>
                <a:cs typeface="Verdana"/>
              </a:rPr>
              <a:t>citation </a:t>
            </a:r>
            <a:r>
              <a:rPr spc="-35" dirty="0">
                <a:solidFill>
                  <a:prstClr val="black"/>
                </a:solidFill>
                <a:latin typeface="Verdana"/>
                <a:cs typeface="Verdana"/>
              </a:rPr>
              <a:t>(auteur, </a:t>
            </a:r>
            <a:r>
              <a:rPr spc="-5" dirty="0">
                <a:solidFill>
                  <a:prstClr val="black"/>
                </a:solidFill>
                <a:latin typeface="Verdana"/>
                <a:cs typeface="Verdana"/>
              </a:rPr>
              <a:t>date) </a:t>
            </a:r>
            <a:r>
              <a:rPr dirty="0">
                <a:solidFill>
                  <a:prstClr val="black"/>
                </a:solidFill>
                <a:latin typeface="Verdana"/>
                <a:cs typeface="Verdana"/>
              </a:rPr>
              <a:t>est la </a:t>
            </a:r>
            <a:r>
              <a:rPr spc="-5" dirty="0">
                <a:solidFill>
                  <a:prstClr val="black"/>
                </a:solidFill>
                <a:latin typeface="Verdana"/>
                <a:cs typeface="Verdana"/>
              </a:rPr>
              <a:t>description abrégée </a:t>
            </a:r>
            <a:r>
              <a:rPr dirty="0">
                <a:solidFill>
                  <a:prstClr val="black"/>
                </a:solidFill>
                <a:latin typeface="Verdana"/>
                <a:cs typeface="Verdana"/>
              </a:rPr>
              <a:t>mais précise (elle indique </a:t>
            </a:r>
            <a:r>
              <a:rPr spc="-5" dirty="0">
                <a:solidFill>
                  <a:prstClr val="black"/>
                </a:solidFill>
                <a:latin typeface="Verdana"/>
                <a:cs typeface="Verdana"/>
              </a:rPr>
              <a:t>souvent </a:t>
            </a:r>
            <a:r>
              <a:rPr spc="10" dirty="0">
                <a:solidFill>
                  <a:prstClr val="black"/>
                </a:solidFill>
                <a:latin typeface="Verdana"/>
                <a:cs typeface="Verdana"/>
              </a:rPr>
              <a:t>la </a:t>
            </a:r>
            <a:r>
              <a:rPr spc="-5" dirty="0">
                <a:solidFill>
                  <a:prstClr val="black"/>
                </a:solidFill>
                <a:latin typeface="Verdana"/>
                <a:cs typeface="Verdana"/>
              </a:rPr>
              <a:t>page </a:t>
            </a:r>
            <a:r>
              <a:rPr dirty="0">
                <a:solidFill>
                  <a:prstClr val="black"/>
                </a:solidFill>
                <a:latin typeface="Verdana"/>
                <a:cs typeface="Verdana"/>
              </a:rPr>
              <a:t> </a:t>
            </a:r>
            <a:r>
              <a:rPr spc="-5" dirty="0">
                <a:solidFill>
                  <a:prstClr val="black"/>
                </a:solidFill>
                <a:latin typeface="Verdana"/>
                <a:cs typeface="Verdana"/>
              </a:rPr>
              <a:t>citée), du document consulté. </a:t>
            </a:r>
            <a:r>
              <a:rPr dirty="0">
                <a:solidFill>
                  <a:prstClr val="black"/>
                </a:solidFill>
                <a:latin typeface="Verdana"/>
                <a:cs typeface="Verdana"/>
              </a:rPr>
              <a:t>La </a:t>
            </a:r>
            <a:r>
              <a:rPr spc="-5" dirty="0">
                <a:solidFill>
                  <a:prstClr val="black"/>
                </a:solidFill>
                <a:latin typeface="Verdana"/>
                <a:cs typeface="Verdana"/>
              </a:rPr>
              <a:t>citation assure </a:t>
            </a:r>
            <a:r>
              <a:rPr spc="5" dirty="0">
                <a:solidFill>
                  <a:prstClr val="black"/>
                </a:solidFill>
                <a:latin typeface="Verdana"/>
                <a:cs typeface="Verdana"/>
              </a:rPr>
              <a:t>la </a:t>
            </a:r>
            <a:r>
              <a:rPr spc="-5" dirty="0">
                <a:solidFill>
                  <a:prstClr val="black"/>
                </a:solidFill>
                <a:latin typeface="Verdana"/>
                <a:cs typeface="Verdana"/>
              </a:rPr>
              <a:t>correspondance exacte </a:t>
            </a:r>
            <a:r>
              <a:rPr spc="-10" dirty="0">
                <a:solidFill>
                  <a:prstClr val="black"/>
                </a:solidFill>
                <a:latin typeface="Verdana"/>
                <a:cs typeface="Verdana"/>
              </a:rPr>
              <a:t>avec </a:t>
            </a:r>
            <a:r>
              <a:rPr spc="5" dirty="0">
                <a:solidFill>
                  <a:prstClr val="black"/>
                </a:solidFill>
                <a:latin typeface="Verdana"/>
                <a:cs typeface="Verdana"/>
              </a:rPr>
              <a:t>la </a:t>
            </a:r>
            <a:r>
              <a:rPr spc="-5" dirty="0">
                <a:solidFill>
                  <a:prstClr val="black"/>
                </a:solidFill>
                <a:latin typeface="Verdana"/>
                <a:cs typeface="Verdana"/>
              </a:rPr>
              <a:t>référence </a:t>
            </a:r>
            <a:r>
              <a:rPr dirty="0">
                <a:solidFill>
                  <a:prstClr val="black"/>
                </a:solidFill>
                <a:latin typeface="Verdana"/>
                <a:cs typeface="Verdana"/>
              </a:rPr>
              <a:t> </a:t>
            </a:r>
            <a:r>
              <a:rPr spc="-5" dirty="0">
                <a:solidFill>
                  <a:prstClr val="black"/>
                </a:solidFill>
                <a:latin typeface="Verdana"/>
                <a:cs typeface="Verdana"/>
              </a:rPr>
              <a:t>bibliographique</a:t>
            </a:r>
            <a:r>
              <a:rPr dirty="0">
                <a:solidFill>
                  <a:prstClr val="black"/>
                </a:solidFill>
                <a:latin typeface="Verdana"/>
                <a:cs typeface="Verdana"/>
              </a:rPr>
              <a:t> </a:t>
            </a:r>
            <a:r>
              <a:rPr spc="-5" dirty="0">
                <a:solidFill>
                  <a:prstClr val="black"/>
                </a:solidFill>
                <a:latin typeface="Verdana"/>
                <a:cs typeface="Verdana"/>
              </a:rPr>
              <a:t>qui</a:t>
            </a:r>
            <a:r>
              <a:rPr dirty="0">
                <a:solidFill>
                  <a:prstClr val="black"/>
                </a:solidFill>
                <a:latin typeface="Verdana"/>
                <a:cs typeface="Verdana"/>
              </a:rPr>
              <a:t> décrit </a:t>
            </a:r>
            <a:r>
              <a:rPr spc="5" dirty="0">
                <a:solidFill>
                  <a:prstClr val="black"/>
                </a:solidFill>
                <a:latin typeface="Verdana"/>
                <a:cs typeface="Verdana"/>
              </a:rPr>
              <a:t>la </a:t>
            </a:r>
            <a:r>
              <a:rPr spc="-5" dirty="0">
                <a:solidFill>
                  <a:prstClr val="black"/>
                </a:solidFill>
                <a:latin typeface="Verdana"/>
                <a:cs typeface="Verdana"/>
              </a:rPr>
              <a:t>source </a:t>
            </a:r>
            <a:r>
              <a:rPr dirty="0">
                <a:solidFill>
                  <a:prstClr val="black"/>
                </a:solidFill>
                <a:latin typeface="Verdana"/>
                <a:cs typeface="Verdana"/>
              </a:rPr>
              <a:t>de façon </a:t>
            </a:r>
            <a:r>
              <a:rPr spc="-5" dirty="0">
                <a:solidFill>
                  <a:prstClr val="black"/>
                </a:solidFill>
                <a:latin typeface="Verdana"/>
                <a:cs typeface="Verdana"/>
              </a:rPr>
              <a:t>plus</a:t>
            </a:r>
            <a:r>
              <a:rPr dirty="0">
                <a:solidFill>
                  <a:prstClr val="black"/>
                </a:solidFill>
                <a:latin typeface="Verdana"/>
                <a:cs typeface="Verdana"/>
              </a:rPr>
              <a:t> </a:t>
            </a:r>
            <a:r>
              <a:rPr spc="-5" dirty="0">
                <a:solidFill>
                  <a:prstClr val="black"/>
                </a:solidFill>
                <a:latin typeface="Verdana"/>
                <a:cs typeface="Verdana"/>
              </a:rPr>
              <a:t>complète</a:t>
            </a:r>
            <a:r>
              <a:rPr dirty="0">
                <a:solidFill>
                  <a:prstClr val="black"/>
                </a:solidFill>
                <a:latin typeface="Verdana"/>
                <a:cs typeface="Verdana"/>
              </a:rPr>
              <a:t> </a:t>
            </a:r>
            <a:r>
              <a:rPr spc="-5" dirty="0">
                <a:solidFill>
                  <a:prstClr val="black"/>
                </a:solidFill>
                <a:latin typeface="Verdana"/>
                <a:cs typeface="Verdana"/>
              </a:rPr>
              <a:t>et</a:t>
            </a:r>
            <a:r>
              <a:rPr dirty="0">
                <a:solidFill>
                  <a:prstClr val="black"/>
                </a:solidFill>
                <a:latin typeface="Verdana"/>
                <a:cs typeface="Verdana"/>
              </a:rPr>
              <a:t> </a:t>
            </a:r>
            <a:r>
              <a:rPr spc="-5" dirty="0">
                <a:solidFill>
                  <a:prstClr val="black"/>
                </a:solidFill>
                <a:latin typeface="Verdana"/>
                <a:cs typeface="Verdana"/>
              </a:rPr>
              <a:t>globale.</a:t>
            </a:r>
            <a:r>
              <a:rPr dirty="0">
                <a:solidFill>
                  <a:prstClr val="black"/>
                </a:solidFill>
                <a:latin typeface="Verdana"/>
                <a:cs typeface="Verdana"/>
              </a:rPr>
              <a:t> </a:t>
            </a:r>
            <a:r>
              <a:rPr b="1" spc="-5" dirty="0">
                <a:solidFill>
                  <a:prstClr val="black"/>
                </a:solidFill>
                <a:latin typeface="Verdana"/>
                <a:cs typeface="Verdana"/>
              </a:rPr>
              <a:t>Exemple</a:t>
            </a:r>
            <a:r>
              <a:rPr b="1" spc="605" dirty="0">
                <a:solidFill>
                  <a:prstClr val="black"/>
                </a:solidFill>
                <a:latin typeface="Verdana"/>
                <a:cs typeface="Verdana"/>
              </a:rPr>
              <a:t> </a:t>
            </a:r>
            <a:r>
              <a:rPr dirty="0">
                <a:solidFill>
                  <a:prstClr val="black"/>
                </a:solidFill>
                <a:latin typeface="Verdana"/>
                <a:cs typeface="Verdana"/>
              </a:rPr>
              <a:t>: </a:t>
            </a:r>
            <a:r>
              <a:rPr spc="-10" dirty="0">
                <a:solidFill>
                  <a:prstClr val="black"/>
                </a:solidFill>
                <a:latin typeface="Verdana"/>
                <a:cs typeface="Verdana"/>
              </a:rPr>
              <a:t>(Latouche, </a:t>
            </a:r>
            <a:r>
              <a:rPr spc="-5" dirty="0">
                <a:solidFill>
                  <a:prstClr val="black"/>
                </a:solidFill>
                <a:latin typeface="Verdana"/>
                <a:cs typeface="Verdana"/>
              </a:rPr>
              <a:t> 2006)</a:t>
            </a:r>
            <a:r>
              <a:rPr spc="30" dirty="0">
                <a:solidFill>
                  <a:prstClr val="black"/>
                </a:solidFill>
                <a:latin typeface="Verdana"/>
                <a:cs typeface="Verdana"/>
              </a:rPr>
              <a:t> </a:t>
            </a:r>
            <a:r>
              <a:rPr spc="-5" dirty="0">
                <a:solidFill>
                  <a:prstClr val="black"/>
                </a:solidFill>
                <a:latin typeface="Verdana"/>
                <a:cs typeface="Verdana"/>
              </a:rPr>
              <a:t>ou</a:t>
            </a:r>
            <a:r>
              <a:rPr dirty="0">
                <a:solidFill>
                  <a:prstClr val="black"/>
                </a:solidFill>
                <a:latin typeface="Verdana"/>
                <a:cs typeface="Verdana"/>
              </a:rPr>
              <a:t> </a:t>
            </a:r>
            <a:r>
              <a:rPr spc="-5" dirty="0">
                <a:solidFill>
                  <a:prstClr val="black"/>
                </a:solidFill>
                <a:latin typeface="Verdana"/>
                <a:cs typeface="Verdana"/>
              </a:rPr>
              <a:t>(Latouche,</a:t>
            </a:r>
            <a:r>
              <a:rPr spc="-15" dirty="0">
                <a:solidFill>
                  <a:prstClr val="black"/>
                </a:solidFill>
                <a:latin typeface="Verdana"/>
                <a:cs typeface="Verdana"/>
              </a:rPr>
              <a:t> </a:t>
            </a:r>
            <a:r>
              <a:rPr spc="-5" dirty="0">
                <a:solidFill>
                  <a:prstClr val="black"/>
                </a:solidFill>
                <a:latin typeface="Verdana"/>
                <a:cs typeface="Verdana"/>
              </a:rPr>
              <a:t>2006,</a:t>
            </a:r>
            <a:r>
              <a:rPr spc="40" dirty="0">
                <a:solidFill>
                  <a:prstClr val="black"/>
                </a:solidFill>
                <a:latin typeface="Verdana"/>
                <a:cs typeface="Verdana"/>
              </a:rPr>
              <a:t> </a:t>
            </a:r>
            <a:r>
              <a:rPr spc="-10" dirty="0">
                <a:solidFill>
                  <a:prstClr val="black"/>
                </a:solidFill>
                <a:latin typeface="Verdana"/>
                <a:cs typeface="Verdana"/>
              </a:rPr>
              <a:t>p.</a:t>
            </a:r>
            <a:r>
              <a:rPr spc="-5" dirty="0">
                <a:solidFill>
                  <a:prstClr val="black"/>
                </a:solidFill>
                <a:latin typeface="Verdana"/>
                <a:cs typeface="Verdana"/>
              </a:rPr>
              <a:t> 139)</a:t>
            </a:r>
            <a:endParaRPr>
              <a:solidFill>
                <a:prstClr val="black"/>
              </a:solidFill>
              <a:latin typeface="Verdana"/>
              <a:cs typeface="Verdana"/>
            </a:endParaRPr>
          </a:p>
          <a:p>
            <a:pPr marL="436245" indent="-424180" algn="just">
              <a:spcBef>
                <a:spcPts val="1080"/>
              </a:spcBef>
              <a:buFont typeface="Wingdings"/>
              <a:buChar char=""/>
              <a:tabLst>
                <a:tab pos="436880" algn="l"/>
              </a:tabLst>
            </a:pPr>
            <a:r>
              <a:rPr dirty="0">
                <a:solidFill>
                  <a:prstClr val="black"/>
                </a:solidFill>
                <a:latin typeface="Verdana"/>
                <a:cs typeface="Verdana"/>
              </a:rPr>
              <a:t>La</a:t>
            </a:r>
            <a:r>
              <a:rPr spc="100" dirty="0">
                <a:solidFill>
                  <a:prstClr val="black"/>
                </a:solidFill>
                <a:latin typeface="Verdana"/>
                <a:cs typeface="Verdana"/>
              </a:rPr>
              <a:t> </a:t>
            </a:r>
            <a:r>
              <a:rPr spc="-5" dirty="0">
                <a:solidFill>
                  <a:prstClr val="black"/>
                </a:solidFill>
                <a:latin typeface="Verdana"/>
                <a:cs typeface="Verdana"/>
              </a:rPr>
              <a:t>citation</a:t>
            </a:r>
            <a:r>
              <a:rPr spc="105" dirty="0">
                <a:solidFill>
                  <a:prstClr val="black"/>
                </a:solidFill>
                <a:latin typeface="Verdana"/>
                <a:cs typeface="Verdana"/>
              </a:rPr>
              <a:t> </a:t>
            </a:r>
            <a:r>
              <a:rPr spc="-5" dirty="0">
                <a:solidFill>
                  <a:prstClr val="black"/>
                </a:solidFill>
                <a:latin typeface="Verdana"/>
                <a:cs typeface="Verdana"/>
              </a:rPr>
              <a:t>d’un</a:t>
            </a:r>
            <a:r>
              <a:rPr spc="105" dirty="0">
                <a:solidFill>
                  <a:prstClr val="black"/>
                </a:solidFill>
                <a:latin typeface="Verdana"/>
                <a:cs typeface="Verdana"/>
              </a:rPr>
              <a:t> </a:t>
            </a:r>
            <a:r>
              <a:rPr spc="-5" dirty="0">
                <a:solidFill>
                  <a:prstClr val="black"/>
                </a:solidFill>
                <a:latin typeface="Verdana"/>
                <a:cs typeface="Verdana"/>
              </a:rPr>
              <a:t>passage</a:t>
            </a:r>
            <a:r>
              <a:rPr spc="114" dirty="0">
                <a:solidFill>
                  <a:prstClr val="black"/>
                </a:solidFill>
                <a:latin typeface="Verdana"/>
                <a:cs typeface="Verdana"/>
              </a:rPr>
              <a:t> </a:t>
            </a:r>
            <a:r>
              <a:rPr dirty="0">
                <a:solidFill>
                  <a:prstClr val="black"/>
                </a:solidFill>
                <a:latin typeface="Verdana"/>
                <a:cs typeface="Verdana"/>
              </a:rPr>
              <a:t>:</a:t>
            </a:r>
            <a:r>
              <a:rPr spc="105" dirty="0">
                <a:solidFill>
                  <a:prstClr val="black"/>
                </a:solidFill>
                <a:latin typeface="Verdana"/>
                <a:cs typeface="Verdana"/>
              </a:rPr>
              <a:t> </a:t>
            </a:r>
            <a:r>
              <a:rPr spc="-5" dirty="0">
                <a:solidFill>
                  <a:prstClr val="black"/>
                </a:solidFill>
                <a:latin typeface="Verdana"/>
                <a:cs typeface="Verdana"/>
              </a:rPr>
              <a:t>c’est</a:t>
            </a:r>
            <a:r>
              <a:rPr spc="100" dirty="0">
                <a:solidFill>
                  <a:prstClr val="black"/>
                </a:solidFill>
                <a:latin typeface="Verdana"/>
                <a:cs typeface="Verdana"/>
              </a:rPr>
              <a:t> </a:t>
            </a:r>
            <a:r>
              <a:rPr dirty="0">
                <a:solidFill>
                  <a:prstClr val="black"/>
                </a:solidFill>
                <a:latin typeface="Verdana"/>
                <a:cs typeface="Verdana"/>
              </a:rPr>
              <a:t>la</a:t>
            </a:r>
            <a:r>
              <a:rPr spc="100" dirty="0">
                <a:solidFill>
                  <a:prstClr val="black"/>
                </a:solidFill>
                <a:latin typeface="Verdana"/>
                <a:cs typeface="Verdana"/>
              </a:rPr>
              <a:t> </a:t>
            </a:r>
            <a:r>
              <a:rPr dirty="0">
                <a:solidFill>
                  <a:prstClr val="black"/>
                </a:solidFill>
                <a:latin typeface="Verdana"/>
                <a:cs typeface="Verdana"/>
              </a:rPr>
              <a:t>reprise</a:t>
            </a:r>
            <a:r>
              <a:rPr spc="100" dirty="0">
                <a:solidFill>
                  <a:prstClr val="black"/>
                </a:solidFill>
                <a:latin typeface="Verdana"/>
                <a:cs typeface="Verdana"/>
              </a:rPr>
              <a:t> </a:t>
            </a:r>
            <a:r>
              <a:rPr spc="-5" dirty="0">
                <a:solidFill>
                  <a:prstClr val="black"/>
                </a:solidFill>
                <a:latin typeface="Verdana"/>
                <a:cs typeface="Verdana"/>
              </a:rPr>
              <a:t>exacte</a:t>
            </a:r>
            <a:r>
              <a:rPr spc="105" dirty="0">
                <a:solidFill>
                  <a:prstClr val="black"/>
                </a:solidFill>
                <a:latin typeface="Verdana"/>
                <a:cs typeface="Verdana"/>
              </a:rPr>
              <a:t> </a:t>
            </a:r>
            <a:r>
              <a:rPr spc="-5" dirty="0">
                <a:solidFill>
                  <a:prstClr val="black"/>
                </a:solidFill>
                <a:latin typeface="Verdana"/>
                <a:cs typeface="Verdana"/>
              </a:rPr>
              <a:t>d’un</a:t>
            </a:r>
            <a:r>
              <a:rPr spc="105" dirty="0">
                <a:solidFill>
                  <a:prstClr val="black"/>
                </a:solidFill>
                <a:latin typeface="Verdana"/>
                <a:cs typeface="Verdana"/>
              </a:rPr>
              <a:t> </a:t>
            </a:r>
            <a:r>
              <a:rPr spc="-5" dirty="0">
                <a:solidFill>
                  <a:prstClr val="black"/>
                </a:solidFill>
                <a:latin typeface="Verdana"/>
                <a:cs typeface="Verdana"/>
              </a:rPr>
              <a:t>passage</a:t>
            </a:r>
            <a:r>
              <a:rPr spc="114" dirty="0">
                <a:solidFill>
                  <a:prstClr val="black"/>
                </a:solidFill>
                <a:latin typeface="Verdana"/>
                <a:cs typeface="Verdana"/>
              </a:rPr>
              <a:t> </a:t>
            </a:r>
            <a:r>
              <a:rPr spc="-5" dirty="0">
                <a:solidFill>
                  <a:prstClr val="black"/>
                </a:solidFill>
                <a:latin typeface="Verdana"/>
                <a:cs typeface="Verdana"/>
              </a:rPr>
              <a:t>extrait</a:t>
            </a:r>
            <a:r>
              <a:rPr spc="95" dirty="0">
                <a:solidFill>
                  <a:prstClr val="black"/>
                </a:solidFill>
                <a:latin typeface="Verdana"/>
                <a:cs typeface="Verdana"/>
              </a:rPr>
              <a:t> </a:t>
            </a:r>
            <a:r>
              <a:rPr spc="-5" dirty="0">
                <a:solidFill>
                  <a:prstClr val="black"/>
                </a:solidFill>
                <a:latin typeface="Verdana"/>
                <a:cs typeface="Verdana"/>
              </a:rPr>
              <a:t>d’un</a:t>
            </a:r>
            <a:r>
              <a:rPr spc="120" dirty="0">
                <a:solidFill>
                  <a:prstClr val="black"/>
                </a:solidFill>
                <a:latin typeface="Verdana"/>
                <a:cs typeface="Verdana"/>
              </a:rPr>
              <a:t> </a:t>
            </a:r>
            <a:r>
              <a:rPr spc="-5" dirty="0">
                <a:solidFill>
                  <a:prstClr val="black"/>
                </a:solidFill>
                <a:latin typeface="Verdana"/>
                <a:cs typeface="Verdana"/>
              </a:rPr>
              <a:t>document.</a:t>
            </a:r>
            <a:r>
              <a:rPr spc="105" dirty="0">
                <a:solidFill>
                  <a:prstClr val="black"/>
                </a:solidFill>
                <a:latin typeface="Verdana"/>
                <a:cs typeface="Verdana"/>
              </a:rPr>
              <a:t> </a:t>
            </a:r>
            <a:r>
              <a:rPr spc="-5" dirty="0">
                <a:solidFill>
                  <a:prstClr val="black"/>
                </a:solidFill>
                <a:latin typeface="Verdana"/>
                <a:cs typeface="Verdana"/>
              </a:rPr>
              <a:t>La</a:t>
            </a:r>
            <a:r>
              <a:rPr spc="105" dirty="0">
                <a:solidFill>
                  <a:prstClr val="black"/>
                </a:solidFill>
                <a:latin typeface="Verdana"/>
                <a:cs typeface="Verdana"/>
              </a:rPr>
              <a:t> </a:t>
            </a:r>
            <a:r>
              <a:rPr spc="-5" dirty="0">
                <a:solidFill>
                  <a:prstClr val="black"/>
                </a:solidFill>
                <a:latin typeface="Verdana"/>
                <a:cs typeface="Verdana"/>
              </a:rPr>
              <a:t>citation</a:t>
            </a:r>
            <a:endParaRPr>
              <a:solidFill>
                <a:prstClr val="black"/>
              </a:solidFill>
              <a:latin typeface="Verdana"/>
              <a:cs typeface="Verdana"/>
            </a:endParaRPr>
          </a:p>
          <a:p>
            <a:pPr marL="355600">
              <a:spcBef>
                <a:spcPts val="1080"/>
              </a:spcBef>
            </a:pPr>
            <a:r>
              <a:rPr spc="-5" dirty="0">
                <a:solidFill>
                  <a:prstClr val="black"/>
                </a:solidFill>
                <a:latin typeface="Verdana"/>
                <a:cs typeface="Verdana"/>
              </a:rPr>
              <a:t>est</a:t>
            </a:r>
            <a:r>
              <a:rPr spc="5" dirty="0">
                <a:solidFill>
                  <a:prstClr val="black"/>
                </a:solidFill>
                <a:latin typeface="Verdana"/>
                <a:cs typeface="Verdana"/>
              </a:rPr>
              <a:t> </a:t>
            </a:r>
            <a:r>
              <a:rPr spc="-5" dirty="0">
                <a:solidFill>
                  <a:prstClr val="black"/>
                </a:solidFill>
                <a:latin typeface="Verdana"/>
                <a:cs typeface="Verdana"/>
              </a:rPr>
              <a:t>précédée</a:t>
            </a:r>
            <a:r>
              <a:rPr spc="35" dirty="0">
                <a:solidFill>
                  <a:prstClr val="black"/>
                </a:solidFill>
                <a:latin typeface="Verdana"/>
                <a:cs typeface="Verdana"/>
              </a:rPr>
              <a:t> </a:t>
            </a:r>
            <a:r>
              <a:rPr spc="-5" dirty="0">
                <a:solidFill>
                  <a:prstClr val="black"/>
                </a:solidFill>
                <a:latin typeface="Verdana"/>
                <a:cs typeface="Verdana"/>
              </a:rPr>
              <a:t>et</a:t>
            </a:r>
            <a:r>
              <a:rPr spc="5" dirty="0">
                <a:solidFill>
                  <a:prstClr val="black"/>
                </a:solidFill>
                <a:latin typeface="Verdana"/>
                <a:cs typeface="Verdana"/>
              </a:rPr>
              <a:t> </a:t>
            </a:r>
            <a:r>
              <a:rPr dirty="0">
                <a:solidFill>
                  <a:prstClr val="black"/>
                </a:solidFill>
                <a:latin typeface="Verdana"/>
                <a:cs typeface="Verdana"/>
              </a:rPr>
              <a:t>suivie</a:t>
            </a:r>
            <a:r>
              <a:rPr spc="-15" dirty="0">
                <a:solidFill>
                  <a:prstClr val="black"/>
                </a:solidFill>
                <a:latin typeface="Verdana"/>
                <a:cs typeface="Verdana"/>
              </a:rPr>
              <a:t> </a:t>
            </a:r>
            <a:r>
              <a:rPr spc="-5" dirty="0">
                <a:solidFill>
                  <a:prstClr val="black"/>
                </a:solidFill>
                <a:latin typeface="Verdana"/>
                <a:cs typeface="Verdana"/>
              </a:rPr>
              <a:t>de</a:t>
            </a:r>
            <a:r>
              <a:rPr spc="15" dirty="0">
                <a:solidFill>
                  <a:prstClr val="black"/>
                </a:solidFill>
                <a:latin typeface="Verdana"/>
                <a:cs typeface="Verdana"/>
              </a:rPr>
              <a:t> </a:t>
            </a:r>
            <a:r>
              <a:rPr spc="-5" dirty="0">
                <a:solidFill>
                  <a:prstClr val="black"/>
                </a:solidFill>
                <a:latin typeface="Verdana"/>
                <a:cs typeface="Verdana"/>
              </a:rPr>
              <a:t>guillemets.</a:t>
            </a:r>
            <a:endParaRPr>
              <a:solidFill>
                <a:prstClr val="black"/>
              </a:solidFill>
              <a:latin typeface="Verdana"/>
              <a:cs typeface="Verdana"/>
            </a:endParaRPr>
          </a:p>
          <a:p>
            <a:pPr marL="469900" marR="6350">
              <a:lnSpc>
                <a:spcPct val="150000"/>
              </a:lnSpc>
            </a:pPr>
            <a:r>
              <a:rPr b="1" spc="-5" dirty="0">
                <a:solidFill>
                  <a:prstClr val="black"/>
                </a:solidFill>
                <a:latin typeface="Verdana"/>
                <a:cs typeface="Verdana"/>
              </a:rPr>
              <a:t>Exemple</a:t>
            </a:r>
            <a:r>
              <a:rPr b="1" spc="165" dirty="0">
                <a:solidFill>
                  <a:prstClr val="black"/>
                </a:solidFill>
                <a:latin typeface="Verdana"/>
                <a:cs typeface="Verdana"/>
              </a:rPr>
              <a:t> </a:t>
            </a:r>
            <a:r>
              <a:rPr dirty="0">
                <a:solidFill>
                  <a:prstClr val="black"/>
                </a:solidFill>
                <a:latin typeface="Verdana"/>
                <a:cs typeface="Verdana"/>
              </a:rPr>
              <a:t>:</a:t>
            </a:r>
            <a:r>
              <a:rPr spc="145" dirty="0">
                <a:solidFill>
                  <a:prstClr val="black"/>
                </a:solidFill>
                <a:latin typeface="Verdana"/>
                <a:cs typeface="Verdana"/>
              </a:rPr>
              <a:t> </a:t>
            </a:r>
            <a:r>
              <a:rPr dirty="0">
                <a:solidFill>
                  <a:prstClr val="black"/>
                </a:solidFill>
                <a:latin typeface="Verdana"/>
                <a:cs typeface="Verdana"/>
              </a:rPr>
              <a:t>«</a:t>
            </a:r>
            <a:r>
              <a:rPr spc="135" dirty="0">
                <a:solidFill>
                  <a:prstClr val="black"/>
                </a:solidFill>
                <a:latin typeface="Verdana"/>
                <a:cs typeface="Verdana"/>
              </a:rPr>
              <a:t> </a:t>
            </a:r>
            <a:r>
              <a:rPr i="1" dirty="0">
                <a:solidFill>
                  <a:prstClr val="black"/>
                </a:solidFill>
                <a:latin typeface="Verdana"/>
                <a:cs typeface="Verdana"/>
              </a:rPr>
              <a:t>Des</a:t>
            </a:r>
            <a:r>
              <a:rPr i="1" spc="145" dirty="0">
                <a:solidFill>
                  <a:prstClr val="black"/>
                </a:solidFill>
                <a:latin typeface="Verdana"/>
                <a:cs typeface="Verdana"/>
              </a:rPr>
              <a:t> </a:t>
            </a:r>
            <a:r>
              <a:rPr i="1" dirty="0">
                <a:solidFill>
                  <a:prstClr val="black"/>
                </a:solidFill>
                <a:latin typeface="Verdana"/>
                <a:cs typeface="Verdana"/>
              </a:rPr>
              <a:t>études</a:t>
            </a:r>
            <a:r>
              <a:rPr i="1" spc="150" dirty="0">
                <a:solidFill>
                  <a:prstClr val="black"/>
                </a:solidFill>
                <a:latin typeface="Verdana"/>
                <a:cs typeface="Verdana"/>
              </a:rPr>
              <a:t> </a:t>
            </a:r>
            <a:r>
              <a:rPr i="1" spc="-5" dirty="0">
                <a:solidFill>
                  <a:prstClr val="black"/>
                </a:solidFill>
                <a:latin typeface="Verdana"/>
                <a:cs typeface="Verdana"/>
              </a:rPr>
              <a:t>menées</a:t>
            </a:r>
            <a:r>
              <a:rPr i="1" spc="140" dirty="0">
                <a:solidFill>
                  <a:prstClr val="black"/>
                </a:solidFill>
                <a:latin typeface="Verdana"/>
                <a:cs typeface="Verdana"/>
              </a:rPr>
              <a:t> </a:t>
            </a:r>
            <a:r>
              <a:rPr i="1" dirty="0">
                <a:solidFill>
                  <a:prstClr val="black"/>
                </a:solidFill>
                <a:latin typeface="Verdana"/>
                <a:cs typeface="Verdana"/>
              </a:rPr>
              <a:t>aux</a:t>
            </a:r>
            <a:r>
              <a:rPr i="1" spc="150" dirty="0">
                <a:solidFill>
                  <a:prstClr val="black"/>
                </a:solidFill>
                <a:latin typeface="Verdana"/>
                <a:cs typeface="Verdana"/>
              </a:rPr>
              <a:t> </a:t>
            </a:r>
            <a:r>
              <a:rPr i="1" spc="-5" dirty="0">
                <a:solidFill>
                  <a:prstClr val="black"/>
                </a:solidFill>
                <a:latin typeface="Verdana"/>
                <a:cs typeface="Verdana"/>
              </a:rPr>
              <a:t>Philippines</a:t>
            </a:r>
            <a:r>
              <a:rPr i="1" spc="155" dirty="0">
                <a:solidFill>
                  <a:prstClr val="black"/>
                </a:solidFill>
                <a:latin typeface="Verdana"/>
                <a:cs typeface="Verdana"/>
              </a:rPr>
              <a:t> </a:t>
            </a:r>
            <a:r>
              <a:rPr i="1" dirty="0">
                <a:solidFill>
                  <a:prstClr val="black"/>
                </a:solidFill>
                <a:latin typeface="Verdana"/>
                <a:cs typeface="Verdana"/>
              </a:rPr>
              <a:t>ont</a:t>
            </a:r>
            <a:r>
              <a:rPr i="1" spc="145" dirty="0">
                <a:solidFill>
                  <a:prstClr val="black"/>
                </a:solidFill>
                <a:latin typeface="Verdana"/>
                <a:cs typeface="Verdana"/>
              </a:rPr>
              <a:t> </a:t>
            </a:r>
            <a:r>
              <a:rPr i="1" spc="-5" dirty="0">
                <a:solidFill>
                  <a:prstClr val="black"/>
                </a:solidFill>
                <a:latin typeface="Verdana"/>
                <a:cs typeface="Verdana"/>
              </a:rPr>
              <a:t>montré</a:t>
            </a:r>
            <a:r>
              <a:rPr i="1" spc="145" dirty="0">
                <a:solidFill>
                  <a:prstClr val="black"/>
                </a:solidFill>
                <a:latin typeface="Verdana"/>
                <a:cs typeface="Verdana"/>
              </a:rPr>
              <a:t> </a:t>
            </a:r>
            <a:r>
              <a:rPr i="1" spc="-5" dirty="0">
                <a:solidFill>
                  <a:prstClr val="black"/>
                </a:solidFill>
                <a:latin typeface="Verdana"/>
                <a:cs typeface="Verdana"/>
              </a:rPr>
              <a:t>que</a:t>
            </a:r>
            <a:r>
              <a:rPr i="1" spc="145" dirty="0">
                <a:solidFill>
                  <a:prstClr val="black"/>
                </a:solidFill>
                <a:latin typeface="Verdana"/>
                <a:cs typeface="Verdana"/>
              </a:rPr>
              <a:t> </a:t>
            </a:r>
            <a:r>
              <a:rPr i="1" spc="-5" dirty="0">
                <a:solidFill>
                  <a:prstClr val="black"/>
                </a:solidFill>
                <a:latin typeface="Verdana"/>
                <a:cs typeface="Verdana"/>
              </a:rPr>
              <a:t>chaque</a:t>
            </a:r>
            <a:r>
              <a:rPr i="1" spc="145" dirty="0">
                <a:solidFill>
                  <a:prstClr val="black"/>
                </a:solidFill>
                <a:latin typeface="Verdana"/>
                <a:cs typeface="Verdana"/>
              </a:rPr>
              <a:t> </a:t>
            </a:r>
            <a:r>
              <a:rPr i="1" dirty="0">
                <a:solidFill>
                  <a:prstClr val="black"/>
                </a:solidFill>
                <a:latin typeface="Verdana"/>
                <a:cs typeface="Verdana"/>
              </a:rPr>
              <a:t>degré</a:t>
            </a:r>
            <a:r>
              <a:rPr i="1" spc="140" dirty="0">
                <a:solidFill>
                  <a:prstClr val="black"/>
                </a:solidFill>
                <a:latin typeface="Verdana"/>
                <a:cs typeface="Verdana"/>
              </a:rPr>
              <a:t> </a:t>
            </a:r>
            <a:r>
              <a:rPr i="1" dirty="0">
                <a:solidFill>
                  <a:prstClr val="black"/>
                </a:solidFill>
                <a:latin typeface="Verdana"/>
                <a:cs typeface="Verdana"/>
              </a:rPr>
              <a:t>de</a:t>
            </a:r>
            <a:r>
              <a:rPr i="1" spc="140" dirty="0">
                <a:solidFill>
                  <a:prstClr val="black"/>
                </a:solidFill>
                <a:latin typeface="Verdana"/>
                <a:cs typeface="Verdana"/>
              </a:rPr>
              <a:t> </a:t>
            </a:r>
            <a:r>
              <a:rPr i="1" dirty="0">
                <a:solidFill>
                  <a:prstClr val="black"/>
                </a:solidFill>
                <a:latin typeface="Verdana"/>
                <a:cs typeface="Verdana"/>
              </a:rPr>
              <a:t>température </a:t>
            </a:r>
            <a:r>
              <a:rPr i="1" spc="-615" dirty="0">
                <a:solidFill>
                  <a:prstClr val="black"/>
                </a:solidFill>
                <a:latin typeface="Verdana"/>
                <a:cs typeface="Verdana"/>
              </a:rPr>
              <a:t> </a:t>
            </a:r>
            <a:r>
              <a:rPr i="1" spc="-5" dirty="0">
                <a:solidFill>
                  <a:prstClr val="black"/>
                </a:solidFill>
                <a:latin typeface="Verdana"/>
                <a:cs typeface="Verdana"/>
              </a:rPr>
              <a:t>supplémentaire</a:t>
            </a:r>
            <a:r>
              <a:rPr i="1" spc="330" dirty="0">
                <a:solidFill>
                  <a:prstClr val="black"/>
                </a:solidFill>
                <a:latin typeface="Verdana"/>
                <a:cs typeface="Verdana"/>
              </a:rPr>
              <a:t> </a:t>
            </a:r>
            <a:r>
              <a:rPr i="1" spc="-5" dirty="0">
                <a:solidFill>
                  <a:prstClr val="black"/>
                </a:solidFill>
                <a:latin typeface="Verdana"/>
                <a:cs typeface="Verdana"/>
              </a:rPr>
              <a:t>se</a:t>
            </a:r>
            <a:r>
              <a:rPr i="1" spc="330" dirty="0">
                <a:solidFill>
                  <a:prstClr val="black"/>
                </a:solidFill>
                <a:latin typeface="Verdana"/>
                <a:cs typeface="Verdana"/>
              </a:rPr>
              <a:t> </a:t>
            </a:r>
            <a:r>
              <a:rPr i="1" spc="-5" dirty="0">
                <a:solidFill>
                  <a:prstClr val="black"/>
                </a:solidFill>
                <a:latin typeface="Verdana"/>
                <a:cs typeface="Verdana"/>
              </a:rPr>
              <a:t>traduisait</a:t>
            </a:r>
            <a:r>
              <a:rPr i="1" spc="335" dirty="0">
                <a:solidFill>
                  <a:prstClr val="black"/>
                </a:solidFill>
                <a:latin typeface="Verdana"/>
                <a:cs typeface="Verdana"/>
              </a:rPr>
              <a:t> </a:t>
            </a:r>
            <a:r>
              <a:rPr i="1" spc="-5" dirty="0">
                <a:solidFill>
                  <a:prstClr val="black"/>
                </a:solidFill>
                <a:latin typeface="Verdana"/>
                <a:cs typeface="Verdana"/>
              </a:rPr>
              <a:t>par</a:t>
            </a:r>
            <a:r>
              <a:rPr i="1" spc="330" dirty="0">
                <a:solidFill>
                  <a:prstClr val="black"/>
                </a:solidFill>
                <a:latin typeface="Verdana"/>
                <a:cs typeface="Verdana"/>
              </a:rPr>
              <a:t> </a:t>
            </a:r>
            <a:r>
              <a:rPr i="1" dirty="0">
                <a:solidFill>
                  <a:prstClr val="black"/>
                </a:solidFill>
                <a:latin typeface="Verdana"/>
                <a:cs typeface="Verdana"/>
              </a:rPr>
              <a:t>une</a:t>
            </a:r>
            <a:r>
              <a:rPr i="1" spc="330" dirty="0">
                <a:solidFill>
                  <a:prstClr val="black"/>
                </a:solidFill>
                <a:latin typeface="Verdana"/>
                <a:cs typeface="Verdana"/>
              </a:rPr>
              <a:t> </a:t>
            </a:r>
            <a:r>
              <a:rPr i="1" spc="-5" dirty="0">
                <a:solidFill>
                  <a:prstClr val="black"/>
                </a:solidFill>
                <a:latin typeface="Verdana"/>
                <a:cs typeface="Verdana"/>
              </a:rPr>
              <a:t>baisse</a:t>
            </a:r>
            <a:r>
              <a:rPr i="1" spc="335" dirty="0">
                <a:solidFill>
                  <a:prstClr val="black"/>
                </a:solidFill>
                <a:latin typeface="Verdana"/>
                <a:cs typeface="Verdana"/>
              </a:rPr>
              <a:t> </a:t>
            </a:r>
            <a:r>
              <a:rPr i="1" dirty="0">
                <a:solidFill>
                  <a:prstClr val="black"/>
                </a:solidFill>
                <a:latin typeface="Verdana"/>
                <a:cs typeface="Verdana"/>
              </a:rPr>
              <a:t>de</a:t>
            </a:r>
            <a:r>
              <a:rPr i="1" spc="340" dirty="0">
                <a:solidFill>
                  <a:prstClr val="black"/>
                </a:solidFill>
                <a:latin typeface="Verdana"/>
                <a:cs typeface="Verdana"/>
              </a:rPr>
              <a:t> </a:t>
            </a:r>
            <a:r>
              <a:rPr i="1" dirty="0">
                <a:solidFill>
                  <a:prstClr val="black"/>
                </a:solidFill>
                <a:latin typeface="Verdana"/>
                <a:cs typeface="Verdana"/>
              </a:rPr>
              <a:t>10</a:t>
            </a:r>
            <a:r>
              <a:rPr i="1" spc="345" dirty="0">
                <a:solidFill>
                  <a:prstClr val="black"/>
                </a:solidFill>
                <a:latin typeface="Verdana"/>
                <a:cs typeface="Verdana"/>
              </a:rPr>
              <a:t> </a:t>
            </a:r>
            <a:r>
              <a:rPr i="1" dirty="0">
                <a:solidFill>
                  <a:prstClr val="black"/>
                </a:solidFill>
                <a:latin typeface="Verdana"/>
                <a:cs typeface="Verdana"/>
              </a:rPr>
              <a:t>%</a:t>
            </a:r>
            <a:r>
              <a:rPr i="1" spc="325" dirty="0">
                <a:solidFill>
                  <a:prstClr val="black"/>
                </a:solidFill>
                <a:latin typeface="Verdana"/>
                <a:cs typeface="Verdana"/>
              </a:rPr>
              <a:t> </a:t>
            </a:r>
            <a:r>
              <a:rPr i="1" dirty="0">
                <a:solidFill>
                  <a:prstClr val="black"/>
                </a:solidFill>
                <a:latin typeface="Verdana"/>
                <a:cs typeface="Verdana"/>
              </a:rPr>
              <a:t>des</a:t>
            </a:r>
            <a:r>
              <a:rPr i="1" spc="330" dirty="0">
                <a:solidFill>
                  <a:prstClr val="black"/>
                </a:solidFill>
                <a:latin typeface="Verdana"/>
                <a:cs typeface="Verdana"/>
              </a:rPr>
              <a:t> </a:t>
            </a:r>
            <a:r>
              <a:rPr i="1" spc="-5" dirty="0">
                <a:solidFill>
                  <a:prstClr val="black"/>
                </a:solidFill>
                <a:latin typeface="Verdana"/>
                <a:cs typeface="Verdana"/>
              </a:rPr>
              <a:t>rendements</a:t>
            </a:r>
            <a:r>
              <a:rPr i="1" spc="335" dirty="0">
                <a:solidFill>
                  <a:prstClr val="black"/>
                </a:solidFill>
                <a:latin typeface="Verdana"/>
                <a:cs typeface="Verdana"/>
              </a:rPr>
              <a:t> </a:t>
            </a:r>
            <a:r>
              <a:rPr i="1" spc="-5" dirty="0">
                <a:solidFill>
                  <a:prstClr val="black"/>
                </a:solidFill>
                <a:latin typeface="Verdana"/>
                <a:cs typeface="Verdana"/>
              </a:rPr>
              <a:t>agricoles</a:t>
            </a:r>
            <a:r>
              <a:rPr i="1" spc="335" dirty="0">
                <a:solidFill>
                  <a:prstClr val="black"/>
                </a:solidFill>
                <a:latin typeface="Verdana"/>
                <a:cs typeface="Verdana"/>
              </a:rPr>
              <a:t> </a:t>
            </a:r>
            <a:r>
              <a:rPr dirty="0">
                <a:solidFill>
                  <a:prstClr val="black"/>
                </a:solidFill>
                <a:latin typeface="Verdana"/>
                <a:cs typeface="Verdana"/>
              </a:rPr>
              <a:t>».</a:t>
            </a:r>
            <a:r>
              <a:rPr spc="335" dirty="0">
                <a:solidFill>
                  <a:prstClr val="black"/>
                </a:solidFill>
                <a:latin typeface="Verdana"/>
                <a:cs typeface="Verdana"/>
              </a:rPr>
              <a:t> </a:t>
            </a:r>
            <a:r>
              <a:rPr spc="-5" dirty="0">
                <a:solidFill>
                  <a:prstClr val="black"/>
                </a:solidFill>
                <a:latin typeface="Verdana"/>
                <a:cs typeface="Verdana"/>
              </a:rPr>
              <a:t>(Latouche,</a:t>
            </a:r>
            <a:endParaRPr>
              <a:solidFill>
                <a:prstClr val="black"/>
              </a:solidFill>
              <a:latin typeface="Verdana"/>
              <a:cs typeface="Verdana"/>
            </a:endParaRPr>
          </a:p>
          <a:p>
            <a:pPr marL="469900">
              <a:spcBef>
                <a:spcPts val="1085"/>
              </a:spcBef>
            </a:pPr>
            <a:r>
              <a:rPr spc="-5" dirty="0">
                <a:solidFill>
                  <a:prstClr val="black"/>
                </a:solidFill>
                <a:latin typeface="Verdana"/>
                <a:cs typeface="Verdana"/>
              </a:rPr>
              <a:t>2006,</a:t>
            </a:r>
            <a:r>
              <a:rPr spc="5" dirty="0">
                <a:solidFill>
                  <a:prstClr val="black"/>
                </a:solidFill>
                <a:latin typeface="Verdana"/>
                <a:cs typeface="Verdana"/>
              </a:rPr>
              <a:t> </a:t>
            </a:r>
            <a:r>
              <a:rPr spc="-10" dirty="0">
                <a:solidFill>
                  <a:prstClr val="black"/>
                </a:solidFill>
                <a:latin typeface="Verdana"/>
                <a:cs typeface="Verdana"/>
              </a:rPr>
              <a:t>p.</a:t>
            </a:r>
            <a:r>
              <a:rPr spc="-35" dirty="0">
                <a:solidFill>
                  <a:prstClr val="black"/>
                </a:solidFill>
                <a:latin typeface="Verdana"/>
                <a:cs typeface="Verdana"/>
              </a:rPr>
              <a:t> </a:t>
            </a:r>
            <a:r>
              <a:rPr spc="-5" dirty="0">
                <a:solidFill>
                  <a:prstClr val="black"/>
                </a:solidFill>
                <a:latin typeface="Verdana"/>
                <a:cs typeface="Verdana"/>
              </a:rPr>
              <a:t>139).</a:t>
            </a:r>
            <a:endParaRPr>
              <a:solidFill>
                <a:prstClr val="black"/>
              </a:solidFill>
              <a:latin typeface="Verdana"/>
              <a:cs typeface="Verdana"/>
            </a:endParaRPr>
          </a:p>
        </p:txBody>
      </p:sp>
    </p:spTree>
    <p:extLst>
      <p:ext uri="{BB962C8B-B14F-4D97-AF65-F5344CB8AC3E}">
        <p14:creationId xmlns:p14="http://schemas.microsoft.com/office/powerpoint/2010/main" val="42553892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26995" y="246633"/>
            <a:ext cx="7901940" cy="330835"/>
          </a:xfrm>
          <a:prstGeom prst="rect">
            <a:avLst/>
          </a:prstGeom>
        </p:spPr>
        <p:txBody>
          <a:bodyPr vert="horz" wrap="square" lIns="0" tIns="12700" rIns="0" bIns="0" rtlCol="0">
            <a:spAutoFit/>
          </a:bodyPr>
          <a:lstStyle/>
          <a:p>
            <a:pPr marL="12700">
              <a:lnSpc>
                <a:spcPct val="100000"/>
              </a:lnSpc>
              <a:spcBef>
                <a:spcPts val="100"/>
              </a:spcBef>
              <a:tabLst>
                <a:tab pos="2287270" algn="l"/>
              </a:tabLst>
            </a:pPr>
            <a:r>
              <a:rPr i="0" u="heavy" dirty="0">
                <a:uFill>
                  <a:solidFill>
                    <a:srgbClr val="FFFFFF"/>
                  </a:solidFill>
                </a:uFill>
                <a:latin typeface="Verdana"/>
                <a:cs typeface="Verdana"/>
              </a:rPr>
              <a:t>CHAPITRE</a:t>
            </a:r>
            <a:r>
              <a:rPr i="0" u="heavy" spc="-10" dirty="0">
                <a:uFill>
                  <a:solidFill>
                    <a:srgbClr val="FFFFFF"/>
                  </a:solidFill>
                </a:uFill>
                <a:latin typeface="Verdana"/>
                <a:cs typeface="Verdana"/>
              </a:rPr>
              <a:t> </a:t>
            </a:r>
            <a:r>
              <a:rPr i="0" u="heavy" dirty="0">
                <a:uFill>
                  <a:solidFill>
                    <a:srgbClr val="FFFFFF"/>
                  </a:solidFill>
                </a:uFill>
                <a:latin typeface="Verdana"/>
                <a:cs typeface="Verdana"/>
              </a:rPr>
              <a:t>05</a:t>
            </a:r>
            <a:r>
              <a:rPr i="0" u="heavy" spc="-25" dirty="0">
                <a:uFill>
                  <a:solidFill>
                    <a:srgbClr val="FFFFFF"/>
                  </a:solidFill>
                </a:uFill>
                <a:latin typeface="Verdana"/>
                <a:cs typeface="Verdana"/>
              </a:rPr>
              <a:t> </a:t>
            </a:r>
            <a:r>
              <a:rPr i="0" u="heavy" dirty="0">
                <a:uFill>
                  <a:solidFill>
                    <a:srgbClr val="FFFFFF"/>
                  </a:solidFill>
                </a:uFill>
                <a:latin typeface="Verdana"/>
                <a:cs typeface="Verdana"/>
              </a:rPr>
              <a:t>:	</a:t>
            </a:r>
            <a:r>
              <a:rPr dirty="0"/>
              <a:t>PRÉSENTATION</a:t>
            </a:r>
            <a:r>
              <a:rPr spc="-40" dirty="0"/>
              <a:t> </a:t>
            </a:r>
            <a:r>
              <a:rPr dirty="0"/>
              <a:t>DE</a:t>
            </a:r>
            <a:r>
              <a:rPr spc="-60" dirty="0"/>
              <a:t> </a:t>
            </a:r>
            <a:r>
              <a:rPr dirty="0"/>
              <a:t>LA</a:t>
            </a:r>
            <a:r>
              <a:rPr spc="-30" dirty="0"/>
              <a:t> </a:t>
            </a:r>
            <a:r>
              <a:rPr dirty="0"/>
              <a:t>BIBLIOGRAPHIE</a:t>
            </a:r>
          </a:p>
        </p:txBody>
      </p:sp>
      <p:sp>
        <p:nvSpPr>
          <p:cNvPr id="3" name="object 3"/>
          <p:cNvSpPr txBox="1"/>
          <p:nvPr/>
        </p:nvSpPr>
        <p:spPr>
          <a:xfrm>
            <a:off x="197916" y="619992"/>
            <a:ext cx="11758930" cy="6198870"/>
          </a:xfrm>
          <a:prstGeom prst="rect">
            <a:avLst/>
          </a:prstGeom>
        </p:spPr>
        <p:txBody>
          <a:bodyPr vert="horz" wrap="square" lIns="0" tIns="149225" rIns="0" bIns="0" rtlCol="0">
            <a:spAutoFit/>
          </a:bodyPr>
          <a:lstStyle/>
          <a:p>
            <a:pPr marL="12700" algn="just">
              <a:spcBef>
                <a:spcPts val="1175"/>
              </a:spcBef>
            </a:pPr>
            <a:r>
              <a:rPr b="1" u="heavy" dirty="0">
                <a:solidFill>
                  <a:srgbClr val="0000FF"/>
                </a:solidFill>
                <a:uFill>
                  <a:solidFill>
                    <a:srgbClr val="0000FF"/>
                  </a:solidFill>
                </a:uFill>
                <a:latin typeface="Verdana"/>
                <a:cs typeface="Verdana"/>
              </a:rPr>
              <a:t>Les</a:t>
            </a:r>
            <a:r>
              <a:rPr b="1" u="heavy" spc="-25" dirty="0">
                <a:solidFill>
                  <a:srgbClr val="0000FF"/>
                </a:solidFill>
                <a:uFill>
                  <a:solidFill>
                    <a:srgbClr val="0000FF"/>
                  </a:solidFill>
                </a:uFill>
                <a:latin typeface="Verdana"/>
                <a:cs typeface="Verdana"/>
              </a:rPr>
              <a:t> </a:t>
            </a:r>
            <a:r>
              <a:rPr b="1" u="heavy" spc="-5" dirty="0">
                <a:solidFill>
                  <a:srgbClr val="0000FF"/>
                </a:solidFill>
                <a:uFill>
                  <a:solidFill>
                    <a:srgbClr val="0000FF"/>
                  </a:solidFill>
                </a:uFill>
                <a:latin typeface="Verdana"/>
                <a:cs typeface="Verdana"/>
              </a:rPr>
              <a:t>renvois</a:t>
            </a:r>
            <a:r>
              <a:rPr b="1" u="heavy" spc="5" dirty="0">
                <a:solidFill>
                  <a:srgbClr val="0000FF"/>
                </a:solidFill>
                <a:uFill>
                  <a:solidFill>
                    <a:srgbClr val="0000FF"/>
                  </a:solidFill>
                </a:uFill>
                <a:latin typeface="Verdana"/>
                <a:cs typeface="Verdana"/>
              </a:rPr>
              <a:t> </a:t>
            </a:r>
            <a:r>
              <a:rPr b="1" u="heavy" spc="-5" dirty="0">
                <a:solidFill>
                  <a:srgbClr val="0000FF"/>
                </a:solidFill>
                <a:uFill>
                  <a:solidFill>
                    <a:srgbClr val="0000FF"/>
                  </a:solidFill>
                </a:uFill>
                <a:latin typeface="Verdana"/>
                <a:cs typeface="Verdana"/>
              </a:rPr>
              <a:t>bibliographiques</a:t>
            </a:r>
            <a:endParaRPr>
              <a:solidFill>
                <a:prstClr val="black"/>
              </a:solidFill>
              <a:latin typeface="Verdana"/>
              <a:cs typeface="Verdana"/>
            </a:endParaRPr>
          </a:p>
          <a:p>
            <a:pPr marL="355600" marR="6350" indent="-343535" algn="just">
              <a:lnSpc>
                <a:spcPct val="150000"/>
              </a:lnSpc>
              <a:buFont typeface="Wingdings"/>
              <a:buChar char=""/>
              <a:tabLst>
                <a:tab pos="356235" algn="l"/>
              </a:tabLst>
            </a:pPr>
            <a:r>
              <a:rPr spc="-10" dirty="0">
                <a:solidFill>
                  <a:prstClr val="black"/>
                </a:solidFill>
                <a:latin typeface="Verdana"/>
                <a:cs typeface="Verdana"/>
              </a:rPr>
              <a:t>Permettent </a:t>
            </a:r>
            <a:r>
              <a:rPr dirty="0">
                <a:solidFill>
                  <a:prstClr val="black"/>
                </a:solidFill>
                <a:latin typeface="Verdana"/>
                <a:cs typeface="Verdana"/>
              </a:rPr>
              <a:t>de faire le lien entre le corps </a:t>
            </a:r>
            <a:r>
              <a:rPr spc="-5" dirty="0">
                <a:solidFill>
                  <a:prstClr val="black"/>
                </a:solidFill>
                <a:latin typeface="Verdana"/>
                <a:cs typeface="Verdana"/>
              </a:rPr>
              <a:t>du </a:t>
            </a:r>
            <a:r>
              <a:rPr dirty="0">
                <a:solidFill>
                  <a:prstClr val="black"/>
                </a:solidFill>
                <a:latin typeface="Verdana"/>
                <a:cs typeface="Verdana"/>
              </a:rPr>
              <a:t>texte </a:t>
            </a:r>
            <a:r>
              <a:rPr spc="-5" dirty="0">
                <a:solidFill>
                  <a:prstClr val="black"/>
                </a:solidFill>
                <a:latin typeface="Verdana"/>
                <a:cs typeface="Verdana"/>
              </a:rPr>
              <a:t>et </a:t>
            </a:r>
            <a:r>
              <a:rPr dirty="0">
                <a:solidFill>
                  <a:prstClr val="black"/>
                </a:solidFill>
                <a:latin typeface="Verdana"/>
                <a:cs typeface="Verdana"/>
              </a:rPr>
              <a:t>la </a:t>
            </a:r>
            <a:r>
              <a:rPr spc="-5" dirty="0">
                <a:solidFill>
                  <a:prstClr val="black"/>
                </a:solidFill>
                <a:latin typeface="Verdana"/>
                <a:cs typeface="Verdana"/>
              </a:rPr>
              <a:t>bibliographie </a:t>
            </a:r>
            <a:r>
              <a:rPr dirty="0">
                <a:solidFill>
                  <a:prstClr val="black"/>
                </a:solidFill>
                <a:latin typeface="Verdana"/>
                <a:cs typeface="Verdana"/>
              </a:rPr>
              <a:t>: </a:t>
            </a:r>
            <a:r>
              <a:rPr spc="-5" dirty="0">
                <a:solidFill>
                  <a:prstClr val="black"/>
                </a:solidFill>
                <a:latin typeface="Verdana"/>
                <a:cs typeface="Verdana"/>
              </a:rPr>
              <a:t>un </a:t>
            </a:r>
            <a:r>
              <a:rPr dirty="0">
                <a:solidFill>
                  <a:prstClr val="black"/>
                </a:solidFill>
                <a:latin typeface="Verdana"/>
                <a:cs typeface="Verdana"/>
              </a:rPr>
              <a:t>numéro </a:t>
            </a:r>
            <a:r>
              <a:rPr spc="-5" dirty="0">
                <a:solidFill>
                  <a:prstClr val="black"/>
                </a:solidFill>
                <a:latin typeface="Verdana"/>
                <a:cs typeface="Verdana"/>
              </a:rPr>
              <a:t>est attribué </a:t>
            </a:r>
            <a:r>
              <a:rPr dirty="0">
                <a:solidFill>
                  <a:prstClr val="black"/>
                </a:solidFill>
                <a:latin typeface="Verdana"/>
                <a:cs typeface="Verdana"/>
              </a:rPr>
              <a:t>à </a:t>
            </a:r>
            <a:r>
              <a:rPr spc="5" dirty="0">
                <a:solidFill>
                  <a:prstClr val="black"/>
                </a:solidFill>
                <a:latin typeface="Verdana"/>
                <a:cs typeface="Verdana"/>
              </a:rPr>
              <a:t> </a:t>
            </a:r>
            <a:r>
              <a:rPr spc="-5" dirty="0">
                <a:solidFill>
                  <a:prstClr val="black"/>
                </a:solidFill>
                <a:latin typeface="Verdana"/>
                <a:cs typeface="Verdana"/>
              </a:rPr>
              <a:t>chaque référence </a:t>
            </a:r>
            <a:r>
              <a:rPr dirty="0">
                <a:solidFill>
                  <a:prstClr val="black"/>
                </a:solidFill>
                <a:latin typeface="Verdana"/>
                <a:cs typeface="Verdana"/>
              </a:rPr>
              <a:t>; celui-ci </a:t>
            </a:r>
            <a:r>
              <a:rPr spc="-5" dirty="0">
                <a:solidFill>
                  <a:prstClr val="black"/>
                </a:solidFill>
                <a:latin typeface="Verdana"/>
                <a:cs typeface="Verdana"/>
              </a:rPr>
              <a:t>est </a:t>
            </a:r>
            <a:r>
              <a:rPr dirty="0">
                <a:solidFill>
                  <a:prstClr val="black"/>
                </a:solidFill>
                <a:latin typeface="Verdana"/>
                <a:cs typeface="Verdana"/>
              </a:rPr>
              <a:t>alors noté </a:t>
            </a:r>
            <a:r>
              <a:rPr spc="-5" dirty="0">
                <a:solidFill>
                  <a:prstClr val="black"/>
                </a:solidFill>
                <a:latin typeface="Verdana"/>
                <a:cs typeface="Verdana"/>
              </a:rPr>
              <a:t>dans </a:t>
            </a:r>
            <a:r>
              <a:rPr spc="5" dirty="0">
                <a:solidFill>
                  <a:prstClr val="black"/>
                </a:solidFill>
                <a:latin typeface="Verdana"/>
                <a:cs typeface="Verdana"/>
              </a:rPr>
              <a:t>le </a:t>
            </a:r>
            <a:r>
              <a:rPr spc="-5" dirty="0">
                <a:solidFill>
                  <a:prstClr val="black"/>
                </a:solidFill>
                <a:latin typeface="Verdana"/>
                <a:cs typeface="Verdana"/>
              </a:rPr>
              <a:t>corps du </a:t>
            </a:r>
            <a:r>
              <a:rPr dirty="0">
                <a:solidFill>
                  <a:prstClr val="black"/>
                </a:solidFill>
                <a:latin typeface="Verdana"/>
                <a:cs typeface="Verdana"/>
              </a:rPr>
              <a:t>texte </a:t>
            </a:r>
            <a:r>
              <a:rPr spc="-5" dirty="0">
                <a:solidFill>
                  <a:prstClr val="black"/>
                </a:solidFill>
                <a:latin typeface="Verdana"/>
                <a:cs typeface="Verdana"/>
              </a:rPr>
              <a:t>(à </a:t>
            </a:r>
            <a:r>
              <a:rPr dirty="0">
                <a:solidFill>
                  <a:prstClr val="black"/>
                </a:solidFill>
                <a:latin typeface="Verdana"/>
                <a:cs typeface="Verdana"/>
              </a:rPr>
              <a:t>côté de l’idée </a:t>
            </a:r>
            <a:r>
              <a:rPr spc="-5" dirty="0">
                <a:solidFill>
                  <a:prstClr val="black"/>
                </a:solidFill>
                <a:latin typeface="Verdana"/>
                <a:cs typeface="Verdana"/>
              </a:rPr>
              <a:t>qui </a:t>
            </a:r>
            <a:r>
              <a:rPr dirty="0">
                <a:solidFill>
                  <a:prstClr val="black"/>
                </a:solidFill>
                <a:latin typeface="Verdana"/>
                <a:cs typeface="Verdana"/>
              </a:rPr>
              <a:t>s’appuie sur </a:t>
            </a:r>
            <a:r>
              <a:rPr spc="5" dirty="0">
                <a:solidFill>
                  <a:prstClr val="black"/>
                </a:solidFill>
                <a:latin typeface="Verdana"/>
                <a:cs typeface="Verdana"/>
              </a:rPr>
              <a:t> </a:t>
            </a:r>
            <a:r>
              <a:rPr spc="-5" dirty="0">
                <a:solidFill>
                  <a:prstClr val="black"/>
                </a:solidFill>
                <a:latin typeface="Verdana"/>
                <a:cs typeface="Verdana"/>
              </a:rPr>
              <a:t>ladite</a:t>
            </a:r>
            <a:r>
              <a:rPr spc="10" dirty="0">
                <a:solidFill>
                  <a:prstClr val="black"/>
                </a:solidFill>
                <a:latin typeface="Verdana"/>
                <a:cs typeface="Verdana"/>
              </a:rPr>
              <a:t> </a:t>
            </a:r>
            <a:r>
              <a:rPr spc="-5" dirty="0">
                <a:solidFill>
                  <a:prstClr val="black"/>
                </a:solidFill>
                <a:latin typeface="Verdana"/>
                <a:cs typeface="Verdana"/>
              </a:rPr>
              <a:t>référence),</a:t>
            </a:r>
            <a:r>
              <a:rPr spc="5" dirty="0">
                <a:solidFill>
                  <a:prstClr val="black"/>
                </a:solidFill>
                <a:latin typeface="Verdana"/>
                <a:cs typeface="Verdana"/>
              </a:rPr>
              <a:t> </a:t>
            </a:r>
            <a:r>
              <a:rPr dirty="0">
                <a:solidFill>
                  <a:prstClr val="black"/>
                </a:solidFill>
                <a:latin typeface="Verdana"/>
                <a:cs typeface="Verdana"/>
              </a:rPr>
              <a:t>ainsi</a:t>
            </a:r>
            <a:r>
              <a:rPr spc="-5" dirty="0">
                <a:solidFill>
                  <a:prstClr val="black"/>
                </a:solidFill>
                <a:latin typeface="Verdana"/>
                <a:cs typeface="Verdana"/>
              </a:rPr>
              <a:t> qu’au</a:t>
            </a:r>
            <a:r>
              <a:rPr spc="15" dirty="0">
                <a:solidFill>
                  <a:prstClr val="black"/>
                </a:solidFill>
                <a:latin typeface="Verdana"/>
                <a:cs typeface="Verdana"/>
              </a:rPr>
              <a:t> </a:t>
            </a:r>
            <a:r>
              <a:rPr spc="-5" dirty="0">
                <a:solidFill>
                  <a:prstClr val="black"/>
                </a:solidFill>
                <a:latin typeface="Verdana"/>
                <a:cs typeface="Verdana"/>
              </a:rPr>
              <a:t>sein</a:t>
            </a:r>
            <a:r>
              <a:rPr spc="5" dirty="0">
                <a:solidFill>
                  <a:prstClr val="black"/>
                </a:solidFill>
                <a:latin typeface="Verdana"/>
                <a:cs typeface="Verdana"/>
              </a:rPr>
              <a:t> </a:t>
            </a:r>
            <a:r>
              <a:rPr spc="-5" dirty="0">
                <a:solidFill>
                  <a:prstClr val="black"/>
                </a:solidFill>
                <a:latin typeface="Verdana"/>
                <a:cs typeface="Verdana"/>
              </a:rPr>
              <a:t>de</a:t>
            </a:r>
            <a:r>
              <a:rPr spc="20" dirty="0">
                <a:solidFill>
                  <a:prstClr val="black"/>
                </a:solidFill>
                <a:latin typeface="Verdana"/>
                <a:cs typeface="Verdana"/>
              </a:rPr>
              <a:t> </a:t>
            </a:r>
            <a:r>
              <a:rPr spc="5" dirty="0">
                <a:solidFill>
                  <a:prstClr val="black"/>
                </a:solidFill>
                <a:latin typeface="Verdana"/>
                <a:cs typeface="Verdana"/>
              </a:rPr>
              <a:t>la</a:t>
            </a:r>
            <a:r>
              <a:rPr spc="-10" dirty="0">
                <a:solidFill>
                  <a:prstClr val="black"/>
                </a:solidFill>
                <a:latin typeface="Verdana"/>
                <a:cs typeface="Verdana"/>
              </a:rPr>
              <a:t> </a:t>
            </a:r>
            <a:r>
              <a:rPr spc="-5" dirty="0">
                <a:solidFill>
                  <a:prstClr val="black"/>
                </a:solidFill>
                <a:latin typeface="Verdana"/>
                <a:cs typeface="Verdana"/>
              </a:rPr>
              <a:t>bibliographie</a:t>
            </a:r>
            <a:r>
              <a:rPr spc="10" dirty="0">
                <a:solidFill>
                  <a:prstClr val="black"/>
                </a:solidFill>
                <a:latin typeface="Verdana"/>
                <a:cs typeface="Verdana"/>
              </a:rPr>
              <a:t> </a:t>
            </a:r>
            <a:r>
              <a:rPr spc="-5" dirty="0">
                <a:solidFill>
                  <a:prstClr val="black"/>
                </a:solidFill>
                <a:latin typeface="Verdana"/>
                <a:cs typeface="Verdana"/>
              </a:rPr>
              <a:t>(face</a:t>
            </a:r>
            <a:r>
              <a:rPr spc="10" dirty="0">
                <a:solidFill>
                  <a:prstClr val="black"/>
                </a:solidFill>
                <a:latin typeface="Verdana"/>
                <a:cs typeface="Verdana"/>
              </a:rPr>
              <a:t> </a:t>
            </a:r>
            <a:r>
              <a:rPr dirty="0">
                <a:solidFill>
                  <a:prstClr val="black"/>
                </a:solidFill>
                <a:latin typeface="Verdana"/>
                <a:cs typeface="Verdana"/>
              </a:rPr>
              <a:t>à</a:t>
            </a:r>
            <a:r>
              <a:rPr spc="-5" dirty="0">
                <a:solidFill>
                  <a:prstClr val="black"/>
                </a:solidFill>
                <a:latin typeface="Verdana"/>
                <a:cs typeface="Verdana"/>
              </a:rPr>
              <a:t> </a:t>
            </a:r>
            <a:r>
              <a:rPr spc="5" dirty="0">
                <a:solidFill>
                  <a:prstClr val="black"/>
                </a:solidFill>
                <a:latin typeface="Verdana"/>
                <a:cs typeface="Verdana"/>
              </a:rPr>
              <a:t>la</a:t>
            </a:r>
            <a:r>
              <a:rPr dirty="0">
                <a:solidFill>
                  <a:prstClr val="black"/>
                </a:solidFill>
                <a:latin typeface="Verdana"/>
                <a:cs typeface="Verdana"/>
              </a:rPr>
              <a:t> même</a:t>
            </a:r>
            <a:r>
              <a:rPr spc="5" dirty="0">
                <a:solidFill>
                  <a:prstClr val="black"/>
                </a:solidFill>
                <a:latin typeface="Verdana"/>
                <a:cs typeface="Verdana"/>
              </a:rPr>
              <a:t> </a:t>
            </a:r>
            <a:r>
              <a:rPr spc="-5" dirty="0">
                <a:solidFill>
                  <a:prstClr val="black"/>
                </a:solidFill>
                <a:latin typeface="Verdana"/>
                <a:cs typeface="Verdana"/>
              </a:rPr>
              <a:t>référence).</a:t>
            </a:r>
            <a:endParaRPr>
              <a:solidFill>
                <a:prstClr val="black"/>
              </a:solidFill>
              <a:latin typeface="Verdana"/>
              <a:cs typeface="Verdana"/>
            </a:endParaRPr>
          </a:p>
          <a:p>
            <a:pPr marL="927100" algn="just">
              <a:spcBef>
                <a:spcPts val="1080"/>
              </a:spcBef>
            </a:pPr>
            <a:r>
              <a:rPr spc="-5" dirty="0">
                <a:solidFill>
                  <a:prstClr val="black"/>
                </a:solidFill>
                <a:latin typeface="Verdana"/>
                <a:cs typeface="Verdana"/>
              </a:rPr>
              <a:t>Cette</a:t>
            </a:r>
            <a:r>
              <a:rPr spc="85" dirty="0">
                <a:solidFill>
                  <a:prstClr val="black"/>
                </a:solidFill>
                <a:latin typeface="Verdana"/>
                <a:cs typeface="Verdana"/>
              </a:rPr>
              <a:t> </a:t>
            </a:r>
            <a:r>
              <a:rPr dirty="0">
                <a:solidFill>
                  <a:prstClr val="black"/>
                </a:solidFill>
                <a:latin typeface="Verdana"/>
                <a:cs typeface="Verdana"/>
              </a:rPr>
              <a:t>dernière</a:t>
            </a:r>
            <a:r>
              <a:rPr spc="75" dirty="0">
                <a:solidFill>
                  <a:prstClr val="black"/>
                </a:solidFill>
                <a:latin typeface="Verdana"/>
                <a:cs typeface="Verdana"/>
              </a:rPr>
              <a:t> </a:t>
            </a:r>
            <a:r>
              <a:rPr spc="-5" dirty="0">
                <a:solidFill>
                  <a:prstClr val="black"/>
                </a:solidFill>
                <a:latin typeface="Verdana"/>
                <a:cs typeface="Verdana"/>
              </a:rPr>
              <a:t>étape</a:t>
            </a:r>
            <a:r>
              <a:rPr spc="85" dirty="0">
                <a:solidFill>
                  <a:prstClr val="black"/>
                </a:solidFill>
                <a:latin typeface="Verdana"/>
                <a:cs typeface="Verdana"/>
              </a:rPr>
              <a:t> </a:t>
            </a:r>
            <a:r>
              <a:rPr dirty="0">
                <a:solidFill>
                  <a:prstClr val="black"/>
                </a:solidFill>
                <a:latin typeface="Verdana"/>
                <a:cs typeface="Verdana"/>
              </a:rPr>
              <a:t>établit</a:t>
            </a:r>
            <a:r>
              <a:rPr spc="80" dirty="0">
                <a:solidFill>
                  <a:prstClr val="black"/>
                </a:solidFill>
                <a:latin typeface="Verdana"/>
                <a:cs typeface="Verdana"/>
              </a:rPr>
              <a:t> </a:t>
            </a:r>
            <a:r>
              <a:rPr dirty="0">
                <a:solidFill>
                  <a:prstClr val="black"/>
                </a:solidFill>
                <a:latin typeface="Verdana"/>
                <a:cs typeface="Verdana"/>
              </a:rPr>
              <a:t>un</a:t>
            </a:r>
            <a:r>
              <a:rPr spc="75" dirty="0">
                <a:solidFill>
                  <a:prstClr val="black"/>
                </a:solidFill>
                <a:latin typeface="Verdana"/>
                <a:cs typeface="Verdana"/>
              </a:rPr>
              <a:t> </a:t>
            </a:r>
            <a:r>
              <a:rPr dirty="0">
                <a:solidFill>
                  <a:prstClr val="black"/>
                </a:solidFill>
                <a:latin typeface="Verdana"/>
                <a:cs typeface="Verdana"/>
              </a:rPr>
              <a:t>lien</a:t>
            </a:r>
            <a:r>
              <a:rPr spc="80" dirty="0">
                <a:solidFill>
                  <a:prstClr val="black"/>
                </a:solidFill>
                <a:latin typeface="Verdana"/>
                <a:cs typeface="Verdana"/>
              </a:rPr>
              <a:t> </a:t>
            </a:r>
            <a:r>
              <a:rPr spc="-5" dirty="0">
                <a:solidFill>
                  <a:prstClr val="black"/>
                </a:solidFill>
                <a:latin typeface="Verdana"/>
                <a:cs typeface="Verdana"/>
              </a:rPr>
              <a:t>entre</a:t>
            </a:r>
            <a:r>
              <a:rPr spc="65" dirty="0">
                <a:solidFill>
                  <a:prstClr val="black"/>
                </a:solidFill>
                <a:latin typeface="Verdana"/>
                <a:cs typeface="Verdana"/>
              </a:rPr>
              <a:t> </a:t>
            </a:r>
            <a:r>
              <a:rPr spc="5" dirty="0">
                <a:solidFill>
                  <a:prstClr val="black"/>
                </a:solidFill>
                <a:latin typeface="Verdana"/>
                <a:cs typeface="Verdana"/>
              </a:rPr>
              <a:t>le</a:t>
            </a:r>
            <a:r>
              <a:rPr spc="75" dirty="0">
                <a:solidFill>
                  <a:prstClr val="black"/>
                </a:solidFill>
                <a:latin typeface="Verdana"/>
                <a:cs typeface="Verdana"/>
              </a:rPr>
              <a:t> </a:t>
            </a:r>
            <a:r>
              <a:rPr spc="-5" dirty="0">
                <a:solidFill>
                  <a:prstClr val="black"/>
                </a:solidFill>
                <a:latin typeface="Verdana"/>
                <a:cs typeface="Verdana"/>
              </a:rPr>
              <a:t>corps</a:t>
            </a:r>
            <a:r>
              <a:rPr spc="70" dirty="0">
                <a:solidFill>
                  <a:prstClr val="black"/>
                </a:solidFill>
                <a:latin typeface="Verdana"/>
                <a:cs typeface="Verdana"/>
              </a:rPr>
              <a:t> </a:t>
            </a:r>
            <a:r>
              <a:rPr dirty="0">
                <a:solidFill>
                  <a:prstClr val="black"/>
                </a:solidFill>
                <a:latin typeface="Verdana"/>
                <a:cs typeface="Verdana"/>
              </a:rPr>
              <a:t>du</a:t>
            </a:r>
            <a:r>
              <a:rPr spc="80" dirty="0">
                <a:solidFill>
                  <a:prstClr val="black"/>
                </a:solidFill>
                <a:latin typeface="Verdana"/>
                <a:cs typeface="Verdana"/>
              </a:rPr>
              <a:t> </a:t>
            </a:r>
            <a:r>
              <a:rPr spc="-5" dirty="0">
                <a:solidFill>
                  <a:prstClr val="black"/>
                </a:solidFill>
                <a:latin typeface="Verdana"/>
                <a:cs typeface="Verdana"/>
              </a:rPr>
              <a:t>texte</a:t>
            </a:r>
            <a:r>
              <a:rPr spc="70" dirty="0">
                <a:solidFill>
                  <a:prstClr val="black"/>
                </a:solidFill>
                <a:latin typeface="Verdana"/>
                <a:cs typeface="Verdana"/>
              </a:rPr>
              <a:t> </a:t>
            </a:r>
            <a:r>
              <a:rPr spc="-5" dirty="0">
                <a:solidFill>
                  <a:prstClr val="black"/>
                </a:solidFill>
                <a:latin typeface="Verdana"/>
                <a:cs typeface="Verdana"/>
              </a:rPr>
              <a:t>(rapport</a:t>
            </a:r>
            <a:r>
              <a:rPr spc="75" dirty="0">
                <a:solidFill>
                  <a:prstClr val="black"/>
                </a:solidFill>
                <a:latin typeface="Verdana"/>
                <a:cs typeface="Verdana"/>
              </a:rPr>
              <a:t> </a:t>
            </a:r>
            <a:r>
              <a:rPr dirty="0">
                <a:solidFill>
                  <a:prstClr val="black"/>
                </a:solidFill>
                <a:latin typeface="Verdana"/>
                <a:cs typeface="Verdana"/>
              </a:rPr>
              <a:t>/</a:t>
            </a:r>
            <a:r>
              <a:rPr spc="70" dirty="0">
                <a:solidFill>
                  <a:prstClr val="black"/>
                </a:solidFill>
                <a:latin typeface="Verdana"/>
                <a:cs typeface="Verdana"/>
              </a:rPr>
              <a:t> </a:t>
            </a:r>
            <a:r>
              <a:rPr spc="-5" dirty="0">
                <a:solidFill>
                  <a:prstClr val="black"/>
                </a:solidFill>
                <a:latin typeface="Verdana"/>
                <a:cs typeface="Verdana"/>
              </a:rPr>
              <a:t>étude</a:t>
            </a:r>
            <a:r>
              <a:rPr spc="70" dirty="0">
                <a:solidFill>
                  <a:prstClr val="black"/>
                </a:solidFill>
                <a:latin typeface="Verdana"/>
                <a:cs typeface="Verdana"/>
              </a:rPr>
              <a:t> </a:t>
            </a:r>
            <a:r>
              <a:rPr dirty="0">
                <a:solidFill>
                  <a:prstClr val="black"/>
                </a:solidFill>
                <a:latin typeface="Verdana"/>
                <a:cs typeface="Verdana"/>
              </a:rPr>
              <a:t>/</a:t>
            </a:r>
            <a:r>
              <a:rPr spc="85" dirty="0">
                <a:solidFill>
                  <a:prstClr val="black"/>
                </a:solidFill>
                <a:latin typeface="Verdana"/>
                <a:cs typeface="Verdana"/>
              </a:rPr>
              <a:t> </a:t>
            </a:r>
            <a:r>
              <a:rPr spc="-5" dirty="0">
                <a:solidFill>
                  <a:prstClr val="black"/>
                </a:solidFill>
                <a:latin typeface="Verdana"/>
                <a:cs typeface="Verdana"/>
              </a:rPr>
              <a:t>synthèse)</a:t>
            </a:r>
            <a:r>
              <a:rPr spc="70" dirty="0">
                <a:solidFill>
                  <a:prstClr val="black"/>
                </a:solidFill>
                <a:latin typeface="Verdana"/>
                <a:cs typeface="Verdana"/>
              </a:rPr>
              <a:t> </a:t>
            </a:r>
            <a:r>
              <a:rPr dirty="0">
                <a:solidFill>
                  <a:prstClr val="black"/>
                </a:solidFill>
                <a:latin typeface="Verdana"/>
                <a:cs typeface="Verdana"/>
              </a:rPr>
              <a:t>et</a:t>
            </a:r>
            <a:r>
              <a:rPr spc="85" dirty="0">
                <a:solidFill>
                  <a:prstClr val="black"/>
                </a:solidFill>
                <a:latin typeface="Verdana"/>
                <a:cs typeface="Verdana"/>
              </a:rPr>
              <a:t> </a:t>
            </a:r>
            <a:r>
              <a:rPr spc="10" dirty="0">
                <a:solidFill>
                  <a:prstClr val="black"/>
                </a:solidFill>
                <a:latin typeface="Verdana"/>
                <a:cs typeface="Verdana"/>
              </a:rPr>
              <a:t>la</a:t>
            </a:r>
            <a:endParaRPr>
              <a:solidFill>
                <a:prstClr val="black"/>
              </a:solidFill>
              <a:latin typeface="Verdana"/>
              <a:cs typeface="Verdana"/>
            </a:endParaRPr>
          </a:p>
          <a:p>
            <a:pPr marL="12700">
              <a:spcBef>
                <a:spcPts val="1080"/>
              </a:spcBef>
            </a:pPr>
            <a:r>
              <a:rPr spc="-5" dirty="0">
                <a:solidFill>
                  <a:prstClr val="black"/>
                </a:solidFill>
                <a:latin typeface="Verdana"/>
                <a:cs typeface="Verdana"/>
              </a:rPr>
              <a:t>bibliographie.</a:t>
            </a:r>
            <a:endParaRPr>
              <a:solidFill>
                <a:prstClr val="black"/>
              </a:solidFill>
              <a:latin typeface="Verdana"/>
              <a:cs typeface="Verdana"/>
            </a:endParaRPr>
          </a:p>
          <a:p>
            <a:pPr marL="12700" marR="6985">
              <a:lnSpc>
                <a:spcPct val="150000"/>
              </a:lnSpc>
              <a:tabLst>
                <a:tab pos="442595" algn="l"/>
                <a:tab pos="1035050" algn="l"/>
                <a:tab pos="1443990" algn="l"/>
                <a:tab pos="1776095" algn="l"/>
                <a:tab pos="3379470" algn="l"/>
                <a:tab pos="3612515" algn="l"/>
                <a:tab pos="4255770" algn="l"/>
                <a:tab pos="4523740" algn="l"/>
                <a:tab pos="5598795" algn="l"/>
                <a:tab pos="6127750" algn="l"/>
                <a:tab pos="7461250" algn="l"/>
                <a:tab pos="8401685" algn="l"/>
                <a:tab pos="8820785" algn="l"/>
                <a:tab pos="9836150" algn="l"/>
                <a:tab pos="10309860" algn="l"/>
                <a:tab pos="11139170" algn="l"/>
              </a:tabLst>
            </a:pPr>
            <a:r>
              <a:rPr u="heavy" spc="-10" dirty="0">
                <a:solidFill>
                  <a:srgbClr val="CC0066"/>
                </a:solidFill>
                <a:uFill>
                  <a:solidFill>
                    <a:srgbClr val="CC0066"/>
                  </a:solidFill>
                </a:uFill>
                <a:latin typeface="Verdana"/>
                <a:cs typeface="Verdana"/>
              </a:rPr>
              <a:t>A</a:t>
            </a:r>
            <a:r>
              <a:rPr u="heavy" dirty="0">
                <a:solidFill>
                  <a:srgbClr val="CC0066"/>
                </a:solidFill>
                <a:uFill>
                  <a:solidFill>
                    <a:srgbClr val="CC0066"/>
                  </a:solidFill>
                </a:uFill>
                <a:latin typeface="Verdana"/>
                <a:cs typeface="Verdana"/>
              </a:rPr>
              <a:t>u	s</a:t>
            </a:r>
            <a:r>
              <a:rPr u="heavy" spc="-10" dirty="0">
                <a:solidFill>
                  <a:srgbClr val="CC0066"/>
                </a:solidFill>
                <a:uFill>
                  <a:solidFill>
                    <a:srgbClr val="CC0066"/>
                  </a:solidFill>
                </a:uFill>
                <a:latin typeface="Verdana"/>
                <a:cs typeface="Verdana"/>
              </a:rPr>
              <a:t>e</a:t>
            </a:r>
            <a:r>
              <a:rPr u="heavy" spc="5" dirty="0">
                <a:solidFill>
                  <a:srgbClr val="CC0066"/>
                </a:solidFill>
                <a:uFill>
                  <a:solidFill>
                    <a:srgbClr val="CC0066"/>
                  </a:solidFill>
                </a:uFill>
                <a:latin typeface="Verdana"/>
                <a:cs typeface="Verdana"/>
              </a:rPr>
              <a:t>i</a:t>
            </a:r>
            <a:r>
              <a:rPr u="heavy" dirty="0">
                <a:solidFill>
                  <a:srgbClr val="CC0066"/>
                </a:solidFill>
                <a:uFill>
                  <a:solidFill>
                    <a:srgbClr val="CC0066"/>
                  </a:solidFill>
                </a:uFill>
                <a:latin typeface="Verdana"/>
                <a:cs typeface="Verdana"/>
              </a:rPr>
              <a:t>n	</a:t>
            </a:r>
            <a:r>
              <a:rPr u="heavy" spc="5" dirty="0">
                <a:solidFill>
                  <a:srgbClr val="CC0066"/>
                </a:solidFill>
                <a:uFill>
                  <a:solidFill>
                    <a:srgbClr val="CC0066"/>
                  </a:solidFill>
                </a:uFill>
                <a:latin typeface="Verdana"/>
                <a:cs typeface="Verdana"/>
              </a:rPr>
              <a:t>d</a:t>
            </a:r>
            <a:r>
              <a:rPr u="heavy" dirty="0">
                <a:solidFill>
                  <a:srgbClr val="CC0066"/>
                </a:solidFill>
                <a:uFill>
                  <a:solidFill>
                    <a:srgbClr val="CC0066"/>
                  </a:solidFill>
                </a:uFill>
                <a:latin typeface="Verdana"/>
                <a:cs typeface="Verdana"/>
              </a:rPr>
              <a:t>e	</a:t>
            </a:r>
            <a:r>
              <a:rPr u="heavy" spc="20" dirty="0">
                <a:solidFill>
                  <a:srgbClr val="CC0066"/>
                </a:solidFill>
                <a:uFill>
                  <a:solidFill>
                    <a:srgbClr val="CC0066"/>
                  </a:solidFill>
                </a:uFill>
                <a:latin typeface="Verdana"/>
                <a:cs typeface="Verdana"/>
              </a:rPr>
              <a:t>l</a:t>
            </a:r>
            <a:r>
              <a:rPr u="heavy" dirty="0">
                <a:solidFill>
                  <a:srgbClr val="CC0066"/>
                </a:solidFill>
                <a:uFill>
                  <a:solidFill>
                    <a:srgbClr val="CC0066"/>
                  </a:solidFill>
                </a:uFill>
                <a:latin typeface="Verdana"/>
                <a:cs typeface="Verdana"/>
              </a:rPr>
              <a:t>a	</a:t>
            </a:r>
            <a:r>
              <a:rPr u="heavy" spc="-10" dirty="0">
                <a:solidFill>
                  <a:srgbClr val="CC0066"/>
                </a:solidFill>
                <a:uFill>
                  <a:solidFill>
                    <a:srgbClr val="CC0066"/>
                  </a:solidFill>
                </a:uFill>
                <a:latin typeface="Verdana"/>
                <a:cs typeface="Verdana"/>
              </a:rPr>
              <a:t>b</a:t>
            </a:r>
            <a:r>
              <a:rPr u="heavy" spc="5" dirty="0">
                <a:solidFill>
                  <a:srgbClr val="CC0066"/>
                </a:solidFill>
                <a:uFill>
                  <a:solidFill>
                    <a:srgbClr val="CC0066"/>
                  </a:solidFill>
                </a:uFill>
                <a:latin typeface="Verdana"/>
                <a:cs typeface="Verdana"/>
              </a:rPr>
              <a:t>i</a:t>
            </a:r>
            <a:r>
              <a:rPr u="heavy" spc="-10" dirty="0">
                <a:solidFill>
                  <a:srgbClr val="CC0066"/>
                </a:solidFill>
                <a:uFill>
                  <a:solidFill>
                    <a:srgbClr val="CC0066"/>
                  </a:solidFill>
                </a:uFill>
                <a:latin typeface="Verdana"/>
                <a:cs typeface="Verdana"/>
              </a:rPr>
              <a:t>b</a:t>
            </a:r>
            <a:r>
              <a:rPr u="heavy" spc="5" dirty="0">
                <a:solidFill>
                  <a:srgbClr val="CC0066"/>
                </a:solidFill>
                <a:uFill>
                  <a:solidFill>
                    <a:srgbClr val="CC0066"/>
                  </a:solidFill>
                </a:uFill>
                <a:latin typeface="Verdana"/>
                <a:cs typeface="Verdana"/>
              </a:rPr>
              <a:t>li</a:t>
            </a:r>
            <a:r>
              <a:rPr u="heavy" dirty="0">
                <a:solidFill>
                  <a:srgbClr val="CC0066"/>
                </a:solidFill>
                <a:uFill>
                  <a:solidFill>
                    <a:srgbClr val="CC0066"/>
                  </a:solidFill>
                </a:uFill>
                <a:latin typeface="Verdana"/>
                <a:cs typeface="Verdana"/>
              </a:rPr>
              <a:t>o</a:t>
            </a:r>
            <a:r>
              <a:rPr u="heavy" spc="-10" dirty="0">
                <a:solidFill>
                  <a:srgbClr val="CC0066"/>
                </a:solidFill>
                <a:uFill>
                  <a:solidFill>
                    <a:srgbClr val="CC0066"/>
                  </a:solidFill>
                </a:uFill>
                <a:latin typeface="Verdana"/>
                <a:cs typeface="Verdana"/>
              </a:rPr>
              <a:t>g</a:t>
            </a:r>
            <a:r>
              <a:rPr u="heavy" spc="-40" dirty="0">
                <a:solidFill>
                  <a:srgbClr val="CC0066"/>
                </a:solidFill>
                <a:uFill>
                  <a:solidFill>
                    <a:srgbClr val="CC0066"/>
                  </a:solidFill>
                </a:uFill>
                <a:latin typeface="Verdana"/>
                <a:cs typeface="Verdana"/>
              </a:rPr>
              <a:t>r</a:t>
            </a:r>
            <a:r>
              <a:rPr u="heavy" dirty="0">
                <a:solidFill>
                  <a:srgbClr val="CC0066"/>
                </a:solidFill>
                <a:uFill>
                  <a:solidFill>
                    <a:srgbClr val="CC0066"/>
                  </a:solidFill>
                </a:uFill>
                <a:latin typeface="Verdana"/>
                <a:cs typeface="Verdana"/>
              </a:rPr>
              <a:t>a</a:t>
            </a:r>
            <a:r>
              <a:rPr u="heavy" spc="-10" dirty="0">
                <a:solidFill>
                  <a:srgbClr val="CC0066"/>
                </a:solidFill>
                <a:uFill>
                  <a:solidFill>
                    <a:srgbClr val="CC0066"/>
                  </a:solidFill>
                </a:uFill>
                <a:latin typeface="Verdana"/>
                <a:cs typeface="Verdana"/>
              </a:rPr>
              <a:t>p</a:t>
            </a:r>
            <a:r>
              <a:rPr u="heavy" spc="10" dirty="0">
                <a:solidFill>
                  <a:srgbClr val="CC0066"/>
                </a:solidFill>
                <a:uFill>
                  <a:solidFill>
                    <a:srgbClr val="CC0066"/>
                  </a:solidFill>
                </a:uFill>
                <a:latin typeface="Verdana"/>
                <a:cs typeface="Verdana"/>
              </a:rPr>
              <a:t>h</a:t>
            </a:r>
            <a:r>
              <a:rPr u="heavy" spc="5" dirty="0">
                <a:solidFill>
                  <a:srgbClr val="CC0066"/>
                </a:solidFill>
                <a:uFill>
                  <a:solidFill>
                    <a:srgbClr val="CC0066"/>
                  </a:solidFill>
                </a:uFill>
                <a:latin typeface="Verdana"/>
                <a:cs typeface="Verdana"/>
              </a:rPr>
              <a:t>i</a:t>
            </a:r>
            <a:r>
              <a:rPr u="heavy" dirty="0">
                <a:solidFill>
                  <a:srgbClr val="CC0066"/>
                </a:solidFill>
                <a:uFill>
                  <a:solidFill>
                    <a:srgbClr val="CC0066"/>
                  </a:solidFill>
                </a:uFill>
                <a:latin typeface="Verdana"/>
                <a:cs typeface="Verdana"/>
              </a:rPr>
              <a:t>e	:</a:t>
            </a:r>
            <a:r>
              <a:rPr dirty="0">
                <a:solidFill>
                  <a:srgbClr val="CC0066"/>
                </a:solidFill>
                <a:latin typeface="Verdana"/>
                <a:cs typeface="Verdana"/>
              </a:rPr>
              <a:t>	</a:t>
            </a:r>
            <a:r>
              <a:rPr spc="-90" dirty="0">
                <a:solidFill>
                  <a:prstClr val="black"/>
                </a:solidFill>
                <a:latin typeface="Verdana"/>
                <a:cs typeface="Verdana"/>
              </a:rPr>
              <a:t>F</a:t>
            </a:r>
            <a:r>
              <a:rPr dirty="0">
                <a:solidFill>
                  <a:prstClr val="black"/>
                </a:solidFill>
                <a:latin typeface="Verdana"/>
                <a:cs typeface="Verdana"/>
              </a:rPr>
              <a:t>ace	à	chacune	</a:t>
            </a:r>
            <a:r>
              <a:rPr spc="5" dirty="0">
                <a:solidFill>
                  <a:prstClr val="black"/>
                </a:solidFill>
                <a:latin typeface="Verdana"/>
                <a:cs typeface="Verdana"/>
              </a:rPr>
              <a:t>d</a:t>
            </a:r>
            <a:r>
              <a:rPr dirty="0">
                <a:solidFill>
                  <a:prstClr val="black"/>
                </a:solidFill>
                <a:latin typeface="Verdana"/>
                <a:cs typeface="Verdana"/>
              </a:rPr>
              <a:t>es	r</a:t>
            </a:r>
            <a:r>
              <a:rPr spc="-5" dirty="0">
                <a:solidFill>
                  <a:prstClr val="black"/>
                </a:solidFill>
                <a:latin typeface="Verdana"/>
                <a:cs typeface="Verdana"/>
              </a:rPr>
              <a:t>é</a:t>
            </a:r>
            <a:r>
              <a:rPr dirty="0">
                <a:solidFill>
                  <a:prstClr val="black"/>
                </a:solidFill>
                <a:latin typeface="Verdana"/>
                <a:cs typeface="Verdana"/>
              </a:rPr>
              <a:t>fér</a:t>
            </a:r>
            <a:r>
              <a:rPr spc="-10" dirty="0">
                <a:solidFill>
                  <a:prstClr val="black"/>
                </a:solidFill>
                <a:latin typeface="Verdana"/>
                <a:cs typeface="Verdana"/>
              </a:rPr>
              <a:t>e</a:t>
            </a:r>
            <a:r>
              <a:rPr dirty="0">
                <a:solidFill>
                  <a:prstClr val="black"/>
                </a:solidFill>
                <a:latin typeface="Verdana"/>
                <a:cs typeface="Verdana"/>
              </a:rPr>
              <a:t>n</a:t>
            </a:r>
            <a:r>
              <a:rPr spc="5" dirty="0">
                <a:solidFill>
                  <a:prstClr val="black"/>
                </a:solidFill>
                <a:latin typeface="Verdana"/>
                <a:cs typeface="Verdana"/>
              </a:rPr>
              <a:t>c</a:t>
            </a:r>
            <a:r>
              <a:rPr dirty="0">
                <a:solidFill>
                  <a:prstClr val="black"/>
                </a:solidFill>
                <a:latin typeface="Verdana"/>
                <a:cs typeface="Verdana"/>
              </a:rPr>
              <a:t>es	</a:t>
            </a:r>
            <a:r>
              <a:rPr spc="5" dirty="0">
                <a:solidFill>
                  <a:prstClr val="black"/>
                </a:solidFill>
                <a:latin typeface="Verdana"/>
                <a:cs typeface="Verdana"/>
              </a:rPr>
              <a:t>li</a:t>
            </a:r>
            <a:r>
              <a:rPr dirty="0">
                <a:solidFill>
                  <a:prstClr val="black"/>
                </a:solidFill>
                <a:latin typeface="Verdana"/>
                <a:cs typeface="Verdana"/>
              </a:rPr>
              <a:t>st</a:t>
            </a:r>
            <a:r>
              <a:rPr spc="-10" dirty="0">
                <a:solidFill>
                  <a:prstClr val="black"/>
                </a:solidFill>
                <a:latin typeface="Verdana"/>
                <a:cs typeface="Verdana"/>
              </a:rPr>
              <a:t>é</a:t>
            </a:r>
            <a:r>
              <a:rPr dirty="0">
                <a:solidFill>
                  <a:prstClr val="black"/>
                </a:solidFill>
                <a:latin typeface="Verdana"/>
                <a:cs typeface="Verdana"/>
              </a:rPr>
              <a:t>e</a:t>
            </a:r>
            <a:r>
              <a:rPr spc="-10" dirty="0">
                <a:solidFill>
                  <a:prstClr val="black"/>
                </a:solidFill>
                <a:latin typeface="Verdana"/>
                <a:cs typeface="Verdana"/>
              </a:rPr>
              <a:t>s</a:t>
            </a:r>
            <a:r>
              <a:rPr dirty="0">
                <a:solidFill>
                  <a:prstClr val="black"/>
                </a:solidFill>
                <a:latin typeface="Verdana"/>
                <a:cs typeface="Verdana"/>
              </a:rPr>
              <a:t>,	un	</a:t>
            </a:r>
            <a:r>
              <a:rPr spc="10" dirty="0">
                <a:solidFill>
                  <a:prstClr val="black"/>
                </a:solidFill>
                <a:latin typeface="Verdana"/>
                <a:cs typeface="Verdana"/>
              </a:rPr>
              <a:t>n</a:t>
            </a:r>
            <a:r>
              <a:rPr dirty="0">
                <a:solidFill>
                  <a:prstClr val="black"/>
                </a:solidFill>
                <a:latin typeface="Verdana"/>
                <a:cs typeface="Verdana"/>
              </a:rPr>
              <a:t>uméro	e</a:t>
            </a:r>
            <a:r>
              <a:rPr spc="-10" dirty="0">
                <a:solidFill>
                  <a:prstClr val="black"/>
                </a:solidFill>
                <a:latin typeface="Verdana"/>
                <a:cs typeface="Verdana"/>
              </a:rPr>
              <a:t>s</a:t>
            </a:r>
            <a:r>
              <a:rPr dirty="0">
                <a:solidFill>
                  <a:prstClr val="black"/>
                </a:solidFill>
                <a:latin typeface="Verdana"/>
                <a:cs typeface="Verdana"/>
              </a:rPr>
              <a:t>t	</a:t>
            </a:r>
            <a:r>
              <a:rPr spc="5" dirty="0">
                <a:solidFill>
                  <a:prstClr val="black"/>
                </a:solidFill>
                <a:latin typeface="Verdana"/>
                <a:cs typeface="Verdana"/>
              </a:rPr>
              <a:t>i</a:t>
            </a:r>
            <a:r>
              <a:rPr spc="10" dirty="0">
                <a:solidFill>
                  <a:prstClr val="black"/>
                </a:solidFill>
                <a:latin typeface="Verdana"/>
                <a:cs typeface="Verdana"/>
              </a:rPr>
              <a:t>n</a:t>
            </a:r>
            <a:r>
              <a:rPr dirty="0">
                <a:solidFill>
                  <a:prstClr val="black"/>
                </a:solidFill>
                <a:latin typeface="Verdana"/>
                <a:cs typeface="Verdana"/>
              </a:rPr>
              <a:t>scr</a:t>
            </a:r>
            <a:r>
              <a:rPr spc="5" dirty="0">
                <a:solidFill>
                  <a:prstClr val="black"/>
                </a:solidFill>
                <a:latin typeface="Verdana"/>
                <a:cs typeface="Verdana"/>
              </a:rPr>
              <a:t>i</a:t>
            </a:r>
            <a:r>
              <a:rPr dirty="0">
                <a:solidFill>
                  <a:prstClr val="black"/>
                </a:solidFill>
                <a:latin typeface="Verdana"/>
                <a:cs typeface="Verdana"/>
              </a:rPr>
              <a:t>t	en</a:t>
            </a:r>
            <a:r>
              <a:rPr spc="-5" dirty="0">
                <a:solidFill>
                  <a:prstClr val="black"/>
                </a:solidFill>
                <a:latin typeface="Verdana"/>
                <a:cs typeface="Verdana"/>
              </a:rPr>
              <a:t>t</a:t>
            </a:r>
            <a:r>
              <a:rPr dirty="0">
                <a:solidFill>
                  <a:prstClr val="black"/>
                </a:solidFill>
                <a:latin typeface="Verdana"/>
                <a:cs typeface="Verdana"/>
              </a:rPr>
              <a:t>re  </a:t>
            </a:r>
            <a:r>
              <a:rPr spc="-5" dirty="0">
                <a:solidFill>
                  <a:prstClr val="black"/>
                </a:solidFill>
                <a:latin typeface="Verdana"/>
                <a:cs typeface="Verdana"/>
              </a:rPr>
              <a:t>crochets</a:t>
            </a:r>
            <a:r>
              <a:rPr spc="-20" dirty="0">
                <a:solidFill>
                  <a:prstClr val="black"/>
                </a:solidFill>
                <a:latin typeface="Verdana"/>
                <a:cs typeface="Verdana"/>
              </a:rPr>
              <a:t> </a:t>
            </a:r>
            <a:r>
              <a:rPr spc="-5" dirty="0">
                <a:solidFill>
                  <a:prstClr val="black"/>
                </a:solidFill>
                <a:latin typeface="Verdana"/>
                <a:cs typeface="Verdana"/>
              </a:rPr>
              <a:t>(dans</a:t>
            </a:r>
            <a:r>
              <a:rPr dirty="0">
                <a:solidFill>
                  <a:prstClr val="black"/>
                </a:solidFill>
                <a:latin typeface="Verdana"/>
                <a:cs typeface="Verdana"/>
              </a:rPr>
              <a:t> </a:t>
            </a:r>
            <a:r>
              <a:rPr spc="-5" dirty="0">
                <a:solidFill>
                  <a:prstClr val="black"/>
                </a:solidFill>
                <a:latin typeface="Verdana"/>
                <a:cs typeface="Verdana"/>
              </a:rPr>
              <a:t>l’ordre</a:t>
            </a:r>
            <a:r>
              <a:rPr spc="10" dirty="0">
                <a:solidFill>
                  <a:prstClr val="black"/>
                </a:solidFill>
                <a:latin typeface="Verdana"/>
                <a:cs typeface="Verdana"/>
              </a:rPr>
              <a:t> </a:t>
            </a:r>
            <a:r>
              <a:rPr spc="-5" dirty="0">
                <a:solidFill>
                  <a:prstClr val="black"/>
                </a:solidFill>
                <a:latin typeface="Verdana"/>
                <a:cs typeface="Verdana"/>
              </a:rPr>
              <a:t>croissant,</a:t>
            </a:r>
            <a:r>
              <a:rPr spc="-20" dirty="0">
                <a:solidFill>
                  <a:prstClr val="black"/>
                </a:solidFill>
                <a:latin typeface="Verdana"/>
                <a:cs typeface="Verdana"/>
              </a:rPr>
              <a:t> </a:t>
            </a:r>
            <a:r>
              <a:rPr dirty="0">
                <a:solidFill>
                  <a:prstClr val="black"/>
                </a:solidFill>
                <a:latin typeface="Verdana"/>
                <a:cs typeface="Verdana"/>
              </a:rPr>
              <a:t>à </a:t>
            </a:r>
            <a:r>
              <a:rPr spc="-5" dirty="0">
                <a:solidFill>
                  <a:prstClr val="black"/>
                </a:solidFill>
                <a:latin typeface="Verdana"/>
                <a:cs typeface="Verdana"/>
              </a:rPr>
              <a:t>partir</a:t>
            </a:r>
            <a:r>
              <a:rPr spc="-15" dirty="0">
                <a:solidFill>
                  <a:prstClr val="black"/>
                </a:solidFill>
                <a:latin typeface="Verdana"/>
                <a:cs typeface="Verdana"/>
              </a:rPr>
              <a:t> </a:t>
            </a:r>
            <a:r>
              <a:rPr spc="-5" dirty="0">
                <a:solidFill>
                  <a:prstClr val="black"/>
                </a:solidFill>
                <a:latin typeface="Verdana"/>
                <a:cs typeface="Verdana"/>
              </a:rPr>
              <a:t>de</a:t>
            </a:r>
            <a:r>
              <a:rPr spc="25" dirty="0">
                <a:solidFill>
                  <a:prstClr val="black"/>
                </a:solidFill>
                <a:latin typeface="Verdana"/>
                <a:cs typeface="Verdana"/>
              </a:rPr>
              <a:t> </a:t>
            </a:r>
            <a:r>
              <a:rPr spc="-5" dirty="0">
                <a:solidFill>
                  <a:prstClr val="black"/>
                </a:solidFill>
                <a:latin typeface="Verdana"/>
                <a:cs typeface="Verdana"/>
              </a:rPr>
              <a:t>1).</a:t>
            </a:r>
            <a:endParaRPr>
              <a:solidFill>
                <a:prstClr val="black"/>
              </a:solidFill>
              <a:latin typeface="Verdana"/>
              <a:cs typeface="Verdana"/>
            </a:endParaRPr>
          </a:p>
          <a:p>
            <a:pPr marL="12700" marR="6985">
              <a:lnSpc>
                <a:spcPts val="3240"/>
              </a:lnSpc>
              <a:spcBef>
                <a:spcPts val="290"/>
              </a:spcBef>
            </a:pPr>
            <a:r>
              <a:rPr i="1" spc="-5" dirty="0">
                <a:solidFill>
                  <a:prstClr val="black"/>
                </a:solidFill>
                <a:latin typeface="Verdana"/>
                <a:cs typeface="Verdana"/>
              </a:rPr>
              <a:t>[1]</a:t>
            </a:r>
            <a:r>
              <a:rPr i="1" spc="325" dirty="0">
                <a:solidFill>
                  <a:prstClr val="black"/>
                </a:solidFill>
                <a:latin typeface="Verdana"/>
                <a:cs typeface="Verdana"/>
              </a:rPr>
              <a:t> </a:t>
            </a:r>
            <a:r>
              <a:rPr i="1" spc="-5" dirty="0">
                <a:solidFill>
                  <a:prstClr val="black"/>
                </a:solidFill>
                <a:latin typeface="Verdana"/>
                <a:cs typeface="Verdana"/>
              </a:rPr>
              <a:t>Hervé</a:t>
            </a:r>
            <a:r>
              <a:rPr i="1" spc="335" dirty="0">
                <a:solidFill>
                  <a:prstClr val="black"/>
                </a:solidFill>
                <a:latin typeface="Verdana"/>
                <a:cs typeface="Verdana"/>
              </a:rPr>
              <a:t> </a:t>
            </a:r>
            <a:r>
              <a:rPr i="1" spc="-5" dirty="0">
                <a:solidFill>
                  <a:prstClr val="black"/>
                </a:solidFill>
                <a:latin typeface="Verdana"/>
                <a:cs typeface="Verdana"/>
              </a:rPr>
              <a:t>This</a:t>
            </a:r>
            <a:r>
              <a:rPr i="1" spc="325" dirty="0">
                <a:solidFill>
                  <a:prstClr val="black"/>
                </a:solidFill>
                <a:latin typeface="Verdana"/>
                <a:cs typeface="Verdana"/>
              </a:rPr>
              <a:t> </a:t>
            </a:r>
            <a:r>
              <a:rPr i="1" spc="-5" dirty="0">
                <a:solidFill>
                  <a:prstClr val="black"/>
                </a:solidFill>
                <a:latin typeface="Verdana"/>
                <a:cs typeface="Verdana"/>
              </a:rPr>
              <a:t>Cours</a:t>
            </a:r>
            <a:r>
              <a:rPr i="1" spc="335" dirty="0">
                <a:solidFill>
                  <a:prstClr val="black"/>
                </a:solidFill>
                <a:latin typeface="Verdana"/>
                <a:cs typeface="Verdana"/>
              </a:rPr>
              <a:t> </a:t>
            </a:r>
            <a:r>
              <a:rPr i="1" spc="-5" dirty="0">
                <a:solidFill>
                  <a:prstClr val="black"/>
                </a:solidFill>
                <a:latin typeface="Verdana"/>
                <a:cs typeface="Verdana"/>
              </a:rPr>
              <a:t>de</a:t>
            </a:r>
            <a:r>
              <a:rPr i="1" spc="335" dirty="0">
                <a:solidFill>
                  <a:prstClr val="black"/>
                </a:solidFill>
                <a:latin typeface="Verdana"/>
                <a:cs typeface="Verdana"/>
              </a:rPr>
              <a:t> </a:t>
            </a:r>
            <a:r>
              <a:rPr i="1" spc="-5" dirty="0">
                <a:solidFill>
                  <a:prstClr val="black"/>
                </a:solidFill>
                <a:latin typeface="Verdana"/>
                <a:cs typeface="Verdana"/>
              </a:rPr>
              <a:t>gastronomie</a:t>
            </a:r>
            <a:r>
              <a:rPr i="1" spc="325" dirty="0">
                <a:solidFill>
                  <a:prstClr val="black"/>
                </a:solidFill>
                <a:latin typeface="Verdana"/>
                <a:cs typeface="Verdana"/>
              </a:rPr>
              <a:t> </a:t>
            </a:r>
            <a:r>
              <a:rPr i="1" spc="-5" dirty="0">
                <a:solidFill>
                  <a:prstClr val="black"/>
                </a:solidFill>
                <a:latin typeface="Verdana"/>
                <a:cs typeface="Verdana"/>
              </a:rPr>
              <a:t>moléculaire</a:t>
            </a:r>
            <a:r>
              <a:rPr i="1" spc="340" dirty="0">
                <a:solidFill>
                  <a:prstClr val="black"/>
                </a:solidFill>
                <a:latin typeface="Verdana"/>
                <a:cs typeface="Verdana"/>
              </a:rPr>
              <a:t> </a:t>
            </a:r>
            <a:r>
              <a:rPr i="1" spc="-5" dirty="0">
                <a:solidFill>
                  <a:prstClr val="black"/>
                </a:solidFill>
                <a:latin typeface="Verdana"/>
                <a:cs typeface="Verdana"/>
              </a:rPr>
              <a:t>n°1.</a:t>
            </a:r>
            <a:r>
              <a:rPr i="1" spc="335" dirty="0">
                <a:solidFill>
                  <a:prstClr val="black"/>
                </a:solidFill>
                <a:latin typeface="Verdana"/>
                <a:cs typeface="Verdana"/>
              </a:rPr>
              <a:t> </a:t>
            </a:r>
            <a:r>
              <a:rPr i="1" spc="-5" dirty="0">
                <a:solidFill>
                  <a:prstClr val="black"/>
                </a:solidFill>
                <a:latin typeface="Verdana"/>
                <a:cs typeface="Verdana"/>
              </a:rPr>
              <a:t>Paris</a:t>
            </a:r>
            <a:r>
              <a:rPr i="1" spc="325" dirty="0">
                <a:solidFill>
                  <a:prstClr val="black"/>
                </a:solidFill>
                <a:latin typeface="Verdana"/>
                <a:cs typeface="Verdana"/>
              </a:rPr>
              <a:t> </a:t>
            </a:r>
            <a:r>
              <a:rPr i="1" dirty="0">
                <a:solidFill>
                  <a:prstClr val="black"/>
                </a:solidFill>
                <a:latin typeface="Verdana"/>
                <a:cs typeface="Verdana"/>
              </a:rPr>
              <a:t>:</a:t>
            </a:r>
            <a:r>
              <a:rPr i="1" spc="335" dirty="0">
                <a:solidFill>
                  <a:prstClr val="black"/>
                </a:solidFill>
                <a:latin typeface="Verdana"/>
                <a:cs typeface="Verdana"/>
              </a:rPr>
              <a:t> </a:t>
            </a:r>
            <a:r>
              <a:rPr i="1" spc="-5" dirty="0">
                <a:solidFill>
                  <a:prstClr val="black"/>
                </a:solidFill>
                <a:latin typeface="Verdana"/>
                <a:cs typeface="Verdana"/>
              </a:rPr>
              <a:t>Belin,</a:t>
            </a:r>
            <a:r>
              <a:rPr i="1" spc="340" dirty="0">
                <a:solidFill>
                  <a:prstClr val="black"/>
                </a:solidFill>
                <a:latin typeface="Verdana"/>
                <a:cs typeface="Verdana"/>
              </a:rPr>
              <a:t> </a:t>
            </a:r>
            <a:r>
              <a:rPr i="1" dirty="0">
                <a:solidFill>
                  <a:prstClr val="black"/>
                </a:solidFill>
                <a:latin typeface="Verdana"/>
                <a:cs typeface="Verdana"/>
              </a:rPr>
              <a:t>2009,</a:t>
            </a:r>
            <a:r>
              <a:rPr i="1" spc="330" dirty="0">
                <a:solidFill>
                  <a:prstClr val="black"/>
                </a:solidFill>
                <a:latin typeface="Verdana"/>
                <a:cs typeface="Verdana"/>
              </a:rPr>
              <a:t> </a:t>
            </a:r>
            <a:r>
              <a:rPr i="1" spc="-5" dirty="0">
                <a:solidFill>
                  <a:prstClr val="black"/>
                </a:solidFill>
                <a:latin typeface="Verdana"/>
                <a:cs typeface="Verdana"/>
              </a:rPr>
              <a:t>p.19.</a:t>
            </a:r>
            <a:r>
              <a:rPr i="1" spc="340" dirty="0">
                <a:solidFill>
                  <a:prstClr val="black"/>
                </a:solidFill>
                <a:latin typeface="Verdana"/>
                <a:cs typeface="Verdana"/>
              </a:rPr>
              <a:t> </a:t>
            </a:r>
            <a:r>
              <a:rPr i="1" spc="-5" dirty="0">
                <a:solidFill>
                  <a:prstClr val="black"/>
                </a:solidFill>
                <a:latin typeface="Verdana"/>
                <a:cs typeface="Verdana"/>
              </a:rPr>
              <a:t>(Les</a:t>
            </a:r>
            <a:r>
              <a:rPr i="1" spc="325" dirty="0">
                <a:solidFill>
                  <a:prstClr val="black"/>
                </a:solidFill>
                <a:latin typeface="Verdana"/>
                <a:cs typeface="Verdana"/>
              </a:rPr>
              <a:t> </a:t>
            </a:r>
            <a:r>
              <a:rPr i="1" spc="-5" dirty="0">
                <a:solidFill>
                  <a:prstClr val="black"/>
                </a:solidFill>
                <a:latin typeface="Verdana"/>
                <a:cs typeface="Verdana"/>
              </a:rPr>
              <a:t>Racines</a:t>
            </a:r>
            <a:r>
              <a:rPr i="1" spc="325" dirty="0">
                <a:solidFill>
                  <a:prstClr val="black"/>
                </a:solidFill>
                <a:latin typeface="Verdana"/>
                <a:cs typeface="Verdana"/>
              </a:rPr>
              <a:t> </a:t>
            </a:r>
            <a:r>
              <a:rPr i="1" spc="5" dirty="0">
                <a:solidFill>
                  <a:prstClr val="black"/>
                </a:solidFill>
                <a:latin typeface="Verdana"/>
                <a:cs typeface="Verdana"/>
              </a:rPr>
              <a:t>du </a:t>
            </a:r>
            <a:r>
              <a:rPr i="1" spc="-620" dirty="0">
                <a:solidFill>
                  <a:prstClr val="black"/>
                </a:solidFill>
                <a:latin typeface="Verdana"/>
                <a:cs typeface="Verdana"/>
              </a:rPr>
              <a:t> </a:t>
            </a:r>
            <a:r>
              <a:rPr i="1" dirty="0">
                <a:solidFill>
                  <a:prstClr val="black"/>
                </a:solidFill>
                <a:latin typeface="Verdana"/>
                <a:cs typeface="Verdana"/>
              </a:rPr>
              <a:t>vivant).</a:t>
            </a:r>
            <a:endParaRPr>
              <a:solidFill>
                <a:prstClr val="black"/>
              </a:solidFill>
              <a:latin typeface="Verdana"/>
              <a:cs typeface="Verdana"/>
            </a:endParaRPr>
          </a:p>
          <a:p>
            <a:pPr marL="12700" marR="7620">
              <a:lnSpc>
                <a:spcPts val="3240"/>
              </a:lnSpc>
              <a:spcBef>
                <a:spcPts val="5"/>
              </a:spcBef>
              <a:tabLst>
                <a:tab pos="725805" algn="l"/>
                <a:tab pos="1061085" algn="l"/>
                <a:tab pos="1811020" algn="l"/>
                <a:tab pos="2233295" algn="l"/>
                <a:tab pos="2957195" algn="l"/>
                <a:tab pos="3196590" algn="l"/>
                <a:tab pos="3460115" algn="l"/>
                <a:tab pos="4563745" algn="l"/>
                <a:tab pos="4978400" algn="l"/>
                <a:tab pos="6025515" algn="l"/>
                <a:tab pos="6583045" algn="l"/>
                <a:tab pos="7037705" algn="l"/>
                <a:tab pos="7773670" algn="l"/>
                <a:tab pos="8966835" algn="l"/>
                <a:tab pos="9645015" algn="l"/>
                <a:tab pos="9980930" algn="l"/>
                <a:tab pos="10732135" algn="l"/>
                <a:tab pos="11154410" algn="l"/>
              </a:tabLst>
            </a:pPr>
            <a:r>
              <a:rPr u="heavy" dirty="0">
                <a:solidFill>
                  <a:srgbClr val="CC0066"/>
                </a:solidFill>
                <a:uFill>
                  <a:solidFill>
                    <a:srgbClr val="CC0066"/>
                  </a:solidFill>
                </a:uFill>
                <a:latin typeface="Verdana"/>
                <a:cs typeface="Verdana"/>
              </a:rPr>
              <a:t>Dans	</a:t>
            </a:r>
            <a:r>
              <a:rPr u="heavy" spc="10" dirty="0">
                <a:solidFill>
                  <a:srgbClr val="CC0066"/>
                </a:solidFill>
                <a:uFill>
                  <a:solidFill>
                    <a:srgbClr val="CC0066"/>
                  </a:solidFill>
                </a:uFill>
                <a:latin typeface="Verdana"/>
                <a:cs typeface="Verdana"/>
              </a:rPr>
              <a:t>l</a:t>
            </a:r>
            <a:r>
              <a:rPr u="heavy" dirty="0">
                <a:solidFill>
                  <a:srgbClr val="CC0066"/>
                </a:solidFill>
                <a:uFill>
                  <a:solidFill>
                    <a:srgbClr val="CC0066"/>
                  </a:solidFill>
                </a:uFill>
                <a:latin typeface="Verdana"/>
                <a:cs typeface="Verdana"/>
              </a:rPr>
              <a:t>e	c</a:t>
            </a:r>
            <a:r>
              <a:rPr u="heavy" spc="-15" dirty="0">
                <a:solidFill>
                  <a:srgbClr val="CC0066"/>
                </a:solidFill>
                <a:uFill>
                  <a:solidFill>
                    <a:srgbClr val="CC0066"/>
                  </a:solidFill>
                </a:uFill>
                <a:latin typeface="Verdana"/>
                <a:cs typeface="Verdana"/>
              </a:rPr>
              <a:t>o</a:t>
            </a:r>
            <a:r>
              <a:rPr u="heavy" dirty="0">
                <a:solidFill>
                  <a:srgbClr val="CC0066"/>
                </a:solidFill>
                <a:uFill>
                  <a:solidFill>
                    <a:srgbClr val="CC0066"/>
                  </a:solidFill>
                </a:uFill>
                <a:latin typeface="Verdana"/>
                <a:cs typeface="Verdana"/>
              </a:rPr>
              <a:t>r</a:t>
            </a:r>
            <a:r>
              <a:rPr u="heavy" spc="-5" dirty="0">
                <a:solidFill>
                  <a:srgbClr val="CC0066"/>
                </a:solidFill>
                <a:uFill>
                  <a:solidFill>
                    <a:srgbClr val="CC0066"/>
                  </a:solidFill>
                </a:uFill>
                <a:latin typeface="Verdana"/>
                <a:cs typeface="Verdana"/>
              </a:rPr>
              <a:t>p</a:t>
            </a:r>
            <a:r>
              <a:rPr u="heavy" dirty="0">
                <a:solidFill>
                  <a:srgbClr val="CC0066"/>
                </a:solidFill>
                <a:uFill>
                  <a:solidFill>
                    <a:srgbClr val="CC0066"/>
                  </a:solidFill>
                </a:uFill>
                <a:latin typeface="Verdana"/>
                <a:cs typeface="Verdana"/>
              </a:rPr>
              <a:t>s	</a:t>
            </a:r>
            <a:r>
              <a:rPr u="heavy" spc="-10" dirty="0">
                <a:solidFill>
                  <a:srgbClr val="CC0066"/>
                </a:solidFill>
                <a:uFill>
                  <a:solidFill>
                    <a:srgbClr val="CC0066"/>
                  </a:solidFill>
                </a:uFill>
                <a:latin typeface="Verdana"/>
                <a:cs typeface="Verdana"/>
              </a:rPr>
              <a:t>d</a:t>
            </a:r>
            <a:r>
              <a:rPr u="heavy" dirty="0">
                <a:solidFill>
                  <a:srgbClr val="CC0066"/>
                </a:solidFill>
                <a:uFill>
                  <a:solidFill>
                    <a:srgbClr val="CC0066"/>
                  </a:solidFill>
                </a:uFill>
                <a:latin typeface="Verdana"/>
                <a:cs typeface="Verdana"/>
              </a:rPr>
              <a:t>u	</a:t>
            </a:r>
            <a:r>
              <a:rPr u="heavy" spc="-5" dirty="0">
                <a:solidFill>
                  <a:srgbClr val="CC0066"/>
                </a:solidFill>
                <a:uFill>
                  <a:solidFill>
                    <a:srgbClr val="CC0066"/>
                  </a:solidFill>
                </a:uFill>
                <a:latin typeface="Verdana"/>
                <a:cs typeface="Verdana"/>
              </a:rPr>
              <a:t>t</a:t>
            </a:r>
            <a:r>
              <a:rPr u="heavy" spc="-10" dirty="0">
                <a:solidFill>
                  <a:srgbClr val="CC0066"/>
                </a:solidFill>
                <a:uFill>
                  <a:solidFill>
                    <a:srgbClr val="CC0066"/>
                  </a:solidFill>
                </a:uFill>
                <a:latin typeface="Verdana"/>
                <a:cs typeface="Verdana"/>
              </a:rPr>
              <a:t>e</a:t>
            </a:r>
            <a:r>
              <a:rPr u="heavy" dirty="0">
                <a:solidFill>
                  <a:srgbClr val="CC0066"/>
                </a:solidFill>
                <a:uFill>
                  <a:solidFill>
                    <a:srgbClr val="CC0066"/>
                  </a:solidFill>
                </a:uFill>
                <a:latin typeface="Verdana"/>
                <a:cs typeface="Verdana"/>
              </a:rPr>
              <a:t>x</a:t>
            </a:r>
            <a:r>
              <a:rPr u="heavy" spc="10" dirty="0">
                <a:solidFill>
                  <a:srgbClr val="CC0066"/>
                </a:solidFill>
                <a:uFill>
                  <a:solidFill>
                    <a:srgbClr val="CC0066"/>
                  </a:solidFill>
                </a:uFill>
                <a:latin typeface="Verdana"/>
                <a:cs typeface="Verdana"/>
              </a:rPr>
              <a:t>t</a:t>
            </a:r>
            <a:r>
              <a:rPr u="heavy" dirty="0">
                <a:solidFill>
                  <a:srgbClr val="CC0066"/>
                </a:solidFill>
                <a:uFill>
                  <a:solidFill>
                    <a:srgbClr val="CC0066"/>
                  </a:solidFill>
                </a:uFill>
                <a:latin typeface="Verdana"/>
                <a:cs typeface="Verdana"/>
              </a:rPr>
              <a:t>e	:</a:t>
            </a:r>
            <a:r>
              <a:rPr dirty="0">
                <a:solidFill>
                  <a:srgbClr val="CC0066"/>
                </a:solidFill>
                <a:latin typeface="Verdana"/>
                <a:cs typeface="Verdana"/>
              </a:rPr>
              <a:t>	</a:t>
            </a:r>
            <a:r>
              <a:rPr spc="10" dirty="0">
                <a:solidFill>
                  <a:prstClr val="black"/>
                </a:solidFill>
                <a:latin typeface="Verdana"/>
                <a:cs typeface="Verdana"/>
              </a:rPr>
              <a:t>i</a:t>
            </a:r>
            <a:r>
              <a:rPr dirty="0">
                <a:solidFill>
                  <a:prstClr val="black"/>
                </a:solidFill>
                <a:latin typeface="Verdana"/>
                <a:cs typeface="Verdana"/>
              </a:rPr>
              <a:t>l	c</a:t>
            </a:r>
            <a:r>
              <a:rPr spc="-15" dirty="0">
                <a:solidFill>
                  <a:prstClr val="black"/>
                </a:solidFill>
                <a:latin typeface="Verdana"/>
                <a:cs typeface="Verdana"/>
              </a:rPr>
              <a:t>on</a:t>
            </a:r>
            <a:r>
              <a:rPr spc="-10" dirty="0">
                <a:solidFill>
                  <a:prstClr val="black"/>
                </a:solidFill>
                <a:latin typeface="Verdana"/>
                <a:cs typeface="Verdana"/>
              </a:rPr>
              <a:t>v</a:t>
            </a:r>
            <a:r>
              <a:rPr spc="5" dirty="0">
                <a:solidFill>
                  <a:prstClr val="black"/>
                </a:solidFill>
                <a:latin typeface="Verdana"/>
                <a:cs typeface="Verdana"/>
              </a:rPr>
              <a:t>i</a:t>
            </a:r>
            <a:r>
              <a:rPr dirty="0">
                <a:solidFill>
                  <a:prstClr val="black"/>
                </a:solidFill>
                <a:latin typeface="Verdana"/>
                <a:cs typeface="Verdana"/>
              </a:rPr>
              <a:t>ent	</a:t>
            </a:r>
            <a:r>
              <a:rPr spc="-10" dirty="0">
                <a:solidFill>
                  <a:prstClr val="black"/>
                </a:solidFill>
                <a:latin typeface="Verdana"/>
                <a:cs typeface="Verdana"/>
              </a:rPr>
              <a:t>d</a:t>
            </a:r>
            <a:r>
              <a:rPr dirty="0">
                <a:solidFill>
                  <a:prstClr val="black"/>
                </a:solidFill>
                <a:latin typeface="Verdana"/>
                <a:cs typeface="Verdana"/>
              </a:rPr>
              <a:t>e	</a:t>
            </a:r>
            <a:r>
              <a:rPr spc="-10" dirty="0">
                <a:solidFill>
                  <a:prstClr val="black"/>
                </a:solidFill>
                <a:latin typeface="Verdana"/>
                <a:cs typeface="Verdana"/>
              </a:rPr>
              <a:t>p</a:t>
            </a:r>
            <a:r>
              <a:rPr dirty="0">
                <a:solidFill>
                  <a:prstClr val="black"/>
                </a:solidFill>
                <a:latin typeface="Verdana"/>
                <a:cs typeface="Verdana"/>
              </a:rPr>
              <a:t>r</a:t>
            </a:r>
            <a:r>
              <a:rPr spc="-5" dirty="0">
                <a:solidFill>
                  <a:prstClr val="black"/>
                </a:solidFill>
                <a:latin typeface="Verdana"/>
                <a:cs typeface="Verdana"/>
              </a:rPr>
              <a:t>é</a:t>
            </a:r>
            <a:r>
              <a:rPr dirty="0">
                <a:solidFill>
                  <a:prstClr val="black"/>
                </a:solidFill>
                <a:latin typeface="Verdana"/>
                <a:cs typeface="Verdana"/>
              </a:rPr>
              <a:t>c</a:t>
            </a:r>
            <a:r>
              <a:rPr spc="10" dirty="0">
                <a:solidFill>
                  <a:prstClr val="black"/>
                </a:solidFill>
                <a:latin typeface="Verdana"/>
                <a:cs typeface="Verdana"/>
              </a:rPr>
              <a:t>i</a:t>
            </a:r>
            <a:r>
              <a:rPr spc="5" dirty="0">
                <a:solidFill>
                  <a:prstClr val="black"/>
                </a:solidFill>
                <a:latin typeface="Verdana"/>
                <a:cs typeface="Verdana"/>
              </a:rPr>
              <a:t>s</a:t>
            </a:r>
            <a:r>
              <a:rPr dirty="0">
                <a:solidFill>
                  <a:prstClr val="black"/>
                </a:solidFill>
                <a:latin typeface="Verdana"/>
                <a:cs typeface="Verdana"/>
              </a:rPr>
              <a:t>er	</a:t>
            </a:r>
            <a:r>
              <a:rPr spc="-10" dirty="0">
                <a:solidFill>
                  <a:prstClr val="black"/>
                </a:solidFill>
                <a:latin typeface="Verdana"/>
                <a:cs typeface="Verdana"/>
              </a:rPr>
              <a:t>q</a:t>
            </a:r>
            <a:r>
              <a:rPr dirty="0">
                <a:solidFill>
                  <a:prstClr val="black"/>
                </a:solidFill>
                <a:latin typeface="Verdana"/>
                <a:cs typeface="Verdana"/>
              </a:rPr>
              <a:t>ue	</a:t>
            </a:r>
            <a:r>
              <a:rPr spc="5" dirty="0">
                <a:solidFill>
                  <a:prstClr val="black"/>
                </a:solidFill>
                <a:latin typeface="Verdana"/>
                <a:cs typeface="Verdana"/>
              </a:rPr>
              <a:t>l</a:t>
            </a:r>
            <a:r>
              <a:rPr dirty="0">
                <a:solidFill>
                  <a:prstClr val="black"/>
                </a:solidFill>
                <a:latin typeface="Verdana"/>
                <a:cs typeface="Verdana"/>
              </a:rPr>
              <a:t>es	</a:t>
            </a:r>
            <a:r>
              <a:rPr spc="20" dirty="0">
                <a:solidFill>
                  <a:prstClr val="black"/>
                </a:solidFill>
                <a:latin typeface="Verdana"/>
                <a:cs typeface="Verdana"/>
              </a:rPr>
              <a:t>i</a:t>
            </a:r>
            <a:r>
              <a:rPr spc="-10" dirty="0">
                <a:solidFill>
                  <a:prstClr val="black"/>
                </a:solidFill>
                <a:latin typeface="Verdana"/>
                <a:cs typeface="Verdana"/>
              </a:rPr>
              <a:t>d</a:t>
            </a:r>
            <a:r>
              <a:rPr spc="5" dirty="0">
                <a:solidFill>
                  <a:prstClr val="black"/>
                </a:solidFill>
                <a:latin typeface="Verdana"/>
                <a:cs typeface="Verdana"/>
              </a:rPr>
              <a:t>ée</a:t>
            </a:r>
            <a:r>
              <a:rPr dirty="0">
                <a:solidFill>
                  <a:prstClr val="black"/>
                </a:solidFill>
                <a:latin typeface="Verdana"/>
                <a:cs typeface="Verdana"/>
              </a:rPr>
              <a:t>s	</a:t>
            </a:r>
            <a:r>
              <a:rPr spc="-15" dirty="0">
                <a:solidFill>
                  <a:prstClr val="black"/>
                </a:solidFill>
                <a:latin typeface="Verdana"/>
                <a:cs typeface="Verdana"/>
              </a:rPr>
              <a:t>a</a:t>
            </a:r>
            <a:r>
              <a:rPr spc="-35" dirty="0">
                <a:solidFill>
                  <a:prstClr val="black"/>
                </a:solidFill>
                <a:latin typeface="Verdana"/>
                <a:cs typeface="Verdana"/>
              </a:rPr>
              <a:t>v</a:t>
            </a:r>
            <a:r>
              <a:rPr spc="-15" dirty="0">
                <a:solidFill>
                  <a:prstClr val="black"/>
                </a:solidFill>
                <a:latin typeface="Verdana"/>
                <a:cs typeface="Verdana"/>
              </a:rPr>
              <a:t>a</a:t>
            </a:r>
            <a:r>
              <a:rPr dirty="0">
                <a:solidFill>
                  <a:prstClr val="black"/>
                </a:solidFill>
                <a:latin typeface="Verdana"/>
                <a:cs typeface="Verdana"/>
              </a:rPr>
              <a:t>nc</a:t>
            </a:r>
            <a:r>
              <a:rPr spc="-10" dirty="0">
                <a:solidFill>
                  <a:prstClr val="black"/>
                </a:solidFill>
                <a:latin typeface="Verdana"/>
                <a:cs typeface="Verdana"/>
              </a:rPr>
              <a:t>é</a:t>
            </a:r>
            <a:r>
              <a:rPr dirty="0">
                <a:solidFill>
                  <a:prstClr val="black"/>
                </a:solidFill>
                <a:latin typeface="Verdana"/>
                <a:cs typeface="Verdana"/>
              </a:rPr>
              <a:t>es	</a:t>
            </a:r>
            <a:r>
              <a:rPr spc="-10" dirty="0">
                <a:solidFill>
                  <a:prstClr val="black"/>
                </a:solidFill>
                <a:latin typeface="Verdana"/>
                <a:cs typeface="Verdana"/>
              </a:rPr>
              <a:t>d</a:t>
            </a:r>
            <a:r>
              <a:rPr dirty="0">
                <a:solidFill>
                  <a:prstClr val="black"/>
                </a:solidFill>
                <a:latin typeface="Verdana"/>
                <a:cs typeface="Verdana"/>
              </a:rPr>
              <a:t>ans	</a:t>
            </a:r>
            <a:r>
              <a:rPr spc="10" dirty="0">
                <a:solidFill>
                  <a:prstClr val="black"/>
                </a:solidFill>
                <a:latin typeface="Verdana"/>
                <a:cs typeface="Verdana"/>
              </a:rPr>
              <a:t>l</a:t>
            </a:r>
            <a:r>
              <a:rPr dirty="0">
                <a:solidFill>
                  <a:prstClr val="black"/>
                </a:solidFill>
                <a:latin typeface="Verdana"/>
                <a:cs typeface="Verdana"/>
              </a:rPr>
              <a:t>e	cor</a:t>
            </a:r>
            <a:r>
              <a:rPr spc="-10" dirty="0">
                <a:solidFill>
                  <a:prstClr val="black"/>
                </a:solidFill>
                <a:latin typeface="Verdana"/>
                <a:cs typeface="Verdana"/>
              </a:rPr>
              <a:t>p</a:t>
            </a:r>
            <a:r>
              <a:rPr dirty="0">
                <a:solidFill>
                  <a:prstClr val="black"/>
                </a:solidFill>
                <a:latin typeface="Verdana"/>
                <a:cs typeface="Verdana"/>
              </a:rPr>
              <a:t>s	</a:t>
            </a:r>
            <a:r>
              <a:rPr spc="-10" dirty="0">
                <a:solidFill>
                  <a:prstClr val="black"/>
                </a:solidFill>
                <a:latin typeface="Verdana"/>
                <a:cs typeface="Verdana"/>
              </a:rPr>
              <a:t>d</a:t>
            </a:r>
            <a:r>
              <a:rPr dirty="0">
                <a:solidFill>
                  <a:prstClr val="black"/>
                </a:solidFill>
                <a:latin typeface="Verdana"/>
                <a:cs typeface="Verdana"/>
              </a:rPr>
              <a:t>u	</a:t>
            </a:r>
            <a:r>
              <a:rPr spc="-5" dirty="0">
                <a:solidFill>
                  <a:prstClr val="black"/>
                </a:solidFill>
                <a:latin typeface="Verdana"/>
                <a:cs typeface="Verdana"/>
              </a:rPr>
              <a:t>t</a:t>
            </a:r>
            <a:r>
              <a:rPr spc="-10" dirty="0">
                <a:solidFill>
                  <a:prstClr val="black"/>
                </a:solidFill>
                <a:latin typeface="Verdana"/>
                <a:cs typeface="Verdana"/>
              </a:rPr>
              <a:t>e</a:t>
            </a:r>
            <a:r>
              <a:rPr dirty="0">
                <a:solidFill>
                  <a:prstClr val="black"/>
                </a:solidFill>
                <a:latin typeface="Verdana"/>
                <a:cs typeface="Verdana"/>
              </a:rPr>
              <a:t>x</a:t>
            </a:r>
            <a:r>
              <a:rPr spc="10" dirty="0">
                <a:solidFill>
                  <a:prstClr val="black"/>
                </a:solidFill>
                <a:latin typeface="Verdana"/>
                <a:cs typeface="Verdana"/>
              </a:rPr>
              <a:t>t</a:t>
            </a:r>
            <a:r>
              <a:rPr dirty="0">
                <a:solidFill>
                  <a:prstClr val="black"/>
                </a:solidFill>
                <a:latin typeface="Verdana"/>
                <a:cs typeface="Verdana"/>
              </a:rPr>
              <a:t>e  </a:t>
            </a:r>
            <a:r>
              <a:rPr spc="-5" dirty="0">
                <a:solidFill>
                  <a:prstClr val="black"/>
                </a:solidFill>
                <a:latin typeface="Verdana"/>
                <a:cs typeface="Verdana"/>
              </a:rPr>
              <a:t>peuvent</a:t>
            </a:r>
            <a:r>
              <a:rPr spc="5" dirty="0">
                <a:solidFill>
                  <a:prstClr val="black"/>
                </a:solidFill>
                <a:latin typeface="Verdana"/>
                <a:cs typeface="Verdana"/>
              </a:rPr>
              <a:t> </a:t>
            </a:r>
            <a:r>
              <a:rPr spc="-5" dirty="0">
                <a:solidFill>
                  <a:prstClr val="black"/>
                </a:solidFill>
                <a:latin typeface="Verdana"/>
                <a:cs typeface="Verdana"/>
              </a:rPr>
              <a:t>être</a:t>
            </a:r>
            <a:r>
              <a:rPr spc="5" dirty="0">
                <a:solidFill>
                  <a:prstClr val="black"/>
                </a:solidFill>
                <a:latin typeface="Verdana"/>
                <a:cs typeface="Verdana"/>
              </a:rPr>
              <a:t> </a:t>
            </a:r>
            <a:r>
              <a:rPr spc="-5" dirty="0">
                <a:solidFill>
                  <a:prstClr val="black"/>
                </a:solidFill>
                <a:latin typeface="Verdana"/>
                <a:cs typeface="Verdana"/>
              </a:rPr>
              <a:t>amenées</a:t>
            </a:r>
            <a:r>
              <a:rPr spc="25" dirty="0">
                <a:solidFill>
                  <a:prstClr val="black"/>
                </a:solidFill>
                <a:latin typeface="Verdana"/>
                <a:cs typeface="Verdana"/>
              </a:rPr>
              <a:t> </a:t>
            </a:r>
            <a:r>
              <a:rPr spc="-5" dirty="0">
                <a:solidFill>
                  <a:prstClr val="black"/>
                </a:solidFill>
                <a:latin typeface="Verdana"/>
                <a:cs typeface="Verdana"/>
              </a:rPr>
              <a:t>de</a:t>
            </a:r>
            <a:r>
              <a:rPr spc="10" dirty="0">
                <a:solidFill>
                  <a:prstClr val="black"/>
                </a:solidFill>
                <a:latin typeface="Verdana"/>
                <a:cs typeface="Verdana"/>
              </a:rPr>
              <a:t> </a:t>
            </a:r>
            <a:r>
              <a:rPr spc="-5" dirty="0">
                <a:solidFill>
                  <a:prstClr val="black"/>
                </a:solidFill>
                <a:latin typeface="Verdana"/>
                <a:cs typeface="Verdana"/>
              </a:rPr>
              <a:t>deux</a:t>
            </a:r>
            <a:r>
              <a:rPr spc="10" dirty="0">
                <a:solidFill>
                  <a:prstClr val="black"/>
                </a:solidFill>
                <a:latin typeface="Verdana"/>
                <a:cs typeface="Verdana"/>
              </a:rPr>
              <a:t> </a:t>
            </a:r>
            <a:r>
              <a:rPr dirty="0">
                <a:solidFill>
                  <a:prstClr val="black"/>
                </a:solidFill>
                <a:latin typeface="Verdana"/>
                <a:cs typeface="Verdana"/>
              </a:rPr>
              <a:t>manières</a:t>
            </a:r>
            <a:r>
              <a:rPr spc="-10" dirty="0">
                <a:solidFill>
                  <a:prstClr val="black"/>
                </a:solidFill>
                <a:latin typeface="Verdana"/>
                <a:cs typeface="Verdana"/>
              </a:rPr>
              <a:t> </a:t>
            </a:r>
            <a:r>
              <a:rPr dirty="0">
                <a:solidFill>
                  <a:prstClr val="black"/>
                </a:solidFill>
                <a:latin typeface="Verdana"/>
                <a:cs typeface="Verdana"/>
              </a:rPr>
              <a:t>:</a:t>
            </a:r>
            <a:endParaRPr>
              <a:solidFill>
                <a:prstClr val="black"/>
              </a:solidFill>
              <a:latin typeface="Verdana"/>
              <a:cs typeface="Verdana"/>
            </a:endParaRPr>
          </a:p>
          <a:p>
            <a:pPr marL="355600" indent="-343535">
              <a:spcBef>
                <a:spcPts val="790"/>
              </a:spcBef>
              <a:buFont typeface="Wingdings"/>
              <a:buChar char=""/>
              <a:tabLst>
                <a:tab pos="355600" algn="l"/>
                <a:tab pos="356235" algn="l"/>
              </a:tabLst>
            </a:pPr>
            <a:r>
              <a:rPr b="1" spc="-5" dirty="0">
                <a:solidFill>
                  <a:prstClr val="black"/>
                </a:solidFill>
                <a:latin typeface="Verdana"/>
                <a:cs typeface="Verdana"/>
              </a:rPr>
              <a:t>Citation</a:t>
            </a:r>
            <a:r>
              <a:rPr b="1" spc="35" dirty="0">
                <a:solidFill>
                  <a:prstClr val="black"/>
                </a:solidFill>
                <a:latin typeface="Verdana"/>
                <a:cs typeface="Verdana"/>
              </a:rPr>
              <a:t> </a:t>
            </a:r>
            <a:r>
              <a:rPr dirty="0">
                <a:solidFill>
                  <a:prstClr val="black"/>
                </a:solidFill>
                <a:latin typeface="Verdana"/>
                <a:cs typeface="Verdana"/>
              </a:rPr>
              <a:t>:</a:t>
            </a:r>
            <a:r>
              <a:rPr spc="10" dirty="0">
                <a:solidFill>
                  <a:prstClr val="black"/>
                </a:solidFill>
                <a:latin typeface="Verdana"/>
                <a:cs typeface="Verdana"/>
              </a:rPr>
              <a:t> </a:t>
            </a:r>
            <a:r>
              <a:rPr dirty="0">
                <a:solidFill>
                  <a:prstClr val="black"/>
                </a:solidFill>
                <a:latin typeface="Verdana"/>
                <a:cs typeface="Verdana"/>
              </a:rPr>
              <a:t>consiste</a:t>
            </a:r>
            <a:r>
              <a:rPr spc="-5" dirty="0">
                <a:solidFill>
                  <a:prstClr val="black"/>
                </a:solidFill>
                <a:latin typeface="Verdana"/>
                <a:cs typeface="Verdana"/>
              </a:rPr>
              <a:t> </a:t>
            </a:r>
            <a:r>
              <a:rPr dirty="0">
                <a:solidFill>
                  <a:prstClr val="black"/>
                </a:solidFill>
                <a:latin typeface="Verdana"/>
                <a:cs typeface="Verdana"/>
              </a:rPr>
              <a:t>à</a:t>
            </a:r>
            <a:r>
              <a:rPr spc="10" dirty="0">
                <a:solidFill>
                  <a:prstClr val="black"/>
                </a:solidFill>
                <a:latin typeface="Verdana"/>
                <a:cs typeface="Verdana"/>
              </a:rPr>
              <a:t> </a:t>
            </a:r>
            <a:r>
              <a:rPr spc="-5" dirty="0">
                <a:solidFill>
                  <a:prstClr val="black"/>
                </a:solidFill>
                <a:latin typeface="Verdana"/>
                <a:cs typeface="Verdana"/>
              </a:rPr>
              <a:t>mentionner</a:t>
            </a:r>
            <a:r>
              <a:rPr spc="5" dirty="0">
                <a:solidFill>
                  <a:prstClr val="black"/>
                </a:solidFill>
                <a:latin typeface="Verdana"/>
                <a:cs typeface="Verdana"/>
              </a:rPr>
              <a:t> </a:t>
            </a:r>
            <a:r>
              <a:rPr spc="-5" dirty="0">
                <a:solidFill>
                  <a:prstClr val="black"/>
                </a:solidFill>
                <a:latin typeface="Verdana"/>
                <a:cs typeface="Verdana"/>
              </a:rPr>
              <a:t>un</a:t>
            </a:r>
            <a:r>
              <a:rPr spc="10" dirty="0">
                <a:solidFill>
                  <a:prstClr val="black"/>
                </a:solidFill>
                <a:latin typeface="Verdana"/>
                <a:cs typeface="Verdana"/>
              </a:rPr>
              <a:t> </a:t>
            </a:r>
            <a:r>
              <a:rPr spc="-5" dirty="0">
                <a:solidFill>
                  <a:prstClr val="black"/>
                </a:solidFill>
                <a:latin typeface="Verdana"/>
                <a:cs typeface="Verdana"/>
              </a:rPr>
              <a:t>extrait</a:t>
            </a:r>
            <a:r>
              <a:rPr spc="5" dirty="0">
                <a:solidFill>
                  <a:prstClr val="black"/>
                </a:solidFill>
                <a:latin typeface="Verdana"/>
                <a:cs typeface="Verdana"/>
              </a:rPr>
              <a:t> </a:t>
            </a:r>
            <a:r>
              <a:rPr dirty="0">
                <a:solidFill>
                  <a:prstClr val="black"/>
                </a:solidFill>
                <a:latin typeface="Verdana"/>
                <a:cs typeface="Verdana"/>
              </a:rPr>
              <a:t>exact</a:t>
            </a:r>
            <a:r>
              <a:rPr spc="15" dirty="0">
                <a:solidFill>
                  <a:prstClr val="black"/>
                </a:solidFill>
                <a:latin typeface="Verdana"/>
                <a:cs typeface="Verdana"/>
              </a:rPr>
              <a:t> </a:t>
            </a:r>
            <a:r>
              <a:rPr spc="-5" dirty="0">
                <a:solidFill>
                  <a:prstClr val="black"/>
                </a:solidFill>
                <a:latin typeface="Verdana"/>
                <a:cs typeface="Verdana"/>
              </a:rPr>
              <a:t>du</a:t>
            </a:r>
            <a:r>
              <a:rPr spc="5" dirty="0">
                <a:solidFill>
                  <a:prstClr val="black"/>
                </a:solidFill>
                <a:latin typeface="Verdana"/>
                <a:cs typeface="Verdana"/>
              </a:rPr>
              <a:t> </a:t>
            </a:r>
            <a:r>
              <a:rPr spc="-5" dirty="0">
                <a:solidFill>
                  <a:prstClr val="black"/>
                </a:solidFill>
                <a:latin typeface="Verdana"/>
                <a:cs typeface="Verdana"/>
              </a:rPr>
              <a:t>texte</a:t>
            </a:r>
            <a:r>
              <a:rPr spc="10" dirty="0">
                <a:solidFill>
                  <a:prstClr val="black"/>
                </a:solidFill>
                <a:latin typeface="Verdana"/>
                <a:cs typeface="Verdana"/>
              </a:rPr>
              <a:t> </a:t>
            </a:r>
            <a:r>
              <a:rPr dirty="0">
                <a:solidFill>
                  <a:prstClr val="black"/>
                </a:solidFill>
                <a:latin typeface="Verdana"/>
                <a:cs typeface="Verdana"/>
              </a:rPr>
              <a:t>original,</a:t>
            </a:r>
            <a:r>
              <a:rPr spc="10" dirty="0">
                <a:solidFill>
                  <a:prstClr val="black"/>
                </a:solidFill>
                <a:latin typeface="Verdana"/>
                <a:cs typeface="Verdana"/>
              </a:rPr>
              <a:t> </a:t>
            </a:r>
            <a:r>
              <a:rPr spc="-5" dirty="0">
                <a:solidFill>
                  <a:prstClr val="black"/>
                </a:solidFill>
                <a:latin typeface="Verdana"/>
                <a:cs typeface="Verdana"/>
              </a:rPr>
              <a:t>tel</a:t>
            </a:r>
            <a:r>
              <a:rPr spc="20" dirty="0">
                <a:solidFill>
                  <a:prstClr val="black"/>
                </a:solidFill>
                <a:latin typeface="Verdana"/>
                <a:cs typeface="Verdana"/>
              </a:rPr>
              <a:t> </a:t>
            </a:r>
            <a:r>
              <a:rPr spc="-5" dirty="0">
                <a:solidFill>
                  <a:prstClr val="black"/>
                </a:solidFill>
                <a:latin typeface="Verdana"/>
                <a:cs typeface="Verdana"/>
              </a:rPr>
              <a:t>que</a:t>
            </a:r>
            <a:r>
              <a:rPr spc="15" dirty="0">
                <a:solidFill>
                  <a:prstClr val="black"/>
                </a:solidFill>
                <a:latin typeface="Verdana"/>
                <a:cs typeface="Verdana"/>
              </a:rPr>
              <a:t> </a:t>
            </a:r>
            <a:r>
              <a:rPr spc="-5" dirty="0">
                <a:solidFill>
                  <a:prstClr val="black"/>
                </a:solidFill>
                <a:latin typeface="Verdana"/>
                <a:cs typeface="Verdana"/>
              </a:rPr>
              <a:t>l’auteur</a:t>
            </a:r>
            <a:r>
              <a:rPr spc="5" dirty="0">
                <a:solidFill>
                  <a:prstClr val="black"/>
                </a:solidFill>
                <a:latin typeface="Verdana"/>
                <a:cs typeface="Verdana"/>
              </a:rPr>
              <a:t> </a:t>
            </a:r>
            <a:r>
              <a:rPr dirty="0">
                <a:solidFill>
                  <a:prstClr val="black"/>
                </a:solidFill>
                <a:latin typeface="Verdana"/>
                <a:cs typeface="Verdana"/>
              </a:rPr>
              <a:t>l’a</a:t>
            </a:r>
            <a:r>
              <a:rPr spc="15" dirty="0">
                <a:solidFill>
                  <a:prstClr val="black"/>
                </a:solidFill>
                <a:latin typeface="Verdana"/>
                <a:cs typeface="Verdana"/>
              </a:rPr>
              <a:t> </a:t>
            </a:r>
            <a:r>
              <a:rPr spc="-5" dirty="0">
                <a:solidFill>
                  <a:prstClr val="black"/>
                </a:solidFill>
                <a:latin typeface="Verdana"/>
                <a:cs typeface="Verdana"/>
              </a:rPr>
              <a:t>écrit.</a:t>
            </a:r>
            <a:r>
              <a:rPr dirty="0">
                <a:solidFill>
                  <a:prstClr val="black"/>
                </a:solidFill>
                <a:latin typeface="Verdana"/>
                <a:cs typeface="Verdana"/>
              </a:rPr>
              <a:t> </a:t>
            </a:r>
            <a:r>
              <a:rPr spc="-5" dirty="0">
                <a:solidFill>
                  <a:prstClr val="black"/>
                </a:solidFill>
                <a:latin typeface="Verdana"/>
                <a:cs typeface="Verdana"/>
              </a:rPr>
              <a:t>Il</a:t>
            </a:r>
            <a:r>
              <a:rPr spc="20" dirty="0">
                <a:solidFill>
                  <a:prstClr val="black"/>
                </a:solidFill>
                <a:latin typeface="Verdana"/>
                <a:cs typeface="Verdana"/>
              </a:rPr>
              <a:t> </a:t>
            </a:r>
            <a:r>
              <a:rPr dirty="0">
                <a:solidFill>
                  <a:prstClr val="black"/>
                </a:solidFill>
                <a:latin typeface="Verdana"/>
                <a:cs typeface="Verdana"/>
              </a:rPr>
              <a:t>faut</a:t>
            </a:r>
            <a:endParaRPr>
              <a:solidFill>
                <a:prstClr val="black"/>
              </a:solidFill>
              <a:latin typeface="Verdana"/>
              <a:cs typeface="Verdana"/>
            </a:endParaRPr>
          </a:p>
          <a:p>
            <a:pPr marL="355600">
              <a:spcBef>
                <a:spcPts val="1080"/>
              </a:spcBef>
            </a:pPr>
            <a:r>
              <a:rPr spc="-5" dirty="0">
                <a:solidFill>
                  <a:prstClr val="black"/>
                </a:solidFill>
                <a:latin typeface="Verdana"/>
                <a:cs typeface="Verdana"/>
              </a:rPr>
              <a:t>alors</a:t>
            </a:r>
            <a:r>
              <a:rPr spc="204" dirty="0">
                <a:solidFill>
                  <a:prstClr val="black"/>
                </a:solidFill>
                <a:latin typeface="Verdana"/>
                <a:cs typeface="Verdana"/>
              </a:rPr>
              <a:t> </a:t>
            </a:r>
            <a:r>
              <a:rPr dirty="0">
                <a:solidFill>
                  <a:prstClr val="black"/>
                </a:solidFill>
                <a:latin typeface="Verdana"/>
                <a:cs typeface="Verdana"/>
              </a:rPr>
              <a:t>écrire</a:t>
            </a:r>
            <a:r>
              <a:rPr spc="200" dirty="0">
                <a:solidFill>
                  <a:prstClr val="black"/>
                </a:solidFill>
                <a:latin typeface="Verdana"/>
                <a:cs typeface="Verdana"/>
              </a:rPr>
              <a:t> </a:t>
            </a:r>
            <a:r>
              <a:rPr spc="-10" dirty="0">
                <a:solidFill>
                  <a:prstClr val="black"/>
                </a:solidFill>
                <a:latin typeface="Verdana"/>
                <a:cs typeface="Verdana"/>
              </a:rPr>
              <a:t>ce</a:t>
            </a:r>
            <a:r>
              <a:rPr spc="204" dirty="0">
                <a:solidFill>
                  <a:prstClr val="black"/>
                </a:solidFill>
                <a:latin typeface="Verdana"/>
                <a:cs typeface="Verdana"/>
              </a:rPr>
              <a:t> </a:t>
            </a:r>
            <a:r>
              <a:rPr spc="-5" dirty="0">
                <a:solidFill>
                  <a:prstClr val="black"/>
                </a:solidFill>
                <a:latin typeface="Verdana"/>
                <a:cs typeface="Verdana"/>
              </a:rPr>
              <a:t>passage</a:t>
            </a:r>
            <a:r>
              <a:rPr spc="210" dirty="0">
                <a:solidFill>
                  <a:prstClr val="black"/>
                </a:solidFill>
                <a:latin typeface="Verdana"/>
                <a:cs typeface="Verdana"/>
              </a:rPr>
              <a:t> </a:t>
            </a:r>
            <a:r>
              <a:rPr dirty="0">
                <a:solidFill>
                  <a:prstClr val="black"/>
                </a:solidFill>
                <a:latin typeface="Verdana"/>
                <a:cs typeface="Verdana"/>
              </a:rPr>
              <a:t>entre</a:t>
            </a:r>
            <a:r>
              <a:rPr spc="204" dirty="0">
                <a:solidFill>
                  <a:prstClr val="black"/>
                </a:solidFill>
                <a:latin typeface="Verdana"/>
                <a:cs typeface="Verdana"/>
              </a:rPr>
              <a:t> </a:t>
            </a:r>
            <a:r>
              <a:rPr dirty="0">
                <a:solidFill>
                  <a:prstClr val="black"/>
                </a:solidFill>
                <a:latin typeface="Verdana"/>
                <a:cs typeface="Verdana"/>
              </a:rPr>
              <a:t>guillemets</a:t>
            </a:r>
            <a:r>
              <a:rPr spc="220" dirty="0">
                <a:solidFill>
                  <a:prstClr val="black"/>
                </a:solidFill>
                <a:latin typeface="Verdana"/>
                <a:cs typeface="Verdana"/>
              </a:rPr>
              <a:t> </a:t>
            </a:r>
            <a:r>
              <a:rPr dirty="0">
                <a:solidFill>
                  <a:prstClr val="black"/>
                </a:solidFill>
                <a:latin typeface="Verdana"/>
                <a:cs typeface="Verdana"/>
              </a:rPr>
              <a:t>:</a:t>
            </a:r>
            <a:r>
              <a:rPr spc="210" dirty="0">
                <a:solidFill>
                  <a:prstClr val="black"/>
                </a:solidFill>
                <a:latin typeface="Verdana"/>
                <a:cs typeface="Verdana"/>
              </a:rPr>
              <a:t> </a:t>
            </a:r>
            <a:r>
              <a:rPr i="1" dirty="0">
                <a:solidFill>
                  <a:prstClr val="black"/>
                </a:solidFill>
                <a:latin typeface="Verdana"/>
                <a:cs typeface="Verdana"/>
              </a:rPr>
              <a:t>Selon</a:t>
            </a:r>
            <a:r>
              <a:rPr i="1" spc="204" dirty="0">
                <a:solidFill>
                  <a:prstClr val="black"/>
                </a:solidFill>
                <a:latin typeface="Verdana"/>
                <a:cs typeface="Verdana"/>
              </a:rPr>
              <a:t> </a:t>
            </a:r>
            <a:r>
              <a:rPr i="1" spc="-5" dirty="0">
                <a:solidFill>
                  <a:prstClr val="black"/>
                </a:solidFill>
                <a:latin typeface="Verdana"/>
                <a:cs typeface="Verdana"/>
              </a:rPr>
              <a:t>Hervé</a:t>
            </a:r>
            <a:r>
              <a:rPr i="1" spc="210" dirty="0">
                <a:solidFill>
                  <a:prstClr val="black"/>
                </a:solidFill>
                <a:latin typeface="Verdana"/>
                <a:cs typeface="Verdana"/>
              </a:rPr>
              <a:t> </a:t>
            </a:r>
            <a:r>
              <a:rPr i="1" spc="-5" dirty="0">
                <a:solidFill>
                  <a:prstClr val="black"/>
                </a:solidFill>
                <a:latin typeface="Verdana"/>
                <a:cs typeface="Verdana"/>
              </a:rPr>
              <a:t>This,</a:t>
            </a:r>
            <a:r>
              <a:rPr i="1" spc="215" dirty="0">
                <a:solidFill>
                  <a:prstClr val="black"/>
                </a:solidFill>
                <a:latin typeface="Verdana"/>
                <a:cs typeface="Verdana"/>
              </a:rPr>
              <a:t> </a:t>
            </a:r>
            <a:r>
              <a:rPr i="1" dirty="0">
                <a:solidFill>
                  <a:prstClr val="black"/>
                </a:solidFill>
                <a:latin typeface="Verdana"/>
                <a:cs typeface="Verdana"/>
              </a:rPr>
              <a:t>«</a:t>
            </a:r>
            <a:r>
              <a:rPr i="1" spc="215" dirty="0">
                <a:solidFill>
                  <a:prstClr val="black"/>
                </a:solidFill>
                <a:latin typeface="Verdana"/>
                <a:cs typeface="Verdana"/>
              </a:rPr>
              <a:t> </a:t>
            </a:r>
            <a:r>
              <a:rPr i="1" spc="-5" dirty="0">
                <a:solidFill>
                  <a:prstClr val="black"/>
                </a:solidFill>
                <a:latin typeface="Verdana"/>
                <a:cs typeface="Verdana"/>
              </a:rPr>
              <a:t>l’utilisation</a:t>
            </a:r>
            <a:r>
              <a:rPr i="1" spc="225" dirty="0">
                <a:solidFill>
                  <a:prstClr val="black"/>
                </a:solidFill>
                <a:latin typeface="Verdana"/>
                <a:cs typeface="Verdana"/>
              </a:rPr>
              <a:t> </a:t>
            </a:r>
            <a:r>
              <a:rPr i="1" dirty="0">
                <a:solidFill>
                  <a:prstClr val="black"/>
                </a:solidFill>
                <a:latin typeface="Verdana"/>
                <a:cs typeface="Verdana"/>
              </a:rPr>
              <a:t>de</a:t>
            </a:r>
            <a:r>
              <a:rPr i="1" spc="204" dirty="0">
                <a:solidFill>
                  <a:prstClr val="black"/>
                </a:solidFill>
                <a:latin typeface="Verdana"/>
                <a:cs typeface="Verdana"/>
              </a:rPr>
              <a:t> </a:t>
            </a:r>
            <a:r>
              <a:rPr i="1" spc="-5" dirty="0">
                <a:solidFill>
                  <a:prstClr val="black"/>
                </a:solidFill>
                <a:latin typeface="Verdana"/>
                <a:cs typeface="Verdana"/>
              </a:rPr>
              <a:t>l’observation</a:t>
            </a:r>
            <a:r>
              <a:rPr i="1" spc="215" dirty="0">
                <a:solidFill>
                  <a:prstClr val="black"/>
                </a:solidFill>
                <a:latin typeface="Verdana"/>
                <a:cs typeface="Verdana"/>
              </a:rPr>
              <a:t> </a:t>
            </a:r>
            <a:r>
              <a:rPr i="1" spc="-5" dirty="0">
                <a:solidFill>
                  <a:prstClr val="black"/>
                </a:solidFill>
                <a:latin typeface="Verdana"/>
                <a:cs typeface="Verdana"/>
              </a:rPr>
              <a:t>et</a:t>
            </a:r>
            <a:r>
              <a:rPr i="1" spc="210" dirty="0">
                <a:solidFill>
                  <a:prstClr val="black"/>
                </a:solidFill>
                <a:latin typeface="Verdana"/>
                <a:cs typeface="Verdana"/>
              </a:rPr>
              <a:t> </a:t>
            </a:r>
            <a:r>
              <a:rPr i="1" spc="5" dirty="0">
                <a:solidFill>
                  <a:prstClr val="black"/>
                </a:solidFill>
                <a:latin typeface="Verdana"/>
                <a:cs typeface="Verdana"/>
              </a:rPr>
              <a:t>de</a:t>
            </a:r>
            <a:endParaRPr>
              <a:solidFill>
                <a:prstClr val="black"/>
              </a:solidFill>
              <a:latin typeface="Verdana"/>
              <a:cs typeface="Verdana"/>
            </a:endParaRPr>
          </a:p>
          <a:p>
            <a:pPr marL="355600">
              <a:spcBef>
                <a:spcPts val="1080"/>
              </a:spcBef>
            </a:pPr>
            <a:r>
              <a:rPr i="1" spc="-5" dirty="0">
                <a:solidFill>
                  <a:prstClr val="black"/>
                </a:solidFill>
                <a:latin typeface="Verdana"/>
                <a:cs typeface="Verdana"/>
              </a:rPr>
              <a:t>l’expérience</a:t>
            </a:r>
            <a:r>
              <a:rPr i="1" spc="40" dirty="0">
                <a:solidFill>
                  <a:prstClr val="black"/>
                </a:solidFill>
                <a:latin typeface="Verdana"/>
                <a:cs typeface="Verdana"/>
              </a:rPr>
              <a:t> </a:t>
            </a:r>
            <a:r>
              <a:rPr i="1" spc="-5" dirty="0">
                <a:solidFill>
                  <a:prstClr val="black"/>
                </a:solidFill>
                <a:latin typeface="Verdana"/>
                <a:cs typeface="Verdana"/>
              </a:rPr>
              <a:t>semble</a:t>
            </a:r>
            <a:r>
              <a:rPr i="1" spc="30" dirty="0">
                <a:solidFill>
                  <a:prstClr val="black"/>
                </a:solidFill>
                <a:latin typeface="Verdana"/>
                <a:cs typeface="Verdana"/>
              </a:rPr>
              <a:t> </a:t>
            </a:r>
            <a:r>
              <a:rPr i="1" spc="-5" dirty="0">
                <a:solidFill>
                  <a:prstClr val="black"/>
                </a:solidFill>
                <a:latin typeface="Verdana"/>
                <a:cs typeface="Verdana"/>
              </a:rPr>
              <a:t>être</a:t>
            </a:r>
            <a:r>
              <a:rPr i="1" spc="5" dirty="0">
                <a:solidFill>
                  <a:prstClr val="black"/>
                </a:solidFill>
                <a:latin typeface="Verdana"/>
                <a:cs typeface="Verdana"/>
              </a:rPr>
              <a:t> </a:t>
            </a:r>
            <a:r>
              <a:rPr i="1" dirty="0">
                <a:solidFill>
                  <a:prstClr val="black"/>
                </a:solidFill>
                <a:latin typeface="Verdana"/>
                <a:cs typeface="Verdana"/>
              </a:rPr>
              <a:t>à</a:t>
            </a:r>
            <a:r>
              <a:rPr i="1" spc="-5" dirty="0">
                <a:solidFill>
                  <a:prstClr val="black"/>
                </a:solidFill>
                <a:latin typeface="Verdana"/>
                <a:cs typeface="Verdana"/>
              </a:rPr>
              <a:t> la</a:t>
            </a:r>
            <a:r>
              <a:rPr i="1" dirty="0">
                <a:solidFill>
                  <a:prstClr val="black"/>
                </a:solidFill>
                <a:latin typeface="Verdana"/>
                <a:cs typeface="Verdana"/>
              </a:rPr>
              <a:t> </a:t>
            </a:r>
            <a:r>
              <a:rPr i="1" spc="-5" dirty="0">
                <a:solidFill>
                  <a:prstClr val="black"/>
                </a:solidFill>
                <a:latin typeface="Verdana"/>
                <a:cs typeface="Verdana"/>
              </a:rPr>
              <a:t>base</a:t>
            </a:r>
            <a:r>
              <a:rPr i="1" dirty="0">
                <a:solidFill>
                  <a:prstClr val="black"/>
                </a:solidFill>
                <a:latin typeface="Verdana"/>
                <a:cs typeface="Verdana"/>
              </a:rPr>
              <a:t> </a:t>
            </a:r>
            <a:r>
              <a:rPr i="1" spc="-5" dirty="0">
                <a:solidFill>
                  <a:prstClr val="black"/>
                </a:solidFill>
                <a:latin typeface="Verdana"/>
                <a:cs typeface="Verdana"/>
              </a:rPr>
              <a:t>de</a:t>
            </a:r>
            <a:r>
              <a:rPr i="1" spc="20" dirty="0">
                <a:solidFill>
                  <a:prstClr val="black"/>
                </a:solidFill>
                <a:latin typeface="Verdana"/>
                <a:cs typeface="Verdana"/>
              </a:rPr>
              <a:t> </a:t>
            </a:r>
            <a:r>
              <a:rPr i="1" spc="-5" dirty="0">
                <a:solidFill>
                  <a:prstClr val="black"/>
                </a:solidFill>
                <a:latin typeface="Verdana"/>
                <a:cs typeface="Verdana"/>
              </a:rPr>
              <a:t>la</a:t>
            </a:r>
            <a:r>
              <a:rPr i="1" dirty="0">
                <a:solidFill>
                  <a:prstClr val="black"/>
                </a:solidFill>
                <a:latin typeface="Verdana"/>
                <a:cs typeface="Verdana"/>
              </a:rPr>
              <a:t> </a:t>
            </a:r>
            <a:r>
              <a:rPr i="1" spc="-5" dirty="0">
                <a:solidFill>
                  <a:prstClr val="black"/>
                </a:solidFill>
                <a:latin typeface="Verdana"/>
                <a:cs typeface="Verdana"/>
              </a:rPr>
              <a:t>science</a:t>
            </a:r>
            <a:r>
              <a:rPr i="1" spc="20" dirty="0">
                <a:solidFill>
                  <a:prstClr val="black"/>
                </a:solidFill>
                <a:latin typeface="Verdana"/>
                <a:cs typeface="Verdana"/>
              </a:rPr>
              <a:t> </a:t>
            </a:r>
            <a:r>
              <a:rPr i="1" dirty="0">
                <a:solidFill>
                  <a:prstClr val="black"/>
                </a:solidFill>
                <a:latin typeface="Verdana"/>
                <a:cs typeface="Verdana"/>
              </a:rPr>
              <a:t>».</a:t>
            </a:r>
            <a:endParaRPr>
              <a:solidFill>
                <a:prstClr val="black"/>
              </a:solidFill>
              <a:latin typeface="Verdana"/>
              <a:cs typeface="Verdana"/>
            </a:endParaRPr>
          </a:p>
        </p:txBody>
      </p:sp>
    </p:spTree>
    <p:extLst>
      <p:ext uri="{BB962C8B-B14F-4D97-AF65-F5344CB8AC3E}">
        <p14:creationId xmlns:p14="http://schemas.microsoft.com/office/powerpoint/2010/main" val="11048379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26995" y="246633"/>
            <a:ext cx="7901940" cy="330835"/>
          </a:xfrm>
          <a:prstGeom prst="rect">
            <a:avLst/>
          </a:prstGeom>
        </p:spPr>
        <p:txBody>
          <a:bodyPr vert="horz" wrap="square" lIns="0" tIns="12700" rIns="0" bIns="0" rtlCol="0">
            <a:spAutoFit/>
          </a:bodyPr>
          <a:lstStyle/>
          <a:p>
            <a:pPr marL="12700">
              <a:lnSpc>
                <a:spcPct val="100000"/>
              </a:lnSpc>
              <a:spcBef>
                <a:spcPts val="100"/>
              </a:spcBef>
              <a:tabLst>
                <a:tab pos="2287270" algn="l"/>
              </a:tabLst>
            </a:pPr>
            <a:r>
              <a:rPr i="0" u="heavy" dirty="0">
                <a:uFill>
                  <a:solidFill>
                    <a:srgbClr val="FFFFFF"/>
                  </a:solidFill>
                </a:uFill>
                <a:latin typeface="Verdana"/>
                <a:cs typeface="Verdana"/>
              </a:rPr>
              <a:t>CHAPITRE</a:t>
            </a:r>
            <a:r>
              <a:rPr i="0" u="heavy" spc="-10" dirty="0">
                <a:uFill>
                  <a:solidFill>
                    <a:srgbClr val="FFFFFF"/>
                  </a:solidFill>
                </a:uFill>
                <a:latin typeface="Verdana"/>
                <a:cs typeface="Verdana"/>
              </a:rPr>
              <a:t> </a:t>
            </a:r>
            <a:r>
              <a:rPr i="0" u="heavy" dirty="0">
                <a:uFill>
                  <a:solidFill>
                    <a:srgbClr val="FFFFFF"/>
                  </a:solidFill>
                </a:uFill>
                <a:latin typeface="Verdana"/>
                <a:cs typeface="Verdana"/>
              </a:rPr>
              <a:t>05</a:t>
            </a:r>
            <a:r>
              <a:rPr i="0" u="heavy" spc="-25" dirty="0">
                <a:uFill>
                  <a:solidFill>
                    <a:srgbClr val="FFFFFF"/>
                  </a:solidFill>
                </a:uFill>
                <a:latin typeface="Verdana"/>
                <a:cs typeface="Verdana"/>
              </a:rPr>
              <a:t> </a:t>
            </a:r>
            <a:r>
              <a:rPr i="0" u="heavy" dirty="0">
                <a:uFill>
                  <a:solidFill>
                    <a:srgbClr val="FFFFFF"/>
                  </a:solidFill>
                </a:uFill>
                <a:latin typeface="Verdana"/>
                <a:cs typeface="Verdana"/>
              </a:rPr>
              <a:t>:	</a:t>
            </a:r>
            <a:r>
              <a:rPr dirty="0"/>
              <a:t>PRÉSENTATION</a:t>
            </a:r>
            <a:r>
              <a:rPr spc="-40" dirty="0"/>
              <a:t> </a:t>
            </a:r>
            <a:r>
              <a:rPr dirty="0"/>
              <a:t>DE</a:t>
            </a:r>
            <a:r>
              <a:rPr spc="-60" dirty="0"/>
              <a:t> </a:t>
            </a:r>
            <a:r>
              <a:rPr dirty="0"/>
              <a:t>LA</a:t>
            </a:r>
            <a:r>
              <a:rPr spc="-30" dirty="0"/>
              <a:t> </a:t>
            </a:r>
            <a:r>
              <a:rPr dirty="0"/>
              <a:t>BIBLIOGRAPHIE</a:t>
            </a:r>
          </a:p>
        </p:txBody>
      </p:sp>
      <p:sp>
        <p:nvSpPr>
          <p:cNvPr id="3" name="object 3"/>
          <p:cNvSpPr txBox="1"/>
          <p:nvPr/>
        </p:nvSpPr>
        <p:spPr>
          <a:xfrm>
            <a:off x="197916" y="680166"/>
            <a:ext cx="11758930" cy="5445125"/>
          </a:xfrm>
          <a:prstGeom prst="rect">
            <a:avLst/>
          </a:prstGeom>
        </p:spPr>
        <p:txBody>
          <a:bodyPr vert="horz" wrap="square" lIns="0" tIns="150495" rIns="0" bIns="0" rtlCol="0">
            <a:spAutoFit/>
          </a:bodyPr>
          <a:lstStyle/>
          <a:p>
            <a:pPr marL="355600" indent="-343535">
              <a:spcBef>
                <a:spcPts val="1185"/>
              </a:spcBef>
              <a:buFont typeface="Wingdings"/>
              <a:buChar char=""/>
              <a:tabLst>
                <a:tab pos="355600" algn="l"/>
                <a:tab pos="356235" algn="l"/>
              </a:tabLst>
            </a:pPr>
            <a:r>
              <a:rPr b="1" dirty="0">
                <a:solidFill>
                  <a:prstClr val="black"/>
                </a:solidFill>
                <a:latin typeface="Verdana"/>
                <a:cs typeface="Verdana"/>
              </a:rPr>
              <a:t>Paraphrase</a:t>
            </a:r>
            <a:r>
              <a:rPr b="1" spc="85" dirty="0">
                <a:solidFill>
                  <a:prstClr val="black"/>
                </a:solidFill>
                <a:latin typeface="Verdana"/>
                <a:cs typeface="Verdana"/>
              </a:rPr>
              <a:t> </a:t>
            </a:r>
            <a:r>
              <a:rPr dirty="0">
                <a:solidFill>
                  <a:prstClr val="black"/>
                </a:solidFill>
                <a:latin typeface="Verdana"/>
                <a:cs typeface="Verdana"/>
              </a:rPr>
              <a:t>:</a:t>
            </a:r>
            <a:r>
              <a:rPr spc="60" dirty="0">
                <a:solidFill>
                  <a:prstClr val="black"/>
                </a:solidFill>
                <a:latin typeface="Verdana"/>
                <a:cs typeface="Verdana"/>
              </a:rPr>
              <a:t> </a:t>
            </a:r>
            <a:r>
              <a:rPr dirty="0">
                <a:solidFill>
                  <a:prstClr val="black"/>
                </a:solidFill>
                <a:latin typeface="Verdana"/>
                <a:cs typeface="Verdana"/>
              </a:rPr>
              <a:t>consiste</a:t>
            </a:r>
            <a:r>
              <a:rPr spc="50" dirty="0">
                <a:solidFill>
                  <a:prstClr val="black"/>
                </a:solidFill>
                <a:latin typeface="Verdana"/>
                <a:cs typeface="Verdana"/>
              </a:rPr>
              <a:t> </a:t>
            </a:r>
            <a:r>
              <a:rPr dirty="0">
                <a:solidFill>
                  <a:prstClr val="black"/>
                </a:solidFill>
                <a:latin typeface="Verdana"/>
                <a:cs typeface="Verdana"/>
              </a:rPr>
              <a:t>à</a:t>
            </a:r>
            <a:r>
              <a:rPr spc="60" dirty="0">
                <a:solidFill>
                  <a:prstClr val="black"/>
                </a:solidFill>
                <a:latin typeface="Verdana"/>
                <a:cs typeface="Verdana"/>
              </a:rPr>
              <a:t> </a:t>
            </a:r>
            <a:r>
              <a:rPr spc="-25" dirty="0">
                <a:solidFill>
                  <a:prstClr val="black"/>
                </a:solidFill>
                <a:latin typeface="Verdana"/>
                <a:cs typeface="Verdana"/>
              </a:rPr>
              <a:t>reformuler,</a:t>
            </a:r>
            <a:r>
              <a:rPr spc="60" dirty="0">
                <a:solidFill>
                  <a:prstClr val="black"/>
                </a:solidFill>
                <a:latin typeface="Verdana"/>
                <a:cs typeface="Verdana"/>
              </a:rPr>
              <a:t> </a:t>
            </a:r>
            <a:r>
              <a:rPr spc="-15" dirty="0">
                <a:solidFill>
                  <a:prstClr val="black"/>
                </a:solidFill>
                <a:latin typeface="Verdana"/>
                <a:cs typeface="Verdana"/>
              </a:rPr>
              <a:t>avec</a:t>
            </a:r>
            <a:r>
              <a:rPr spc="75" dirty="0">
                <a:solidFill>
                  <a:prstClr val="black"/>
                </a:solidFill>
                <a:latin typeface="Verdana"/>
                <a:cs typeface="Verdana"/>
              </a:rPr>
              <a:t> </a:t>
            </a:r>
            <a:r>
              <a:rPr spc="-5" dirty="0">
                <a:solidFill>
                  <a:prstClr val="black"/>
                </a:solidFill>
                <a:latin typeface="Verdana"/>
                <a:cs typeface="Verdana"/>
              </a:rPr>
              <a:t>d’autres</a:t>
            </a:r>
            <a:r>
              <a:rPr spc="70" dirty="0">
                <a:solidFill>
                  <a:prstClr val="black"/>
                </a:solidFill>
                <a:latin typeface="Verdana"/>
                <a:cs typeface="Verdana"/>
              </a:rPr>
              <a:t> </a:t>
            </a:r>
            <a:r>
              <a:rPr dirty="0">
                <a:solidFill>
                  <a:prstClr val="black"/>
                </a:solidFill>
                <a:latin typeface="Verdana"/>
                <a:cs typeface="Verdana"/>
              </a:rPr>
              <a:t>mots,</a:t>
            </a:r>
            <a:r>
              <a:rPr spc="60" dirty="0">
                <a:solidFill>
                  <a:prstClr val="black"/>
                </a:solidFill>
                <a:latin typeface="Verdana"/>
                <a:cs typeface="Verdana"/>
              </a:rPr>
              <a:t> </a:t>
            </a:r>
            <a:r>
              <a:rPr dirty="0">
                <a:solidFill>
                  <a:prstClr val="black"/>
                </a:solidFill>
                <a:latin typeface="Verdana"/>
                <a:cs typeface="Verdana"/>
              </a:rPr>
              <a:t>l’idée</a:t>
            </a:r>
            <a:r>
              <a:rPr spc="65" dirty="0">
                <a:solidFill>
                  <a:prstClr val="black"/>
                </a:solidFill>
                <a:latin typeface="Verdana"/>
                <a:cs typeface="Verdana"/>
              </a:rPr>
              <a:t> </a:t>
            </a:r>
            <a:r>
              <a:rPr dirty="0">
                <a:solidFill>
                  <a:prstClr val="black"/>
                </a:solidFill>
                <a:latin typeface="Verdana"/>
                <a:cs typeface="Verdana"/>
              </a:rPr>
              <a:t>exprimée</a:t>
            </a:r>
            <a:r>
              <a:rPr spc="60" dirty="0">
                <a:solidFill>
                  <a:prstClr val="black"/>
                </a:solidFill>
                <a:latin typeface="Verdana"/>
                <a:cs typeface="Verdana"/>
              </a:rPr>
              <a:t> </a:t>
            </a:r>
            <a:r>
              <a:rPr spc="-5" dirty="0">
                <a:solidFill>
                  <a:prstClr val="black"/>
                </a:solidFill>
                <a:latin typeface="Verdana"/>
                <a:cs typeface="Verdana"/>
              </a:rPr>
              <a:t>par</a:t>
            </a:r>
            <a:r>
              <a:rPr spc="55" dirty="0">
                <a:solidFill>
                  <a:prstClr val="black"/>
                </a:solidFill>
                <a:latin typeface="Verdana"/>
                <a:cs typeface="Verdana"/>
              </a:rPr>
              <a:t> </a:t>
            </a:r>
            <a:r>
              <a:rPr spc="-30" dirty="0">
                <a:solidFill>
                  <a:prstClr val="black"/>
                </a:solidFill>
                <a:latin typeface="Verdana"/>
                <a:cs typeface="Verdana"/>
              </a:rPr>
              <a:t>l’auteur.</a:t>
            </a:r>
            <a:r>
              <a:rPr spc="70" dirty="0">
                <a:solidFill>
                  <a:prstClr val="black"/>
                </a:solidFill>
                <a:latin typeface="Verdana"/>
                <a:cs typeface="Verdana"/>
              </a:rPr>
              <a:t> </a:t>
            </a:r>
            <a:r>
              <a:rPr spc="-5" dirty="0">
                <a:solidFill>
                  <a:prstClr val="black"/>
                </a:solidFill>
                <a:latin typeface="Verdana"/>
                <a:cs typeface="Verdana"/>
              </a:rPr>
              <a:t>Il</a:t>
            </a:r>
            <a:r>
              <a:rPr spc="70" dirty="0">
                <a:solidFill>
                  <a:prstClr val="black"/>
                </a:solidFill>
                <a:latin typeface="Verdana"/>
                <a:cs typeface="Verdana"/>
              </a:rPr>
              <a:t> </a:t>
            </a:r>
            <a:r>
              <a:rPr dirty="0">
                <a:solidFill>
                  <a:prstClr val="black"/>
                </a:solidFill>
                <a:latin typeface="Verdana"/>
                <a:cs typeface="Verdana"/>
              </a:rPr>
              <a:t>faut</a:t>
            </a:r>
            <a:r>
              <a:rPr spc="55" dirty="0">
                <a:solidFill>
                  <a:prstClr val="black"/>
                </a:solidFill>
                <a:latin typeface="Verdana"/>
                <a:cs typeface="Verdana"/>
              </a:rPr>
              <a:t> </a:t>
            </a:r>
            <a:r>
              <a:rPr spc="-5" dirty="0">
                <a:solidFill>
                  <a:prstClr val="black"/>
                </a:solidFill>
                <a:latin typeface="Verdana"/>
                <a:cs typeface="Verdana"/>
              </a:rPr>
              <a:t>alors</a:t>
            </a:r>
            <a:endParaRPr>
              <a:solidFill>
                <a:prstClr val="black"/>
              </a:solidFill>
              <a:latin typeface="Verdana"/>
              <a:cs typeface="Verdana"/>
            </a:endParaRPr>
          </a:p>
          <a:p>
            <a:pPr marL="355600">
              <a:spcBef>
                <a:spcPts val="1085"/>
              </a:spcBef>
            </a:pPr>
            <a:r>
              <a:rPr spc="5" dirty="0">
                <a:solidFill>
                  <a:prstClr val="black"/>
                </a:solidFill>
                <a:latin typeface="Verdana"/>
                <a:cs typeface="Verdana"/>
              </a:rPr>
              <a:t>la</a:t>
            </a:r>
            <a:r>
              <a:rPr spc="-30" dirty="0">
                <a:solidFill>
                  <a:prstClr val="black"/>
                </a:solidFill>
                <a:latin typeface="Verdana"/>
                <a:cs typeface="Verdana"/>
              </a:rPr>
              <a:t> </a:t>
            </a:r>
            <a:r>
              <a:rPr spc="-5" dirty="0">
                <a:solidFill>
                  <a:prstClr val="black"/>
                </a:solidFill>
                <a:latin typeface="Verdana"/>
                <a:cs typeface="Verdana"/>
              </a:rPr>
              <a:t>présenter</a:t>
            </a:r>
            <a:r>
              <a:rPr dirty="0">
                <a:solidFill>
                  <a:prstClr val="black"/>
                </a:solidFill>
                <a:latin typeface="Verdana"/>
                <a:cs typeface="Verdana"/>
              </a:rPr>
              <a:t> ainsi</a:t>
            </a:r>
            <a:r>
              <a:rPr spc="-25" dirty="0">
                <a:solidFill>
                  <a:prstClr val="black"/>
                </a:solidFill>
                <a:latin typeface="Verdana"/>
                <a:cs typeface="Verdana"/>
              </a:rPr>
              <a:t> </a:t>
            </a:r>
            <a:r>
              <a:rPr dirty="0">
                <a:solidFill>
                  <a:prstClr val="black"/>
                </a:solidFill>
                <a:latin typeface="Verdana"/>
                <a:cs typeface="Verdana"/>
              </a:rPr>
              <a:t>:</a:t>
            </a:r>
            <a:endParaRPr>
              <a:solidFill>
                <a:prstClr val="black"/>
              </a:solidFill>
              <a:latin typeface="Verdana"/>
              <a:cs typeface="Verdana"/>
            </a:endParaRPr>
          </a:p>
          <a:p>
            <a:pPr marL="12700" marR="5080">
              <a:lnSpc>
                <a:spcPct val="150000"/>
              </a:lnSpc>
            </a:pPr>
            <a:r>
              <a:rPr i="1" spc="-5" dirty="0">
                <a:solidFill>
                  <a:prstClr val="black"/>
                </a:solidFill>
                <a:latin typeface="Verdana"/>
                <a:cs typeface="Verdana"/>
              </a:rPr>
              <a:t>D’après</a:t>
            </a:r>
            <a:r>
              <a:rPr i="1" spc="55" dirty="0">
                <a:solidFill>
                  <a:prstClr val="black"/>
                </a:solidFill>
                <a:latin typeface="Verdana"/>
                <a:cs typeface="Verdana"/>
              </a:rPr>
              <a:t> </a:t>
            </a:r>
            <a:r>
              <a:rPr i="1" spc="-5" dirty="0">
                <a:solidFill>
                  <a:prstClr val="black"/>
                </a:solidFill>
                <a:latin typeface="Verdana"/>
                <a:cs typeface="Verdana"/>
              </a:rPr>
              <a:t>Hervé</a:t>
            </a:r>
            <a:r>
              <a:rPr i="1" spc="50" dirty="0">
                <a:solidFill>
                  <a:prstClr val="black"/>
                </a:solidFill>
                <a:latin typeface="Verdana"/>
                <a:cs typeface="Verdana"/>
              </a:rPr>
              <a:t> </a:t>
            </a:r>
            <a:r>
              <a:rPr i="1" spc="-5" dirty="0">
                <a:solidFill>
                  <a:prstClr val="black"/>
                </a:solidFill>
                <a:latin typeface="Verdana"/>
                <a:cs typeface="Verdana"/>
              </a:rPr>
              <a:t>This,</a:t>
            </a:r>
            <a:r>
              <a:rPr i="1" spc="50" dirty="0">
                <a:solidFill>
                  <a:prstClr val="black"/>
                </a:solidFill>
                <a:latin typeface="Verdana"/>
                <a:cs typeface="Verdana"/>
              </a:rPr>
              <a:t> </a:t>
            </a:r>
            <a:r>
              <a:rPr i="1" spc="-5" dirty="0">
                <a:solidFill>
                  <a:prstClr val="black"/>
                </a:solidFill>
                <a:latin typeface="Verdana"/>
                <a:cs typeface="Verdana"/>
              </a:rPr>
              <a:t>la</a:t>
            </a:r>
            <a:r>
              <a:rPr i="1" spc="60" dirty="0">
                <a:solidFill>
                  <a:prstClr val="black"/>
                </a:solidFill>
                <a:latin typeface="Verdana"/>
                <a:cs typeface="Verdana"/>
              </a:rPr>
              <a:t> </a:t>
            </a:r>
            <a:r>
              <a:rPr i="1" spc="-5" dirty="0">
                <a:solidFill>
                  <a:prstClr val="black"/>
                </a:solidFill>
                <a:latin typeface="Verdana"/>
                <a:cs typeface="Verdana"/>
              </a:rPr>
              <a:t>science</a:t>
            </a:r>
            <a:r>
              <a:rPr i="1" spc="65" dirty="0">
                <a:solidFill>
                  <a:prstClr val="black"/>
                </a:solidFill>
                <a:latin typeface="Verdana"/>
                <a:cs typeface="Verdana"/>
              </a:rPr>
              <a:t> </a:t>
            </a:r>
            <a:r>
              <a:rPr i="1" spc="-5" dirty="0">
                <a:solidFill>
                  <a:prstClr val="black"/>
                </a:solidFill>
                <a:latin typeface="Verdana"/>
                <a:cs typeface="Verdana"/>
              </a:rPr>
              <a:t>est</a:t>
            </a:r>
            <a:r>
              <a:rPr i="1" spc="55" dirty="0">
                <a:solidFill>
                  <a:prstClr val="black"/>
                </a:solidFill>
                <a:latin typeface="Verdana"/>
                <a:cs typeface="Verdana"/>
              </a:rPr>
              <a:t> </a:t>
            </a:r>
            <a:r>
              <a:rPr i="1" spc="-5" dirty="0">
                <a:solidFill>
                  <a:prstClr val="black"/>
                </a:solidFill>
                <a:latin typeface="Verdana"/>
                <a:cs typeface="Verdana"/>
              </a:rPr>
              <a:t>permise</a:t>
            </a:r>
            <a:r>
              <a:rPr i="1" spc="65" dirty="0">
                <a:solidFill>
                  <a:prstClr val="black"/>
                </a:solidFill>
                <a:latin typeface="Verdana"/>
                <a:cs typeface="Verdana"/>
              </a:rPr>
              <a:t> </a:t>
            </a:r>
            <a:r>
              <a:rPr i="1" spc="-5" dirty="0">
                <a:solidFill>
                  <a:prstClr val="black"/>
                </a:solidFill>
                <a:latin typeface="Verdana"/>
                <a:cs typeface="Verdana"/>
              </a:rPr>
              <a:t>grâce</a:t>
            </a:r>
            <a:r>
              <a:rPr i="1" spc="55" dirty="0">
                <a:solidFill>
                  <a:prstClr val="black"/>
                </a:solidFill>
                <a:latin typeface="Verdana"/>
                <a:cs typeface="Verdana"/>
              </a:rPr>
              <a:t> </a:t>
            </a:r>
            <a:r>
              <a:rPr i="1" dirty="0">
                <a:solidFill>
                  <a:prstClr val="black"/>
                </a:solidFill>
                <a:latin typeface="Verdana"/>
                <a:cs typeface="Verdana"/>
              </a:rPr>
              <a:t>à</a:t>
            </a:r>
            <a:r>
              <a:rPr i="1" spc="45" dirty="0">
                <a:solidFill>
                  <a:prstClr val="black"/>
                </a:solidFill>
                <a:latin typeface="Verdana"/>
                <a:cs typeface="Verdana"/>
              </a:rPr>
              <a:t> </a:t>
            </a:r>
            <a:r>
              <a:rPr i="1" spc="-10" dirty="0">
                <a:solidFill>
                  <a:prstClr val="black"/>
                </a:solidFill>
                <a:latin typeface="Verdana"/>
                <a:cs typeface="Verdana"/>
              </a:rPr>
              <a:t>l’utilisation</a:t>
            </a:r>
            <a:r>
              <a:rPr i="1" spc="85" dirty="0">
                <a:solidFill>
                  <a:prstClr val="black"/>
                </a:solidFill>
                <a:latin typeface="Verdana"/>
                <a:cs typeface="Verdana"/>
              </a:rPr>
              <a:t> </a:t>
            </a:r>
            <a:r>
              <a:rPr i="1" spc="-5" dirty="0">
                <a:solidFill>
                  <a:prstClr val="black"/>
                </a:solidFill>
                <a:latin typeface="Verdana"/>
                <a:cs typeface="Verdana"/>
              </a:rPr>
              <a:t>de</a:t>
            </a:r>
            <a:r>
              <a:rPr i="1" spc="65" dirty="0">
                <a:solidFill>
                  <a:prstClr val="black"/>
                </a:solidFill>
                <a:latin typeface="Verdana"/>
                <a:cs typeface="Verdana"/>
              </a:rPr>
              <a:t> </a:t>
            </a:r>
            <a:r>
              <a:rPr i="1" spc="-5" dirty="0">
                <a:solidFill>
                  <a:prstClr val="black"/>
                </a:solidFill>
                <a:latin typeface="Verdana"/>
                <a:cs typeface="Verdana"/>
              </a:rPr>
              <a:t>l’observation</a:t>
            </a:r>
            <a:r>
              <a:rPr i="1" spc="65" dirty="0">
                <a:solidFill>
                  <a:prstClr val="black"/>
                </a:solidFill>
                <a:latin typeface="Verdana"/>
                <a:cs typeface="Verdana"/>
              </a:rPr>
              <a:t> </a:t>
            </a:r>
            <a:r>
              <a:rPr i="1" spc="-5" dirty="0">
                <a:solidFill>
                  <a:prstClr val="black"/>
                </a:solidFill>
                <a:latin typeface="Verdana"/>
                <a:cs typeface="Verdana"/>
              </a:rPr>
              <a:t>et</a:t>
            </a:r>
            <a:r>
              <a:rPr i="1" spc="55" dirty="0">
                <a:solidFill>
                  <a:prstClr val="black"/>
                </a:solidFill>
                <a:latin typeface="Verdana"/>
                <a:cs typeface="Verdana"/>
              </a:rPr>
              <a:t> </a:t>
            </a:r>
            <a:r>
              <a:rPr i="1" spc="-5" dirty="0">
                <a:solidFill>
                  <a:prstClr val="black"/>
                </a:solidFill>
                <a:latin typeface="Verdana"/>
                <a:cs typeface="Verdana"/>
              </a:rPr>
              <a:t>de</a:t>
            </a:r>
            <a:r>
              <a:rPr i="1" spc="55" dirty="0">
                <a:solidFill>
                  <a:prstClr val="black"/>
                </a:solidFill>
                <a:latin typeface="Verdana"/>
                <a:cs typeface="Verdana"/>
              </a:rPr>
              <a:t> </a:t>
            </a:r>
            <a:r>
              <a:rPr i="1" spc="-5" dirty="0">
                <a:solidFill>
                  <a:prstClr val="black"/>
                </a:solidFill>
                <a:latin typeface="Verdana"/>
                <a:cs typeface="Verdana"/>
              </a:rPr>
              <a:t>l’expérience</a:t>
            </a:r>
            <a:r>
              <a:rPr i="1" spc="-5" dirty="0">
                <a:solidFill>
                  <a:srgbClr val="C10000"/>
                </a:solidFill>
                <a:latin typeface="Verdana"/>
                <a:cs typeface="Verdana"/>
              </a:rPr>
              <a:t>. </a:t>
            </a:r>
            <a:r>
              <a:rPr i="1" dirty="0">
                <a:solidFill>
                  <a:srgbClr val="C10000"/>
                </a:solidFill>
                <a:latin typeface="Verdana"/>
                <a:cs typeface="Verdana"/>
              </a:rPr>
              <a:t> </a:t>
            </a:r>
            <a:r>
              <a:rPr spc="-5" dirty="0">
                <a:solidFill>
                  <a:prstClr val="black"/>
                </a:solidFill>
                <a:latin typeface="Verdana"/>
                <a:cs typeface="Verdana"/>
              </a:rPr>
              <a:t>Que</a:t>
            </a:r>
            <a:r>
              <a:rPr spc="215" dirty="0">
                <a:solidFill>
                  <a:prstClr val="black"/>
                </a:solidFill>
                <a:latin typeface="Verdana"/>
                <a:cs typeface="Verdana"/>
              </a:rPr>
              <a:t> </a:t>
            </a:r>
            <a:r>
              <a:rPr dirty="0">
                <a:solidFill>
                  <a:prstClr val="black"/>
                </a:solidFill>
                <a:latin typeface="Verdana"/>
                <a:cs typeface="Verdana"/>
              </a:rPr>
              <a:t>les</a:t>
            </a:r>
            <a:r>
              <a:rPr spc="229" dirty="0">
                <a:solidFill>
                  <a:prstClr val="black"/>
                </a:solidFill>
                <a:latin typeface="Verdana"/>
                <a:cs typeface="Verdana"/>
              </a:rPr>
              <a:t> </a:t>
            </a:r>
            <a:r>
              <a:rPr dirty="0">
                <a:solidFill>
                  <a:prstClr val="black"/>
                </a:solidFill>
                <a:latin typeface="Verdana"/>
                <a:cs typeface="Verdana"/>
              </a:rPr>
              <a:t>idées</a:t>
            </a:r>
            <a:r>
              <a:rPr spc="225" dirty="0">
                <a:solidFill>
                  <a:prstClr val="black"/>
                </a:solidFill>
                <a:latin typeface="Verdana"/>
                <a:cs typeface="Verdana"/>
              </a:rPr>
              <a:t> </a:t>
            </a:r>
            <a:r>
              <a:rPr dirty="0">
                <a:solidFill>
                  <a:prstClr val="black"/>
                </a:solidFill>
                <a:latin typeface="Verdana"/>
                <a:cs typeface="Verdana"/>
              </a:rPr>
              <a:t>soient</a:t>
            </a:r>
            <a:r>
              <a:rPr spc="225" dirty="0">
                <a:solidFill>
                  <a:prstClr val="black"/>
                </a:solidFill>
                <a:latin typeface="Verdana"/>
                <a:cs typeface="Verdana"/>
              </a:rPr>
              <a:t> </a:t>
            </a:r>
            <a:r>
              <a:rPr dirty="0">
                <a:solidFill>
                  <a:prstClr val="black"/>
                </a:solidFill>
                <a:latin typeface="Verdana"/>
                <a:cs typeface="Verdana"/>
              </a:rPr>
              <a:t>citées</a:t>
            </a:r>
            <a:r>
              <a:rPr spc="220" dirty="0">
                <a:solidFill>
                  <a:prstClr val="black"/>
                </a:solidFill>
                <a:latin typeface="Verdana"/>
                <a:cs typeface="Verdana"/>
              </a:rPr>
              <a:t> </a:t>
            </a:r>
            <a:r>
              <a:rPr spc="-5" dirty="0">
                <a:solidFill>
                  <a:prstClr val="black"/>
                </a:solidFill>
                <a:latin typeface="Verdana"/>
                <a:cs typeface="Verdana"/>
              </a:rPr>
              <a:t>ou</a:t>
            </a:r>
            <a:r>
              <a:rPr spc="229" dirty="0">
                <a:solidFill>
                  <a:prstClr val="black"/>
                </a:solidFill>
                <a:latin typeface="Verdana"/>
                <a:cs typeface="Verdana"/>
              </a:rPr>
              <a:t> </a:t>
            </a:r>
            <a:r>
              <a:rPr spc="-10" dirty="0">
                <a:solidFill>
                  <a:prstClr val="black"/>
                </a:solidFill>
                <a:latin typeface="Verdana"/>
                <a:cs typeface="Verdana"/>
              </a:rPr>
              <a:t>paraphrasées</a:t>
            </a:r>
            <a:r>
              <a:rPr b="1" spc="-10" dirty="0">
                <a:solidFill>
                  <a:prstClr val="black"/>
                </a:solidFill>
                <a:latin typeface="Verdana"/>
                <a:cs typeface="Verdana"/>
              </a:rPr>
              <a:t>,</a:t>
            </a:r>
            <a:r>
              <a:rPr b="1" spc="250" dirty="0">
                <a:solidFill>
                  <a:prstClr val="black"/>
                </a:solidFill>
                <a:latin typeface="Verdana"/>
                <a:cs typeface="Verdana"/>
              </a:rPr>
              <a:t> </a:t>
            </a:r>
            <a:r>
              <a:rPr dirty="0">
                <a:solidFill>
                  <a:prstClr val="black"/>
                </a:solidFill>
                <a:latin typeface="Verdana"/>
                <a:cs typeface="Verdana"/>
              </a:rPr>
              <a:t>à</a:t>
            </a:r>
            <a:r>
              <a:rPr spc="220" dirty="0">
                <a:solidFill>
                  <a:prstClr val="black"/>
                </a:solidFill>
                <a:latin typeface="Verdana"/>
                <a:cs typeface="Verdana"/>
              </a:rPr>
              <a:t> </a:t>
            </a:r>
            <a:r>
              <a:rPr spc="5" dirty="0">
                <a:solidFill>
                  <a:prstClr val="black"/>
                </a:solidFill>
                <a:latin typeface="Verdana"/>
                <a:cs typeface="Verdana"/>
              </a:rPr>
              <a:t>la</a:t>
            </a:r>
            <a:r>
              <a:rPr spc="235" dirty="0">
                <a:solidFill>
                  <a:prstClr val="black"/>
                </a:solidFill>
                <a:latin typeface="Verdana"/>
                <a:cs typeface="Verdana"/>
              </a:rPr>
              <a:t> </a:t>
            </a:r>
            <a:r>
              <a:rPr spc="5" dirty="0">
                <a:solidFill>
                  <a:prstClr val="black"/>
                </a:solidFill>
                <a:latin typeface="Verdana"/>
                <a:cs typeface="Verdana"/>
              </a:rPr>
              <a:t>fin</a:t>
            </a:r>
            <a:r>
              <a:rPr spc="220" dirty="0">
                <a:solidFill>
                  <a:prstClr val="black"/>
                </a:solidFill>
                <a:latin typeface="Verdana"/>
                <a:cs typeface="Verdana"/>
              </a:rPr>
              <a:t> </a:t>
            </a:r>
            <a:r>
              <a:rPr dirty="0">
                <a:solidFill>
                  <a:prstClr val="black"/>
                </a:solidFill>
                <a:latin typeface="Verdana"/>
                <a:cs typeface="Verdana"/>
              </a:rPr>
              <a:t>de</a:t>
            </a:r>
            <a:r>
              <a:rPr spc="210" dirty="0">
                <a:solidFill>
                  <a:prstClr val="black"/>
                </a:solidFill>
                <a:latin typeface="Verdana"/>
                <a:cs typeface="Verdana"/>
              </a:rPr>
              <a:t> </a:t>
            </a:r>
            <a:r>
              <a:rPr dirty="0">
                <a:solidFill>
                  <a:prstClr val="black"/>
                </a:solidFill>
                <a:latin typeface="Verdana"/>
                <a:cs typeface="Verdana"/>
              </a:rPr>
              <a:t>chacune</a:t>
            </a:r>
            <a:r>
              <a:rPr spc="235" dirty="0">
                <a:solidFill>
                  <a:prstClr val="black"/>
                </a:solidFill>
                <a:latin typeface="Verdana"/>
                <a:cs typeface="Verdana"/>
              </a:rPr>
              <a:t> </a:t>
            </a:r>
            <a:r>
              <a:rPr spc="-5" dirty="0">
                <a:solidFill>
                  <a:prstClr val="black"/>
                </a:solidFill>
                <a:latin typeface="Verdana"/>
                <a:cs typeface="Verdana"/>
              </a:rPr>
              <a:t>d’elles,</a:t>
            </a:r>
            <a:r>
              <a:rPr spc="240" dirty="0">
                <a:solidFill>
                  <a:prstClr val="black"/>
                </a:solidFill>
                <a:latin typeface="Verdana"/>
                <a:cs typeface="Verdana"/>
              </a:rPr>
              <a:t> </a:t>
            </a:r>
            <a:r>
              <a:rPr spc="5" dirty="0">
                <a:solidFill>
                  <a:prstClr val="black"/>
                </a:solidFill>
                <a:latin typeface="Verdana"/>
                <a:cs typeface="Verdana"/>
              </a:rPr>
              <a:t>il</a:t>
            </a:r>
            <a:r>
              <a:rPr spc="229" dirty="0">
                <a:solidFill>
                  <a:prstClr val="black"/>
                </a:solidFill>
                <a:latin typeface="Verdana"/>
                <a:cs typeface="Verdana"/>
              </a:rPr>
              <a:t> </a:t>
            </a:r>
            <a:r>
              <a:rPr dirty="0">
                <a:solidFill>
                  <a:prstClr val="black"/>
                </a:solidFill>
                <a:latin typeface="Verdana"/>
                <a:cs typeface="Verdana"/>
              </a:rPr>
              <a:t>faut</a:t>
            </a:r>
            <a:r>
              <a:rPr spc="235" dirty="0">
                <a:solidFill>
                  <a:prstClr val="black"/>
                </a:solidFill>
                <a:latin typeface="Verdana"/>
                <a:cs typeface="Verdana"/>
              </a:rPr>
              <a:t> </a:t>
            </a:r>
            <a:r>
              <a:rPr spc="-5" dirty="0">
                <a:solidFill>
                  <a:prstClr val="black"/>
                </a:solidFill>
                <a:latin typeface="Verdana"/>
                <a:cs typeface="Verdana"/>
              </a:rPr>
              <a:t>inscrire</a:t>
            </a:r>
            <a:r>
              <a:rPr spc="225" dirty="0">
                <a:solidFill>
                  <a:prstClr val="black"/>
                </a:solidFill>
                <a:latin typeface="Verdana"/>
                <a:cs typeface="Verdana"/>
              </a:rPr>
              <a:t> </a:t>
            </a:r>
            <a:r>
              <a:rPr spc="5" dirty="0">
                <a:solidFill>
                  <a:prstClr val="black"/>
                </a:solidFill>
                <a:latin typeface="Verdana"/>
                <a:cs typeface="Verdana"/>
              </a:rPr>
              <a:t>le</a:t>
            </a:r>
            <a:r>
              <a:rPr spc="225" dirty="0">
                <a:solidFill>
                  <a:prstClr val="black"/>
                </a:solidFill>
                <a:latin typeface="Verdana"/>
                <a:cs typeface="Verdana"/>
              </a:rPr>
              <a:t> </a:t>
            </a:r>
            <a:r>
              <a:rPr spc="-10" dirty="0">
                <a:solidFill>
                  <a:prstClr val="black"/>
                </a:solidFill>
                <a:latin typeface="Verdana"/>
                <a:cs typeface="Verdana"/>
              </a:rPr>
              <a:t>numéro, </a:t>
            </a:r>
            <a:r>
              <a:rPr spc="-615" dirty="0">
                <a:solidFill>
                  <a:prstClr val="black"/>
                </a:solidFill>
                <a:latin typeface="Verdana"/>
                <a:cs typeface="Verdana"/>
              </a:rPr>
              <a:t> </a:t>
            </a:r>
            <a:r>
              <a:rPr spc="-5" dirty="0">
                <a:solidFill>
                  <a:prstClr val="black"/>
                </a:solidFill>
                <a:latin typeface="Verdana"/>
                <a:cs typeface="Verdana"/>
              </a:rPr>
              <a:t>entre</a:t>
            </a:r>
            <a:r>
              <a:rPr spc="10" dirty="0">
                <a:solidFill>
                  <a:prstClr val="black"/>
                </a:solidFill>
                <a:latin typeface="Verdana"/>
                <a:cs typeface="Verdana"/>
              </a:rPr>
              <a:t> </a:t>
            </a:r>
            <a:r>
              <a:rPr spc="-5" dirty="0">
                <a:solidFill>
                  <a:prstClr val="black"/>
                </a:solidFill>
                <a:latin typeface="Verdana"/>
                <a:cs typeface="Verdana"/>
              </a:rPr>
              <a:t>crochet, correspondant</a:t>
            </a:r>
            <a:r>
              <a:rPr spc="15" dirty="0">
                <a:solidFill>
                  <a:prstClr val="black"/>
                </a:solidFill>
                <a:latin typeface="Verdana"/>
                <a:cs typeface="Verdana"/>
              </a:rPr>
              <a:t> </a:t>
            </a:r>
            <a:r>
              <a:rPr dirty="0">
                <a:solidFill>
                  <a:prstClr val="black"/>
                </a:solidFill>
                <a:latin typeface="Verdana"/>
                <a:cs typeface="Verdana"/>
              </a:rPr>
              <a:t>à </a:t>
            </a:r>
            <a:r>
              <a:rPr spc="5" dirty="0">
                <a:solidFill>
                  <a:prstClr val="black"/>
                </a:solidFill>
                <a:latin typeface="Verdana"/>
                <a:cs typeface="Verdana"/>
              </a:rPr>
              <a:t>la</a:t>
            </a:r>
            <a:r>
              <a:rPr spc="-10" dirty="0">
                <a:solidFill>
                  <a:prstClr val="black"/>
                </a:solidFill>
                <a:latin typeface="Verdana"/>
                <a:cs typeface="Verdana"/>
              </a:rPr>
              <a:t> </a:t>
            </a:r>
            <a:r>
              <a:rPr spc="-5" dirty="0">
                <a:solidFill>
                  <a:prstClr val="black"/>
                </a:solidFill>
                <a:latin typeface="Verdana"/>
                <a:cs typeface="Verdana"/>
              </a:rPr>
              <a:t>référence</a:t>
            </a:r>
            <a:r>
              <a:rPr spc="10" dirty="0">
                <a:solidFill>
                  <a:prstClr val="black"/>
                </a:solidFill>
                <a:latin typeface="Verdana"/>
                <a:cs typeface="Verdana"/>
              </a:rPr>
              <a:t> </a:t>
            </a:r>
            <a:r>
              <a:rPr dirty="0">
                <a:solidFill>
                  <a:prstClr val="black"/>
                </a:solidFill>
                <a:latin typeface="Verdana"/>
                <a:cs typeface="Verdana"/>
              </a:rPr>
              <a:t>sur</a:t>
            </a:r>
            <a:r>
              <a:rPr spc="5" dirty="0">
                <a:solidFill>
                  <a:prstClr val="black"/>
                </a:solidFill>
                <a:latin typeface="Verdana"/>
                <a:cs typeface="Verdana"/>
              </a:rPr>
              <a:t> </a:t>
            </a:r>
            <a:r>
              <a:rPr dirty="0">
                <a:solidFill>
                  <a:prstClr val="black"/>
                </a:solidFill>
                <a:latin typeface="Verdana"/>
                <a:cs typeface="Verdana"/>
              </a:rPr>
              <a:t>laquelle</a:t>
            </a:r>
            <a:r>
              <a:rPr spc="-5" dirty="0">
                <a:solidFill>
                  <a:prstClr val="black"/>
                </a:solidFill>
                <a:latin typeface="Verdana"/>
                <a:cs typeface="Verdana"/>
              </a:rPr>
              <a:t> </a:t>
            </a:r>
            <a:r>
              <a:rPr dirty="0">
                <a:solidFill>
                  <a:prstClr val="black"/>
                </a:solidFill>
                <a:latin typeface="Verdana"/>
                <a:cs typeface="Verdana"/>
              </a:rPr>
              <a:t>elle</a:t>
            </a:r>
            <a:r>
              <a:rPr spc="10" dirty="0">
                <a:solidFill>
                  <a:prstClr val="black"/>
                </a:solidFill>
                <a:latin typeface="Verdana"/>
                <a:cs typeface="Verdana"/>
              </a:rPr>
              <a:t> </a:t>
            </a:r>
            <a:r>
              <a:rPr spc="-5" dirty="0">
                <a:solidFill>
                  <a:prstClr val="black"/>
                </a:solidFill>
                <a:latin typeface="Verdana"/>
                <a:cs typeface="Verdana"/>
              </a:rPr>
              <a:t>s’appuie</a:t>
            </a:r>
            <a:r>
              <a:rPr spc="20" dirty="0">
                <a:solidFill>
                  <a:prstClr val="black"/>
                </a:solidFill>
                <a:latin typeface="Verdana"/>
                <a:cs typeface="Verdana"/>
              </a:rPr>
              <a:t> </a:t>
            </a:r>
            <a:r>
              <a:rPr dirty="0">
                <a:solidFill>
                  <a:prstClr val="black"/>
                </a:solidFill>
                <a:latin typeface="Verdana"/>
                <a:cs typeface="Verdana"/>
              </a:rPr>
              <a:t>:</a:t>
            </a:r>
            <a:endParaRPr>
              <a:solidFill>
                <a:prstClr val="black"/>
              </a:solidFill>
              <a:latin typeface="Verdana"/>
              <a:cs typeface="Verdana"/>
            </a:endParaRPr>
          </a:p>
          <a:p>
            <a:pPr marL="12700">
              <a:spcBef>
                <a:spcPts val="1080"/>
              </a:spcBef>
            </a:pPr>
            <a:r>
              <a:rPr i="1" dirty="0">
                <a:solidFill>
                  <a:prstClr val="black"/>
                </a:solidFill>
                <a:latin typeface="Verdana"/>
                <a:cs typeface="Verdana"/>
              </a:rPr>
              <a:t>Selon </a:t>
            </a:r>
            <a:r>
              <a:rPr i="1" spc="-5" dirty="0">
                <a:solidFill>
                  <a:prstClr val="black"/>
                </a:solidFill>
                <a:latin typeface="Verdana"/>
                <a:cs typeface="Verdana"/>
              </a:rPr>
              <a:t>Hervé</a:t>
            </a:r>
            <a:r>
              <a:rPr i="1" spc="10" dirty="0">
                <a:solidFill>
                  <a:prstClr val="black"/>
                </a:solidFill>
                <a:latin typeface="Verdana"/>
                <a:cs typeface="Verdana"/>
              </a:rPr>
              <a:t> </a:t>
            </a:r>
            <a:r>
              <a:rPr i="1" spc="-5" dirty="0">
                <a:solidFill>
                  <a:prstClr val="black"/>
                </a:solidFill>
                <a:latin typeface="Verdana"/>
                <a:cs typeface="Verdana"/>
              </a:rPr>
              <a:t>This,</a:t>
            </a:r>
            <a:r>
              <a:rPr i="1" spc="10" dirty="0">
                <a:solidFill>
                  <a:prstClr val="black"/>
                </a:solidFill>
                <a:latin typeface="Verdana"/>
                <a:cs typeface="Verdana"/>
              </a:rPr>
              <a:t> </a:t>
            </a:r>
            <a:r>
              <a:rPr i="1" dirty="0">
                <a:solidFill>
                  <a:prstClr val="black"/>
                </a:solidFill>
                <a:latin typeface="Verdana"/>
                <a:cs typeface="Verdana"/>
              </a:rPr>
              <a:t>«</a:t>
            </a:r>
            <a:r>
              <a:rPr i="1" spc="10" dirty="0">
                <a:solidFill>
                  <a:prstClr val="black"/>
                </a:solidFill>
                <a:latin typeface="Verdana"/>
                <a:cs typeface="Verdana"/>
              </a:rPr>
              <a:t> </a:t>
            </a:r>
            <a:r>
              <a:rPr i="1" dirty="0">
                <a:solidFill>
                  <a:prstClr val="black"/>
                </a:solidFill>
                <a:latin typeface="Verdana"/>
                <a:cs typeface="Verdana"/>
              </a:rPr>
              <a:t>l’utilisation</a:t>
            </a:r>
            <a:r>
              <a:rPr i="1" spc="10" dirty="0">
                <a:solidFill>
                  <a:prstClr val="black"/>
                </a:solidFill>
                <a:latin typeface="Verdana"/>
                <a:cs typeface="Verdana"/>
              </a:rPr>
              <a:t> </a:t>
            </a:r>
            <a:r>
              <a:rPr i="1" dirty="0">
                <a:solidFill>
                  <a:prstClr val="black"/>
                </a:solidFill>
                <a:latin typeface="Verdana"/>
                <a:cs typeface="Verdana"/>
              </a:rPr>
              <a:t>de </a:t>
            </a:r>
            <a:r>
              <a:rPr i="1" spc="-5" dirty="0">
                <a:solidFill>
                  <a:prstClr val="black"/>
                </a:solidFill>
                <a:latin typeface="Verdana"/>
                <a:cs typeface="Verdana"/>
              </a:rPr>
              <a:t>l’observation</a:t>
            </a:r>
            <a:r>
              <a:rPr i="1" spc="10" dirty="0">
                <a:solidFill>
                  <a:prstClr val="black"/>
                </a:solidFill>
                <a:latin typeface="Verdana"/>
                <a:cs typeface="Verdana"/>
              </a:rPr>
              <a:t> </a:t>
            </a:r>
            <a:r>
              <a:rPr i="1" spc="-5" dirty="0">
                <a:solidFill>
                  <a:prstClr val="black"/>
                </a:solidFill>
                <a:latin typeface="Verdana"/>
                <a:cs typeface="Verdana"/>
              </a:rPr>
              <a:t>et</a:t>
            </a:r>
            <a:r>
              <a:rPr i="1" spc="15" dirty="0">
                <a:solidFill>
                  <a:prstClr val="black"/>
                </a:solidFill>
                <a:latin typeface="Verdana"/>
                <a:cs typeface="Verdana"/>
              </a:rPr>
              <a:t> </a:t>
            </a:r>
            <a:r>
              <a:rPr i="1" dirty="0">
                <a:solidFill>
                  <a:prstClr val="black"/>
                </a:solidFill>
                <a:latin typeface="Verdana"/>
                <a:cs typeface="Verdana"/>
              </a:rPr>
              <a:t>de </a:t>
            </a:r>
            <a:r>
              <a:rPr i="1" spc="-5" dirty="0">
                <a:solidFill>
                  <a:prstClr val="black"/>
                </a:solidFill>
                <a:latin typeface="Verdana"/>
                <a:cs typeface="Verdana"/>
              </a:rPr>
              <a:t>l’expérience</a:t>
            </a:r>
            <a:r>
              <a:rPr i="1" spc="10" dirty="0">
                <a:solidFill>
                  <a:prstClr val="black"/>
                </a:solidFill>
                <a:latin typeface="Verdana"/>
                <a:cs typeface="Verdana"/>
              </a:rPr>
              <a:t> </a:t>
            </a:r>
            <a:r>
              <a:rPr i="1" dirty="0">
                <a:solidFill>
                  <a:prstClr val="black"/>
                </a:solidFill>
                <a:latin typeface="Verdana"/>
                <a:cs typeface="Verdana"/>
              </a:rPr>
              <a:t>semble</a:t>
            </a:r>
            <a:r>
              <a:rPr i="1" spc="15" dirty="0">
                <a:solidFill>
                  <a:prstClr val="black"/>
                </a:solidFill>
                <a:latin typeface="Verdana"/>
                <a:cs typeface="Verdana"/>
              </a:rPr>
              <a:t> </a:t>
            </a:r>
            <a:r>
              <a:rPr i="1" dirty="0">
                <a:solidFill>
                  <a:prstClr val="black"/>
                </a:solidFill>
                <a:latin typeface="Verdana"/>
                <a:cs typeface="Verdana"/>
              </a:rPr>
              <a:t>être</a:t>
            </a:r>
            <a:r>
              <a:rPr i="1" spc="5" dirty="0">
                <a:solidFill>
                  <a:prstClr val="black"/>
                </a:solidFill>
                <a:latin typeface="Verdana"/>
                <a:cs typeface="Verdana"/>
              </a:rPr>
              <a:t> </a:t>
            </a:r>
            <a:r>
              <a:rPr i="1" dirty="0">
                <a:solidFill>
                  <a:prstClr val="black"/>
                </a:solidFill>
                <a:latin typeface="Verdana"/>
                <a:cs typeface="Verdana"/>
              </a:rPr>
              <a:t>à</a:t>
            </a:r>
            <a:r>
              <a:rPr i="1" spc="5" dirty="0">
                <a:solidFill>
                  <a:prstClr val="black"/>
                </a:solidFill>
                <a:latin typeface="Verdana"/>
                <a:cs typeface="Verdana"/>
              </a:rPr>
              <a:t> </a:t>
            </a:r>
            <a:r>
              <a:rPr i="1" spc="-5" dirty="0">
                <a:solidFill>
                  <a:prstClr val="black"/>
                </a:solidFill>
                <a:latin typeface="Verdana"/>
                <a:cs typeface="Verdana"/>
              </a:rPr>
              <a:t>la</a:t>
            </a:r>
            <a:r>
              <a:rPr i="1" spc="15" dirty="0">
                <a:solidFill>
                  <a:prstClr val="black"/>
                </a:solidFill>
                <a:latin typeface="Verdana"/>
                <a:cs typeface="Verdana"/>
              </a:rPr>
              <a:t> </a:t>
            </a:r>
            <a:r>
              <a:rPr i="1" spc="-5" dirty="0">
                <a:solidFill>
                  <a:prstClr val="black"/>
                </a:solidFill>
                <a:latin typeface="Verdana"/>
                <a:cs typeface="Verdana"/>
              </a:rPr>
              <a:t>base</a:t>
            </a:r>
            <a:r>
              <a:rPr i="1" spc="10" dirty="0">
                <a:solidFill>
                  <a:prstClr val="black"/>
                </a:solidFill>
                <a:latin typeface="Verdana"/>
                <a:cs typeface="Verdana"/>
              </a:rPr>
              <a:t> </a:t>
            </a:r>
            <a:r>
              <a:rPr i="1" dirty="0">
                <a:solidFill>
                  <a:prstClr val="black"/>
                </a:solidFill>
                <a:latin typeface="Verdana"/>
                <a:cs typeface="Verdana"/>
              </a:rPr>
              <a:t>de </a:t>
            </a:r>
            <a:r>
              <a:rPr i="1" spc="-5" dirty="0">
                <a:solidFill>
                  <a:prstClr val="black"/>
                </a:solidFill>
                <a:latin typeface="Verdana"/>
                <a:cs typeface="Verdana"/>
              </a:rPr>
              <a:t>la</a:t>
            </a:r>
            <a:r>
              <a:rPr i="1" spc="5" dirty="0">
                <a:solidFill>
                  <a:prstClr val="black"/>
                </a:solidFill>
                <a:latin typeface="Verdana"/>
                <a:cs typeface="Verdana"/>
              </a:rPr>
              <a:t> </a:t>
            </a:r>
            <a:r>
              <a:rPr i="1" dirty="0">
                <a:solidFill>
                  <a:prstClr val="black"/>
                </a:solidFill>
                <a:latin typeface="Verdana"/>
                <a:cs typeface="Verdana"/>
              </a:rPr>
              <a:t>science</a:t>
            </a:r>
            <a:endParaRPr>
              <a:solidFill>
                <a:prstClr val="black"/>
              </a:solidFill>
              <a:latin typeface="Verdana"/>
              <a:cs typeface="Verdana"/>
            </a:endParaRPr>
          </a:p>
          <a:p>
            <a:pPr marL="12700">
              <a:spcBef>
                <a:spcPts val="1080"/>
              </a:spcBef>
            </a:pPr>
            <a:r>
              <a:rPr i="1" dirty="0">
                <a:solidFill>
                  <a:prstClr val="black"/>
                </a:solidFill>
                <a:latin typeface="Verdana"/>
                <a:cs typeface="Verdana"/>
              </a:rPr>
              <a:t>»</a:t>
            </a:r>
            <a:r>
              <a:rPr i="1" spc="-45" dirty="0">
                <a:solidFill>
                  <a:prstClr val="black"/>
                </a:solidFill>
                <a:latin typeface="Verdana"/>
                <a:cs typeface="Verdana"/>
              </a:rPr>
              <a:t> </a:t>
            </a:r>
            <a:r>
              <a:rPr i="1" spc="-5" dirty="0">
                <a:solidFill>
                  <a:prstClr val="black"/>
                </a:solidFill>
                <a:latin typeface="Verdana"/>
                <a:cs typeface="Verdana"/>
              </a:rPr>
              <a:t>[1].</a:t>
            </a:r>
            <a:endParaRPr>
              <a:solidFill>
                <a:prstClr val="black"/>
              </a:solidFill>
              <a:latin typeface="Verdana"/>
              <a:cs typeface="Verdana"/>
            </a:endParaRPr>
          </a:p>
          <a:p>
            <a:pPr marL="12700">
              <a:spcBef>
                <a:spcPts val="1080"/>
              </a:spcBef>
            </a:pPr>
            <a:r>
              <a:rPr i="1" spc="-5" dirty="0">
                <a:solidFill>
                  <a:prstClr val="black"/>
                </a:solidFill>
                <a:latin typeface="Verdana"/>
                <a:cs typeface="Verdana"/>
              </a:rPr>
              <a:t>D’après</a:t>
            </a:r>
            <a:r>
              <a:rPr i="1" spc="15" dirty="0">
                <a:solidFill>
                  <a:prstClr val="black"/>
                </a:solidFill>
                <a:latin typeface="Verdana"/>
                <a:cs typeface="Verdana"/>
              </a:rPr>
              <a:t> </a:t>
            </a:r>
            <a:r>
              <a:rPr i="1" spc="-5" dirty="0">
                <a:solidFill>
                  <a:prstClr val="black"/>
                </a:solidFill>
                <a:latin typeface="Verdana"/>
                <a:cs typeface="Verdana"/>
              </a:rPr>
              <a:t>Hervé</a:t>
            </a:r>
            <a:r>
              <a:rPr i="1" spc="5" dirty="0">
                <a:solidFill>
                  <a:prstClr val="black"/>
                </a:solidFill>
                <a:latin typeface="Verdana"/>
                <a:cs typeface="Verdana"/>
              </a:rPr>
              <a:t> </a:t>
            </a:r>
            <a:r>
              <a:rPr i="1" spc="-5" dirty="0">
                <a:solidFill>
                  <a:prstClr val="black"/>
                </a:solidFill>
                <a:latin typeface="Verdana"/>
                <a:cs typeface="Verdana"/>
              </a:rPr>
              <a:t>This,</a:t>
            </a:r>
            <a:r>
              <a:rPr i="1" spc="10" dirty="0">
                <a:solidFill>
                  <a:prstClr val="black"/>
                </a:solidFill>
                <a:latin typeface="Verdana"/>
                <a:cs typeface="Verdana"/>
              </a:rPr>
              <a:t> </a:t>
            </a:r>
            <a:r>
              <a:rPr i="1" spc="-5" dirty="0">
                <a:solidFill>
                  <a:prstClr val="black"/>
                </a:solidFill>
                <a:latin typeface="Verdana"/>
                <a:cs typeface="Verdana"/>
              </a:rPr>
              <a:t>la</a:t>
            </a:r>
            <a:r>
              <a:rPr i="1" spc="15" dirty="0">
                <a:solidFill>
                  <a:prstClr val="black"/>
                </a:solidFill>
                <a:latin typeface="Verdana"/>
                <a:cs typeface="Verdana"/>
              </a:rPr>
              <a:t> </a:t>
            </a:r>
            <a:r>
              <a:rPr i="1" spc="-5" dirty="0">
                <a:solidFill>
                  <a:prstClr val="black"/>
                </a:solidFill>
                <a:latin typeface="Verdana"/>
                <a:cs typeface="Verdana"/>
              </a:rPr>
              <a:t>science</a:t>
            </a:r>
            <a:r>
              <a:rPr i="1" spc="20" dirty="0">
                <a:solidFill>
                  <a:prstClr val="black"/>
                </a:solidFill>
                <a:latin typeface="Verdana"/>
                <a:cs typeface="Verdana"/>
              </a:rPr>
              <a:t> </a:t>
            </a:r>
            <a:r>
              <a:rPr i="1" spc="-5" dirty="0">
                <a:solidFill>
                  <a:prstClr val="black"/>
                </a:solidFill>
                <a:latin typeface="Verdana"/>
                <a:cs typeface="Verdana"/>
              </a:rPr>
              <a:t>est</a:t>
            </a:r>
            <a:r>
              <a:rPr i="1" spc="15" dirty="0">
                <a:solidFill>
                  <a:prstClr val="black"/>
                </a:solidFill>
                <a:latin typeface="Verdana"/>
                <a:cs typeface="Verdana"/>
              </a:rPr>
              <a:t> </a:t>
            </a:r>
            <a:r>
              <a:rPr i="1" spc="-5" dirty="0">
                <a:solidFill>
                  <a:prstClr val="black"/>
                </a:solidFill>
                <a:latin typeface="Verdana"/>
                <a:cs typeface="Verdana"/>
              </a:rPr>
              <a:t>permise</a:t>
            </a:r>
            <a:r>
              <a:rPr i="1" spc="20" dirty="0">
                <a:solidFill>
                  <a:prstClr val="black"/>
                </a:solidFill>
                <a:latin typeface="Verdana"/>
                <a:cs typeface="Verdana"/>
              </a:rPr>
              <a:t> </a:t>
            </a:r>
            <a:r>
              <a:rPr i="1" spc="-5" dirty="0">
                <a:solidFill>
                  <a:prstClr val="black"/>
                </a:solidFill>
                <a:latin typeface="Verdana"/>
                <a:cs typeface="Verdana"/>
              </a:rPr>
              <a:t>grâce</a:t>
            </a:r>
            <a:r>
              <a:rPr i="1" spc="15" dirty="0">
                <a:solidFill>
                  <a:prstClr val="black"/>
                </a:solidFill>
                <a:latin typeface="Verdana"/>
                <a:cs typeface="Verdana"/>
              </a:rPr>
              <a:t> </a:t>
            </a:r>
            <a:r>
              <a:rPr i="1" dirty="0">
                <a:solidFill>
                  <a:prstClr val="black"/>
                </a:solidFill>
                <a:latin typeface="Verdana"/>
                <a:cs typeface="Verdana"/>
              </a:rPr>
              <a:t>à</a:t>
            </a:r>
            <a:r>
              <a:rPr i="1" spc="10" dirty="0">
                <a:solidFill>
                  <a:prstClr val="black"/>
                </a:solidFill>
                <a:latin typeface="Verdana"/>
                <a:cs typeface="Verdana"/>
              </a:rPr>
              <a:t> </a:t>
            </a:r>
            <a:r>
              <a:rPr i="1" spc="-5" dirty="0">
                <a:solidFill>
                  <a:prstClr val="black"/>
                </a:solidFill>
                <a:latin typeface="Verdana"/>
                <a:cs typeface="Verdana"/>
              </a:rPr>
              <a:t>l’utilisation</a:t>
            </a:r>
            <a:r>
              <a:rPr i="1" spc="45" dirty="0">
                <a:solidFill>
                  <a:prstClr val="black"/>
                </a:solidFill>
                <a:latin typeface="Verdana"/>
                <a:cs typeface="Verdana"/>
              </a:rPr>
              <a:t> </a:t>
            </a:r>
            <a:r>
              <a:rPr i="1" spc="-5" dirty="0">
                <a:solidFill>
                  <a:prstClr val="black"/>
                </a:solidFill>
                <a:latin typeface="Verdana"/>
                <a:cs typeface="Verdana"/>
              </a:rPr>
              <a:t>de</a:t>
            </a:r>
            <a:r>
              <a:rPr i="1" spc="25" dirty="0">
                <a:solidFill>
                  <a:prstClr val="black"/>
                </a:solidFill>
                <a:latin typeface="Verdana"/>
                <a:cs typeface="Verdana"/>
              </a:rPr>
              <a:t> </a:t>
            </a:r>
            <a:r>
              <a:rPr i="1" spc="-5" dirty="0">
                <a:solidFill>
                  <a:prstClr val="black"/>
                </a:solidFill>
                <a:latin typeface="Verdana"/>
                <a:cs typeface="Verdana"/>
              </a:rPr>
              <a:t>l’observation</a:t>
            </a:r>
            <a:r>
              <a:rPr i="1" spc="30" dirty="0">
                <a:solidFill>
                  <a:prstClr val="black"/>
                </a:solidFill>
                <a:latin typeface="Verdana"/>
                <a:cs typeface="Verdana"/>
              </a:rPr>
              <a:t> </a:t>
            </a:r>
            <a:r>
              <a:rPr i="1" spc="-5" dirty="0">
                <a:solidFill>
                  <a:prstClr val="black"/>
                </a:solidFill>
                <a:latin typeface="Verdana"/>
                <a:cs typeface="Verdana"/>
              </a:rPr>
              <a:t>et</a:t>
            </a:r>
            <a:r>
              <a:rPr i="1" spc="15" dirty="0">
                <a:solidFill>
                  <a:prstClr val="black"/>
                </a:solidFill>
                <a:latin typeface="Verdana"/>
                <a:cs typeface="Verdana"/>
              </a:rPr>
              <a:t> </a:t>
            </a:r>
            <a:r>
              <a:rPr i="1" spc="-5" dirty="0">
                <a:solidFill>
                  <a:prstClr val="black"/>
                </a:solidFill>
                <a:latin typeface="Verdana"/>
                <a:cs typeface="Verdana"/>
              </a:rPr>
              <a:t>de</a:t>
            </a:r>
            <a:r>
              <a:rPr i="1" spc="15" dirty="0">
                <a:solidFill>
                  <a:prstClr val="black"/>
                </a:solidFill>
                <a:latin typeface="Verdana"/>
                <a:cs typeface="Verdana"/>
              </a:rPr>
              <a:t> </a:t>
            </a:r>
            <a:r>
              <a:rPr i="1" spc="-5" dirty="0">
                <a:solidFill>
                  <a:prstClr val="black"/>
                </a:solidFill>
                <a:latin typeface="Verdana"/>
                <a:cs typeface="Verdana"/>
              </a:rPr>
              <a:t>l’expérience</a:t>
            </a:r>
            <a:r>
              <a:rPr spc="-5" dirty="0">
                <a:solidFill>
                  <a:prstClr val="black"/>
                </a:solidFill>
                <a:latin typeface="Verdana"/>
                <a:cs typeface="Verdana"/>
              </a:rPr>
              <a:t>.</a:t>
            </a:r>
            <a:endParaRPr>
              <a:solidFill>
                <a:prstClr val="black"/>
              </a:solidFill>
              <a:latin typeface="Verdana"/>
              <a:cs typeface="Verdana"/>
            </a:endParaRPr>
          </a:p>
          <a:p>
            <a:pPr marL="12700">
              <a:spcBef>
                <a:spcPts val="1620"/>
              </a:spcBef>
            </a:pPr>
            <a:r>
              <a:rPr b="1" u="heavy" spc="-5" dirty="0">
                <a:solidFill>
                  <a:srgbClr val="0000FF"/>
                </a:solidFill>
                <a:uFill>
                  <a:solidFill>
                    <a:srgbClr val="0000FF"/>
                  </a:solidFill>
                </a:uFill>
                <a:latin typeface="Verdana"/>
                <a:cs typeface="Verdana"/>
              </a:rPr>
              <a:t>Logiciels </a:t>
            </a:r>
            <a:r>
              <a:rPr b="1" u="heavy" dirty="0">
                <a:solidFill>
                  <a:srgbClr val="0000FF"/>
                </a:solidFill>
                <a:uFill>
                  <a:solidFill>
                    <a:srgbClr val="0000FF"/>
                  </a:solidFill>
                </a:uFill>
                <a:latin typeface="Verdana"/>
                <a:cs typeface="Verdana"/>
              </a:rPr>
              <a:t>de</a:t>
            </a:r>
            <a:r>
              <a:rPr b="1" u="heavy" spc="15" dirty="0">
                <a:solidFill>
                  <a:srgbClr val="0000FF"/>
                </a:solidFill>
                <a:uFill>
                  <a:solidFill>
                    <a:srgbClr val="0000FF"/>
                  </a:solidFill>
                </a:uFill>
                <a:latin typeface="Verdana"/>
                <a:cs typeface="Verdana"/>
              </a:rPr>
              <a:t> </a:t>
            </a:r>
            <a:r>
              <a:rPr b="1" u="heavy" spc="-5" dirty="0">
                <a:solidFill>
                  <a:srgbClr val="0000FF"/>
                </a:solidFill>
                <a:uFill>
                  <a:solidFill>
                    <a:srgbClr val="0000FF"/>
                  </a:solidFill>
                </a:uFill>
                <a:latin typeface="Verdana"/>
                <a:cs typeface="Verdana"/>
              </a:rPr>
              <a:t>gestion</a:t>
            </a:r>
            <a:r>
              <a:rPr b="1" u="heavy" spc="10" dirty="0">
                <a:solidFill>
                  <a:srgbClr val="0000FF"/>
                </a:solidFill>
                <a:uFill>
                  <a:solidFill>
                    <a:srgbClr val="0000FF"/>
                  </a:solidFill>
                </a:uFill>
                <a:latin typeface="Verdana"/>
                <a:cs typeface="Verdana"/>
              </a:rPr>
              <a:t> </a:t>
            </a:r>
            <a:r>
              <a:rPr b="1" u="heavy" spc="-5" dirty="0">
                <a:solidFill>
                  <a:srgbClr val="0000FF"/>
                </a:solidFill>
                <a:uFill>
                  <a:solidFill>
                    <a:srgbClr val="0000FF"/>
                  </a:solidFill>
                </a:uFill>
                <a:latin typeface="Verdana"/>
                <a:cs typeface="Verdana"/>
              </a:rPr>
              <a:t>bibliographiques</a:t>
            </a:r>
            <a:endParaRPr>
              <a:solidFill>
                <a:prstClr val="black"/>
              </a:solidFill>
              <a:latin typeface="Verdana"/>
              <a:cs typeface="Verdana"/>
            </a:endParaRPr>
          </a:p>
          <a:p>
            <a:pPr marL="355600" indent="-343535">
              <a:spcBef>
                <a:spcPts val="1080"/>
              </a:spcBef>
              <a:buFont typeface="Wingdings"/>
              <a:buChar char=""/>
              <a:tabLst>
                <a:tab pos="355600" algn="l"/>
                <a:tab pos="356235" algn="l"/>
                <a:tab pos="988060" algn="l"/>
                <a:tab pos="1568450" algn="l"/>
                <a:tab pos="3079115" algn="l"/>
                <a:tab pos="3821429" algn="l"/>
                <a:tab pos="4889500" algn="l"/>
                <a:tab pos="5309235" algn="l"/>
                <a:tab pos="6537325" algn="l"/>
                <a:tab pos="7152005" algn="l"/>
                <a:tab pos="8573770" algn="l"/>
                <a:tab pos="10754995" algn="l"/>
                <a:tab pos="11200130" algn="l"/>
              </a:tabLst>
            </a:pPr>
            <a:r>
              <a:rPr spc="-5" dirty="0">
                <a:solidFill>
                  <a:srgbClr val="252525"/>
                </a:solidFill>
                <a:latin typeface="Verdana"/>
                <a:cs typeface="Verdana"/>
              </a:rPr>
              <a:t>On</a:t>
            </a:r>
            <a:r>
              <a:rPr dirty="0">
                <a:solidFill>
                  <a:srgbClr val="252525"/>
                </a:solidFill>
                <a:latin typeface="Verdana"/>
                <a:cs typeface="Verdana"/>
              </a:rPr>
              <a:t>t	é</a:t>
            </a:r>
            <a:r>
              <a:rPr spc="-5" dirty="0">
                <a:solidFill>
                  <a:srgbClr val="252525"/>
                </a:solidFill>
                <a:latin typeface="Verdana"/>
                <a:cs typeface="Verdana"/>
              </a:rPr>
              <a:t>t</a:t>
            </a:r>
            <a:r>
              <a:rPr dirty="0">
                <a:solidFill>
                  <a:srgbClr val="252525"/>
                </a:solidFill>
                <a:latin typeface="Verdana"/>
                <a:cs typeface="Verdana"/>
              </a:rPr>
              <a:t>é	</a:t>
            </a:r>
            <a:r>
              <a:rPr spc="5" dirty="0">
                <a:solidFill>
                  <a:srgbClr val="252525"/>
                </a:solidFill>
                <a:latin typeface="Verdana"/>
                <a:cs typeface="Verdana"/>
              </a:rPr>
              <a:t>dé</a:t>
            </a:r>
            <a:r>
              <a:rPr spc="-10" dirty="0">
                <a:solidFill>
                  <a:srgbClr val="252525"/>
                </a:solidFill>
                <a:latin typeface="Verdana"/>
                <a:cs typeface="Verdana"/>
              </a:rPr>
              <a:t>v</a:t>
            </a:r>
            <a:r>
              <a:rPr dirty="0">
                <a:solidFill>
                  <a:srgbClr val="252525"/>
                </a:solidFill>
                <a:latin typeface="Verdana"/>
                <a:cs typeface="Verdana"/>
              </a:rPr>
              <a:t>e</a:t>
            </a:r>
            <a:r>
              <a:rPr spc="5" dirty="0">
                <a:solidFill>
                  <a:srgbClr val="252525"/>
                </a:solidFill>
                <a:latin typeface="Verdana"/>
                <a:cs typeface="Verdana"/>
              </a:rPr>
              <a:t>l</a:t>
            </a:r>
            <a:r>
              <a:rPr dirty="0">
                <a:solidFill>
                  <a:srgbClr val="252525"/>
                </a:solidFill>
                <a:latin typeface="Verdana"/>
                <a:cs typeface="Verdana"/>
              </a:rPr>
              <a:t>o</a:t>
            </a:r>
            <a:r>
              <a:rPr spc="-10" dirty="0">
                <a:solidFill>
                  <a:srgbClr val="252525"/>
                </a:solidFill>
                <a:latin typeface="Verdana"/>
                <a:cs typeface="Verdana"/>
              </a:rPr>
              <a:t>pp</a:t>
            </a:r>
            <a:r>
              <a:rPr dirty="0">
                <a:solidFill>
                  <a:srgbClr val="252525"/>
                </a:solidFill>
                <a:latin typeface="Verdana"/>
                <a:cs typeface="Verdana"/>
              </a:rPr>
              <a:t>és	</a:t>
            </a:r>
            <a:r>
              <a:rPr spc="-10" dirty="0">
                <a:solidFill>
                  <a:srgbClr val="252525"/>
                </a:solidFill>
                <a:latin typeface="Verdana"/>
                <a:cs typeface="Verdana"/>
              </a:rPr>
              <a:t>p</a:t>
            </a:r>
            <a:r>
              <a:rPr spc="5" dirty="0">
                <a:solidFill>
                  <a:srgbClr val="252525"/>
                </a:solidFill>
                <a:latin typeface="Verdana"/>
                <a:cs typeface="Verdana"/>
              </a:rPr>
              <a:t>o</a:t>
            </a:r>
            <a:r>
              <a:rPr dirty="0">
                <a:solidFill>
                  <a:srgbClr val="252525"/>
                </a:solidFill>
                <a:latin typeface="Verdana"/>
                <a:cs typeface="Verdana"/>
              </a:rPr>
              <a:t>ur	faci</a:t>
            </a:r>
            <a:r>
              <a:rPr spc="15" dirty="0">
                <a:solidFill>
                  <a:srgbClr val="252525"/>
                </a:solidFill>
                <a:latin typeface="Verdana"/>
                <a:cs typeface="Verdana"/>
              </a:rPr>
              <a:t>l</a:t>
            </a:r>
            <a:r>
              <a:rPr spc="5" dirty="0">
                <a:solidFill>
                  <a:srgbClr val="252525"/>
                </a:solidFill>
                <a:latin typeface="Verdana"/>
                <a:cs typeface="Verdana"/>
              </a:rPr>
              <a:t>i</a:t>
            </a:r>
            <a:r>
              <a:rPr spc="-5" dirty="0">
                <a:solidFill>
                  <a:srgbClr val="252525"/>
                </a:solidFill>
                <a:latin typeface="Verdana"/>
                <a:cs typeface="Verdana"/>
              </a:rPr>
              <a:t>t</a:t>
            </a:r>
            <a:r>
              <a:rPr spc="-10" dirty="0">
                <a:solidFill>
                  <a:srgbClr val="252525"/>
                </a:solidFill>
                <a:latin typeface="Verdana"/>
                <a:cs typeface="Verdana"/>
              </a:rPr>
              <a:t>e</a:t>
            </a:r>
            <a:r>
              <a:rPr dirty="0">
                <a:solidFill>
                  <a:srgbClr val="252525"/>
                </a:solidFill>
                <a:latin typeface="Verdana"/>
                <a:cs typeface="Verdana"/>
              </a:rPr>
              <a:t>r	</a:t>
            </a:r>
            <a:r>
              <a:rPr spc="10" dirty="0">
                <a:solidFill>
                  <a:srgbClr val="252525"/>
                </a:solidFill>
                <a:latin typeface="Verdana"/>
                <a:cs typeface="Verdana"/>
              </a:rPr>
              <a:t>l</a:t>
            </a:r>
            <a:r>
              <a:rPr dirty="0">
                <a:solidFill>
                  <a:srgbClr val="252525"/>
                </a:solidFill>
                <a:latin typeface="Verdana"/>
                <a:cs typeface="Verdana"/>
              </a:rPr>
              <a:t>a	s</a:t>
            </a:r>
            <a:r>
              <a:rPr spc="-10" dirty="0">
                <a:solidFill>
                  <a:srgbClr val="252525"/>
                </a:solidFill>
                <a:latin typeface="Verdana"/>
                <a:cs typeface="Verdana"/>
              </a:rPr>
              <a:t>é</a:t>
            </a:r>
            <a:r>
              <a:rPr spc="5" dirty="0">
                <a:solidFill>
                  <a:srgbClr val="252525"/>
                </a:solidFill>
                <a:latin typeface="Verdana"/>
                <a:cs typeface="Verdana"/>
              </a:rPr>
              <a:t>l</a:t>
            </a:r>
            <a:r>
              <a:rPr dirty="0">
                <a:solidFill>
                  <a:srgbClr val="252525"/>
                </a:solidFill>
                <a:latin typeface="Verdana"/>
                <a:cs typeface="Verdana"/>
              </a:rPr>
              <a:t>e</a:t>
            </a:r>
            <a:r>
              <a:rPr spc="-10" dirty="0">
                <a:solidFill>
                  <a:srgbClr val="252525"/>
                </a:solidFill>
                <a:latin typeface="Verdana"/>
                <a:cs typeface="Verdana"/>
              </a:rPr>
              <a:t>c</a:t>
            </a:r>
            <a:r>
              <a:rPr spc="-5" dirty="0">
                <a:solidFill>
                  <a:srgbClr val="252525"/>
                </a:solidFill>
                <a:latin typeface="Verdana"/>
                <a:cs typeface="Verdana"/>
              </a:rPr>
              <a:t>t</a:t>
            </a:r>
            <a:r>
              <a:rPr spc="10" dirty="0">
                <a:solidFill>
                  <a:srgbClr val="252525"/>
                </a:solidFill>
                <a:latin typeface="Verdana"/>
                <a:cs typeface="Verdana"/>
              </a:rPr>
              <a:t>i</a:t>
            </a:r>
            <a:r>
              <a:rPr dirty="0">
                <a:solidFill>
                  <a:srgbClr val="252525"/>
                </a:solidFill>
                <a:latin typeface="Verdana"/>
                <a:cs typeface="Verdana"/>
              </a:rPr>
              <a:t>on	</a:t>
            </a:r>
            <a:r>
              <a:rPr spc="-10" dirty="0">
                <a:solidFill>
                  <a:srgbClr val="252525"/>
                </a:solidFill>
                <a:latin typeface="Verdana"/>
                <a:cs typeface="Verdana"/>
              </a:rPr>
              <a:t>de</a:t>
            </a:r>
            <a:r>
              <a:rPr dirty="0">
                <a:solidFill>
                  <a:srgbClr val="252525"/>
                </a:solidFill>
                <a:latin typeface="Verdana"/>
                <a:cs typeface="Verdana"/>
              </a:rPr>
              <a:t>s	r</a:t>
            </a:r>
            <a:r>
              <a:rPr spc="5" dirty="0">
                <a:solidFill>
                  <a:srgbClr val="252525"/>
                </a:solidFill>
                <a:latin typeface="Verdana"/>
                <a:cs typeface="Verdana"/>
              </a:rPr>
              <a:t>é</a:t>
            </a:r>
            <a:r>
              <a:rPr dirty="0">
                <a:solidFill>
                  <a:srgbClr val="252525"/>
                </a:solidFill>
                <a:latin typeface="Verdana"/>
                <a:cs typeface="Verdana"/>
              </a:rPr>
              <a:t>férences	</a:t>
            </a:r>
            <a:r>
              <a:rPr spc="-10" dirty="0">
                <a:solidFill>
                  <a:srgbClr val="252525"/>
                </a:solidFill>
                <a:latin typeface="Verdana"/>
                <a:cs typeface="Verdana"/>
              </a:rPr>
              <a:t>b</a:t>
            </a:r>
            <a:r>
              <a:rPr spc="20" dirty="0">
                <a:solidFill>
                  <a:srgbClr val="252525"/>
                </a:solidFill>
                <a:latin typeface="Verdana"/>
                <a:cs typeface="Verdana"/>
              </a:rPr>
              <a:t>i</a:t>
            </a:r>
            <a:r>
              <a:rPr spc="-10" dirty="0">
                <a:solidFill>
                  <a:srgbClr val="252525"/>
                </a:solidFill>
                <a:latin typeface="Verdana"/>
                <a:cs typeface="Verdana"/>
              </a:rPr>
              <a:t>b</a:t>
            </a:r>
            <a:r>
              <a:rPr spc="5" dirty="0">
                <a:solidFill>
                  <a:srgbClr val="252525"/>
                </a:solidFill>
                <a:latin typeface="Verdana"/>
                <a:cs typeface="Verdana"/>
              </a:rPr>
              <a:t>li</a:t>
            </a:r>
            <a:r>
              <a:rPr dirty="0">
                <a:solidFill>
                  <a:srgbClr val="252525"/>
                </a:solidFill>
                <a:latin typeface="Verdana"/>
                <a:cs typeface="Verdana"/>
              </a:rPr>
              <a:t>o</a:t>
            </a:r>
            <a:r>
              <a:rPr spc="-10" dirty="0">
                <a:solidFill>
                  <a:srgbClr val="252525"/>
                </a:solidFill>
                <a:latin typeface="Verdana"/>
                <a:cs typeface="Verdana"/>
              </a:rPr>
              <a:t>g</a:t>
            </a:r>
            <a:r>
              <a:rPr spc="-40" dirty="0">
                <a:solidFill>
                  <a:srgbClr val="252525"/>
                </a:solidFill>
                <a:latin typeface="Verdana"/>
                <a:cs typeface="Verdana"/>
              </a:rPr>
              <a:t>r</a:t>
            </a:r>
            <a:r>
              <a:rPr dirty="0">
                <a:solidFill>
                  <a:srgbClr val="252525"/>
                </a:solidFill>
                <a:latin typeface="Verdana"/>
                <a:cs typeface="Verdana"/>
              </a:rPr>
              <a:t>a</a:t>
            </a:r>
            <a:r>
              <a:rPr spc="-10" dirty="0">
                <a:solidFill>
                  <a:srgbClr val="252525"/>
                </a:solidFill>
                <a:latin typeface="Verdana"/>
                <a:cs typeface="Verdana"/>
              </a:rPr>
              <a:t>p</a:t>
            </a:r>
            <a:r>
              <a:rPr dirty="0">
                <a:solidFill>
                  <a:srgbClr val="252525"/>
                </a:solidFill>
                <a:latin typeface="Verdana"/>
                <a:cs typeface="Verdana"/>
              </a:rPr>
              <a:t>h</a:t>
            </a:r>
            <a:r>
              <a:rPr spc="10" dirty="0">
                <a:solidFill>
                  <a:srgbClr val="252525"/>
                </a:solidFill>
                <a:latin typeface="Verdana"/>
                <a:cs typeface="Verdana"/>
              </a:rPr>
              <a:t>i</a:t>
            </a:r>
            <a:r>
              <a:rPr spc="-10" dirty="0">
                <a:solidFill>
                  <a:srgbClr val="252525"/>
                </a:solidFill>
                <a:latin typeface="Verdana"/>
                <a:cs typeface="Verdana"/>
              </a:rPr>
              <a:t>q</a:t>
            </a:r>
            <a:r>
              <a:rPr dirty="0">
                <a:solidFill>
                  <a:srgbClr val="252525"/>
                </a:solidFill>
                <a:latin typeface="Verdana"/>
                <a:cs typeface="Verdana"/>
              </a:rPr>
              <a:t>ue</a:t>
            </a:r>
            <a:r>
              <a:rPr spc="-10" dirty="0">
                <a:solidFill>
                  <a:srgbClr val="252525"/>
                </a:solidFill>
                <a:latin typeface="Verdana"/>
                <a:cs typeface="Verdana"/>
              </a:rPr>
              <a:t>s</a:t>
            </a:r>
            <a:r>
              <a:rPr dirty="0">
                <a:solidFill>
                  <a:srgbClr val="252525"/>
                </a:solidFill>
                <a:latin typeface="Verdana"/>
                <a:cs typeface="Verdana"/>
              </a:rPr>
              <a:t>,	</a:t>
            </a:r>
            <a:r>
              <a:rPr spc="-5" dirty="0">
                <a:solidFill>
                  <a:srgbClr val="252525"/>
                </a:solidFill>
                <a:latin typeface="Verdana"/>
                <a:cs typeface="Verdana"/>
              </a:rPr>
              <a:t>e</a:t>
            </a:r>
            <a:r>
              <a:rPr dirty="0">
                <a:solidFill>
                  <a:srgbClr val="252525"/>
                </a:solidFill>
                <a:latin typeface="Verdana"/>
                <a:cs typeface="Verdana"/>
              </a:rPr>
              <a:t>t	</a:t>
            </a:r>
            <a:r>
              <a:rPr spc="-10" dirty="0">
                <a:solidFill>
                  <a:srgbClr val="252525"/>
                </a:solidFill>
                <a:latin typeface="Verdana"/>
                <a:cs typeface="Verdana"/>
              </a:rPr>
              <a:t>d</a:t>
            </a:r>
            <a:r>
              <a:rPr dirty="0">
                <a:solidFill>
                  <a:srgbClr val="252525"/>
                </a:solidFill>
                <a:latin typeface="Verdana"/>
                <a:cs typeface="Verdana"/>
              </a:rPr>
              <a:t>onc</a:t>
            </a:r>
            <a:endParaRPr>
              <a:solidFill>
                <a:prstClr val="black"/>
              </a:solidFill>
              <a:latin typeface="Verdana"/>
              <a:cs typeface="Verdana"/>
            </a:endParaRPr>
          </a:p>
          <a:p>
            <a:pPr marL="355600">
              <a:spcBef>
                <a:spcPts val="1080"/>
              </a:spcBef>
            </a:pPr>
            <a:r>
              <a:rPr spc="-5" dirty="0">
                <a:solidFill>
                  <a:srgbClr val="252525"/>
                </a:solidFill>
                <a:latin typeface="Verdana"/>
                <a:cs typeface="Verdana"/>
              </a:rPr>
              <a:t>l’établissement</a:t>
            </a:r>
            <a:r>
              <a:rPr spc="10" dirty="0">
                <a:solidFill>
                  <a:srgbClr val="252525"/>
                </a:solidFill>
                <a:latin typeface="Verdana"/>
                <a:cs typeface="Verdana"/>
              </a:rPr>
              <a:t> </a:t>
            </a:r>
            <a:r>
              <a:rPr spc="-5" dirty="0">
                <a:solidFill>
                  <a:srgbClr val="252525"/>
                </a:solidFill>
                <a:latin typeface="Verdana"/>
                <a:cs typeface="Verdana"/>
              </a:rPr>
              <a:t>de</a:t>
            </a:r>
            <a:r>
              <a:rPr spc="10" dirty="0">
                <a:solidFill>
                  <a:srgbClr val="252525"/>
                </a:solidFill>
                <a:latin typeface="Verdana"/>
                <a:cs typeface="Verdana"/>
              </a:rPr>
              <a:t> </a:t>
            </a:r>
            <a:r>
              <a:rPr spc="5" dirty="0">
                <a:solidFill>
                  <a:srgbClr val="252525"/>
                </a:solidFill>
                <a:latin typeface="Verdana"/>
                <a:cs typeface="Verdana"/>
              </a:rPr>
              <a:t>la</a:t>
            </a:r>
            <a:r>
              <a:rPr spc="-20" dirty="0">
                <a:solidFill>
                  <a:srgbClr val="252525"/>
                </a:solidFill>
                <a:latin typeface="Verdana"/>
                <a:cs typeface="Verdana"/>
              </a:rPr>
              <a:t> </a:t>
            </a:r>
            <a:r>
              <a:rPr spc="-5" dirty="0">
                <a:solidFill>
                  <a:srgbClr val="252525"/>
                </a:solidFill>
                <a:latin typeface="Verdana"/>
                <a:cs typeface="Verdana"/>
              </a:rPr>
              <a:t>bibliographie.</a:t>
            </a:r>
            <a:endParaRPr>
              <a:solidFill>
                <a:prstClr val="black"/>
              </a:solidFill>
              <a:latin typeface="Verdana"/>
              <a:cs typeface="Verdana"/>
            </a:endParaRPr>
          </a:p>
          <a:p>
            <a:pPr marL="355600" indent="-343535">
              <a:spcBef>
                <a:spcPts val="1080"/>
              </a:spcBef>
              <a:buFont typeface="Wingdings"/>
              <a:buChar char=""/>
              <a:tabLst>
                <a:tab pos="355600" algn="l"/>
                <a:tab pos="356235" algn="l"/>
              </a:tabLst>
            </a:pPr>
            <a:r>
              <a:rPr dirty="0">
                <a:solidFill>
                  <a:srgbClr val="252525"/>
                </a:solidFill>
                <a:latin typeface="Verdana"/>
                <a:cs typeface="Verdana"/>
              </a:rPr>
              <a:t>Ils</a:t>
            </a:r>
            <a:r>
              <a:rPr spc="150" dirty="0">
                <a:solidFill>
                  <a:srgbClr val="252525"/>
                </a:solidFill>
                <a:latin typeface="Verdana"/>
                <a:cs typeface="Verdana"/>
              </a:rPr>
              <a:t> </a:t>
            </a:r>
            <a:r>
              <a:rPr dirty="0">
                <a:solidFill>
                  <a:prstClr val="black"/>
                </a:solidFill>
                <a:latin typeface="Verdana"/>
                <a:cs typeface="Verdana"/>
              </a:rPr>
              <a:t>permettent</a:t>
            </a:r>
            <a:r>
              <a:rPr spc="160" dirty="0">
                <a:solidFill>
                  <a:prstClr val="black"/>
                </a:solidFill>
                <a:latin typeface="Verdana"/>
                <a:cs typeface="Verdana"/>
              </a:rPr>
              <a:t> </a:t>
            </a:r>
            <a:r>
              <a:rPr dirty="0">
                <a:solidFill>
                  <a:prstClr val="black"/>
                </a:solidFill>
                <a:latin typeface="Verdana"/>
                <a:cs typeface="Verdana"/>
              </a:rPr>
              <a:t>de</a:t>
            </a:r>
            <a:r>
              <a:rPr spc="150" dirty="0">
                <a:solidFill>
                  <a:prstClr val="black"/>
                </a:solidFill>
                <a:latin typeface="Verdana"/>
                <a:cs typeface="Verdana"/>
              </a:rPr>
              <a:t> </a:t>
            </a:r>
            <a:r>
              <a:rPr spc="-45" dirty="0">
                <a:solidFill>
                  <a:prstClr val="black"/>
                </a:solidFill>
                <a:latin typeface="Verdana"/>
                <a:cs typeface="Verdana"/>
              </a:rPr>
              <a:t>trier,</a:t>
            </a:r>
            <a:r>
              <a:rPr spc="160" dirty="0">
                <a:solidFill>
                  <a:prstClr val="black"/>
                </a:solidFill>
                <a:latin typeface="Verdana"/>
                <a:cs typeface="Verdana"/>
              </a:rPr>
              <a:t> </a:t>
            </a:r>
            <a:r>
              <a:rPr spc="-5" dirty="0">
                <a:solidFill>
                  <a:prstClr val="black"/>
                </a:solidFill>
                <a:latin typeface="Verdana"/>
                <a:cs typeface="Verdana"/>
              </a:rPr>
              <a:t>gérer</a:t>
            </a:r>
            <a:r>
              <a:rPr spc="150" dirty="0">
                <a:solidFill>
                  <a:prstClr val="black"/>
                </a:solidFill>
                <a:latin typeface="Verdana"/>
                <a:cs typeface="Verdana"/>
              </a:rPr>
              <a:t> </a:t>
            </a:r>
            <a:r>
              <a:rPr spc="-5" dirty="0">
                <a:solidFill>
                  <a:prstClr val="black"/>
                </a:solidFill>
                <a:latin typeface="Verdana"/>
                <a:cs typeface="Verdana"/>
              </a:rPr>
              <a:t>et</a:t>
            </a:r>
            <a:r>
              <a:rPr spc="165" dirty="0">
                <a:solidFill>
                  <a:prstClr val="black"/>
                </a:solidFill>
                <a:latin typeface="Verdana"/>
                <a:cs typeface="Verdana"/>
              </a:rPr>
              <a:t> </a:t>
            </a:r>
            <a:r>
              <a:rPr dirty="0">
                <a:solidFill>
                  <a:prstClr val="black"/>
                </a:solidFill>
                <a:latin typeface="Verdana"/>
                <a:cs typeface="Verdana"/>
              </a:rPr>
              <a:t>d’établir</a:t>
            </a:r>
            <a:r>
              <a:rPr spc="160" dirty="0">
                <a:solidFill>
                  <a:prstClr val="black"/>
                </a:solidFill>
                <a:latin typeface="Verdana"/>
                <a:cs typeface="Verdana"/>
              </a:rPr>
              <a:t> </a:t>
            </a:r>
            <a:r>
              <a:rPr dirty="0">
                <a:solidFill>
                  <a:prstClr val="black"/>
                </a:solidFill>
                <a:latin typeface="Verdana"/>
                <a:cs typeface="Verdana"/>
              </a:rPr>
              <a:t>une</a:t>
            </a:r>
            <a:r>
              <a:rPr spc="150" dirty="0">
                <a:solidFill>
                  <a:prstClr val="black"/>
                </a:solidFill>
                <a:latin typeface="Verdana"/>
                <a:cs typeface="Verdana"/>
              </a:rPr>
              <a:t> </a:t>
            </a:r>
            <a:r>
              <a:rPr dirty="0">
                <a:solidFill>
                  <a:prstClr val="black"/>
                </a:solidFill>
                <a:latin typeface="Verdana"/>
                <a:cs typeface="Verdana"/>
              </a:rPr>
              <a:t>liste</a:t>
            </a:r>
            <a:r>
              <a:rPr spc="165" dirty="0">
                <a:solidFill>
                  <a:prstClr val="black"/>
                </a:solidFill>
                <a:latin typeface="Verdana"/>
                <a:cs typeface="Verdana"/>
              </a:rPr>
              <a:t> </a:t>
            </a:r>
            <a:r>
              <a:rPr spc="-5" dirty="0">
                <a:solidFill>
                  <a:prstClr val="black"/>
                </a:solidFill>
                <a:latin typeface="Verdana"/>
                <a:cs typeface="Verdana"/>
              </a:rPr>
              <a:t>de</a:t>
            </a:r>
            <a:r>
              <a:rPr spc="165" dirty="0">
                <a:solidFill>
                  <a:prstClr val="black"/>
                </a:solidFill>
                <a:latin typeface="Verdana"/>
                <a:cs typeface="Verdana"/>
              </a:rPr>
              <a:t> </a:t>
            </a:r>
            <a:r>
              <a:rPr dirty="0">
                <a:solidFill>
                  <a:prstClr val="black"/>
                </a:solidFill>
                <a:latin typeface="Verdana"/>
                <a:cs typeface="Verdana"/>
              </a:rPr>
              <a:t>références</a:t>
            </a:r>
            <a:r>
              <a:rPr spc="165" dirty="0">
                <a:solidFill>
                  <a:prstClr val="black"/>
                </a:solidFill>
                <a:latin typeface="Verdana"/>
                <a:cs typeface="Verdana"/>
              </a:rPr>
              <a:t> </a:t>
            </a:r>
            <a:r>
              <a:rPr spc="-5" dirty="0">
                <a:solidFill>
                  <a:prstClr val="black"/>
                </a:solidFill>
                <a:latin typeface="Verdana"/>
                <a:cs typeface="Verdana"/>
              </a:rPr>
              <a:t>bibliographiques</a:t>
            </a:r>
            <a:r>
              <a:rPr spc="160" dirty="0">
                <a:solidFill>
                  <a:prstClr val="black"/>
                </a:solidFill>
                <a:latin typeface="Verdana"/>
                <a:cs typeface="Verdana"/>
              </a:rPr>
              <a:t> </a:t>
            </a:r>
            <a:r>
              <a:rPr dirty="0">
                <a:solidFill>
                  <a:prstClr val="black"/>
                </a:solidFill>
                <a:latin typeface="Verdana"/>
                <a:cs typeface="Verdana"/>
              </a:rPr>
              <a:t>lors</a:t>
            </a:r>
            <a:r>
              <a:rPr spc="155" dirty="0">
                <a:solidFill>
                  <a:prstClr val="black"/>
                </a:solidFill>
                <a:latin typeface="Verdana"/>
                <a:cs typeface="Verdana"/>
              </a:rPr>
              <a:t> </a:t>
            </a:r>
            <a:r>
              <a:rPr dirty="0">
                <a:solidFill>
                  <a:prstClr val="black"/>
                </a:solidFill>
                <a:latin typeface="Verdana"/>
                <a:cs typeface="Verdana"/>
              </a:rPr>
              <a:t>de</a:t>
            </a:r>
            <a:r>
              <a:rPr spc="150" dirty="0">
                <a:solidFill>
                  <a:prstClr val="black"/>
                </a:solidFill>
                <a:latin typeface="Verdana"/>
                <a:cs typeface="Verdana"/>
              </a:rPr>
              <a:t> </a:t>
            </a:r>
            <a:r>
              <a:rPr spc="-15" dirty="0">
                <a:solidFill>
                  <a:prstClr val="black"/>
                </a:solidFill>
                <a:latin typeface="Verdana"/>
                <a:cs typeface="Verdana"/>
              </a:rPr>
              <a:t>travaux</a:t>
            </a:r>
            <a:endParaRPr>
              <a:solidFill>
                <a:prstClr val="black"/>
              </a:solidFill>
              <a:latin typeface="Verdana"/>
              <a:cs typeface="Verdana"/>
            </a:endParaRPr>
          </a:p>
          <a:p>
            <a:pPr marL="355600">
              <a:spcBef>
                <a:spcPts val="1080"/>
              </a:spcBef>
            </a:pPr>
            <a:r>
              <a:rPr spc="-5" dirty="0">
                <a:solidFill>
                  <a:prstClr val="black"/>
                </a:solidFill>
                <a:latin typeface="Verdana"/>
                <a:cs typeface="Verdana"/>
              </a:rPr>
              <a:t>de</a:t>
            </a:r>
            <a:r>
              <a:rPr spc="10" dirty="0">
                <a:solidFill>
                  <a:prstClr val="black"/>
                </a:solidFill>
                <a:latin typeface="Verdana"/>
                <a:cs typeface="Verdana"/>
              </a:rPr>
              <a:t> </a:t>
            </a:r>
            <a:r>
              <a:rPr spc="-5" dirty="0">
                <a:solidFill>
                  <a:prstClr val="black"/>
                </a:solidFill>
                <a:latin typeface="Verdana"/>
                <a:cs typeface="Verdana"/>
              </a:rPr>
              <a:t>recherche.</a:t>
            </a:r>
            <a:r>
              <a:rPr spc="15" dirty="0">
                <a:solidFill>
                  <a:prstClr val="black"/>
                </a:solidFill>
                <a:latin typeface="Verdana"/>
                <a:cs typeface="Verdana"/>
              </a:rPr>
              <a:t> </a:t>
            </a:r>
            <a:r>
              <a:rPr spc="-5" dirty="0">
                <a:solidFill>
                  <a:prstClr val="black"/>
                </a:solidFill>
                <a:latin typeface="Verdana"/>
                <a:cs typeface="Verdana"/>
              </a:rPr>
              <a:t>Il</a:t>
            </a:r>
            <a:r>
              <a:rPr spc="25" dirty="0">
                <a:solidFill>
                  <a:prstClr val="black"/>
                </a:solidFill>
                <a:latin typeface="Verdana"/>
                <a:cs typeface="Verdana"/>
              </a:rPr>
              <a:t> </a:t>
            </a:r>
            <a:r>
              <a:rPr spc="-5" dirty="0">
                <a:solidFill>
                  <a:prstClr val="black"/>
                </a:solidFill>
                <a:latin typeface="Verdana"/>
                <a:cs typeface="Verdana"/>
              </a:rPr>
              <a:t>en</a:t>
            </a:r>
            <a:r>
              <a:rPr spc="10" dirty="0">
                <a:solidFill>
                  <a:prstClr val="black"/>
                </a:solidFill>
                <a:latin typeface="Verdana"/>
                <a:cs typeface="Verdana"/>
              </a:rPr>
              <a:t> </a:t>
            </a:r>
            <a:r>
              <a:rPr dirty="0">
                <a:solidFill>
                  <a:prstClr val="black"/>
                </a:solidFill>
                <a:latin typeface="Verdana"/>
                <a:cs typeface="Verdana"/>
              </a:rPr>
              <a:t>existe</a:t>
            </a:r>
            <a:r>
              <a:rPr spc="5" dirty="0">
                <a:solidFill>
                  <a:prstClr val="black"/>
                </a:solidFill>
                <a:latin typeface="Verdana"/>
                <a:cs typeface="Verdana"/>
              </a:rPr>
              <a:t> </a:t>
            </a:r>
            <a:r>
              <a:rPr spc="-5" dirty="0">
                <a:solidFill>
                  <a:prstClr val="black"/>
                </a:solidFill>
                <a:latin typeface="Verdana"/>
                <a:cs typeface="Verdana"/>
              </a:rPr>
              <a:t>un</a:t>
            </a:r>
            <a:r>
              <a:rPr spc="10" dirty="0">
                <a:solidFill>
                  <a:prstClr val="black"/>
                </a:solidFill>
                <a:latin typeface="Verdana"/>
                <a:cs typeface="Verdana"/>
              </a:rPr>
              <a:t> </a:t>
            </a:r>
            <a:r>
              <a:rPr spc="-5" dirty="0">
                <a:solidFill>
                  <a:prstClr val="black"/>
                </a:solidFill>
                <a:latin typeface="Verdana"/>
                <a:cs typeface="Verdana"/>
              </a:rPr>
              <a:t>certain</a:t>
            </a:r>
            <a:r>
              <a:rPr spc="5" dirty="0">
                <a:solidFill>
                  <a:prstClr val="black"/>
                </a:solidFill>
                <a:latin typeface="Verdana"/>
                <a:cs typeface="Verdana"/>
              </a:rPr>
              <a:t> </a:t>
            </a:r>
            <a:r>
              <a:rPr spc="-5" dirty="0">
                <a:solidFill>
                  <a:prstClr val="black"/>
                </a:solidFill>
                <a:latin typeface="Verdana"/>
                <a:cs typeface="Verdana"/>
              </a:rPr>
              <a:t>nombre,</a:t>
            </a:r>
            <a:r>
              <a:rPr spc="5" dirty="0">
                <a:solidFill>
                  <a:prstClr val="black"/>
                </a:solidFill>
                <a:latin typeface="Verdana"/>
                <a:cs typeface="Verdana"/>
              </a:rPr>
              <a:t> </a:t>
            </a:r>
            <a:r>
              <a:rPr spc="-10" dirty="0">
                <a:solidFill>
                  <a:prstClr val="black"/>
                </a:solidFill>
                <a:latin typeface="Verdana"/>
                <a:cs typeface="Verdana"/>
              </a:rPr>
              <a:t>gratuits</a:t>
            </a:r>
            <a:r>
              <a:rPr spc="10" dirty="0">
                <a:solidFill>
                  <a:prstClr val="black"/>
                </a:solidFill>
                <a:latin typeface="Verdana"/>
                <a:cs typeface="Verdana"/>
              </a:rPr>
              <a:t> </a:t>
            </a:r>
            <a:r>
              <a:rPr spc="-5" dirty="0">
                <a:solidFill>
                  <a:prstClr val="black"/>
                </a:solidFill>
                <a:latin typeface="Verdana"/>
                <a:cs typeface="Verdana"/>
              </a:rPr>
              <a:t>ou</a:t>
            </a:r>
            <a:r>
              <a:rPr dirty="0">
                <a:solidFill>
                  <a:prstClr val="black"/>
                </a:solidFill>
                <a:latin typeface="Verdana"/>
                <a:cs typeface="Verdana"/>
              </a:rPr>
              <a:t> </a:t>
            </a:r>
            <a:r>
              <a:rPr spc="-10" dirty="0">
                <a:solidFill>
                  <a:prstClr val="black"/>
                </a:solidFill>
                <a:latin typeface="Verdana"/>
                <a:cs typeface="Verdana"/>
              </a:rPr>
              <a:t>payants,</a:t>
            </a:r>
            <a:r>
              <a:rPr spc="-5" dirty="0">
                <a:solidFill>
                  <a:prstClr val="black"/>
                </a:solidFill>
                <a:latin typeface="Verdana"/>
                <a:cs typeface="Verdana"/>
              </a:rPr>
              <a:t> dont</a:t>
            </a:r>
            <a:r>
              <a:rPr spc="20" dirty="0">
                <a:solidFill>
                  <a:prstClr val="black"/>
                </a:solidFill>
                <a:latin typeface="Verdana"/>
                <a:cs typeface="Verdana"/>
              </a:rPr>
              <a:t> </a:t>
            </a:r>
            <a:r>
              <a:rPr spc="-5" dirty="0">
                <a:solidFill>
                  <a:prstClr val="black"/>
                </a:solidFill>
                <a:latin typeface="Verdana"/>
                <a:cs typeface="Verdana"/>
              </a:rPr>
              <a:t>voici</a:t>
            </a:r>
            <a:r>
              <a:rPr spc="-15" dirty="0">
                <a:solidFill>
                  <a:prstClr val="black"/>
                </a:solidFill>
                <a:latin typeface="Verdana"/>
                <a:cs typeface="Verdana"/>
              </a:rPr>
              <a:t> </a:t>
            </a:r>
            <a:r>
              <a:rPr dirty="0">
                <a:solidFill>
                  <a:prstClr val="black"/>
                </a:solidFill>
                <a:latin typeface="Verdana"/>
                <a:cs typeface="Verdana"/>
              </a:rPr>
              <a:t>les</a:t>
            </a:r>
            <a:r>
              <a:rPr spc="15" dirty="0">
                <a:solidFill>
                  <a:prstClr val="black"/>
                </a:solidFill>
                <a:latin typeface="Verdana"/>
                <a:cs typeface="Verdana"/>
              </a:rPr>
              <a:t> </a:t>
            </a:r>
            <a:r>
              <a:rPr dirty="0">
                <a:solidFill>
                  <a:prstClr val="black"/>
                </a:solidFill>
                <a:latin typeface="Verdana"/>
                <a:cs typeface="Verdana"/>
              </a:rPr>
              <a:t>principaux</a:t>
            </a:r>
            <a:r>
              <a:rPr spc="-30" dirty="0">
                <a:solidFill>
                  <a:prstClr val="black"/>
                </a:solidFill>
                <a:latin typeface="Verdana"/>
                <a:cs typeface="Verdana"/>
              </a:rPr>
              <a:t> </a:t>
            </a:r>
            <a:r>
              <a:rPr dirty="0">
                <a:solidFill>
                  <a:prstClr val="black"/>
                </a:solidFill>
                <a:latin typeface="Verdana"/>
                <a:cs typeface="Verdana"/>
              </a:rPr>
              <a:t>:</a:t>
            </a:r>
            <a:endParaRPr>
              <a:solidFill>
                <a:prstClr val="black"/>
              </a:solidFill>
              <a:latin typeface="Verdana"/>
              <a:cs typeface="Verdana"/>
            </a:endParaRPr>
          </a:p>
        </p:txBody>
      </p:sp>
    </p:spTree>
    <p:extLst>
      <p:ext uri="{BB962C8B-B14F-4D97-AF65-F5344CB8AC3E}">
        <p14:creationId xmlns:p14="http://schemas.microsoft.com/office/powerpoint/2010/main" val="36125532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26995" y="246633"/>
            <a:ext cx="7901940" cy="330835"/>
          </a:xfrm>
          <a:prstGeom prst="rect">
            <a:avLst/>
          </a:prstGeom>
        </p:spPr>
        <p:txBody>
          <a:bodyPr vert="horz" wrap="square" lIns="0" tIns="12700" rIns="0" bIns="0" rtlCol="0">
            <a:spAutoFit/>
          </a:bodyPr>
          <a:lstStyle/>
          <a:p>
            <a:pPr marL="12700">
              <a:lnSpc>
                <a:spcPct val="100000"/>
              </a:lnSpc>
              <a:spcBef>
                <a:spcPts val="100"/>
              </a:spcBef>
              <a:tabLst>
                <a:tab pos="2287270" algn="l"/>
              </a:tabLst>
            </a:pPr>
            <a:r>
              <a:rPr i="0" u="heavy" dirty="0">
                <a:uFill>
                  <a:solidFill>
                    <a:srgbClr val="FFFFFF"/>
                  </a:solidFill>
                </a:uFill>
                <a:latin typeface="Verdana"/>
                <a:cs typeface="Verdana"/>
              </a:rPr>
              <a:t>CHAPITRE</a:t>
            </a:r>
            <a:r>
              <a:rPr i="0" u="heavy" spc="-10" dirty="0">
                <a:uFill>
                  <a:solidFill>
                    <a:srgbClr val="FFFFFF"/>
                  </a:solidFill>
                </a:uFill>
                <a:latin typeface="Verdana"/>
                <a:cs typeface="Verdana"/>
              </a:rPr>
              <a:t> </a:t>
            </a:r>
            <a:r>
              <a:rPr i="0" u="heavy" dirty="0">
                <a:uFill>
                  <a:solidFill>
                    <a:srgbClr val="FFFFFF"/>
                  </a:solidFill>
                </a:uFill>
                <a:latin typeface="Verdana"/>
                <a:cs typeface="Verdana"/>
              </a:rPr>
              <a:t>05</a:t>
            </a:r>
            <a:r>
              <a:rPr i="0" u="heavy" spc="-25" dirty="0">
                <a:uFill>
                  <a:solidFill>
                    <a:srgbClr val="FFFFFF"/>
                  </a:solidFill>
                </a:uFill>
                <a:latin typeface="Verdana"/>
                <a:cs typeface="Verdana"/>
              </a:rPr>
              <a:t> </a:t>
            </a:r>
            <a:r>
              <a:rPr i="0" u="heavy" dirty="0">
                <a:uFill>
                  <a:solidFill>
                    <a:srgbClr val="FFFFFF"/>
                  </a:solidFill>
                </a:uFill>
                <a:latin typeface="Verdana"/>
                <a:cs typeface="Verdana"/>
              </a:rPr>
              <a:t>:	</a:t>
            </a:r>
            <a:r>
              <a:rPr dirty="0"/>
              <a:t>PRÉSENTATION</a:t>
            </a:r>
            <a:r>
              <a:rPr spc="-40" dirty="0"/>
              <a:t> </a:t>
            </a:r>
            <a:r>
              <a:rPr dirty="0"/>
              <a:t>DE</a:t>
            </a:r>
            <a:r>
              <a:rPr spc="-60" dirty="0"/>
              <a:t> </a:t>
            </a:r>
            <a:r>
              <a:rPr dirty="0"/>
              <a:t>LA</a:t>
            </a:r>
            <a:r>
              <a:rPr spc="-30" dirty="0"/>
              <a:t> </a:t>
            </a:r>
            <a:r>
              <a:rPr dirty="0"/>
              <a:t>BIBLIOGRAPHIE</a:t>
            </a:r>
          </a:p>
        </p:txBody>
      </p:sp>
      <p:pic>
        <p:nvPicPr>
          <p:cNvPr id="3" name="object 3"/>
          <p:cNvPicPr/>
          <p:nvPr/>
        </p:nvPicPr>
        <p:blipFill>
          <a:blip r:embed="rId2" cstate="print"/>
          <a:stretch>
            <a:fillRect/>
          </a:stretch>
        </p:blipFill>
        <p:spPr>
          <a:xfrm>
            <a:off x="123444" y="1019555"/>
            <a:ext cx="5960820" cy="2031492"/>
          </a:xfrm>
          <a:prstGeom prst="rect">
            <a:avLst/>
          </a:prstGeom>
        </p:spPr>
      </p:pic>
      <p:sp>
        <p:nvSpPr>
          <p:cNvPr id="4" name="object 4"/>
          <p:cNvSpPr txBox="1"/>
          <p:nvPr/>
        </p:nvSpPr>
        <p:spPr>
          <a:xfrm>
            <a:off x="78739" y="3169411"/>
            <a:ext cx="6728459" cy="299720"/>
          </a:xfrm>
          <a:prstGeom prst="rect">
            <a:avLst/>
          </a:prstGeom>
        </p:spPr>
        <p:txBody>
          <a:bodyPr vert="horz" wrap="square" lIns="0" tIns="12700" rIns="0" bIns="0" rtlCol="0">
            <a:spAutoFit/>
          </a:bodyPr>
          <a:lstStyle/>
          <a:p>
            <a:pPr marL="12700">
              <a:spcBef>
                <a:spcPts val="100"/>
              </a:spcBef>
            </a:pPr>
            <a:r>
              <a:rPr b="1" i="1" dirty="0">
                <a:solidFill>
                  <a:prstClr val="black"/>
                </a:solidFill>
                <a:latin typeface="Verdana"/>
                <a:cs typeface="Verdana"/>
              </a:rPr>
              <a:t>Téléchargeable </a:t>
            </a:r>
            <a:r>
              <a:rPr b="1" i="1" spc="-5" dirty="0">
                <a:solidFill>
                  <a:prstClr val="black"/>
                </a:solidFill>
                <a:latin typeface="Verdana"/>
                <a:cs typeface="Verdana"/>
              </a:rPr>
              <a:t>gratuitement</a:t>
            </a:r>
            <a:r>
              <a:rPr b="1" i="1" spc="35" dirty="0">
                <a:solidFill>
                  <a:prstClr val="black"/>
                </a:solidFill>
                <a:latin typeface="Verdana"/>
                <a:cs typeface="Verdana"/>
              </a:rPr>
              <a:t> </a:t>
            </a:r>
            <a:r>
              <a:rPr i="1" dirty="0">
                <a:solidFill>
                  <a:prstClr val="black"/>
                </a:solidFill>
                <a:latin typeface="Verdana"/>
                <a:cs typeface="Verdana"/>
              </a:rPr>
              <a:t>: </a:t>
            </a:r>
            <a:r>
              <a:rPr i="1" u="heavy" spc="-5" dirty="0">
                <a:solidFill>
                  <a:srgbClr val="0462C1"/>
                </a:solidFill>
                <a:uFill>
                  <a:solidFill>
                    <a:srgbClr val="0462C1"/>
                  </a:solidFill>
                </a:uFill>
                <a:latin typeface="Verdana"/>
                <a:cs typeface="Verdana"/>
                <a:hlinkClick r:id="rId3"/>
              </a:rPr>
              <a:t>http://www.zotero.org/</a:t>
            </a:r>
            <a:endParaRPr>
              <a:solidFill>
                <a:prstClr val="black"/>
              </a:solidFill>
              <a:latin typeface="Verdana"/>
              <a:cs typeface="Verdana"/>
            </a:endParaRPr>
          </a:p>
        </p:txBody>
      </p:sp>
      <p:pic>
        <p:nvPicPr>
          <p:cNvPr id="5" name="object 5"/>
          <p:cNvPicPr/>
          <p:nvPr/>
        </p:nvPicPr>
        <p:blipFill>
          <a:blip r:embed="rId4" cstate="print"/>
          <a:stretch>
            <a:fillRect/>
          </a:stretch>
        </p:blipFill>
        <p:spPr>
          <a:xfrm>
            <a:off x="7418502" y="1019555"/>
            <a:ext cx="4465346" cy="1717336"/>
          </a:xfrm>
          <a:prstGeom prst="rect">
            <a:avLst/>
          </a:prstGeom>
        </p:spPr>
      </p:pic>
      <p:pic>
        <p:nvPicPr>
          <p:cNvPr id="6" name="object 6"/>
          <p:cNvPicPr/>
          <p:nvPr/>
        </p:nvPicPr>
        <p:blipFill>
          <a:blip r:embed="rId5" cstate="print"/>
          <a:stretch>
            <a:fillRect/>
          </a:stretch>
        </p:blipFill>
        <p:spPr>
          <a:xfrm>
            <a:off x="3668267" y="3825240"/>
            <a:ext cx="4855402" cy="1638252"/>
          </a:xfrm>
          <a:prstGeom prst="rect">
            <a:avLst/>
          </a:prstGeom>
        </p:spPr>
      </p:pic>
      <p:sp>
        <p:nvSpPr>
          <p:cNvPr id="7" name="object 7"/>
          <p:cNvSpPr txBox="1"/>
          <p:nvPr/>
        </p:nvSpPr>
        <p:spPr>
          <a:xfrm>
            <a:off x="2408682" y="5582208"/>
            <a:ext cx="7223125" cy="299720"/>
          </a:xfrm>
          <a:prstGeom prst="rect">
            <a:avLst/>
          </a:prstGeom>
        </p:spPr>
        <p:txBody>
          <a:bodyPr vert="horz" wrap="square" lIns="0" tIns="12700" rIns="0" bIns="0" rtlCol="0">
            <a:spAutoFit/>
          </a:bodyPr>
          <a:lstStyle/>
          <a:p>
            <a:pPr marL="12700">
              <a:spcBef>
                <a:spcPts val="100"/>
              </a:spcBef>
            </a:pPr>
            <a:r>
              <a:rPr b="1" i="1" dirty="0">
                <a:solidFill>
                  <a:prstClr val="black"/>
                </a:solidFill>
                <a:latin typeface="Verdana"/>
                <a:cs typeface="Verdana"/>
              </a:rPr>
              <a:t>Téléchargeable</a:t>
            </a:r>
            <a:r>
              <a:rPr b="1" i="1" spc="5" dirty="0">
                <a:solidFill>
                  <a:prstClr val="black"/>
                </a:solidFill>
                <a:latin typeface="Verdana"/>
                <a:cs typeface="Verdana"/>
              </a:rPr>
              <a:t> </a:t>
            </a:r>
            <a:r>
              <a:rPr b="1" i="1" spc="-5" dirty="0">
                <a:solidFill>
                  <a:prstClr val="black"/>
                </a:solidFill>
                <a:latin typeface="Verdana"/>
                <a:cs typeface="Verdana"/>
              </a:rPr>
              <a:t>gratuitement</a:t>
            </a:r>
            <a:r>
              <a:rPr b="1" i="1" spc="35" dirty="0">
                <a:solidFill>
                  <a:prstClr val="black"/>
                </a:solidFill>
                <a:latin typeface="Verdana"/>
                <a:cs typeface="Verdana"/>
              </a:rPr>
              <a:t> </a:t>
            </a:r>
            <a:r>
              <a:rPr i="1" dirty="0">
                <a:solidFill>
                  <a:prstClr val="black"/>
                </a:solidFill>
                <a:latin typeface="Verdana"/>
                <a:cs typeface="Verdana"/>
              </a:rPr>
              <a:t>: </a:t>
            </a:r>
            <a:r>
              <a:rPr i="1" u="heavy" spc="-5" dirty="0">
                <a:solidFill>
                  <a:srgbClr val="0462C1"/>
                </a:solidFill>
                <a:uFill>
                  <a:solidFill>
                    <a:srgbClr val="0462C1"/>
                  </a:solidFill>
                </a:uFill>
                <a:latin typeface="Verdana"/>
                <a:cs typeface="Verdana"/>
                <a:hlinkClick r:id="rId6"/>
              </a:rPr>
              <a:t>http://www.mendeley.com/</a:t>
            </a:r>
            <a:endParaRPr>
              <a:solidFill>
                <a:prstClr val="black"/>
              </a:solidFill>
              <a:latin typeface="Verdana"/>
              <a:cs typeface="Verdana"/>
            </a:endParaRPr>
          </a:p>
        </p:txBody>
      </p:sp>
    </p:spTree>
    <p:extLst>
      <p:ext uri="{BB962C8B-B14F-4D97-AF65-F5344CB8AC3E}">
        <p14:creationId xmlns:p14="http://schemas.microsoft.com/office/powerpoint/2010/main" val="26683855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26995" y="246633"/>
            <a:ext cx="7901940" cy="330835"/>
          </a:xfrm>
          <a:prstGeom prst="rect">
            <a:avLst/>
          </a:prstGeom>
        </p:spPr>
        <p:txBody>
          <a:bodyPr vert="horz" wrap="square" lIns="0" tIns="12700" rIns="0" bIns="0" rtlCol="0">
            <a:spAutoFit/>
          </a:bodyPr>
          <a:lstStyle/>
          <a:p>
            <a:pPr marL="12700">
              <a:lnSpc>
                <a:spcPct val="100000"/>
              </a:lnSpc>
              <a:spcBef>
                <a:spcPts val="100"/>
              </a:spcBef>
              <a:tabLst>
                <a:tab pos="2287270" algn="l"/>
              </a:tabLst>
            </a:pPr>
            <a:r>
              <a:rPr i="0" u="heavy" dirty="0">
                <a:uFill>
                  <a:solidFill>
                    <a:srgbClr val="FFFFFF"/>
                  </a:solidFill>
                </a:uFill>
                <a:latin typeface="Verdana"/>
                <a:cs typeface="Verdana"/>
              </a:rPr>
              <a:t>CHAPITRE</a:t>
            </a:r>
            <a:r>
              <a:rPr i="0" u="heavy" spc="-10" dirty="0">
                <a:uFill>
                  <a:solidFill>
                    <a:srgbClr val="FFFFFF"/>
                  </a:solidFill>
                </a:uFill>
                <a:latin typeface="Verdana"/>
                <a:cs typeface="Verdana"/>
              </a:rPr>
              <a:t> </a:t>
            </a:r>
            <a:r>
              <a:rPr i="0" u="heavy" dirty="0">
                <a:uFill>
                  <a:solidFill>
                    <a:srgbClr val="FFFFFF"/>
                  </a:solidFill>
                </a:uFill>
                <a:latin typeface="Verdana"/>
                <a:cs typeface="Verdana"/>
              </a:rPr>
              <a:t>05</a:t>
            </a:r>
            <a:r>
              <a:rPr i="0" u="heavy" spc="-25" dirty="0">
                <a:uFill>
                  <a:solidFill>
                    <a:srgbClr val="FFFFFF"/>
                  </a:solidFill>
                </a:uFill>
                <a:latin typeface="Verdana"/>
                <a:cs typeface="Verdana"/>
              </a:rPr>
              <a:t> </a:t>
            </a:r>
            <a:r>
              <a:rPr i="0" u="heavy" dirty="0">
                <a:uFill>
                  <a:solidFill>
                    <a:srgbClr val="FFFFFF"/>
                  </a:solidFill>
                </a:uFill>
                <a:latin typeface="Verdana"/>
                <a:cs typeface="Verdana"/>
              </a:rPr>
              <a:t>:	</a:t>
            </a:r>
            <a:r>
              <a:rPr dirty="0"/>
              <a:t>PRÉSENTATION</a:t>
            </a:r>
            <a:r>
              <a:rPr spc="-40" dirty="0"/>
              <a:t> </a:t>
            </a:r>
            <a:r>
              <a:rPr dirty="0"/>
              <a:t>DE</a:t>
            </a:r>
            <a:r>
              <a:rPr spc="-60" dirty="0"/>
              <a:t> </a:t>
            </a:r>
            <a:r>
              <a:rPr dirty="0"/>
              <a:t>LA</a:t>
            </a:r>
            <a:r>
              <a:rPr spc="-30" dirty="0"/>
              <a:t> </a:t>
            </a:r>
            <a:r>
              <a:rPr dirty="0"/>
              <a:t>BIBLIOGRAPHIE</a:t>
            </a:r>
          </a:p>
        </p:txBody>
      </p:sp>
      <p:sp>
        <p:nvSpPr>
          <p:cNvPr id="3" name="object 3"/>
          <p:cNvSpPr txBox="1"/>
          <p:nvPr/>
        </p:nvSpPr>
        <p:spPr>
          <a:xfrm>
            <a:off x="197916" y="619992"/>
            <a:ext cx="11718925" cy="5109845"/>
          </a:xfrm>
          <a:prstGeom prst="rect">
            <a:avLst/>
          </a:prstGeom>
        </p:spPr>
        <p:txBody>
          <a:bodyPr vert="horz" wrap="square" lIns="0" tIns="149225" rIns="0" bIns="0" rtlCol="0">
            <a:spAutoFit/>
          </a:bodyPr>
          <a:lstStyle/>
          <a:p>
            <a:pPr marL="12700" algn="just">
              <a:spcBef>
                <a:spcPts val="1175"/>
              </a:spcBef>
            </a:pPr>
            <a:r>
              <a:rPr b="1" u="heavy" spc="-5" dirty="0">
                <a:solidFill>
                  <a:srgbClr val="0000FF"/>
                </a:solidFill>
                <a:uFill>
                  <a:solidFill>
                    <a:srgbClr val="0000FF"/>
                  </a:solidFill>
                </a:uFill>
                <a:latin typeface="Verdana"/>
                <a:cs typeface="Verdana"/>
              </a:rPr>
              <a:t>Pourquoi</a:t>
            </a:r>
            <a:r>
              <a:rPr b="1" u="heavy" spc="15" dirty="0">
                <a:solidFill>
                  <a:srgbClr val="0000FF"/>
                </a:solidFill>
                <a:uFill>
                  <a:solidFill>
                    <a:srgbClr val="0000FF"/>
                  </a:solidFill>
                </a:uFill>
                <a:latin typeface="Verdana"/>
                <a:cs typeface="Verdana"/>
              </a:rPr>
              <a:t> </a:t>
            </a:r>
            <a:r>
              <a:rPr b="1" u="heavy" spc="-5" dirty="0">
                <a:solidFill>
                  <a:srgbClr val="0000FF"/>
                </a:solidFill>
                <a:uFill>
                  <a:solidFill>
                    <a:srgbClr val="0000FF"/>
                  </a:solidFill>
                </a:uFill>
                <a:latin typeface="Verdana"/>
                <a:cs typeface="Verdana"/>
              </a:rPr>
              <a:t>citer</a:t>
            </a:r>
            <a:r>
              <a:rPr b="1" u="heavy" dirty="0">
                <a:solidFill>
                  <a:srgbClr val="0000FF"/>
                </a:solidFill>
                <a:uFill>
                  <a:solidFill>
                    <a:srgbClr val="0000FF"/>
                  </a:solidFill>
                </a:uFill>
                <a:latin typeface="Verdana"/>
                <a:cs typeface="Verdana"/>
              </a:rPr>
              <a:t> </a:t>
            </a:r>
            <a:r>
              <a:rPr b="1" u="heavy" spc="-5" dirty="0">
                <a:solidFill>
                  <a:srgbClr val="0000FF"/>
                </a:solidFill>
                <a:uFill>
                  <a:solidFill>
                    <a:srgbClr val="0000FF"/>
                  </a:solidFill>
                </a:uFill>
                <a:latin typeface="Verdana"/>
                <a:cs typeface="Verdana"/>
              </a:rPr>
              <a:t>ses</a:t>
            </a:r>
            <a:r>
              <a:rPr b="1" u="heavy" spc="-20" dirty="0">
                <a:solidFill>
                  <a:srgbClr val="0000FF"/>
                </a:solidFill>
                <a:uFill>
                  <a:solidFill>
                    <a:srgbClr val="0000FF"/>
                  </a:solidFill>
                </a:uFill>
                <a:latin typeface="Verdana"/>
                <a:cs typeface="Verdana"/>
              </a:rPr>
              <a:t> </a:t>
            </a:r>
            <a:r>
              <a:rPr b="1" u="heavy" spc="-5" dirty="0">
                <a:solidFill>
                  <a:srgbClr val="0000FF"/>
                </a:solidFill>
                <a:uFill>
                  <a:solidFill>
                    <a:srgbClr val="0000FF"/>
                  </a:solidFill>
                </a:uFill>
                <a:latin typeface="Verdana"/>
                <a:cs typeface="Verdana"/>
              </a:rPr>
              <a:t>sources </a:t>
            </a:r>
            <a:r>
              <a:rPr b="1" u="heavy" dirty="0">
                <a:solidFill>
                  <a:srgbClr val="0000FF"/>
                </a:solidFill>
                <a:uFill>
                  <a:solidFill>
                    <a:srgbClr val="0000FF"/>
                  </a:solidFill>
                </a:uFill>
                <a:latin typeface="Verdana"/>
                <a:cs typeface="Verdana"/>
              </a:rPr>
              <a:t>?</a:t>
            </a:r>
            <a:endParaRPr>
              <a:solidFill>
                <a:prstClr val="black"/>
              </a:solidFill>
              <a:latin typeface="Verdana"/>
              <a:cs typeface="Verdana"/>
            </a:endParaRPr>
          </a:p>
          <a:p>
            <a:pPr marL="355600" marR="6985" indent="-343535" algn="just">
              <a:lnSpc>
                <a:spcPct val="150000"/>
              </a:lnSpc>
              <a:buFont typeface="Symbol"/>
              <a:buChar char=""/>
              <a:tabLst>
                <a:tab pos="356235" algn="l"/>
              </a:tabLst>
            </a:pPr>
            <a:r>
              <a:rPr u="heavy" dirty="0">
                <a:solidFill>
                  <a:srgbClr val="CC0066"/>
                </a:solidFill>
                <a:uFill>
                  <a:solidFill>
                    <a:srgbClr val="CC0066"/>
                  </a:solidFill>
                </a:uFill>
                <a:latin typeface="Verdana"/>
                <a:cs typeface="Verdana"/>
              </a:rPr>
              <a:t>Le</a:t>
            </a:r>
            <a:r>
              <a:rPr u="heavy" spc="550" dirty="0">
                <a:solidFill>
                  <a:srgbClr val="CC0066"/>
                </a:solidFill>
                <a:uFill>
                  <a:solidFill>
                    <a:srgbClr val="CC0066"/>
                  </a:solidFill>
                </a:uFill>
                <a:latin typeface="Verdana"/>
                <a:cs typeface="Verdana"/>
              </a:rPr>
              <a:t> </a:t>
            </a:r>
            <a:r>
              <a:rPr u="heavy" spc="-5" dirty="0">
                <a:solidFill>
                  <a:srgbClr val="CC0066"/>
                </a:solidFill>
                <a:uFill>
                  <a:solidFill>
                    <a:srgbClr val="CC0066"/>
                  </a:solidFill>
                </a:uFill>
                <a:latin typeface="Verdana"/>
                <a:cs typeface="Verdana"/>
              </a:rPr>
              <a:t>respect</a:t>
            </a:r>
            <a:r>
              <a:rPr u="heavy" spc="575" dirty="0">
                <a:solidFill>
                  <a:srgbClr val="CC0066"/>
                </a:solidFill>
                <a:uFill>
                  <a:solidFill>
                    <a:srgbClr val="CC0066"/>
                  </a:solidFill>
                </a:uFill>
                <a:latin typeface="Verdana"/>
                <a:cs typeface="Verdana"/>
              </a:rPr>
              <a:t> </a:t>
            </a:r>
            <a:r>
              <a:rPr u="heavy" spc="-5" dirty="0">
                <a:solidFill>
                  <a:srgbClr val="CC0066"/>
                </a:solidFill>
                <a:uFill>
                  <a:solidFill>
                    <a:srgbClr val="CC0066"/>
                  </a:solidFill>
                </a:uFill>
                <a:latin typeface="Verdana"/>
                <a:cs typeface="Verdana"/>
              </a:rPr>
              <a:t>des</a:t>
            </a:r>
            <a:r>
              <a:rPr u="heavy" spc="570" dirty="0">
                <a:solidFill>
                  <a:srgbClr val="CC0066"/>
                </a:solidFill>
                <a:uFill>
                  <a:solidFill>
                    <a:srgbClr val="CC0066"/>
                  </a:solidFill>
                </a:uFill>
                <a:latin typeface="Verdana"/>
                <a:cs typeface="Verdana"/>
              </a:rPr>
              <a:t> </a:t>
            </a:r>
            <a:r>
              <a:rPr u="heavy" spc="-5" dirty="0">
                <a:solidFill>
                  <a:srgbClr val="CC0066"/>
                </a:solidFill>
                <a:uFill>
                  <a:solidFill>
                    <a:srgbClr val="CC0066"/>
                  </a:solidFill>
                </a:uFill>
                <a:latin typeface="Verdana"/>
                <a:cs typeface="Verdana"/>
              </a:rPr>
              <a:t>droits</a:t>
            </a:r>
            <a:r>
              <a:rPr u="heavy" spc="550" dirty="0">
                <a:solidFill>
                  <a:srgbClr val="CC0066"/>
                </a:solidFill>
                <a:uFill>
                  <a:solidFill>
                    <a:srgbClr val="CC0066"/>
                  </a:solidFill>
                </a:uFill>
                <a:latin typeface="Verdana"/>
                <a:cs typeface="Verdana"/>
              </a:rPr>
              <a:t> </a:t>
            </a:r>
            <a:r>
              <a:rPr u="heavy" spc="-5" dirty="0">
                <a:solidFill>
                  <a:srgbClr val="CC0066"/>
                </a:solidFill>
                <a:uFill>
                  <a:solidFill>
                    <a:srgbClr val="CC0066"/>
                  </a:solidFill>
                </a:uFill>
                <a:latin typeface="Verdana"/>
                <a:cs typeface="Verdana"/>
              </a:rPr>
              <a:t>d’auteur</a:t>
            </a:r>
            <a:r>
              <a:rPr u="heavy" spc="560" dirty="0">
                <a:solidFill>
                  <a:srgbClr val="CC0066"/>
                </a:solidFill>
                <a:uFill>
                  <a:solidFill>
                    <a:srgbClr val="CC0066"/>
                  </a:solidFill>
                </a:uFill>
                <a:latin typeface="Verdana"/>
                <a:cs typeface="Verdana"/>
              </a:rPr>
              <a:t> </a:t>
            </a:r>
            <a:r>
              <a:rPr u="heavy" dirty="0">
                <a:solidFill>
                  <a:srgbClr val="CC0066"/>
                </a:solidFill>
                <a:uFill>
                  <a:solidFill>
                    <a:srgbClr val="CC0066"/>
                  </a:solidFill>
                </a:uFill>
                <a:latin typeface="Verdana"/>
                <a:cs typeface="Verdana"/>
              </a:rPr>
              <a:t>:</a:t>
            </a:r>
            <a:r>
              <a:rPr spc="555" dirty="0">
                <a:solidFill>
                  <a:srgbClr val="CC0066"/>
                </a:solidFill>
                <a:latin typeface="Verdana"/>
                <a:cs typeface="Verdana"/>
              </a:rPr>
              <a:t> </a:t>
            </a:r>
            <a:r>
              <a:rPr dirty="0">
                <a:solidFill>
                  <a:prstClr val="black"/>
                </a:solidFill>
                <a:latin typeface="Verdana"/>
                <a:cs typeface="Verdana"/>
              </a:rPr>
              <a:t>le</a:t>
            </a:r>
            <a:r>
              <a:rPr spc="565" dirty="0">
                <a:solidFill>
                  <a:prstClr val="black"/>
                </a:solidFill>
                <a:latin typeface="Verdana"/>
                <a:cs typeface="Verdana"/>
              </a:rPr>
              <a:t> </a:t>
            </a:r>
            <a:r>
              <a:rPr spc="-5" dirty="0">
                <a:solidFill>
                  <a:prstClr val="black"/>
                </a:solidFill>
                <a:latin typeface="Verdana"/>
                <a:cs typeface="Verdana"/>
              </a:rPr>
              <a:t>développement</a:t>
            </a:r>
            <a:r>
              <a:rPr spc="565" dirty="0">
                <a:solidFill>
                  <a:prstClr val="black"/>
                </a:solidFill>
                <a:latin typeface="Verdana"/>
                <a:cs typeface="Verdana"/>
              </a:rPr>
              <a:t> </a:t>
            </a:r>
            <a:r>
              <a:rPr spc="-5" dirty="0">
                <a:solidFill>
                  <a:prstClr val="black"/>
                </a:solidFill>
                <a:latin typeface="Verdana"/>
                <a:cs typeface="Verdana"/>
              </a:rPr>
              <a:t>d’une</a:t>
            </a:r>
            <a:r>
              <a:rPr spc="555" dirty="0">
                <a:solidFill>
                  <a:prstClr val="black"/>
                </a:solidFill>
                <a:latin typeface="Verdana"/>
                <a:cs typeface="Verdana"/>
              </a:rPr>
              <a:t> </a:t>
            </a:r>
            <a:r>
              <a:rPr dirty="0">
                <a:solidFill>
                  <a:prstClr val="black"/>
                </a:solidFill>
                <a:latin typeface="Verdana"/>
                <a:cs typeface="Verdana"/>
              </a:rPr>
              <a:t>idée</a:t>
            </a:r>
            <a:r>
              <a:rPr spc="570" dirty="0">
                <a:solidFill>
                  <a:prstClr val="black"/>
                </a:solidFill>
                <a:latin typeface="Verdana"/>
                <a:cs typeface="Verdana"/>
              </a:rPr>
              <a:t> </a:t>
            </a:r>
            <a:r>
              <a:rPr spc="-5" dirty="0">
                <a:solidFill>
                  <a:prstClr val="black"/>
                </a:solidFill>
                <a:latin typeface="Verdana"/>
                <a:cs typeface="Verdana"/>
              </a:rPr>
              <a:t>ou</a:t>
            </a:r>
            <a:r>
              <a:rPr spc="560" dirty="0">
                <a:solidFill>
                  <a:prstClr val="black"/>
                </a:solidFill>
                <a:latin typeface="Verdana"/>
                <a:cs typeface="Verdana"/>
              </a:rPr>
              <a:t> </a:t>
            </a:r>
            <a:r>
              <a:rPr spc="-5" dirty="0">
                <a:solidFill>
                  <a:prstClr val="black"/>
                </a:solidFill>
                <a:latin typeface="Verdana"/>
                <a:cs typeface="Verdana"/>
              </a:rPr>
              <a:t>d’une</a:t>
            </a:r>
            <a:r>
              <a:rPr spc="565" dirty="0">
                <a:solidFill>
                  <a:prstClr val="black"/>
                </a:solidFill>
                <a:latin typeface="Verdana"/>
                <a:cs typeface="Verdana"/>
              </a:rPr>
              <a:t> </a:t>
            </a:r>
            <a:r>
              <a:rPr spc="-5" dirty="0">
                <a:solidFill>
                  <a:prstClr val="black"/>
                </a:solidFill>
                <a:latin typeface="Verdana"/>
                <a:cs typeface="Verdana"/>
              </a:rPr>
              <a:t>recherche</a:t>
            </a:r>
            <a:r>
              <a:rPr spc="555" dirty="0">
                <a:solidFill>
                  <a:prstClr val="black"/>
                </a:solidFill>
                <a:latin typeface="Verdana"/>
                <a:cs typeface="Verdana"/>
              </a:rPr>
              <a:t> </a:t>
            </a:r>
            <a:r>
              <a:rPr dirty="0">
                <a:solidFill>
                  <a:prstClr val="black"/>
                </a:solidFill>
                <a:latin typeface="Verdana"/>
                <a:cs typeface="Verdana"/>
              </a:rPr>
              <a:t>se</a:t>
            </a:r>
            <a:r>
              <a:rPr spc="565" dirty="0">
                <a:solidFill>
                  <a:prstClr val="black"/>
                </a:solidFill>
                <a:latin typeface="Verdana"/>
                <a:cs typeface="Verdana"/>
              </a:rPr>
              <a:t> </a:t>
            </a:r>
            <a:r>
              <a:rPr dirty="0">
                <a:solidFill>
                  <a:prstClr val="black"/>
                </a:solidFill>
                <a:latin typeface="Verdana"/>
                <a:cs typeface="Verdana"/>
              </a:rPr>
              <a:t>fonde </a:t>
            </a:r>
            <a:r>
              <a:rPr spc="-620" dirty="0">
                <a:solidFill>
                  <a:prstClr val="black"/>
                </a:solidFill>
                <a:latin typeface="Verdana"/>
                <a:cs typeface="Verdana"/>
              </a:rPr>
              <a:t> </a:t>
            </a:r>
            <a:r>
              <a:rPr spc="-5" dirty="0">
                <a:solidFill>
                  <a:prstClr val="black"/>
                </a:solidFill>
                <a:latin typeface="Verdana"/>
                <a:cs typeface="Verdana"/>
              </a:rPr>
              <a:t>toujours sur </a:t>
            </a:r>
            <a:r>
              <a:rPr spc="-10" dirty="0">
                <a:solidFill>
                  <a:prstClr val="black"/>
                </a:solidFill>
                <a:latin typeface="Verdana"/>
                <a:cs typeface="Verdana"/>
              </a:rPr>
              <a:t>des </a:t>
            </a:r>
            <a:r>
              <a:rPr dirty="0">
                <a:solidFill>
                  <a:prstClr val="black"/>
                </a:solidFill>
                <a:latin typeface="Verdana"/>
                <a:cs typeface="Verdana"/>
              </a:rPr>
              <a:t>réflexions </a:t>
            </a:r>
            <a:r>
              <a:rPr spc="-5" dirty="0">
                <a:solidFill>
                  <a:prstClr val="black"/>
                </a:solidFill>
                <a:latin typeface="Verdana"/>
                <a:cs typeface="Verdana"/>
              </a:rPr>
              <a:t>ou </a:t>
            </a:r>
            <a:r>
              <a:rPr spc="-10" dirty="0">
                <a:solidFill>
                  <a:prstClr val="black"/>
                </a:solidFill>
                <a:latin typeface="Verdana"/>
                <a:cs typeface="Verdana"/>
              </a:rPr>
              <a:t>des </a:t>
            </a:r>
            <a:r>
              <a:rPr spc="-15" dirty="0">
                <a:solidFill>
                  <a:prstClr val="black"/>
                </a:solidFill>
                <a:latin typeface="Verdana"/>
                <a:cs typeface="Verdana"/>
              </a:rPr>
              <a:t>travaux </a:t>
            </a:r>
            <a:r>
              <a:rPr spc="-5" dirty="0">
                <a:solidFill>
                  <a:prstClr val="black"/>
                </a:solidFill>
                <a:latin typeface="Verdana"/>
                <a:cs typeface="Verdana"/>
              </a:rPr>
              <a:t>antérieurs, c’est pourquoi </a:t>
            </a:r>
            <a:r>
              <a:rPr spc="5" dirty="0">
                <a:solidFill>
                  <a:prstClr val="black"/>
                </a:solidFill>
                <a:latin typeface="Verdana"/>
                <a:cs typeface="Verdana"/>
              </a:rPr>
              <a:t>il </a:t>
            </a:r>
            <a:r>
              <a:rPr spc="-5" dirty="0">
                <a:solidFill>
                  <a:prstClr val="black"/>
                </a:solidFill>
                <a:latin typeface="Verdana"/>
                <a:cs typeface="Verdana"/>
              </a:rPr>
              <a:t>est obligatoire de citer </a:t>
            </a:r>
            <a:r>
              <a:rPr dirty="0">
                <a:solidFill>
                  <a:prstClr val="black"/>
                </a:solidFill>
                <a:latin typeface="Verdana"/>
                <a:cs typeface="Verdana"/>
              </a:rPr>
              <a:t>ses </a:t>
            </a:r>
            <a:r>
              <a:rPr spc="5" dirty="0">
                <a:solidFill>
                  <a:prstClr val="black"/>
                </a:solidFill>
                <a:latin typeface="Verdana"/>
                <a:cs typeface="Verdana"/>
              </a:rPr>
              <a:t> </a:t>
            </a:r>
            <a:r>
              <a:rPr spc="-5" dirty="0">
                <a:solidFill>
                  <a:prstClr val="black"/>
                </a:solidFill>
                <a:latin typeface="Verdana"/>
                <a:cs typeface="Verdana"/>
              </a:rPr>
              <a:t>sources. </a:t>
            </a:r>
            <a:r>
              <a:rPr dirty="0">
                <a:solidFill>
                  <a:prstClr val="black"/>
                </a:solidFill>
                <a:latin typeface="Verdana"/>
                <a:cs typeface="Verdana"/>
              </a:rPr>
              <a:t>Sans</a:t>
            </a:r>
            <a:r>
              <a:rPr spc="-10" dirty="0">
                <a:solidFill>
                  <a:prstClr val="black"/>
                </a:solidFill>
                <a:latin typeface="Verdana"/>
                <a:cs typeface="Verdana"/>
              </a:rPr>
              <a:t> </a:t>
            </a:r>
            <a:r>
              <a:rPr spc="-5" dirty="0">
                <a:solidFill>
                  <a:prstClr val="black"/>
                </a:solidFill>
                <a:latin typeface="Verdana"/>
                <a:cs typeface="Verdana"/>
              </a:rPr>
              <a:t>cette</a:t>
            </a:r>
            <a:r>
              <a:rPr spc="20" dirty="0">
                <a:solidFill>
                  <a:prstClr val="black"/>
                </a:solidFill>
                <a:latin typeface="Verdana"/>
                <a:cs typeface="Verdana"/>
              </a:rPr>
              <a:t> </a:t>
            </a:r>
            <a:r>
              <a:rPr spc="-5" dirty="0">
                <a:solidFill>
                  <a:prstClr val="black"/>
                </a:solidFill>
                <a:latin typeface="Verdana"/>
                <a:cs typeface="Verdana"/>
              </a:rPr>
              <a:t>étape,</a:t>
            </a:r>
            <a:r>
              <a:rPr spc="15" dirty="0">
                <a:solidFill>
                  <a:prstClr val="black"/>
                </a:solidFill>
                <a:latin typeface="Verdana"/>
                <a:cs typeface="Verdana"/>
              </a:rPr>
              <a:t> </a:t>
            </a:r>
            <a:r>
              <a:rPr spc="5" dirty="0">
                <a:solidFill>
                  <a:prstClr val="black"/>
                </a:solidFill>
                <a:latin typeface="Verdana"/>
                <a:cs typeface="Verdana"/>
              </a:rPr>
              <a:t>le</a:t>
            </a:r>
            <a:r>
              <a:rPr spc="10" dirty="0">
                <a:solidFill>
                  <a:prstClr val="black"/>
                </a:solidFill>
                <a:latin typeface="Verdana"/>
                <a:cs typeface="Verdana"/>
              </a:rPr>
              <a:t> </a:t>
            </a:r>
            <a:r>
              <a:rPr spc="-15" dirty="0">
                <a:solidFill>
                  <a:prstClr val="black"/>
                </a:solidFill>
                <a:latin typeface="Verdana"/>
                <a:cs typeface="Verdana"/>
              </a:rPr>
              <a:t>travail </a:t>
            </a:r>
            <a:r>
              <a:rPr dirty="0">
                <a:solidFill>
                  <a:prstClr val="black"/>
                </a:solidFill>
                <a:latin typeface="Verdana"/>
                <a:cs typeface="Verdana"/>
              </a:rPr>
              <a:t>final</a:t>
            </a:r>
            <a:r>
              <a:rPr spc="5" dirty="0">
                <a:solidFill>
                  <a:prstClr val="black"/>
                </a:solidFill>
                <a:latin typeface="Verdana"/>
                <a:cs typeface="Verdana"/>
              </a:rPr>
              <a:t> </a:t>
            </a:r>
            <a:r>
              <a:rPr spc="-5" dirty="0">
                <a:solidFill>
                  <a:prstClr val="black"/>
                </a:solidFill>
                <a:latin typeface="Verdana"/>
                <a:cs typeface="Verdana"/>
              </a:rPr>
              <a:t>peut</a:t>
            </a:r>
            <a:r>
              <a:rPr spc="20" dirty="0">
                <a:solidFill>
                  <a:prstClr val="black"/>
                </a:solidFill>
                <a:latin typeface="Verdana"/>
                <a:cs typeface="Verdana"/>
              </a:rPr>
              <a:t> </a:t>
            </a:r>
            <a:r>
              <a:rPr spc="-5" dirty="0">
                <a:solidFill>
                  <a:prstClr val="black"/>
                </a:solidFill>
                <a:latin typeface="Verdana"/>
                <a:cs typeface="Verdana"/>
              </a:rPr>
              <a:t>être</a:t>
            </a:r>
            <a:r>
              <a:rPr spc="5" dirty="0">
                <a:solidFill>
                  <a:prstClr val="black"/>
                </a:solidFill>
                <a:latin typeface="Verdana"/>
                <a:cs typeface="Verdana"/>
              </a:rPr>
              <a:t> </a:t>
            </a:r>
            <a:r>
              <a:rPr spc="-5" dirty="0">
                <a:solidFill>
                  <a:prstClr val="black"/>
                </a:solidFill>
                <a:latin typeface="Verdana"/>
                <a:cs typeface="Verdana"/>
              </a:rPr>
              <a:t>considéré</a:t>
            </a:r>
            <a:r>
              <a:rPr spc="15" dirty="0">
                <a:solidFill>
                  <a:prstClr val="black"/>
                </a:solidFill>
                <a:latin typeface="Verdana"/>
                <a:cs typeface="Verdana"/>
              </a:rPr>
              <a:t> </a:t>
            </a:r>
            <a:r>
              <a:rPr dirty="0">
                <a:solidFill>
                  <a:prstClr val="black"/>
                </a:solidFill>
                <a:latin typeface="Verdana"/>
                <a:cs typeface="Verdana"/>
              </a:rPr>
              <a:t>comme</a:t>
            </a:r>
            <a:r>
              <a:rPr spc="-5" dirty="0">
                <a:solidFill>
                  <a:prstClr val="black"/>
                </a:solidFill>
                <a:latin typeface="Verdana"/>
                <a:cs typeface="Verdana"/>
              </a:rPr>
              <a:t> plagiat.</a:t>
            </a:r>
            <a:endParaRPr>
              <a:solidFill>
                <a:prstClr val="black"/>
              </a:solidFill>
              <a:latin typeface="Verdana"/>
              <a:cs typeface="Verdana"/>
            </a:endParaRPr>
          </a:p>
          <a:p>
            <a:pPr marL="355600" marR="5080" indent="-343535" algn="just">
              <a:lnSpc>
                <a:spcPct val="150000"/>
              </a:lnSpc>
              <a:buFont typeface="Symbol"/>
              <a:buChar char=""/>
              <a:tabLst>
                <a:tab pos="356235" algn="l"/>
              </a:tabLst>
            </a:pPr>
            <a:r>
              <a:rPr u="heavy" spc="-15" dirty="0">
                <a:solidFill>
                  <a:srgbClr val="CC0066"/>
                </a:solidFill>
                <a:uFill>
                  <a:solidFill>
                    <a:srgbClr val="CC0066"/>
                  </a:solidFill>
                </a:uFill>
                <a:latin typeface="Verdana"/>
                <a:cs typeface="Verdana"/>
              </a:rPr>
              <a:t>Valoriser </a:t>
            </a:r>
            <a:r>
              <a:rPr u="heavy" spc="5" dirty="0">
                <a:solidFill>
                  <a:srgbClr val="CC0066"/>
                </a:solidFill>
                <a:uFill>
                  <a:solidFill>
                    <a:srgbClr val="CC0066"/>
                  </a:solidFill>
                </a:uFill>
                <a:latin typeface="Verdana"/>
                <a:cs typeface="Verdana"/>
              </a:rPr>
              <a:t>le </a:t>
            </a:r>
            <a:r>
              <a:rPr u="heavy" spc="-15" dirty="0">
                <a:solidFill>
                  <a:srgbClr val="CC0066"/>
                </a:solidFill>
                <a:uFill>
                  <a:solidFill>
                    <a:srgbClr val="CC0066"/>
                  </a:solidFill>
                </a:uFill>
                <a:latin typeface="Verdana"/>
                <a:cs typeface="Verdana"/>
              </a:rPr>
              <a:t>travail </a:t>
            </a:r>
            <a:r>
              <a:rPr u="heavy" dirty="0">
                <a:solidFill>
                  <a:srgbClr val="CC0066"/>
                </a:solidFill>
                <a:uFill>
                  <a:solidFill>
                    <a:srgbClr val="CC0066"/>
                  </a:solidFill>
                </a:uFill>
                <a:latin typeface="Verdana"/>
                <a:cs typeface="Verdana"/>
              </a:rPr>
              <a:t>final :</a:t>
            </a:r>
            <a:r>
              <a:rPr dirty="0">
                <a:solidFill>
                  <a:srgbClr val="CC0066"/>
                </a:solidFill>
                <a:latin typeface="Verdana"/>
                <a:cs typeface="Verdana"/>
              </a:rPr>
              <a:t> </a:t>
            </a:r>
            <a:r>
              <a:rPr spc="-10" dirty="0">
                <a:solidFill>
                  <a:prstClr val="black"/>
                </a:solidFill>
                <a:latin typeface="Verdana"/>
                <a:cs typeface="Verdana"/>
              </a:rPr>
              <a:t>avoir </a:t>
            </a:r>
            <a:r>
              <a:rPr spc="-5" dirty="0">
                <a:solidFill>
                  <a:prstClr val="black"/>
                </a:solidFill>
                <a:latin typeface="Verdana"/>
                <a:cs typeface="Verdana"/>
              </a:rPr>
              <a:t>recours </a:t>
            </a:r>
            <a:r>
              <a:rPr dirty="0">
                <a:solidFill>
                  <a:prstClr val="black"/>
                </a:solidFill>
                <a:latin typeface="Verdana"/>
                <a:cs typeface="Verdana"/>
              </a:rPr>
              <a:t>à des </a:t>
            </a:r>
            <a:r>
              <a:rPr spc="-5" dirty="0">
                <a:solidFill>
                  <a:prstClr val="black"/>
                </a:solidFill>
                <a:latin typeface="Verdana"/>
                <a:cs typeface="Verdana"/>
              </a:rPr>
              <a:t>sources </a:t>
            </a:r>
            <a:r>
              <a:rPr dirty="0">
                <a:solidFill>
                  <a:prstClr val="black"/>
                </a:solidFill>
                <a:latin typeface="Verdana"/>
                <a:cs typeface="Verdana"/>
              </a:rPr>
              <a:t>extérieures permet </a:t>
            </a:r>
            <a:r>
              <a:rPr spc="-5" dirty="0">
                <a:solidFill>
                  <a:prstClr val="black"/>
                </a:solidFill>
                <a:latin typeface="Verdana"/>
                <a:cs typeface="Verdana"/>
              </a:rPr>
              <a:t>d’appuyer et </a:t>
            </a:r>
            <a:r>
              <a:rPr dirty="0">
                <a:solidFill>
                  <a:prstClr val="black"/>
                </a:solidFill>
                <a:latin typeface="Verdana"/>
                <a:cs typeface="Verdana"/>
              </a:rPr>
              <a:t>d’illustrer </a:t>
            </a:r>
            <a:r>
              <a:rPr spc="5" dirty="0">
                <a:solidFill>
                  <a:prstClr val="black"/>
                </a:solidFill>
                <a:latin typeface="Verdana"/>
                <a:cs typeface="Verdana"/>
              </a:rPr>
              <a:t> </a:t>
            </a:r>
            <a:r>
              <a:rPr spc="-5" dirty="0">
                <a:solidFill>
                  <a:prstClr val="black"/>
                </a:solidFill>
                <a:latin typeface="Verdana"/>
                <a:cs typeface="Verdana"/>
              </a:rPr>
              <a:t>ses </a:t>
            </a:r>
            <a:r>
              <a:rPr dirty="0">
                <a:solidFill>
                  <a:prstClr val="black"/>
                </a:solidFill>
                <a:latin typeface="Verdana"/>
                <a:cs typeface="Verdana"/>
              </a:rPr>
              <a:t>réflexions </a:t>
            </a:r>
            <a:r>
              <a:rPr spc="-5" dirty="0">
                <a:solidFill>
                  <a:prstClr val="black"/>
                </a:solidFill>
                <a:latin typeface="Verdana"/>
                <a:cs typeface="Verdana"/>
              </a:rPr>
              <a:t>tout en </a:t>
            </a:r>
            <a:r>
              <a:rPr dirty="0">
                <a:solidFill>
                  <a:prstClr val="black"/>
                </a:solidFill>
                <a:latin typeface="Verdana"/>
                <a:cs typeface="Verdana"/>
              </a:rPr>
              <a:t>confrontant </a:t>
            </a:r>
            <a:r>
              <a:rPr spc="-5" dirty="0">
                <a:solidFill>
                  <a:prstClr val="black"/>
                </a:solidFill>
                <a:latin typeface="Verdana"/>
                <a:cs typeface="Verdana"/>
              </a:rPr>
              <a:t>ses idées </a:t>
            </a:r>
            <a:r>
              <a:rPr dirty="0">
                <a:solidFill>
                  <a:prstClr val="black"/>
                </a:solidFill>
                <a:latin typeface="Verdana"/>
                <a:cs typeface="Verdana"/>
              </a:rPr>
              <a:t>à celles </a:t>
            </a:r>
            <a:r>
              <a:rPr spc="-10" dirty="0">
                <a:solidFill>
                  <a:prstClr val="black"/>
                </a:solidFill>
                <a:latin typeface="Verdana"/>
                <a:cs typeface="Verdana"/>
              </a:rPr>
              <a:t>des </a:t>
            </a:r>
            <a:r>
              <a:rPr spc="-5" dirty="0">
                <a:solidFill>
                  <a:prstClr val="black"/>
                </a:solidFill>
                <a:latin typeface="Verdana"/>
                <a:cs typeface="Verdana"/>
              </a:rPr>
              <a:t>autres. Citer ses sources prouve alors </a:t>
            </a:r>
            <a:r>
              <a:rPr dirty="0">
                <a:solidFill>
                  <a:prstClr val="black"/>
                </a:solidFill>
                <a:latin typeface="Verdana"/>
                <a:cs typeface="Verdana"/>
              </a:rPr>
              <a:t> </a:t>
            </a:r>
            <a:r>
              <a:rPr spc="-5" dirty="0">
                <a:solidFill>
                  <a:prstClr val="black"/>
                </a:solidFill>
                <a:latin typeface="Verdana"/>
                <a:cs typeface="Verdana"/>
              </a:rPr>
              <a:t>l’exactitude </a:t>
            </a:r>
            <a:r>
              <a:rPr spc="-10" dirty="0">
                <a:solidFill>
                  <a:prstClr val="black"/>
                </a:solidFill>
                <a:latin typeface="Verdana"/>
                <a:cs typeface="Verdana"/>
              </a:rPr>
              <a:t>des </a:t>
            </a:r>
            <a:r>
              <a:rPr spc="-5" dirty="0">
                <a:solidFill>
                  <a:prstClr val="black"/>
                </a:solidFill>
                <a:latin typeface="Verdana"/>
                <a:cs typeface="Verdana"/>
              </a:rPr>
              <a:t>propos </a:t>
            </a:r>
            <a:r>
              <a:rPr spc="-10" dirty="0">
                <a:solidFill>
                  <a:prstClr val="black"/>
                </a:solidFill>
                <a:latin typeface="Verdana"/>
                <a:cs typeface="Verdana"/>
              </a:rPr>
              <a:t>avancés, </a:t>
            </a:r>
            <a:r>
              <a:rPr dirty="0">
                <a:solidFill>
                  <a:prstClr val="black"/>
                </a:solidFill>
                <a:latin typeface="Verdana"/>
                <a:cs typeface="Verdana"/>
              </a:rPr>
              <a:t>l’un des critères représentatifs d’un </a:t>
            </a:r>
            <a:r>
              <a:rPr spc="-5" dirty="0">
                <a:solidFill>
                  <a:prstClr val="black"/>
                </a:solidFill>
                <a:latin typeface="Verdana"/>
                <a:cs typeface="Verdana"/>
              </a:rPr>
              <a:t>document de </a:t>
            </a:r>
            <a:r>
              <a:rPr dirty="0">
                <a:solidFill>
                  <a:prstClr val="black"/>
                </a:solidFill>
                <a:latin typeface="Verdana"/>
                <a:cs typeface="Verdana"/>
              </a:rPr>
              <a:t>qualité </a:t>
            </a:r>
            <a:r>
              <a:rPr spc="-30" dirty="0">
                <a:solidFill>
                  <a:prstClr val="black"/>
                </a:solidFill>
                <a:latin typeface="Verdana"/>
                <a:cs typeface="Verdana"/>
              </a:rPr>
              <a:t>(cf. </a:t>
            </a:r>
            <a:r>
              <a:rPr spc="-25" dirty="0">
                <a:solidFill>
                  <a:prstClr val="black"/>
                </a:solidFill>
                <a:latin typeface="Verdana"/>
                <a:cs typeface="Verdana"/>
              </a:rPr>
              <a:t> </a:t>
            </a:r>
            <a:r>
              <a:rPr spc="-5" dirty="0">
                <a:solidFill>
                  <a:prstClr val="black"/>
                </a:solidFill>
                <a:latin typeface="Verdana"/>
                <a:cs typeface="Verdana"/>
              </a:rPr>
              <a:t>chapitre</a:t>
            </a:r>
            <a:r>
              <a:rPr spc="10" dirty="0">
                <a:solidFill>
                  <a:prstClr val="black"/>
                </a:solidFill>
                <a:latin typeface="Verdana"/>
                <a:cs typeface="Verdana"/>
              </a:rPr>
              <a:t> </a:t>
            </a:r>
            <a:r>
              <a:rPr spc="-5" dirty="0">
                <a:solidFill>
                  <a:prstClr val="black"/>
                </a:solidFill>
                <a:latin typeface="Verdana"/>
                <a:cs typeface="Verdana"/>
              </a:rPr>
              <a:t>2-</a:t>
            </a:r>
            <a:r>
              <a:rPr dirty="0">
                <a:solidFill>
                  <a:prstClr val="black"/>
                </a:solidFill>
                <a:latin typeface="Verdana"/>
                <a:cs typeface="Verdana"/>
              </a:rPr>
              <a:t> </a:t>
            </a:r>
            <a:r>
              <a:rPr spc="-5" dirty="0">
                <a:solidFill>
                  <a:prstClr val="black"/>
                </a:solidFill>
                <a:latin typeface="Verdana"/>
                <a:cs typeface="Verdana"/>
              </a:rPr>
              <a:t>2.3.</a:t>
            </a:r>
            <a:r>
              <a:rPr spc="10" dirty="0">
                <a:solidFill>
                  <a:prstClr val="black"/>
                </a:solidFill>
                <a:latin typeface="Verdana"/>
                <a:cs typeface="Verdana"/>
              </a:rPr>
              <a:t> </a:t>
            </a:r>
            <a:r>
              <a:rPr spc="-5" dirty="0">
                <a:solidFill>
                  <a:prstClr val="black"/>
                </a:solidFill>
                <a:latin typeface="Verdana"/>
                <a:cs typeface="Verdana"/>
              </a:rPr>
              <a:t>Evaluer</a:t>
            </a:r>
            <a:r>
              <a:rPr spc="-15" dirty="0">
                <a:solidFill>
                  <a:prstClr val="black"/>
                </a:solidFill>
                <a:latin typeface="Verdana"/>
                <a:cs typeface="Verdana"/>
              </a:rPr>
              <a:t> </a:t>
            </a:r>
            <a:r>
              <a:rPr spc="5" dirty="0">
                <a:solidFill>
                  <a:prstClr val="black"/>
                </a:solidFill>
                <a:latin typeface="Verdana"/>
                <a:cs typeface="Verdana"/>
              </a:rPr>
              <a:t>la</a:t>
            </a:r>
            <a:r>
              <a:rPr spc="-5" dirty="0">
                <a:solidFill>
                  <a:prstClr val="black"/>
                </a:solidFill>
                <a:latin typeface="Verdana"/>
                <a:cs typeface="Verdana"/>
              </a:rPr>
              <a:t> </a:t>
            </a:r>
            <a:r>
              <a:rPr dirty="0">
                <a:solidFill>
                  <a:prstClr val="black"/>
                </a:solidFill>
                <a:latin typeface="Verdana"/>
                <a:cs typeface="Verdana"/>
              </a:rPr>
              <a:t>qualité</a:t>
            </a:r>
            <a:r>
              <a:rPr spc="5" dirty="0">
                <a:solidFill>
                  <a:prstClr val="black"/>
                </a:solidFill>
                <a:latin typeface="Verdana"/>
                <a:cs typeface="Verdana"/>
              </a:rPr>
              <a:t> </a:t>
            </a:r>
            <a:r>
              <a:rPr spc="-5" dirty="0">
                <a:solidFill>
                  <a:prstClr val="black"/>
                </a:solidFill>
                <a:latin typeface="Verdana"/>
                <a:cs typeface="Verdana"/>
              </a:rPr>
              <a:t>et</a:t>
            </a:r>
            <a:r>
              <a:rPr spc="10" dirty="0">
                <a:solidFill>
                  <a:prstClr val="black"/>
                </a:solidFill>
                <a:latin typeface="Verdana"/>
                <a:cs typeface="Verdana"/>
              </a:rPr>
              <a:t> </a:t>
            </a:r>
            <a:r>
              <a:rPr spc="5" dirty="0">
                <a:solidFill>
                  <a:prstClr val="black"/>
                </a:solidFill>
                <a:latin typeface="Verdana"/>
                <a:cs typeface="Verdana"/>
              </a:rPr>
              <a:t>la</a:t>
            </a:r>
            <a:r>
              <a:rPr spc="-5" dirty="0">
                <a:solidFill>
                  <a:prstClr val="black"/>
                </a:solidFill>
                <a:latin typeface="Verdana"/>
                <a:cs typeface="Verdana"/>
              </a:rPr>
              <a:t> pertinence</a:t>
            </a:r>
            <a:r>
              <a:rPr spc="20" dirty="0">
                <a:solidFill>
                  <a:prstClr val="black"/>
                </a:solidFill>
                <a:latin typeface="Verdana"/>
                <a:cs typeface="Verdana"/>
              </a:rPr>
              <a:t> </a:t>
            </a:r>
            <a:r>
              <a:rPr spc="-10" dirty="0">
                <a:solidFill>
                  <a:prstClr val="black"/>
                </a:solidFill>
                <a:latin typeface="Verdana"/>
                <a:cs typeface="Verdana"/>
              </a:rPr>
              <a:t>des</a:t>
            </a:r>
            <a:r>
              <a:rPr spc="30" dirty="0">
                <a:solidFill>
                  <a:prstClr val="black"/>
                </a:solidFill>
                <a:latin typeface="Verdana"/>
                <a:cs typeface="Verdana"/>
              </a:rPr>
              <a:t> </a:t>
            </a:r>
            <a:r>
              <a:rPr spc="-5" dirty="0">
                <a:solidFill>
                  <a:prstClr val="black"/>
                </a:solidFill>
                <a:latin typeface="Verdana"/>
                <a:cs typeface="Verdana"/>
              </a:rPr>
              <a:t>sources</a:t>
            </a:r>
            <a:r>
              <a:rPr dirty="0">
                <a:solidFill>
                  <a:prstClr val="black"/>
                </a:solidFill>
                <a:latin typeface="Verdana"/>
                <a:cs typeface="Verdana"/>
              </a:rPr>
              <a:t> </a:t>
            </a:r>
            <a:r>
              <a:rPr spc="-5" dirty="0">
                <a:solidFill>
                  <a:prstClr val="black"/>
                </a:solidFill>
                <a:latin typeface="Verdana"/>
                <a:cs typeface="Verdana"/>
              </a:rPr>
              <a:t>d’information).</a:t>
            </a:r>
            <a:endParaRPr>
              <a:solidFill>
                <a:prstClr val="black"/>
              </a:solidFill>
              <a:latin typeface="Verdana"/>
              <a:cs typeface="Verdana"/>
            </a:endParaRPr>
          </a:p>
          <a:p>
            <a:pPr marL="355600" indent="-343535" algn="just">
              <a:spcBef>
                <a:spcPts val="1080"/>
              </a:spcBef>
              <a:buFont typeface="Symbol"/>
              <a:buChar char=""/>
              <a:tabLst>
                <a:tab pos="356235" algn="l"/>
              </a:tabLst>
            </a:pPr>
            <a:r>
              <a:rPr u="heavy" spc="-10" dirty="0">
                <a:solidFill>
                  <a:srgbClr val="CC0066"/>
                </a:solidFill>
                <a:uFill>
                  <a:solidFill>
                    <a:srgbClr val="CC0066"/>
                  </a:solidFill>
                </a:uFill>
                <a:latin typeface="Verdana"/>
                <a:cs typeface="Verdana"/>
              </a:rPr>
              <a:t>Faciliter </a:t>
            </a:r>
            <a:r>
              <a:rPr u="heavy" dirty="0">
                <a:solidFill>
                  <a:srgbClr val="CC0066"/>
                </a:solidFill>
                <a:uFill>
                  <a:solidFill>
                    <a:srgbClr val="CC0066"/>
                  </a:solidFill>
                </a:uFill>
                <a:latin typeface="Verdana"/>
                <a:cs typeface="Verdana"/>
              </a:rPr>
              <a:t>le</a:t>
            </a:r>
            <a:r>
              <a:rPr u="heavy" spc="5" dirty="0">
                <a:solidFill>
                  <a:srgbClr val="CC0066"/>
                </a:solidFill>
                <a:uFill>
                  <a:solidFill>
                    <a:srgbClr val="CC0066"/>
                  </a:solidFill>
                </a:uFill>
                <a:latin typeface="Verdana"/>
                <a:cs typeface="Verdana"/>
              </a:rPr>
              <a:t> </a:t>
            </a:r>
            <a:r>
              <a:rPr u="heavy" dirty="0">
                <a:solidFill>
                  <a:srgbClr val="CC0066"/>
                </a:solidFill>
                <a:uFill>
                  <a:solidFill>
                    <a:srgbClr val="CC0066"/>
                  </a:solidFill>
                </a:uFill>
                <a:latin typeface="Verdana"/>
                <a:cs typeface="Verdana"/>
              </a:rPr>
              <a:t>«</a:t>
            </a:r>
            <a:r>
              <a:rPr u="heavy" spc="10" dirty="0">
                <a:solidFill>
                  <a:srgbClr val="CC0066"/>
                </a:solidFill>
                <a:uFill>
                  <a:solidFill>
                    <a:srgbClr val="CC0066"/>
                  </a:solidFill>
                </a:uFill>
                <a:latin typeface="Verdana"/>
                <a:cs typeface="Verdana"/>
              </a:rPr>
              <a:t> </a:t>
            </a:r>
            <a:r>
              <a:rPr u="heavy" spc="-5" dirty="0">
                <a:solidFill>
                  <a:srgbClr val="CC0066"/>
                </a:solidFill>
                <a:uFill>
                  <a:solidFill>
                    <a:srgbClr val="CC0066"/>
                  </a:solidFill>
                </a:uFill>
                <a:latin typeface="Verdana"/>
                <a:cs typeface="Verdana"/>
              </a:rPr>
              <a:t>retour</a:t>
            </a:r>
            <a:r>
              <a:rPr u="heavy" spc="-15" dirty="0">
                <a:solidFill>
                  <a:srgbClr val="CC0066"/>
                </a:solidFill>
                <a:uFill>
                  <a:solidFill>
                    <a:srgbClr val="CC0066"/>
                  </a:solidFill>
                </a:uFill>
                <a:latin typeface="Verdana"/>
                <a:cs typeface="Verdana"/>
              </a:rPr>
              <a:t> </a:t>
            </a:r>
            <a:r>
              <a:rPr u="heavy" dirty="0">
                <a:solidFill>
                  <a:srgbClr val="CC0066"/>
                </a:solidFill>
                <a:uFill>
                  <a:solidFill>
                    <a:srgbClr val="CC0066"/>
                  </a:solidFill>
                </a:uFill>
                <a:latin typeface="Verdana"/>
                <a:cs typeface="Verdana"/>
              </a:rPr>
              <a:t>aux</a:t>
            </a:r>
            <a:r>
              <a:rPr u="heavy" spc="-5" dirty="0">
                <a:solidFill>
                  <a:srgbClr val="CC0066"/>
                </a:solidFill>
                <a:uFill>
                  <a:solidFill>
                    <a:srgbClr val="CC0066"/>
                  </a:solidFill>
                </a:uFill>
                <a:latin typeface="Verdana"/>
                <a:cs typeface="Verdana"/>
              </a:rPr>
              <a:t> sources</a:t>
            </a:r>
            <a:r>
              <a:rPr u="heavy" spc="10" dirty="0">
                <a:solidFill>
                  <a:srgbClr val="CC0066"/>
                </a:solidFill>
                <a:uFill>
                  <a:solidFill>
                    <a:srgbClr val="CC0066"/>
                  </a:solidFill>
                </a:uFill>
                <a:latin typeface="Verdana"/>
                <a:cs typeface="Verdana"/>
              </a:rPr>
              <a:t> </a:t>
            </a:r>
            <a:r>
              <a:rPr u="heavy" dirty="0">
                <a:solidFill>
                  <a:srgbClr val="CC0066"/>
                </a:solidFill>
                <a:uFill>
                  <a:solidFill>
                    <a:srgbClr val="CC0066"/>
                  </a:solidFill>
                </a:uFill>
                <a:latin typeface="Verdana"/>
                <a:cs typeface="Verdana"/>
              </a:rPr>
              <a:t>»</a:t>
            </a:r>
            <a:r>
              <a:rPr u="heavy" spc="10" dirty="0">
                <a:solidFill>
                  <a:srgbClr val="CC0066"/>
                </a:solidFill>
                <a:uFill>
                  <a:solidFill>
                    <a:srgbClr val="CC0066"/>
                  </a:solidFill>
                </a:uFill>
                <a:latin typeface="Verdana"/>
                <a:cs typeface="Verdana"/>
              </a:rPr>
              <a:t> </a:t>
            </a:r>
            <a:r>
              <a:rPr u="heavy" dirty="0">
                <a:solidFill>
                  <a:srgbClr val="CC0066"/>
                </a:solidFill>
                <a:uFill>
                  <a:solidFill>
                    <a:srgbClr val="CC0066"/>
                  </a:solidFill>
                </a:uFill>
                <a:latin typeface="Verdana"/>
                <a:cs typeface="Verdana"/>
              </a:rPr>
              <a:t>:</a:t>
            </a:r>
            <a:r>
              <a:rPr spc="-5" dirty="0">
                <a:solidFill>
                  <a:srgbClr val="CC0066"/>
                </a:solidFill>
                <a:latin typeface="Verdana"/>
                <a:cs typeface="Verdana"/>
              </a:rPr>
              <a:t> </a:t>
            </a:r>
            <a:r>
              <a:rPr dirty="0">
                <a:solidFill>
                  <a:prstClr val="black"/>
                </a:solidFill>
                <a:latin typeface="Verdana"/>
                <a:cs typeface="Verdana"/>
              </a:rPr>
              <a:t>la </a:t>
            </a:r>
            <a:r>
              <a:rPr spc="-5" dirty="0">
                <a:solidFill>
                  <a:prstClr val="black"/>
                </a:solidFill>
                <a:latin typeface="Verdana"/>
                <a:cs typeface="Verdana"/>
              </a:rPr>
              <a:t>bibliographie</a:t>
            </a:r>
            <a:r>
              <a:rPr spc="10" dirty="0">
                <a:solidFill>
                  <a:prstClr val="black"/>
                </a:solidFill>
                <a:latin typeface="Verdana"/>
                <a:cs typeface="Verdana"/>
              </a:rPr>
              <a:t> </a:t>
            </a:r>
            <a:r>
              <a:rPr spc="-5" dirty="0">
                <a:solidFill>
                  <a:prstClr val="black"/>
                </a:solidFill>
                <a:latin typeface="Verdana"/>
                <a:cs typeface="Verdana"/>
              </a:rPr>
              <a:t>permet</a:t>
            </a:r>
            <a:r>
              <a:rPr spc="20" dirty="0">
                <a:solidFill>
                  <a:prstClr val="black"/>
                </a:solidFill>
                <a:latin typeface="Verdana"/>
                <a:cs typeface="Verdana"/>
              </a:rPr>
              <a:t> </a:t>
            </a:r>
            <a:r>
              <a:rPr dirty="0">
                <a:solidFill>
                  <a:prstClr val="black"/>
                </a:solidFill>
                <a:latin typeface="Verdana"/>
                <a:cs typeface="Verdana"/>
              </a:rPr>
              <a:t>au</a:t>
            </a:r>
            <a:r>
              <a:rPr spc="-5" dirty="0">
                <a:solidFill>
                  <a:prstClr val="black"/>
                </a:solidFill>
                <a:latin typeface="Verdana"/>
                <a:cs typeface="Verdana"/>
              </a:rPr>
              <a:t> lecteur</a:t>
            </a:r>
            <a:r>
              <a:rPr spc="10" dirty="0">
                <a:solidFill>
                  <a:prstClr val="black"/>
                </a:solidFill>
                <a:latin typeface="Verdana"/>
                <a:cs typeface="Verdana"/>
              </a:rPr>
              <a:t> </a:t>
            </a:r>
            <a:r>
              <a:rPr dirty="0">
                <a:solidFill>
                  <a:prstClr val="black"/>
                </a:solidFill>
                <a:latin typeface="Verdana"/>
                <a:cs typeface="Verdana"/>
              </a:rPr>
              <a:t>d’identifier</a:t>
            </a:r>
            <a:r>
              <a:rPr spc="25" dirty="0">
                <a:solidFill>
                  <a:prstClr val="black"/>
                </a:solidFill>
                <a:latin typeface="Verdana"/>
                <a:cs typeface="Verdana"/>
              </a:rPr>
              <a:t> </a:t>
            </a:r>
            <a:r>
              <a:rPr spc="-10" dirty="0">
                <a:solidFill>
                  <a:prstClr val="black"/>
                </a:solidFill>
                <a:latin typeface="Verdana"/>
                <a:cs typeface="Verdana"/>
              </a:rPr>
              <a:t>rapidement,</a:t>
            </a:r>
            <a:r>
              <a:rPr spc="15" dirty="0">
                <a:solidFill>
                  <a:prstClr val="black"/>
                </a:solidFill>
                <a:latin typeface="Verdana"/>
                <a:cs typeface="Verdana"/>
              </a:rPr>
              <a:t> </a:t>
            </a:r>
            <a:r>
              <a:rPr dirty="0">
                <a:solidFill>
                  <a:prstClr val="black"/>
                </a:solidFill>
                <a:latin typeface="Verdana"/>
                <a:cs typeface="Verdana"/>
              </a:rPr>
              <a:t>et</a:t>
            </a:r>
            <a:endParaRPr>
              <a:solidFill>
                <a:prstClr val="black"/>
              </a:solidFill>
              <a:latin typeface="Verdana"/>
              <a:cs typeface="Verdana"/>
            </a:endParaRPr>
          </a:p>
          <a:p>
            <a:pPr marL="355600">
              <a:spcBef>
                <a:spcPts val="1085"/>
              </a:spcBef>
            </a:pPr>
            <a:r>
              <a:rPr dirty="0">
                <a:solidFill>
                  <a:prstClr val="black"/>
                </a:solidFill>
                <a:latin typeface="Verdana"/>
                <a:cs typeface="Verdana"/>
              </a:rPr>
              <a:t>ainsi </a:t>
            </a:r>
            <a:r>
              <a:rPr spc="-5" dirty="0">
                <a:solidFill>
                  <a:prstClr val="black"/>
                </a:solidFill>
                <a:latin typeface="Verdana"/>
                <a:cs typeface="Verdana"/>
              </a:rPr>
              <a:t>de</a:t>
            </a:r>
            <a:r>
              <a:rPr spc="5" dirty="0">
                <a:solidFill>
                  <a:prstClr val="black"/>
                </a:solidFill>
                <a:latin typeface="Verdana"/>
                <a:cs typeface="Verdana"/>
              </a:rPr>
              <a:t> </a:t>
            </a:r>
            <a:r>
              <a:rPr spc="-30" dirty="0">
                <a:solidFill>
                  <a:prstClr val="black"/>
                </a:solidFill>
                <a:latin typeface="Verdana"/>
                <a:cs typeface="Verdana"/>
              </a:rPr>
              <a:t>retrouver,</a:t>
            </a:r>
            <a:r>
              <a:rPr spc="-10" dirty="0">
                <a:solidFill>
                  <a:prstClr val="black"/>
                </a:solidFill>
                <a:latin typeface="Verdana"/>
                <a:cs typeface="Verdana"/>
              </a:rPr>
              <a:t> </a:t>
            </a:r>
            <a:r>
              <a:rPr dirty="0">
                <a:solidFill>
                  <a:prstClr val="black"/>
                </a:solidFill>
                <a:latin typeface="Verdana"/>
                <a:cs typeface="Verdana"/>
              </a:rPr>
              <a:t>les</a:t>
            </a:r>
            <a:r>
              <a:rPr spc="5" dirty="0">
                <a:solidFill>
                  <a:prstClr val="black"/>
                </a:solidFill>
                <a:latin typeface="Verdana"/>
                <a:cs typeface="Verdana"/>
              </a:rPr>
              <a:t> </a:t>
            </a:r>
            <a:r>
              <a:rPr spc="-5" dirty="0">
                <a:solidFill>
                  <a:prstClr val="black"/>
                </a:solidFill>
                <a:latin typeface="Verdana"/>
                <a:cs typeface="Verdana"/>
              </a:rPr>
              <a:t>documents</a:t>
            </a:r>
            <a:r>
              <a:rPr spc="10" dirty="0">
                <a:solidFill>
                  <a:prstClr val="black"/>
                </a:solidFill>
                <a:latin typeface="Verdana"/>
                <a:cs typeface="Verdana"/>
              </a:rPr>
              <a:t> </a:t>
            </a:r>
            <a:r>
              <a:rPr dirty="0">
                <a:solidFill>
                  <a:prstClr val="black"/>
                </a:solidFill>
                <a:latin typeface="Verdana"/>
                <a:cs typeface="Verdana"/>
              </a:rPr>
              <a:t>signalés</a:t>
            </a:r>
            <a:r>
              <a:rPr spc="-5" dirty="0">
                <a:solidFill>
                  <a:prstClr val="black"/>
                </a:solidFill>
                <a:latin typeface="Verdana"/>
                <a:cs typeface="Verdana"/>
              </a:rPr>
              <a:t> </a:t>
            </a:r>
            <a:r>
              <a:rPr dirty="0">
                <a:solidFill>
                  <a:prstClr val="black"/>
                </a:solidFill>
                <a:latin typeface="Verdana"/>
                <a:cs typeface="Verdana"/>
              </a:rPr>
              <a:t>et</a:t>
            </a:r>
            <a:r>
              <a:rPr spc="10" dirty="0">
                <a:solidFill>
                  <a:prstClr val="black"/>
                </a:solidFill>
                <a:latin typeface="Verdana"/>
                <a:cs typeface="Verdana"/>
              </a:rPr>
              <a:t> </a:t>
            </a:r>
            <a:r>
              <a:rPr spc="-5" dirty="0">
                <a:solidFill>
                  <a:prstClr val="black"/>
                </a:solidFill>
                <a:latin typeface="Verdana"/>
                <a:cs typeface="Verdana"/>
              </a:rPr>
              <a:t>exploités</a:t>
            </a:r>
            <a:r>
              <a:rPr spc="10" dirty="0">
                <a:solidFill>
                  <a:prstClr val="black"/>
                </a:solidFill>
                <a:latin typeface="Verdana"/>
                <a:cs typeface="Verdana"/>
              </a:rPr>
              <a:t> </a:t>
            </a:r>
            <a:r>
              <a:rPr dirty="0">
                <a:solidFill>
                  <a:prstClr val="black"/>
                </a:solidFill>
                <a:latin typeface="Verdana"/>
                <a:cs typeface="Verdana"/>
              </a:rPr>
              <a:t>lors</a:t>
            </a:r>
            <a:r>
              <a:rPr spc="5" dirty="0">
                <a:solidFill>
                  <a:prstClr val="black"/>
                </a:solidFill>
                <a:latin typeface="Verdana"/>
                <a:cs typeface="Verdana"/>
              </a:rPr>
              <a:t> </a:t>
            </a:r>
            <a:r>
              <a:rPr spc="-5" dirty="0">
                <a:solidFill>
                  <a:prstClr val="black"/>
                </a:solidFill>
                <a:latin typeface="Verdana"/>
                <a:cs typeface="Verdana"/>
              </a:rPr>
              <a:t>de</a:t>
            </a:r>
            <a:r>
              <a:rPr spc="5" dirty="0">
                <a:solidFill>
                  <a:prstClr val="black"/>
                </a:solidFill>
                <a:latin typeface="Verdana"/>
                <a:cs typeface="Verdana"/>
              </a:rPr>
              <a:t> </a:t>
            </a:r>
            <a:r>
              <a:rPr dirty="0">
                <a:solidFill>
                  <a:prstClr val="black"/>
                </a:solidFill>
                <a:latin typeface="Verdana"/>
                <a:cs typeface="Verdana"/>
              </a:rPr>
              <a:t>la</a:t>
            </a:r>
            <a:r>
              <a:rPr spc="-10" dirty="0">
                <a:solidFill>
                  <a:prstClr val="black"/>
                </a:solidFill>
                <a:latin typeface="Verdana"/>
                <a:cs typeface="Verdana"/>
              </a:rPr>
              <a:t> </a:t>
            </a:r>
            <a:r>
              <a:rPr spc="-5" dirty="0">
                <a:solidFill>
                  <a:prstClr val="black"/>
                </a:solidFill>
                <a:latin typeface="Verdana"/>
                <a:cs typeface="Verdana"/>
              </a:rPr>
              <a:t>recherche.</a:t>
            </a:r>
            <a:endParaRPr>
              <a:solidFill>
                <a:prstClr val="black"/>
              </a:solidFill>
              <a:latin typeface="Verdana"/>
              <a:cs typeface="Verdana"/>
            </a:endParaRPr>
          </a:p>
          <a:p>
            <a:pPr>
              <a:spcBef>
                <a:spcPts val="5"/>
              </a:spcBef>
            </a:pPr>
            <a:endParaRPr sz="2450">
              <a:solidFill>
                <a:prstClr val="black"/>
              </a:solidFill>
              <a:latin typeface="Verdana"/>
              <a:cs typeface="Verdana"/>
            </a:endParaRPr>
          </a:p>
          <a:p>
            <a:pPr marL="12700" algn="just">
              <a:spcBef>
                <a:spcPts val="5"/>
              </a:spcBef>
            </a:pPr>
            <a:r>
              <a:rPr b="1" u="heavy" dirty="0">
                <a:solidFill>
                  <a:srgbClr val="252525"/>
                </a:solidFill>
                <a:uFill>
                  <a:solidFill>
                    <a:srgbClr val="252525"/>
                  </a:solidFill>
                </a:uFill>
                <a:latin typeface="Verdana"/>
                <a:cs typeface="Verdana"/>
              </a:rPr>
              <a:t>NB</a:t>
            </a:r>
            <a:r>
              <a:rPr b="1" u="heavy" spc="25" dirty="0">
                <a:solidFill>
                  <a:srgbClr val="252525"/>
                </a:solidFill>
                <a:uFill>
                  <a:solidFill>
                    <a:srgbClr val="252525"/>
                  </a:solidFill>
                </a:uFill>
                <a:latin typeface="Verdana"/>
                <a:cs typeface="Verdana"/>
              </a:rPr>
              <a:t> </a:t>
            </a:r>
            <a:r>
              <a:rPr u="heavy" dirty="0">
                <a:solidFill>
                  <a:srgbClr val="252525"/>
                </a:solidFill>
                <a:uFill>
                  <a:solidFill>
                    <a:srgbClr val="252525"/>
                  </a:solidFill>
                </a:uFill>
                <a:latin typeface="Verdana"/>
                <a:cs typeface="Verdana"/>
              </a:rPr>
              <a:t>:</a:t>
            </a:r>
            <a:r>
              <a:rPr dirty="0">
                <a:solidFill>
                  <a:srgbClr val="252525"/>
                </a:solidFill>
                <a:latin typeface="Verdana"/>
                <a:cs typeface="Verdana"/>
              </a:rPr>
              <a:t> </a:t>
            </a:r>
            <a:r>
              <a:rPr i="1" spc="-5" dirty="0">
                <a:solidFill>
                  <a:srgbClr val="252525"/>
                </a:solidFill>
                <a:latin typeface="Verdana"/>
                <a:cs typeface="Verdana"/>
              </a:rPr>
              <a:t>Citer</a:t>
            </a:r>
            <a:r>
              <a:rPr i="1" spc="5" dirty="0">
                <a:solidFill>
                  <a:srgbClr val="252525"/>
                </a:solidFill>
                <a:latin typeface="Verdana"/>
                <a:cs typeface="Verdana"/>
              </a:rPr>
              <a:t> </a:t>
            </a:r>
            <a:r>
              <a:rPr i="1" spc="-5" dirty="0">
                <a:solidFill>
                  <a:srgbClr val="252525"/>
                </a:solidFill>
                <a:latin typeface="Verdana"/>
                <a:cs typeface="Verdana"/>
              </a:rPr>
              <a:t>ses</a:t>
            </a:r>
            <a:r>
              <a:rPr i="1" spc="5" dirty="0">
                <a:solidFill>
                  <a:srgbClr val="252525"/>
                </a:solidFill>
                <a:latin typeface="Verdana"/>
                <a:cs typeface="Verdana"/>
              </a:rPr>
              <a:t> </a:t>
            </a:r>
            <a:r>
              <a:rPr i="1" spc="-5" dirty="0">
                <a:solidFill>
                  <a:srgbClr val="252525"/>
                </a:solidFill>
                <a:latin typeface="Verdana"/>
                <a:cs typeface="Verdana"/>
              </a:rPr>
              <a:t>sources</a:t>
            </a:r>
            <a:r>
              <a:rPr i="1" dirty="0">
                <a:solidFill>
                  <a:srgbClr val="252525"/>
                </a:solidFill>
                <a:latin typeface="Verdana"/>
                <a:cs typeface="Verdana"/>
              </a:rPr>
              <a:t> </a:t>
            </a:r>
            <a:r>
              <a:rPr i="1" spc="-5" dirty="0">
                <a:solidFill>
                  <a:srgbClr val="252525"/>
                </a:solidFill>
                <a:latin typeface="Verdana"/>
                <a:cs typeface="Verdana"/>
              </a:rPr>
              <a:t>est</a:t>
            </a:r>
            <a:r>
              <a:rPr i="1" spc="10" dirty="0">
                <a:solidFill>
                  <a:srgbClr val="252525"/>
                </a:solidFill>
                <a:latin typeface="Verdana"/>
                <a:cs typeface="Verdana"/>
              </a:rPr>
              <a:t> </a:t>
            </a:r>
            <a:r>
              <a:rPr i="1" dirty="0">
                <a:solidFill>
                  <a:srgbClr val="252525"/>
                </a:solidFill>
                <a:latin typeface="Verdana"/>
                <a:cs typeface="Verdana"/>
              </a:rPr>
              <a:t>une</a:t>
            </a:r>
            <a:r>
              <a:rPr i="1" spc="5" dirty="0">
                <a:solidFill>
                  <a:srgbClr val="252525"/>
                </a:solidFill>
                <a:latin typeface="Verdana"/>
                <a:cs typeface="Verdana"/>
              </a:rPr>
              <a:t> </a:t>
            </a:r>
            <a:r>
              <a:rPr i="1" spc="-5" dirty="0">
                <a:solidFill>
                  <a:srgbClr val="252525"/>
                </a:solidFill>
                <a:latin typeface="Verdana"/>
                <a:cs typeface="Verdana"/>
              </a:rPr>
              <a:t>marque</a:t>
            </a:r>
            <a:r>
              <a:rPr i="1" dirty="0">
                <a:solidFill>
                  <a:srgbClr val="252525"/>
                </a:solidFill>
                <a:latin typeface="Verdana"/>
                <a:cs typeface="Verdana"/>
              </a:rPr>
              <a:t> </a:t>
            </a:r>
            <a:r>
              <a:rPr i="1" spc="-5" dirty="0">
                <a:solidFill>
                  <a:srgbClr val="252525"/>
                </a:solidFill>
                <a:latin typeface="Verdana"/>
                <a:cs typeface="Verdana"/>
              </a:rPr>
              <a:t>d’honnêteté</a:t>
            </a:r>
            <a:r>
              <a:rPr i="1" spc="30" dirty="0">
                <a:solidFill>
                  <a:srgbClr val="252525"/>
                </a:solidFill>
                <a:latin typeface="Verdana"/>
                <a:cs typeface="Verdana"/>
              </a:rPr>
              <a:t> </a:t>
            </a:r>
            <a:r>
              <a:rPr i="1" spc="-5" dirty="0">
                <a:solidFill>
                  <a:srgbClr val="252525"/>
                </a:solidFill>
                <a:latin typeface="Verdana"/>
                <a:cs typeface="Verdana"/>
              </a:rPr>
              <a:t>intellectuelle.</a:t>
            </a:r>
            <a:endParaRPr>
              <a:solidFill>
                <a:prstClr val="black"/>
              </a:solidFill>
              <a:latin typeface="Verdana"/>
              <a:cs typeface="Verdana"/>
            </a:endParaRPr>
          </a:p>
          <a:p>
            <a:pPr marL="660400">
              <a:spcBef>
                <a:spcPts val="320"/>
              </a:spcBef>
            </a:pPr>
            <a:r>
              <a:rPr i="1" dirty="0">
                <a:solidFill>
                  <a:srgbClr val="252525"/>
                </a:solidFill>
                <a:latin typeface="Verdana"/>
                <a:cs typeface="Verdana"/>
              </a:rPr>
              <a:t>Le</a:t>
            </a:r>
            <a:r>
              <a:rPr i="1" spc="5" dirty="0">
                <a:solidFill>
                  <a:srgbClr val="252525"/>
                </a:solidFill>
                <a:latin typeface="Verdana"/>
                <a:cs typeface="Verdana"/>
              </a:rPr>
              <a:t> </a:t>
            </a:r>
            <a:r>
              <a:rPr i="1" spc="-10" dirty="0">
                <a:solidFill>
                  <a:srgbClr val="252525"/>
                </a:solidFill>
                <a:latin typeface="Verdana"/>
                <a:cs typeface="Verdana"/>
              </a:rPr>
              <a:t>plagiat</a:t>
            </a:r>
            <a:r>
              <a:rPr i="1" spc="35" dirty="0">
                <a:solidFill>
                  <a:srgbClr val="252525"/>
                </a:solidFill>
                <a:latin typeface="Verdana"/>
                <a:cs typeface="Verdana"/>
              </a:rPr>
              <a:t> </a:t>
            </a:r>
            <a:r>
              <a:rPr i="1" spc="-5" dirty="0">
                <a:solidFill>
                  <a:srgbClr val="252525"/>
                </a:solidFill>
                <a:latin typeface="Verdana"/>
                <a:cs typeface="Verdana"/>
              </a:rPr>
              <a:t>est</a:t>
            </a:r>
            <a:r>
              <a:rPr i="1" spc="15" dirty="0">
                <a:solidFill>
                  <a:srgbClr val="252525"/>
                </a:solidFill>
                <a:latin typeface="Verdana"/>
                <a:cs typeface="Verdana"/>
              </a:rPr>
              <a:t> </a:t>
            </a:r>
            <a:r>
              <a:rPr i="1" spc="-5" dirty="0">
                <a:solidFill>
                  <a:srgbClr val="252525"/>
                </a:solidFill>
                <a:latin typeface="Verdana"/>
                <a:cs typeface="Verdana"/>
              </a:rPr>
              <a:t>considéré</a:t>
            </a:r>
            <a:r>
              <a:rPr i="1" spc="25" dirty="0">
                <a:solidFill>
                  <a:srgbClr val="252525"/>
                </a:solidFill>
                <a:latin typeface="Verdana"/>
                <a:cs typeface="Verdana"/>
              </a:rPr>
              <a:t> </a:t>
            </a:r>
            <a:r>
              <a:rPr i="1" dirty="0">
                <a:solidFill>
                  <a:srgbClr val="252525"/>
                </a:solidFill>
                <a:latin typeface="Verdana"/>
                <a:cs typeface="Verdana"/>
              </a:rPr>
              <a:t>comme une</a:t>
            </a:r>
            <a:r>
              <a:rPr i="1" spc="5" dirty="0">
                <a:solidFill>
                  <a:srgbClr val="252525"/>
                </a:solidFill>
                <a:latin typeface="Verdana"/>
                <a:cs typeface="Verdana"/>
              </a:rPr>
              <a:t> </a:t>
            </a:r>
            <a:r>
              <a:rPr i="1" dirty="0">
                <a:solidFill>
                  <a:srgbClr val="252525"/>
                </a:solidFill>
                <a:latin typeface="Verdana"/>
                <a:cs typeface="Verdana"/>
              </a:rPr>
              <a:t>fraude</a:t>
            </a:r>
            <a:r>
              <a:rPr i="1" spc="10" dirty="0">
                <a:solidFill>
                  <a:srgbClr val="252525"/>
                </a:solidFill>
                <a:latin typeface="Verdana"/>
                <a:cs typeface="Verdana"/>
              </a:rPr>
              <a:t> </a:t>
            </a:r>
            <a:r>
              <a:rPr i="1" spc="-5" dirty="0">
                <a:solidFill>
                  <a:srgbClr val="252525"/>
                </a:solidFill>
                <a:latin typeface="Verdana"/>
                <a:cs typeface="Verdana"/>
              </a:rPr>
              <a:t>par</a:t>
            </a:r>
            <a:r>
              <a:rPr i="1" spc="5" dirty="0">
                <a:solidFill>
                  <a:srgbClr val="252525"/>
                </a:solidFill>
                <a:latin typeface="Verdana"/>
                <a:cs typeface="Verdana"/>
              </a:rPr>
              <a:t> </a:t>
            </a:r>
            <a:r>
              <a:rPr i="1" spc="-5" dirty="0">
                <a:solidFill>
                  <a:srgbClr val="252525"/>
                </a:solidFill>
                <a:latin typeface="Verdana"/>
                <a:cs typeface="Verdana"/>
              </a:rPr>
              <a:t>les</a:t>
            </a:r>
            <a:r>
              <a:rPr i="1" spc="15" dirty="0">
                <a:solidFill>
                  <a:srgbClr val="252525"/>
                </a:solidFill>
                <a:latin typeface="Verdana"/>
                <a:cs typeface="Verdana"/>
              </a:rPr>
              <a:t> </a:t>
            </a:r>
            <a:r>
              <a:rPr i="1" spc="-5" dirty="0">
                <a:solidFill>
                  <a:srgbClr val="252525"/>
                </a:solidFill>
                <a:latin typeface="Verdana"/>
                <a:cs typeface="Verdana"/>
              </a:rPr>
              <a:t>institutions</a:t>
            </a:r>
            <a:r>
              <a:rPr i="1" spc="35" dirty="0">
                <a:solidFill>
                  <a:srgbClr val="252525"/>
                </a:solidFill>
                <a:latin typeface="Verdana"/>
                <a:cs typeface="Verdana"/>
              </a:rPr>
              <a:t> </a:t>
            </a:r>
            <a:r>
              <a:rPr i="1" spc="-5" dirty="0">
                <a:solidFill>
                  <a:srgbClr val="252525"/>
                </a:solidFill>
                <a:latin typeface="Verdana"/>
                <a:cs typeface="Verdana"/>
              </a:rPr>
              <a:t>universitaires</a:t>
            </a:r>
            <a:r>
              <a:rPr i="1" spc="-5" dirty="0">
                <a:solidFill>
                  <a:srgbClr val="252525"/>
                </a:solidFill>
                <a:latin typeface="Times New Roman"/>
                <a:cs typeface="Times New Roman"/>
              </a:rPr>
              <a:t>.</a:t>
            </a:r>
            <a:endParaRPr>
              <a:solidFill>
                <a:prstClr val="black"/>
              </a:solidFill>
              <a:latin typeface="Times New Roman"/>
              <a:cs typeface="Times New Roman"/>
            </a:endParaRPr>
          </a:p>
        </p:txBody>
      </p:sp>
    </p:spTree>
    <p:extLst>
      <p:ext uri="{BB962C8B-B14F-4D97-AF65-F5344CB8AC3E}">
        <p14:creationId xmlns:p14="http://schemas.microsoft.com/office/powerpoint/2010/main" val="27089918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26995" y="246633"/>
            <a:ext cx="7901940" cy="330835"/>
          </a:xfrm>
          <a:prstGeom prst="rect">
            <a:avLst/>
          </a:prstGeom>
        </p:spPr>
        <p:txBody>
          <a:bodyPr vert="horz" wrap="square" lIns="0" tIns="12700" rIns="0" bIns="0" rtlCol="0">
            <a:spAutoFit/>
          </a:bodyPr>
          <a:lstStyle/>
          <a:p>
            <a:pPr marL="12700">
              <a:lnSpc>
                <a:spcPct val="100000"/>
              </a:lnSpc>
              <a:spcBef>
                <a:spcPts val="100"/>
              </a:spcBef>
              <a:tabLst>
                <a:tab pos="2287270" algn="l"/>
              </a:tabLst>
            </a:pPr>
            <a:r>
              <a:rPr i="0" u="heavy" dirty="0">
                <a:uFill>
                  <a:solidFill>
                    <a:srgbClr val="FFFFFF"/>
                  </a:solidFill>
                </a:uFill>
                <a:latin typeface="Verdana"/>
                <a:cs typeface="Verdana"/>
              </a:rPr>
              <a:t>CHAPITRE</a:t>
            </a:r>
            <a:r>
              <a:rPr i="0" u="heavy" spc="-10" dirty="0">
                <a:uFill>
                  <a:solidFill>
                    <a:srgbClr val="FFFFFF"/>
                  </a:solidFill>
                </a:uFill>
                <a:latin typeface="Verdana"/>
                <a:cs typeface="Verdana"/>
              </a:rPr>
              <a:t> </a:t>
            </a:r>
            <a:r>
              <a:rPr i="0" u="heavy" dirty="0">
                <a:uFill>
                  <a:solidFill>
                    <a:srgbClr val="FFFFFF"/>
                  </a:solidFill>
                </a:uFill>
                <a:latin typeface="Verdana"/>
                <a:cs typeface="Verdana"/>
              </a:rPr>
              <a:t>05</a:t>
            </a:r>
            <a:r>
              <a:rPr i="0" u="heavy" spc="-25" dirty="0">
                <a:uFill>
                  <a:solidFill>
                    <a:srgbClr val="FFFFFF"/>
                  </a:solidFill>
                </a:uFill>
                <a:latin typeface="Verdana"/>
                <a:cs typeface="Verdana"/>
              </a:rPr>
              <a:t> </a:t>
            </a:r>
            <a:r>
              <a:rPr i="0" u="heavy" dirty="0">
                <a:uFill>
                  <a:solidFill>
                    <a:srgbClr val="FFFFFF"/>
                  </a:solidFill>
                </a:uFill>
                <a:latin typeface="Verdana"/>
                <a:cs typeface="Verdana"/>
              </a:rPr>
              <a:t>:	</a:t>
            </a:r>
            <a:r>
              <a:rPr dirty="0"/>
              <a:t>PRÉSENTATION</a:t>
            </a:r>
            <a:r>
              <a:rPr spc="-40" dirty="0"/>
              <a:t> </a:t>
            </a:r>
            <a:r>
              <a:rPr dirty="0"/>
              <a:t>DE</a:t>
            </a:r>
            <a:r>
              <a:rPr spc="-60" dirty="0"/>
              <a:t> </a:t>
            </a:r>
            <a:r>
              <a:rPr dirty="0"/>
              <a:t>LA</a:t>
            </a:r>
            <a:r>
              <a:rPr spc="-30" dirty="0"/>
              <a:t> </a:t>
            </a:r>
            <a:r>
              <a:rPr dirty="0"/>
              <a:t>BIBLIOGRAPHIE</a:t>
            </a:r>
          </a:p>
        </p:txBody>
      </p:sp>
      <p:sp>
        <p:nvSpPr>
          <p:cNvPr id="3" name="object 3"/>
          <p:cNvSpPr txBox="1"/>
          <p:nvPr/>
        </p:nvSpPr>
        <p:spPr>
          <a:xfrm>
            <a:off x="237845" y="674370"/>
            <a:ext cx="11758930" cy="5690235"/>
          </a:xfrm>
          <a:prstGeom prst="rect">
            <a:avLst/>
          </a:prstGeom>
        </p:spPr>
        <p:txBody>
          <a:bodyPr vert="horz" wrap="square" lIns="0" tIns="12700" rIns="0" bIns="0" rtlCol="0">
            <a:spAutoFit/>
          </a:bodyPr>
          <a:lstStyle/>
          <a:p>
            <a:pPr marL="429895">
              <a:spcBef>
                <a:spcPts val="100"/>
              </a:spcBef>
            </a:pPr>
            <a:r>
              <a:rPr b="1" dirty="0">
                <a:solidFill>
                  <a:srgbClr val="0000FF"/>
                </a:solidFill>
                <a:latin typeface="Verdana"/>
                <a:cs typeface="Verdana"/>
              </a:rPr>
              <a:t>5.2.</a:t>
            </a:r>
            <a:r>
              <a:rPr b="1" spc="-20" dirty="0">
                <a:solidFill>
                  <a:srgbClr val="0000FF"/>
                </a:solidFill>
                <a:latin typeface="Verdana"/>
                <a:cs typeface="Verdana"/>
              </a:rPr>
              <a:t> </a:t>
            </a:r>
            <a:r>
              <a:rPr b="1" dirty="0">
                <a:solidFill>
                  <a:srgbClr val="0000FF"/>
                </a:solidFill>
                <a:latin typeface="Verdana"/>
                <a:cs typeface="Verdana"/>
              </a:rPr>
              <a:t>Les</a:t>
            </a:r>
            <a:r>
              <a:rPr b="1" spc="-10" dirty="0">
                <a:solidFill>
                  <a:srgbClr val="0000FF"/>
                </a:solidFill>
                <a:latin typeface="Verdana"/>
                <a:cs typeface="Verdana"/>
              </a:rPr>
              <a:t> </a:t>
            </a:r>
            <a:r>
              <a:rPr b="1" spc="-5" dirty="0">
                <a:solidFill>
                  <a:srgbClr val="0000FF"/>
                </a:solidFill>
                <a:latin typeface="Verdana"/>
                <a:cs typeface="Verdana"/>
              </a:rPr>
              <a:t>systèmes</a:t>
            </a:r>
            <a:r>
              <a:rPr b="1" spc="-10" dirty="0">
                <a:solidFill>
                  <a:srgbClr val="0000FF"/>
                </a:solidFill>
                <a:latin typeface="Verdana"/>
                <a:cs typeface="Verdana"/>
              </a:rPr>
              <a:t> </a:t>
            </a:r>
            <a:r>
              <a:rPr b="1" spc="-5" dirty="0">
                <a:solidFill>
                  <a:srgbClr val="0000FF"/>
                </a:solidFill>
                <a:latin typeface="Verdana"/>
                <a:cs typeface="Verdana"/>
              </a:rPr>
              <a:t>de</a:t>
            </a:r>
            <a:r>
              <a:rPr b="1" spc="5" dirty="0">
                <a:solidFill>
                  <a:srgbClr val="0000FF"/>
                </a:solidFill>
                <a:latin typeface="Verdana"/>
                <a:cs typeface="Verdana"/>
              </a:rPr>
              <a:t> </a:t>
            </a:r>
            <a:r>
              <a:rPr b="1" spc="-5" dirty="0">
                <a:solidFill>
                  <a:srgbClr val="0000FF"/>
                </a:solidFill>
                <a:latin typeface="Verdana"/>
                <a:cs typeface="Verdana"/>
              </a:rPr>
              <a:t>présentation</a:t>
            </a:r>
            <a:r>
              <a:rPr b="1" spc="20" dirty="0">
                <a:solidFill>
                  <a:srgbClr val="0000FF"/>
                </a:solidFill>
                <a:latin typeface="Verdana"/>
                <a:cs typeface="Verdana"/>
              </a:rPr>
              <a:t> </a:t>
            </a:r>
            <a:r>
              <a:rPr b="1" spc="-5" dirty="0">
                <a:solidFill>
                  <a:srgbClr val="0000FF"/>
                </a:solidFill>
                <a:latin typeface="Verdana"/>
                <a:cs typeface="Verdana"/>
              </a:rPr>
              <a:t>d’une</a:t>
            </a:r>
            <a:r>
              <a:rPr b="1" spc="15" dirty="0">
                <a:solidFill>
                  <a:srgbClr val="0000FF"/>
                </a:solidFill>
                <a:latin typeface="Verdana"/>
                <a:cs typeface="Verdana"/>
              </a:rPr>
              <a:t> </a:t>
            </a:r>
            <a:r>
              <a:rPr b="1" spc="-5" dirty="0">
                <a:solidFill>
                  <a:srgbClr val="0000FF"/>
                </a:solidFill>
                <a:latin typeface="Verdana"/>
                <a:cs typeface="Verdana"/>
              </a:rPr>
              <a:t>bibliographie</a:t>
            </a:r>
            <a:endParaRPr>
              <a:solidFill>
                <a:prstClr val="black"/>
              </a:solidFill>
              <a:latin typeface="Verdana"/>
              <a:cs typeface="Verdana"/>
            </a:endParaRPr>
          </a:p>
          <a:p>
            <a:pPr marL="241300">
              <a:spcBef>
                <a:spcPts val="1395"/>
              </a:spcBef>
            </a:pPr>
            <a:r>
              <a:rPr dirty="0">
                <a:solidFill>
                  <a:prstClr val="black"/>
                </a:solidFill>
                <a:latin typeface="Verdana"/>
                <a:cs typeface="Verdana"/>
              </a:rPr>
              <a:t>Il</a:t>
            </a:r>
            <a:r>
              <a:rPr spc="5" dirty="0">
                <a:solidFill>
                  <a:prstClr val="black"/>
                </a:solidFill>
                <a:latin typeface="Verdana"/>
                <a:cs typeface="Verdana"/>
              </a:rPr>
              <a:t> </a:t>
            </a:r>
            <a:r>
              <a:rPr dirty="0">
                <a:solidFill>
                  <a:prstClr val="black"/>
                </a:solidFill>
                <a:latin typeface="Verdana"/>
                <a:cs typeface="Verdana"/>
              </a:rPr>
              <a:t>existe 3 façons</a:t>
            </a:r>
            <a:r>
              <a:rPr spc="-5" dirty="0">
                <a:solidFill>
                  <a:prstClr val="black"/>
                </a:solidFill>
                <a:latin typeface="Verdana"/>
                <a:cs typeface="Verdana"/>
              </a:rPr>
              <a:t> de</a:t>
            </a:r>
            <a:r>
              <a:rPr dirty="0">
                <a:solidFill>
                  <a:prstClr val="black"/>
                </a:solidFill>
                <a:latin typeface="Verdana"/>
                <a:cs typeface="Verdana"/>
              </a:rPr>
              <a:t> </a:t>
            </a:r>
            <a:r>
              <a:rPr spc="-5" dirty="0">
                <a:solidFill>
                  <a:prstClr val="black"/>
                </a:solidFill>
                <a:latin typeface="Verdana"/>
                <a:cs typeface="Verdana"/>
              </a:rPr>
              <a:t>noter </a:t>
            </a:r>
            <a:r>
              <a:rPr dirty="0">
                <a:solidFill>
                  <a:prstClr val="black"/>
                </a:solidFill>
                <a:latin typeface="Verdana"/>
                <a:cs typeface="Verdana"/>
              </a:rPr>
              <a:t>les </a:t>
            </a:r>
            <a:r>
              <a:rPr spc="-5" dirty="0">
                <a:solidFill>
                  <a:prstClr val="black"/>
                </a:solidFill>
                <a:latin typeface="Verdana"/>
                <a:cs typeface="Verdana"/>
              </a:rPr>
              <a:t>références</a:t>
            </a:r>
            <a:r>
              <a:rPr spc="15" dirty="0">
                <a:solidFill>
                  <a:prstClr val="black"/>
                </a:solidFill>
                <a:latin typeface="Verdana"/>
                <a:cs typeface="Verdana"/>
              </a:rPr>
              <a:t> </a:t>
            </a:r>
            <a:r>
              <a:rPr dirty="0">
                <a:solidFill>
                  <a:prstClr val="black"/>
                </a:solidFill>
                <a:latin typeface="Verdana"/>
                <a:cs typeface="Verdana"/>
              </a:rPr>
              <a:t>:</a:t>
            </a:r>
            <a:endParaRPr>
              <a:solidFill>
                <a:prstClr val="black"/>
              </a:solidFill>
              <a:latin typeface="Verdana"/>
              <a:cs typeface="Verdana"/>
            </a:endParaRPr>
          </a:p>
          <a:p>
            <a:pPr marL="299085" indent="-287020">
              <a:spcBef>
                <a:spcPts val="1080"/>
              </a:spcBef>
              <a:tabLst>
                <a:tab pos="299085" algn="l"/>
                <a:tab pos="5205095" algn="l"/>
              </a:tabLst>
            </a:pPr>
            <a:r>
              <a:rPr dirty="0">
                <a:solidFill>
                  <a:prstClr val="black"/>
                </a:solidFill>
                <a:latin typeface="Verdana"/>
                <a:cs typeface="Verdana"/>
              </a:rPr>
              <a:t>-	</a:t>
            </a:r>
            <a:r>
              <a:rPr b="1" dirty="0">
                <a:solidFill>
                  <a:prstClr val="black"/>
                </a:solidFill>
                <a:latin typeface="Verdana"/>
                <a:cs typeface="Verdana"/>
              </a:rPr>
              <a:t>Le</a:t>
            </a:r>
            <a:r>
              <a:rPr b="1" spc="40" dirty="0">
                <a:solidFill>
                  <a:prstClr val="black"/>
                </a:solidFill>
                <a:latin typeface="Verdana"/>
                <a:cs typeface="Verdana"/>
              </a:rPr>
              <a:t> </a:t>
            </a:r>
            <a:r>
              <a:rPr b="1" spc="-5" dirty="0">
                <a:solidFill>
                  <a:prstClr val="black"/>
                </a:solidFill>
                <a:latin typeface="Verdana"/>
                <a:cs typeface="Verdana"/>
              </a:rPr>
              <a:t>système</a:t>
            </a:r>
            <a:r>
              <a:rPr b="1" spc="35" dirty="0">
                <a:solidFill>
                  <a:prstClr val="black"/>
                </a:solidFill>
                <a:latin typeface="Verdana"/>
                <a:cs typeface="Verdana"/>
              </a:rPr>
              <a:t> </a:t>
            </a:r>
            <a:r>
              <a:rPr b="1" spc="-5" dirty="0">
                <a:solidFill>
                  <a:prstClr val="black"/>
                </a:solidFill>
                <a:latin typeface="Verdana"/>
                <a:cs typeface="Verdana"/>
              </a:rPr>
              <a:t>Harvard</a:t>
            </a:r>
            <a:r>
              <a:rPr b="1" spc="40" dirty="0">
                <a:solidFill>
                  <a:prstClr val="black"/>
                </a:solidFill>
                <a:latin typeface="Verdana"/>
                <a:cs typeface="Verdana"/>
              </a:rPr>
              <a:t> </a:t>
            </a:r>
            <a:r>
              <a:rPr b="1" spc="-5" dirty="0">
                <a:solidFill>
                  <a:prstClr val="black"/>
                </a:solidFill>
                <a:latin typeface="Verdana"/>
                <a:cs typeface="Verdana"/>
              </a:rPr>
              <a:t>(alphabétique)</a:t>
            </a:r>
            <a:r>
              <a:rPr b="1" spc="50" dirty="0">
                <a:solidFill>
                  <a:prstClr val="black"/>
                </a:solidFill>
                <a:latin typeface="Verdana"/>
                <a:cs typeface="Verdana"/>
              </a:rPr>
              <a:t> </a:t>
            </a:r>
            <a:r>
              <a:rPr b="1" dirty="0">
                <a:solidFill>
                  <a:prstClr val="black"/>
                </a:solidFill>
                <a:latin typeface="Verdana"/>
                <a:cs typeface="Verdana"/>
              </a:rPr>
              <a:t>:	</a:t>
            </a:r>
            <a:r>
              <a:rPr spc="-5" dirty="0">
                <a:solidFill>
                  <a:prstClr val="black"/>
                </a:solidFill>
                <a:latin typeface="Verdana"/>
                <a:cs typeface="Verdana"/>
              </a:rPr>
              <a:t>Classement</a:t>
            </a:r>
            <a:r>
              <a:rPr spc="5" dirty="0">
                <a:solidFill>
                  <a:prstClr val="black"/>
                </a:solidFill>
                <a:latin typeface="Verdana"/>
                <a:cs typeface="Verdana"/>
              </a:rPr>
              <a:t> </a:t>
            </a:r>
            <a:r>
              <a:rPr dirty="0">
                <a:solidFill>
                  <a:prstClr val="black"/>
                </a:solidFill>
                <a:latin typeface="Verdana"/>
                <a:cs typeface="Verdana"/>
              </a:rPr>
              <a:t>alphabétique</a:t>
            </a:r>
            <a:r>
              <a:rPr spc="5" dirty="0">
                <a:solidFill>
                  <a:prstClr val="black"/>
                </a:solidFill>
                <a:latin typeface="Verdana"/>
                <a:cs typeface="Verdana"/>
              </a:rPr>
              <a:t> </a:t>
            </a:r>
            <a:r>
              <a:rPr dirty="0">
                <a:solidFill>
                  <a:prstClr val="black"/>
                </a:solidFill>
                <a:latin typeface="Verdana"/>
                <a:cs typeface="Verdana"/>
              </a:rPr>
              <a:t>à</a:t>
            </a:r>
            <a:r>
              <a:rPr spc="5" dirty="0">
                <a:solidFill>
                  <a:prstClr val="black"/>
                </a:solidFill>
                <a:latin typeface="Verdana"/>
                <a:cs typeface="Verdana"/>
              </a:rPr>
              <a:t> la </a:t>
            </a:r>
            <a:r>
              <a:rPr spc="-5" dirty="0">
                <a:solidFill>
                  <a:prstClr val="black"/>
                </a:solidFill>
                <a:latin typeface="Verdana"/>
                <a:cs typeface="Verdana"/>
              </a:rPr>
              <a:t>section</a:t>
            </a:r>
            <a:r>
              <a:rPr spc="10" dirty="0">
                <a:solidFill>
                  <a:prstClr val="black"/>
                </a:solidFill>
                <a:latin typeface="Verdana"/>
                <a:cs typeface="Verdana"/>
              </a:rPr>
              <a:t> </a:t>
            </a:r>
            <a:r>
              <a:rPr spc="-5" dirty="0">
                <a:solidFill>
                  <a:prstClr val="black"/>
                </a:solidFill>
                <a:latin typeface="Verdana"/>
                <a:cs typeface="Verdana"/>
              </a:rPr>
              <a:t>"Références",</a:t>
            </a:r>
            <a:r>
              <a:rPr spc="15" dirty="0">
                <a:solidFill>
                  <a:prstClr val="black"/>
                </a:solidFill>
                <a:latin typeface="Verdana"/>
                <a:cs typeface="Verdana"/>
              </a:rPr>
              <a:t> </a:t>
            </a:r>
            <a:r>
              <a:rPr spc="-10" dirty="0">
                <a:solidFill>
                  <a:prstClr val="black"/>
                </a:solidFill>
                <a:latin typeface="Verdana"/>
                <a:cs typeface="Verdana"/>
              </a:rPr>
              <a:t>mais</a:t>
            </a:r>
            <a:endParaRPr>
              <a:solidFill>
                <a:prstClr val="black"/>
              </a:solidFill>
              <a:latin typeface="Verdana"/>
              <a:cs typeface="Verdana"/>
            </a:endParaRPr>
          </a:p>
          <a:p>
            <a:pPr marL="299085" marR="6350">
              <a:lnSpc>
                <a:spcPct val="150000"/>
              </a:lnSpc>
              <a:tabLst>
                <a:tab pos="2426335" algn="l"/>
                <a:tab pos="4266565" algn="l"/>
                <a:tab pos="4886960" algn="l"/>
                <a:tab pos="6028055" algn="l"/>
                <a:tab pos="7743190" algn="l"/>
                <a:tab pos="9618980" algn="l"/>
                <a:tab pos="10641965" algn="l"/>
              </a:tabLst>
            </a:pPr>
            <a:r>
              <a:rPr dirty="0">
                <a:solidFill>
                  <a:prstClr val="black"/>
                </a:solidFill>
                <a:latin typeface="Verdana"/>
                <a:cs typeface="Verdana"/>
              </a:rPr>
              <a:t>non</a:t>
            </a:r>
            <a:r>
              <a:rPr spc="375" dirty="0">
                <a:solidFill>
                  <a:prstClr val="black"/>
                </a:solidFill>
                <a:latin typeface="Verdana"/>
                <a:cs typeface="Verdana"/>
              </a:rPr>
              <a:t> </a:t>
            </a:r>
            <a:r>
              <a:rPr spc="-5" dirty="0">
                <a:solidFill>
                  <a:prstClr val="black"/>
                </a:solidFill>
                <a:latin typeface="Verdana"/>
                <a:cs typeface="Verdana"/>
              </a:rPr>
              <a:t>numérotées.	</a:t>
            </a:r>
            <a:r>
              <a:rPr dirty="0">
                <a:solidFill>
                  <a:prstClr val="black"/>
                </a:solidFill>
                <a:latin typeface="Verdana"/>
                <a:cs typeface="Verdana"/>
              </a:rPr>
              <a:t>Les</a:t>
            </a:r>
            <a:r>
              <a:rPr spc="380" dirty="0">
                <a:solidFill>
                  <a:prstClr val="black"/>
                </a:solidFill>
                <a:latin typeface="Verdana"/>
                <a:cs typeface="Verdana"/>
              </a:rPr>
              <a:t> </a:t>
            </a:r>
            <a:r>
              <a:rPr spc="-5" dirty="0">
                <a:solidFill>
                  <a:prstClr val="black"/>
                </a:solidFill>
                <a:latin typeface="Verdana"/>
                <a:cs typeface="Verdana"/>
              </a:rPr>
              <a:t>références	</a:t>
            </a:r>
            <a:r>
              <a:rPr dirty="0">
                <a:solidFill>
                  <a:prstClr val="black"/>
                </a:solidFill>
                <a:latin typeface="Verdana"/>
                <a:cs typeface="Verdana"/>
              </a:rPr>
              <a:t>sont	appelées	</a:t>
            </a:r>
            <a:r>
              <a:rPr spc="-5" dirty="0">
                <a:solidFill>
                  <a:prstClr val="black"/>
                </a:solidFill>
                <a:latin typeface="Verdana"/>
                <a:cs typeface="Verdana"/>
              </a:rPr>
              <a:t>dans</a:t>
            </a:r>
            <a:r>
              <a:rPr spc="365" dirty="0">
                <a:solidFill>
                  <a:prstClr val="black"/>
                </a:solidFill>
                <a:latin typeface="Verdana"/>
                <a:cs typeface="Verdana"/>
              </a:rPr>
              <a:t> </a:t>
            </a:r>
            <a:r>
              <a:rPr spc="5" dirty="0">
                <a:solidFill>
                  <a:prstClr val="black"/>
                </a:solidFill>
                <a:latin typeface="Verdana"/>
                <a:cs typeface="Verdana"/>
              </a:rPr>
              <a:t>le</a:t>
            </a:r>
            <a:r>
              <a:rPr spc="365" dirty="0">
                <a:solidFill>
                  <a:prstClr val="black"/>
                </a:solidFill>
                <a:latin typeface="Verdana"/>
                <a:cs typeface="Verdana"/>
              </a:rPr>
              <a:t> </a:t>
            </a:r>
            <a:r>
              <a:rPr dirty="0">
                <a:solidFill>
                  <a:prstClr val="black"/>
                </a:solidFill>
                <a:latin typeface="Verdana"/>
                <a:cs typeface="Verdana"/>
              </a:rPr>
              <a:t>texte	</a:t>
            </a:r>
            <a:r>
              <a:rPr spc="-5" dirty="0">
                <a:solidFill>
                  <a:prstClr val="black"/>
                </a:solidFill>
                <a:latin typeface="Verdana"/>
                <a:cs typeface="Verdana"/>
              </a:rPr>
              <a:t>par</a:t>
            </a:r>
            <a:r>
              <a:rPr spc="360" dirty="0">
                <a:solidFill>
                  <a:prstClr val="black"/>
                </a:solidFill>
                <a:latin typeface="Verdana"/>
                <a:cs typeface="Verdana"/>
              </a:rPr>
              <a:t> </a:t>
            </a:r>
            <a:r>
              <a:rPr spc="5" dirty="0">
                <a:solidFill>
                  <a:prstClr val="black"/>
                </a:solidFill>
                <a:latin typeface="Verdana"/>
                <a:cs typeface="Verdana"/>
              </a:rPr>
              <a:t>le</a:t>
            </a:r>
            <a:r>
              <a:rPr spc="360" dirty="0">
                <a:solidFill>
                  <a:prstClr val="black"/>
                </a:solidFill>
                <a:latin typeface="Verdana"/>
                <a:cs typeface="Verdana"/>
              </a:rPr>
              <a:t> </a:t>
            </a:r>
            <a:r>
              <a:rPr dirty="0">
                <a:solidFill>
                  <a:prstClr val="black"/>
                </a:solidFill>
                <a:latin typeface="Verdana"/>
                <a:cs typeface="Verdana"/>
              </a:rPr>
              <a:t>nom</a:t>
            </a:r>
            <a:r>
              <a:rPr spc="365" dirty="0">
                <a:solidFill>
                  <a:prstClr val="black"/>
                </a:solidFill>
                <a:latin typeface="Verdana"/>
                <a:cs typeface="Verdana"/>
              </a:rPr>
              <a:t> </a:t>
            </a:r>
            <a:r>
              <a:rPr spc="-5" dirty="0">
                <a:solidFill>
                  <a:prstClr val="black"/>
                </a:solidFill>
                <a:latin typeface="Verdana"/>
                <a:cs typeface="Verdana"/>
              </a:rPr>
              <a:t>du	premier	auteur</a:t>
            </a:r>
            <a:r>
              <a:rPr spc="285" dirty="0">
                <a:solidFill>
                  <a:prstClr val="black"/>
                </a:solidFill>
                <a:latin typeface="Verdana"/>
                <a:cs typeface="Verdana"/>
              </a:rPr>
              <a:t> </a:t>
            </a:r>
            <a:r>
              <a:rPr spc="-5" dirty="0">
                <a:solidFill>
                  <a:prstClr val="black"/>
                </a:solidFill>
                <a:latin typeface="Verdana"/>
                <a:cs typeface="Verdana"/>
              </a:rPr>
              <a:t>et </a:t>
            </a:r>
            <a:r>
              <a:rPr spc="-620" dirty="0">
                <a:solidFill>
                  <a:prstClr val="black"/>
                </a:solidFill>
                <a:latin typeface="Verdana"/>
                <a:cs typeface="Verdana"/>
              </a:rPr>
              <a:t> </a:t>
            </a:r>
            <a:r>
              <a:rPr dirty="0">
                <a:solidFill>
                  <a:prstClr val="black"/>
                </a:solidFill>
                <a:latin typeface="Verdana"/>
                <a:cs typeface="Verdana"/>
              </a:rPr>
              <a:t>l'année </a:t>
            </a:r>
            <a:r>
              <a:rPr spc="-5" dirty="0">
                <a:solidFill>
                  <a:prstClr val="black"/>
                </a:solidFill>
                <a:latin typeface="Verdana"/>
                <a:cs typeface="Verdana"/>
              </a:rPr>
              <a:t>de</a:t>
            </a:r>
            <a:r>
              <a:rPr spc="10" dirty="0">
                <a:solidFill>
                  <a:prstClr val="black"/>
                </a:solidFill>
                <a:latin typeface="Verdana"/>
                <a:cs typeface="Verdana"/>
              </a:rPr>
              <a:t> </a:t>
            </a:r>
            <a:r>
              <a:rPr spc="-5" dirty="0">
                <a:solidFill>
                  <a:prstClr val="black"/>
                </a:solidFill>
                <a:latin typeface="Verdana"/>
                <a:cs typeface="Verdana"/>
              </a:rPr>
              <a:t>parution</a:t>
            </a:r>
            <a:r>
              <a:rPr spc="-15" dirty="0">
                <a:solidFill>
                  <a:prstClr val="black"/>
                </a:solidFill>
                <a:latin typeface="Verdana"/>
                <a:cs typeface="Verdana"/>
              </a:rPr>
              <a:t> </a:t>
            </a:r>
            <a:r>
              <a:rPr spc="-5" dirty="0">
                <a:solidFill>
                  <a:prstClr val="black"/>
                </a:solidFill>
                <a:latin typeface="Verdana"/>
                <a:cs typeface="Verdana"/>
              </a:rPr>
              <a:t>de</a:t>
            </a:r>
            <a:r>
              <a:rPr spc="20" dirty="0">
                <a:solidFill>
                  <a:prstClr val="black"/>
                </a:solidFill>
                <a:latin typeface="Verdana"/>
                <a:cs typeface="Verdana"/>
              </a:rPr>
              <a:t> </a:t>
            </a:r>
            <a:r>
              <a:rPr dirty="0">
                <a:solidFill>
                  <a:prstClr val="black"/>
                </a:solidFill>
                <a:latin typeface="Verdana"/>
                <a:cs typeface="Verdana"/>
              </a:rPr>
              <a:t>l'article</a:t>
            </a:r>
            <a:r>
              <a:rPr spc="-10" dirty="0">
                <a:solidFill>
                  <a:prstClr val="black"/>
                </a:solidFill>
                <a:latin typeface="Verdana"/>
                <a:cs typeface="Verdana"/>
              </a:rPr>
              <a:t> </a:t>
            </a:r>
            <a:r>
              <a:rPr dirty="0">
                <a:solidFill>
                  <a:prstClr val="black"/>
                </a:solidFill>
                <a:latin typeface="Verdana"/>
                <a:cs typeface="Verdana"/>
              </a:rPr>
              <a:t>cité.</a:t>
            </a:r>
            <a:endParaRPr>
              <a:solidFill>
                <a:prstClr val="black"/>
              </a:solidFill>
              <a:latin typeface="Verdana"/>
              <a:cs typeface="Verdana"/>
            </a:endParaRPr>
          </a:p>
          <a:p>
            <a:pPr marL="1007744">
              <a:spcBef>
                <a:spcPts val="1080"/>
              </a:spcBef>
            </a:pPr>
            <a:r>
              <a:rPr dirty="0">
                <a:solidFill>
                  <a:prstClr val="black"/>
                </a:solidFill>
                <a:latin typeface="Verdana"/>
                <a:cs typeface="Verdana"/>
              </a:rPr>
              <a:t>Ex.</a:t>
            </a:r>
            <a:r>
              <a:rPr spc="295" dirty="0">
                <a:solidFill>
                  <a:prstClr val="black"/>
                </a:solidFill>
                <a:latin typeface="Verdana"/>
                <a:cs typeface="Verdana"/>
              </a:rPr>
              <a:t> </a:t>
            </a:r>
            <a:r>
              <a:rPr dirty="0">
                <a:solidFill>
                  <a:prstClr val="black"/>
                </a:solidFill>
                <a:latin typeface="Verdana"/>
                <a:cs typeface="Verdana"/>
              </a:rPr>
              <a:t>………….</a:t>
            </a:r>
            <a:r>
              <a:rPr spc="295" dirty="0">
                <a:solidFill>
                  <a:prstClr val="black"/>
                </a:solidFill>
                <a:latin typeface="Verdana"/>
                <a:cs typeface="Verdana"/>
              </a:rPr>
              <a:t> </a:t>
            </a:r>
            <a:r>
              <a:rPr spc="-10" dirty="0">
                <a:solidFill>
                  <a:prstClr val="black"/>
                </a:solidFill>
                <a:latin typeface="Verdana"/>
                <a:cs typeface="Verdana"/>
              </a:rPr>
              <a:t>(Kuntz,</a:t>
            </a:r>
            <a:r>
              <a:rPr spc="310" dirty="0">
                <a:solidFill>
                  <a:prstClr val="black"/>
                </a:solidFill>
                <a:latin typeface="Verdana"/>
                <a:cs typeface="Verdana"/>
              </a:rPr>
              <a:t> </a:t>
            </a:r>
            <a:r>
              <a:rPr dirty="0">
                <a:solidFill>
                  <a:prstClr val="black"/>
                </a:solidFill>
                <a:latin typeface="Verdana"/>
                <a:cs typeface="Verdana"/>
              </a:rPr>
              <a:t>1984).</a:t>
            </a:r>
            <a:r>
              <a:rPr spc="310" dirty="0">
                <a:solidFill>
                  <a:prstClr val="black"/>
                </a:solidFill>
                <a:latin typeface="Verdana"/>
                <a:cs typeface="Verdana"/>
              </a:rPr>
              <a:t> </a:t>
            </a:r>
            <a:r>
              <a:rPr dirty="0">
                <a:solidFill>
                  <a:prstClr val="black"/>
                </a:solidFill>
                <a:latin typeface="Verdana"/>
                <a:cs typeface="Verdana"/>
              </a:rPr>
              <a:t>Ce</a:t>
            </a:r>
            <a:r>
              <a:rPr spc="295" dirty="0">
                <a:solidFill>
                  <a:prstClr val="black"/>
                </a:solidFill>
                <a:latin typeface="Verdana"/>
                <a:cs typeface="Verdana"/>
              </a:rPr>
              <a:t> </a:t>
            </a:r>
            <a:r>
              <a:rPr spc="-5" dirty="0">
                <a:solidFill>
                  <a:prstClr val="black"/>
                </a:solidFill>
                <a:latin typeface="Verdana"/>
                <a:cs typeface="Verdana"/>
              </a:rPr>
              <a:t>système</a:t>
            </a:r>
            <a:r>
              <a:rPr spc="300" dirty="0">
                <a:solidFill>
                  <a:prstClr val="black"/>
                </a:solidFill>
                <a:latin typeface="Verdana"/>
                <a:cs typeface="Verdana"/>
              </a:rPr>
              <a:t> </a:t>
            </a:r>
            <a:r>
              <a:rPr spc="-5" dirty="0">
                <a:solidFill>
                  <a:prstClr val="black"/>
                </a:solidFill>
                <a:latin typeface="Verdana"/>
                <a:cs typeface="Verdana"/>
              </a:rPr>
              <a:t>est</a:t>
            </a:r>
            <a:r>
              <a:rPr spc="305" dirty="0">
                <a:solidFill>
                  <a:prstClr val="black"/>
                </a:solidFill>
                <a:latin typeface="Verdana"/>
                <a:cs typeface="Verdana"/>
              </a:rPr>
              <a:t> </a:t>
            </a:r>
            <a:r>
              <a:rPr dirty="0">
                <a:solidFill>
                  <a:prstClr val="black"/>
                </a:solidFill>
                <a:latin typeface="Verdana"/>
                <a:cs typeface="Verdana"/>
              </a:rPr>
              <a:t>utilisé</a:t>
            </a:r>
            <a:r>
              <a:rPr spc="310" dirty="0">
                <a:solidFill>
                  <a:prstClr val="black"/>
                </a:solidFill>
                <a:latin typeface="Verdana"/>
                <a:cs typeface="Verdana"/>
              </a:rPr>
              <a:t> </a:t>
            </a:r>
            <a:r>
              <a:rPr spc="-5" dirty="0">
                <a:solidFill>
                  <a:prstClr val="black"/>
                </a:solidFill>
                <a:latin typeface="Verdana"/>
                <a:cs typeface="Verdana"/>
              </a:rPr>
              <a:t>au</a:t>
            </a:r>
            <a:r>
              <a:rPr spc="300" dirty="0">
                <a:solidFill>
                  <a:prstClr val="black"/>
                </a:solidFill>
                <a:latin typeface="Verdana"/>
                <a:cs typeface="Verdana"/>
              </a:rPr>
              <a:t> </a:t>
            </a:r>
            <a:r>
              <a:rPr spc="-5" dirty="0">
                <a:solidFill>
                  <a:prstClr val="black"/>
                </a:solidFill>
                <a:latin typeface="Verdana"/>
                <a:cs typeface="Verdana"/>
              </a:rPr>
              <a:t>début</a:t>
            </a:r>
            <a:r>
              <a:rPr spc="315" dirty="0">
                <a:solidFill>
                  <a:prstClr val="black"/>
                </a:solidFill>
                <a:latin typeface="Verdana"/>
                <a:cs typeface="Verdana"/>
              </a:rPr>
              <a:t> </a:t>
            </a:r>
            <a:r>
              <a:rPr spc="-5" dirty="0">
                <a:solidFill>
                  <a:prstClr val="black"/>
                </a:solidFill>
                <a:latin typeface="Verdana"/>
                <a:cs typeface="Verdana"/>
              </a:rPr>
              <a:t>de</a:t>
            </a:r>
            <a:r>
              <a:rPr spc="310" dirty="0">
                <a:solidFill>
                  <a:prstClr val="black"/>
                </a:solidFill>
                <a:latin typeface="Verdana"/>
                <a:cs typeface="Verdana"/>
              </a:rPr>
              <a:t> </a:t>
            </a:r>
            <a:r>
              <a:rPr spc="5" dirty="0">
                <a:solidFill>
                  <a:prstClr val="black"/>
                </a:solidFill>
                <a:latin typeface="Verdana"/>
                <a:cs typeface="Verdana"/>
              </a:rPr>
              <a:t>la</a:t>
            </a:r>
            <a:r>
              <a:rPr spc="290" dirty="0">
                <a:solidFill>
                  <a:prstClr val="black"/>
                </a:solidFill>
                <a:latin typeface="Verdana"/>
                <a:cs typeface="Verdana"/>
              </a:rPr>
              <a:t> </a:t>
            </a:r>
            <a:r>
              <a:rPr spc="-5" dirty="0">
                <a:solidFill>
                  <a:prstClr val="black"/>
                </a:solidFill>
                <a:latin typeface="Verdana"/>
                <a:cs typeface="Verdana"/>
              </a:rPr>
              <a:t>rédaction</a:t>
            </a:r>
            <a:r>
              <a:rPr spc="300" dirty="0">
                <a:solidFill>
                  <a:prstClr val="black"/>
                </a:solidFill>
                <a:latin typeface="Verdana"/>
                <a:cs typeface="Verdana"/>
              </a:rPr>
              <a:t> </a:t>
            </a:r>
            <a:r>
              <a:rPr spc="-5" dirty="0">
                <a:solidFill>
                  <a:prstClr val="black"/>
                </a:solidFill>
                <a:latin typeface="Verdana"/>
                <a:cs typeface="Verdana"/>
              </a:rPr>
              <a:t>car</a:t>
            </a:r>
            <a:r>
              <a:rPr spc="290" dirty="0">
                <a:solidFill>
                  <a:prstClr val="black"/>
                </a:solidFill>
                <a:latin typeface="Verdana"/>
                <a:cs typeface="Verdana"/>
              </a:rPr>
              <a:t> </a:t>
            </a:r>
            <a:r>
              <a:rPr spc="5" dirty="0">
                <a:solidFill>
                  <a:prstClr val="black"/>
                </a:solidFill>
                <a:latin typeface="Verdana"/>
                <a:cs typeface="Verdana"/>
              </a:rPr>
              <a:t>il</a:t>
            </a:r>
            <a:r>
              <a:rPr spc="310" dirty="0">
                <a:solidFill>
                  <a:prstClr val="black"/>
                </a:solidFill>
                <a:latin typeface="Verdana"/>
                <a:cs typeface="Verdana"/>
              </a:rPr>
              <a:t> </a:t>
            </a:r>
            <a:r>
              <a:rPr spc="-5" dirty="0">
                <a:solidFill>
                  <a:prstClr val="black"/>
                </a:solidFill>
                <a:latin typeface="Verdana"/>
                <a:cs typeface="Verdana"/>
              </a:rPr>
              <a:t>est</a:t>
            </a:r>
            <a:r>
              <a:rPr spc="305" dirty="0">
                <a:solidFill>
                  <a:prstClr val="black"/>
                </a:solidFill>
                <a:latin typeface="Verdana"/>
                <a:cs typeface="Verdana"/>
              </a:rPr>
              <a:t> </a:t>
            </a:r>
            <a:r>
              <a:rPr spc="-5" dirty="0">
                <a:solidFill>
                  <a:prstClr val="black"/>
                </a:solidFill>
                <a:latin typeface="Verdana"/>
                <a:cs typeface="Verdana"/>
              </a:rPr>
              <a:t>très</a:t>
            </a:r>
            <a:endParaRPr>
              <a:solidFill>
                <a:prstClr val="black"/>
              </a:solidFill>
              <a:latin typeface="Verdana"/>
              <a:cs typeface="Verdana"/>
            </a:endParaRPr>
          </a:p>
          <a:p>
            <a:pPr marL="12700">
              <a:spcBef>
                <a:spcPts val="1080"/>
              </a:spcBef>
            </a:pPr>
            <a:r>
              <a:rPr spc="-5" dirty="0">
                <a:solidFill>
                  <a:prstClr val="black"/>
                </a:solidFill>
                <a:latin typeface="Verdana"/>
                <a:cs typeface="Verdana"/>
              </a:rPr>
              <a:t>naturel.</a:t>
            </a:r>
            <a:endParaRPr>
              <a:solidFill>
                <a:prstClr val="black"/>
              </a:solidFill>
              <a:latin typeface="Verdana"/>
              <a:cs typeface="Verdana"/>
            </a:endParaRPr>
          </a:p>
          <a:p>
            <a:pPr marL="12700" marR="6350" algn="just">
              <a:lnSpc>
                <a:spcPct val="150000"/>
              </a:lnSpc>
              <a:spcBef>
                <a:spcPts val="5"/>
              </a:spcBef>
              <a:buFontTx/>
              <a:buChar char="-"/>
              <a:tabLst>
                <a:tab pos="213995" algn="l"/>
              </a:tabLst>
            </a:pPr>
            <a:r>
              <a:rPr b="1" dirty="0">
                <a:solidFill>
                  <a:prstClr val="black"/>
                </a:solidFill>
                <a:latin typeface="Verdana"/>
                <a:cs typeface="Verdana"/>
              </a:rPr>
              <a:t>Le </a:t>
            </a:r>
            <a:r>
              <a:rPr b="1" spc="-5" dirty="0">
                <a:solidFill>
                  <a:prstClr val="black"/>
                </a:solidFill>
                <a:latin typeface="Verdana"/>
                <a:cs typeface="Verdana"/>
              </a:rPr>
              <a:t>système </a:t>
            </a:r>
            <a:r>
              <a:rPr b="1" dirty="0">
                <a:solidFill>
                  <a:prstClr val="black"/>
                </a:solidFill>
                <a:latin typeface="Verdana"/>
                <a:cs typeface="Verdana"/>
              </a:rPr>
              <a:t>Vancouver (numérique)</a:t>
            </a:r>
            <a:r>
              <a:rPr dirty="0">
                <a:solidFill>
                  <a:prstClr val="black"/>
                </a:solidFill>
                <a:latin typeface="Verdana"/>
                <a:cs typeface="Verdana"/>
              </a:rPr>
              <a:t>: Les </a:t>
            </a:r>
            <a:r>
              <a:rPr spc="-5" dirty="0">
                <a:solidFill>
                  <a:prstClr val="black"/>
                </a:solidFill>
                <a:latin typeface="Verdana"/>
                <a:cs typeface="Verdana"/>
              </a:rPr>
              <a:t>références </a:t>
            </a:r>
            <a:r>
              <a:rPr dirty="0">
                <a:solidFill>
                  <a:prstClr val="black"/>
                </a:solidFill>
                <a:latin typeface="Verdana"/>
                <a:cs typeface="Verdana"/>
              </a:rPr>
              <a:t>sont </a:t>
            </a:r>
            <a:r>
              <a:rPr spc="-5" dirty="0">
                <a:solidFill>
                  <a:prstClr val="black"/>
                </a:solidFill>
                <a:latin typeface="Verdana"/>
                <a:cs typeface="Verdana"/>
              </a:rPr>
              <a:t>numérotées selon l'ordre d'apparition </a:t>
            </a:r>
            <a:r>
              <a:rPr dirty="0">
                <a:solidFill>
                  <a:prstClr val="black"/>
                </a:solidFill>
                <a:latin typeface="Verdana"/>
                <a:cs typeface="Verdana"/>
              </a:rPr>
              <a:t> </a:t>
            </a:r>
            <a:r>
              <a:rPr spc="-5" dirty="0">
                <a:solidFill>
                  <a:prstClr val="black"/>
                </a:solidFill>
                <a:latin typeface="Verdana"/>
                <a:cs typeface="Verdana"/>
              </a:rPr>
              <a:t>dans</a:t>
            </a:r>
            <a:r>
              <a:rPr spc="150" dirty="0">
                <a:solidFill>
                  <a:prstClr val="black"/>
                </a:solidFill>
                <a:latin typeface="Verdana"/>
                <a:cs typeface="Verdana"/>
              </a:rPr>
              <a:t> </a:t>
            </a:r>
            <a:r>
              <a:rPr dirty="0">
                <a:solidFill>
                  <a:prstClr val="black"/>
                </a:solidFill>
                <a:latin typeface="Verdana"/>
                <a:cs typeface="Verdana"/>
              </a:rPr>
              <a:t>l'article,</a:t>
            </a:r>
            <a:r>
              <a:rPr spc="150" dirty="0">
                <a:solidFill>
                  <a:prstClr val="black"/>
                </a:solidFill>
                <a:latin typeface="Verdana"/>
                <a:cs typeface="Verdana"/>
              </a:rPr>
              <a:t> </a:t>
            </a:r>
            <a:r>
              <a:rPr dirty="0">
                <a:solidFill>
                  <a:prstClr val="black"/>
                </a:solidFill>
                <a:latin typeface="Verdana"/>
                <a:cs typeface="Verdana"/>
              </a:rPr>
              <a:t>sans</a:t>
            </a:r>
            <a:r>
              <a:rPr spc="150" dirty="0">
                <a:solidFill>
                  <a:prstClr val="black"/>
                </a:solidFill>
                <a:latin typeface="Verdana"/>
                <a:cs typeface="Verdana"/>
              </a:rPr>
              <a:t> </a:t>
            </a:r>
            <a:r>
              <a:rPr spc="-5" dirty="0">
                <a:solidFill>
                  <a:prstClr val="black"/>
                </a:solidFill>
                <a:latin typeface="Verdana"/>
                <a:cs typeface="Verdana"/>
              </a:rPr>
              <a:t>se</a:t>
            </a:r>
            <a:r>
              <a:rPr spc="160" dirty="0">
                <a:solidFill>
                  <a:prstClr val="black"/>
                </a:solidFill>
                <a:latin typeface="Verdana"/>
                <a:cs typeface="Verdana"/>
              </a:rPr>
              <a:t> </a:t>
            </a:r>
            <a:r>
              <a:rPr dirty="0">
                <a:solidFill>
                  <a:prstClr val="black"/>
                </a:solidFill>
                <a:latin typeface="Verdana"/>
                <a:cs typeface="Verdana"/>
              </a:rPr>
              <a:t>soucier</a:t>
            </a:r>
            <a:r>
              <a:rPr spc="150" dirty="0">
                <a:solidFill>
                  <a:prstClr val="black"/>
                </a:solidFill>
                <a:latin typeface="Verdana"/>
                <a:cs typeface="Verdana"/>
              </a:rPr>
              <a:t> </a:t>
            </a:r>
            <a:r>
              <a:rPr dirty="0">
                <a:solidFill>
                  <a:prstClr val="black"/>
                </a:solidFill>
                <a:latin typeface="Verdana"/>
                <a:cs typeface="Verdana"/>
              </a:rPr>
              <a:t>de</a:t>
            </a:r>
            <a:r>
              <a:rPr spc="155" dirty="0">
                <a:solidFill>
                  <a:prstClr val="black"/>
                </a:solidFill>
                <a:latin typeface="Verdana"/>
                <a:cs typeface="Verdana"/>
              </a:rPr>
              <a:t> </a:t>
            </a:r>
            <a:r>
              <a:rPr spc="-5" dirty="0">
                <a:solidFill>
                  <a:prstClr val="black"/>
                </a:solidFill>
                <a:latin typeface="Verdana"/>
                <a:cs typeface="Verdana"/>
              </a:rPr>
              <a:t>l'alphabet.</a:t>
            </a:r>
            <a:r>
              <a:rPr spc="160" dirty="0">
                <a:solidFill>
                  <a:prstClr val="black"/>
                </a:solidFill>
                <a:latin typeface="Verdana"/>
                <a:cs typeface="Verdana"/>
              </a:rPr>
              <a:t> </a:t>
            </a:r>
            <a:r>
              <a:rPr spc="-5" dirty="0">
                <a:solidFill>
                  <a:prstClr val="black"/>
                </a:solidFill>
                <a:latin typeface="Verdana"/>
                <a:cs typeface="Verdana"/>
              </a:rPr>
              <a:t>Lorsqu'une</a:t>
            </a:r>
            <a:r>
              <a:rPr spc="160" dirty="0">
                <a:solidFill>
                  <a:prstClr val="black"/>
                </a:solidFill>
                <a:latin typeface="Verdana"/>
                <a:cs typeface="Verdana"/>
              </a:rPr>
              <a:t> </a:t>
            </a:r>
            <a:r>
              <a:rPr spc="-5" dirty="0">
                <a:solidFill>
                  <a:prstClr val="black"/>
                </a:solidFill>
                <a:latin typeface="Verdana"/>
                <a:cs typeface="Verdana"/>
              </a:rPr>
              <a:t>référence</a:t>
            </a:r>
            <a:r>
              <a:rPr spc="160" dirty="0">
                <a:solidFill>
                  <a:prstClr val="black"/>
                </a:solidFill>
                <a:latin typeface="Verdana"/>
                <a:cs typeface="Verdana"/>
              </a:rPr>
              <a:t> </a:t>
            </a:r>
            <a:r>
              <a:rPr spc="-5" dirty="0">
                <a:solidFill>
                  <a:prstClr val="black"/>
                </a:solidFill>
                <a:latin typeface="Verdana"/>
                <a:cs typeface="Verdana"/>
              </a:rPr>
              <a:t>est</a:t>
            </a:r>
            <a:r>
              <a:rPr spc="165" dirty="0">
                <a:solidFill>
                  <a:prstClr val="black"/>
                </a:solidFill>
                <a:latin typeface="Verdana"/>
                <a:cs typeface="Verdana"/>
              </a:rPr>
              <a:t> </a:t>
            </a:r>
            <a:r>
              <a:rPr dirty="0">
                <a:solidFill>
                  <a:prstClr val="black"/>
                </a:solidFill>
                <a:latin typeface="Verdana"/>
                <a:cs typeface="Verdana"/>
              </a:rPr>
              <a:t>citée</a:t>
            </a:r>
            <a:r>
              <a:rPr spc="165" dirty="0">
                <a:solidFill>
                  <a:prstClr val="black"/>
                </a:solidFill>
                <a:latin typeface="Verdana"/>
                <a:cs typeface="Verdana"/>
              </a:rPr>
              <a:t> </a:t>
            </a:r>
            <a:r>
              <a:rPr dirty="0">
                <a:solidFill>
                  <a:prstClr val="black"/>
                </a:solidFill>
                <a:latin typeface="Verdana"/>
                <a:cs typeface="Verdana"/>
              </a:rPr>
              <a:t>plusieurs</a:t>
            </a:r>
            <a:r>
              <a:rPr spc="145" dirty="0">
                <a:solidFill>
                  <a:prstClr val="black"/>
                </a:solidFill>
                <a:latin typeface="Verdana"/>
                <a:cs typeface="Verdana"/>
              </a:rPr>
              <a:t> </a:t>
            </a:r>
            <a:r>
              <a:rPr dirty="0">
                <a:solidFill>
                  <a:prstClr val="black"/>
                </a:solidFill>
                <a:latin typeface="Verdana"/>
                <a:cs typeface="Verdana"/>
              </a:rPr>
              <a:t>fois,</a:t>
            </a:r>
            <a:r>
              <a:rPr spc="140" dirty="0">
                <a:solidFill>
                  <a:prstClr val="black"/>
                </a:solidFill>
                <a:latin typeface="Verdana"/>
                <a:cs typeface="Verdana"/>
              </a:rPr>
              <a:t> </a:t>
            </a:r>
            <a:r>
              <a:rPr dirty="0">
                <a:solidFill>
                  <a:prstClr val="black"/>
                </a:solidFill>
                <a:latin typeface="Verdana"/>
                <a:cs typeface="Verdana"/>
              </a:rPr>
              <a:t>elle</a:t>
            </a:r>
            <a:r>
              <a:rPr spc="160" dirty="0">
                <a:solidFill>
                  <a:prstClr val="black"/>
                </a:solidFill>
                <a:latin typeface="Verdana"/>
                <a:cs typeface="Verdana"/>
              </a:rPr>
              <a:t> </a:t>
            </a:r>
            <a:r>
              <a:rPr spc="-5" dirty="0">
                <a:solidFill>
                  <a:prstClr val="black"/>
                </a:solidFill>
                <a:latin typeface="Verdana"/>
                <a:cs typeface="Verdana"/>
              </a:rPr>
              <a:t>garde </a:t>
            </a:r>
            <a:r>
              <a:rPr spc="-620" dirty="0">
                <a:solidFill>
                  <a:prstClr val="black"/>
                </a:solidFill>
                <a:latin typeface="Verdana"/>
                <a:cs typeface="Verdana"/>
              </a:rPr>
              <a:t> </a:t>
            </a:r>
            <a:r>
              <a:rPr spc="5" dirty="0">
                <a:solidFill>
                  <a:prstClr val="black"/>
                </a:solidFill>
                <a:latin typeface="Verdana"/>
                <a:cs typeface="Verdana"/>
              </a:rPr>
              <a:t>la</a:t>
            </a:r>
            <a:r>
              <a:rPr spc="-10" dirty="0">
                <a:solidFill>
                  <a:prstClr val="black"/>
                </a:solidFill>
                <a:latin typeface="Verdana"/>
                <a:cs typeface="Verdana"/>
              </a:rPr>
              <a:t> </a:t>
            </a:r>
            <a:r>
              <a:rPr dirty="0">
                <a:solidFill>
                  <a:prstClr val="black"/>
                </a:solidFill>
                <a:latin typeface="Verdana"/>
                <a:cs typeface="Verdana"/>
              </a:rPr>
              <a:t>même</a:t>
            </a:r>
            <a:r>
              <a:rPr spc="10" dirty="0">
                <a:solidFill>
                  <a:prstClr val="black"/>
                </a:solidFill>
                <a:latin typeface="Verdana"/>
                <a:cs typeface="Verdana"/>
              </a:rPr>
              <a:t> </a:t>
            </a:r>
            <a:r>
              <a:rPr spc="-5" dirty="0">
                <a:solidFill>
                  <a:prstClr val="black"/>
                </a:solidFill>
                <a:latin typeface="Verdana"/>
                <a:cs typeface="Verdana"/>
              </a:rPr>
              <a:t>numérotation.</a:t>
            </a:r>
            <a:r>
              <a:rPr spc="-15" dirty="0">
                <a:solidFill>
                  <a:prstClr val="black"/>
                </a:solidFill>
                <a:latin typeface="Verdana"/>
                <a:cs typeface="Verdana"/>
              </a:rPr>
              <a:t> </a:t>
            </a:r>
            <a:r>
              <a:rPr dirty="0">
                <a:solidFill>
                  <a:prstClr val="black"/>
                </a:solidFill>
                <a:latin typeface="Verdana"/>
                <a:cs typeface="Verdana"/>
              </a:rPr>
              <a:t>Ce</a:t>
            </a:r>
            <a:r>
              <a:rPr spc="15" dirty="0">
                <a:solidFill>
                  <a:prstClr val="black"/>
                </a:solidFill>
                <a:latin typeface="Verdana"/>
                <a:cs typeface="Verdana"/>
              </a:rPr>
              <a:t> </a:t>
            </a:r>
            <a:r>
              <a:rPr spc="-5" dirty="0">
                <a:solidFill>
                  <a:prstClr val="black"/>
                </a:solidFill>
                <a:latin typeface="Verdana"/>
                <a:cs typeface="Verdana"/>
              </a:rPr>
              <a:t>système</a:t>
            </a:r>
            <a:r>
              <a:rPr spc="20" dirty="0">
                <a:solidFill>
                  <a:prstClr val="black"/>
                </a:solidFill>
                <a:latin typeface="Verdana"/>
                <a:cs typeface="Verdana"/>
              </a:rPr>
              <a:t> </a:t>
            </a:r>
            <a:r>
              <a:rPr spc="-5" dirty="0">
                <a:solidFill>
                  <a:prstClr val="black"/>
                </a:solidFill>
                <a:latin typeface="Verdana"/>
                <a:cs typeface="Verdana"/>
              </a:rPr>
              <a:t>est</a:t>
            </a:r>
            <a:r>
              <a:rPr spc="30" dirty="0">
                <a:solidFill>
                  <a:prstClr val="black"/>
                </a:solidFill>
                <a:latin typeface="Verdana"/>
                <a:cs typeface="Verdana"/>
              </a:rPr>
              <a:t> </a:t>
            </a:r>
            <a:r>
              <a:rPr spc="-5" dirty="0">
                <a:solidFill>
                  <a:prstClr val="black"/>
                </a:solidFill>
                <a:latin typeface="Verdana"/>
                <a:cs typeface="Verdana"/>
              </a:rPr>
              <a:t>souvent</a:t>
            </a:r>
            <a:r>
              <a:rPr spc="-10" dirty="0">
                <a:solidFill>
                  <a:prstClr val="black"/>
                </a:solidFill>
                <a:latin typeface="Verdana"/>
                <a:cs typeface="Verdana"/>
              </a:rPr>
              <a:t> </a:t>
            </a:r>
            <a:r>
              <a:rPr spc="-5" dirty="0">
                <a:solidFill>
                  <a:prstClr val="black"/>
                </a:solidFill>
                <a:latin typeface="Verdana"/>
                <a:cs typeface="Verdana"/>
              </a:rPr>
              <a:t>adopté</a:t>
            </a:r>
            <a:r>
              <a:rPr spc="25" dirty="0">
                <a:solidFill>
                  <a:prstClr val="black"/>
                </a:solidFill>
                <a:latin typeface="Verdana"/>
                <a:cs typeface="Verdana"/>
              </a:rPr>
              <a:t> </a:t>
            </a:r>
            <a:r>
              <a:rPr spc="-5" dirty="0">
                <a:solidFill>
                  <a:prstClr val="black"/>
                </a:solidFill>
                <a:latin typeface="Verdana"/>
                <a:cs typeface="Verdana"/>
              </a:rPr>
              <a:t>dans </a:t>
            </a:r>
            <a:r>
              <a:rPr dirty="0">
                <a:solidFill>
                  <a:prstClr val="black"/>
                </a:solidFill>
                <a:latin typeface="Verdana"/>
                <a:cs typeface="Verdana"/>
              </a:rPr>
              <a:t>les</a:t>
            </a:r>
            <a:r>
              <a:rPr spc="15" dirty="0">
                <a:solidFill>
                  <a:prstClr val="black"/>
                </a:solidFill>
                <a:latin typeface="Verdana"/>
                <a:cs typeface="Verdana"/>
              </a:rPr>
              <a:t> </a:t>
            </a:r>
            <a:r>
              <a:rPr spc="-5" dirty="0">
                <a:solidFill>
                  <a:prstClr val="black"/>
                </a:solidFill>
                <a:latin typeface="Verdana"/>
                <a:cs typeface="Verdana"/>
              </a:rPr>
              <a:t>revues</a:t>
            </a:r>
            <a:r>
              <a:rPr dirty="0">
                <a:solidFill>
                  <a:prstClr val="black"/>
                </a:solidFill>
                <a:latin typeface="Verdana"/>
                <a:cs typeface="Verdana"/>
              </a:rPr>
              <a:t> </a:t>
            </a:r>
            <a:r>
              <a:rPr spc="-5" dirty="0">
                <a:solidFill>
                  <a:prstClr val="black"/>
                </a:solidFill>
                <a:latin typeface="Verdana"/>
                <a:cs typeface="Verdana"/>
              </a:rPr>
              <a:t>de</a:t>
            </a:r>
            <a:r>
              <a:rPr spc="25" dirty="0">
                <a:solidFill>
                  <a:prstClr val="black"/>
                </a:solidFill>
                <a:latin typeface="Verdana"/>
                <a:cs typeface="Verdana"/>
              </a:rPr>
              <a:t> </a:t>
            </a:r>
            <a:r>
              <a:rPr spc="-5" dirty="0">
                <a:solidFill>
                  <a:prstClr val="black"/>
                </a:solidFill>
                <a:latin typeface="Verdana"/>
                <a:cs typeface="Verdana"/>
              </a:rPr>
              <a:t>langue</a:t>
            </a:r>
            <a:r>
              <a:rPr spc="5" dirty="0">
                <a:solidFill>
                  <a:prstClr val="black"/>
                </a:solidFill>
                <a:latin typeface="Verdana"/>
                <a:cs typeface="Verdana"/>
              </a:rPr>
              <a:t> </a:t>
            </a:r>
            <a:r>
              <a:rPr spc="-5" dirty="0">
                <a:solidFill>
                  <a:prstClr val="black"/>
                </a:solidFill>
                <a:latin typeface="Verdana"/>
                <a:cs typeface="Verdana"/>
              </a:rPr>
              <a:t>anglaise.</a:t>
            </a:r>
            <a:endParaRPr>
              <a:solidFill>
                <a:prstClr val="black"/>
              </a:solidFill>
              <a:latin typeface="Verdana"/>
              <a:cs typeface="Verdana"/>
            </a:endParaRPr>
          </a:p>
          <a:p>
            <a:pPr marL="12700" marR="5080" algn="just">
              <a:lnSpc>
                <a:spcPct val="150000"/>
              </a:lnSpc>
              <a:buFontTx/>
              <a:buChar char="-"/>
              <a:tabLst>
                <a:tab pos="243204" algn="l"/>
              </a:tabLst>
            </a:pPr>
            <a:r>
              <a:rPr b="1" dirty="0">
                <a:solidFill>
                  <a:prstClr val="black"/>
                </a:solidFill>
                <a:latin typeface="Verdana"/>
                <a:cs typeface="Verdana"/>
              </a:rPr>
              <a:t>Le </a:t>
            </a:r>
            <a:r>
              <a:rPr b="1" spc="-5" dirty="0">
                <a:solidFill>
                  <a:prstClr val="black"/>
                </a:solidFill>
                <a:latin typeface="Verdana"/>
                <a:cs typeface="Verdana"/>
              </a:rPr>
              <a:t>système mixte</a:t>
            </a:r>
            <a:r>
              <a:rPr spc="-5" dirty="0">
                <a:solidFill>
                  <a:prstClr val="black"/>
                </a:solidFill>
                <a:latin typeface="Verdana"/>
                <a:cs typeface="Verdana"/>
              </a:rPr>
              <a:t>: </a:t>
            </a:r>
            <a:r>
              <a:rPr dirty="0">
                <a:solidFill>
                  <a:prstClr val="black"/>
                </a:solidFill>
                <a:latin typeface="Verdana"/>
                <a:cs typeface="Verdana"/>
              </a:rPr>
              <a:t>Les </a:t>
            </a:r>
            <a:r>
              <a:rPr spc="-5" dirty="0">
                <a:solidFill>
                  <a:prstClr val="black"/>
                </a:solidFill>
                <a:latin typeface="Verdana"/>
                <a:cs typeface="Verdana"/>
              </a:rPr>
              <a:t>références </a:t>
            </a:r>
            <a:r>
              <a:rPr dirty="0">
                <a:solidFill>
                  <a:prstClr val="black"/>
                </a:solidFill>
                <a:latin typeface="Verdana"/>
                <a:cs typeface="Verdana"/>
              </a:rPr>
              <a:t>sont notées </a:t>
            </a:r>
            <a:r>
              <a:rPr spc="-5" dirty="0">
                <a:solidFill>
                  <a:prstClr val="black"/>
                </a:solidFill>
                <a:latin typeface="Verdana"/>
                <a:cs typeface="Verdana"/>
              </a:rPr>
              <a:t>par ordre </a:t>
            </a:r>
            <a:r>
              <a:rPr dirty="0">
                <a:solidFill>
                  <a:prstClr val="black"/>
                </a:solidFill>
                <a:latin typeface="Verdana"/>
                <a:cs typeface="Verdana"/>
              </a:rPr>
              <a:t>alphabétique et appelées </a:t>
            </a:r>
            <a:r>
              <a:rPr spc="-5" dirty="0">
                <a:solidFill>
                  <a:prstClr val="black"/>
                </a:solidFill>
                <a:latin typeface="Verdana"/>
                <a:cs typeface="Verdana"/>
              </a:rPr>
              <a:t>selon </a:t>
            </a:r>
            <a:r>
              <a:rPr dirty="0">
                <a:solidFill>
                  <a:prstClr val="black"/>
                </a:solidFill>
                <a:latin typeface="Verdana"/>
                <a:cs typeface="Verdana"/>
              </a:rPr>
              <a:t>cette </a:t>
            </a:r>
            <a:r>
              <a:rPr spc="5" dirty="0">
                <a:solidFill>
                  <a:prstClr val="black"/>
                </a:solidFill>
                <a:latin typeface="Verdana"/>
                <a:cs typeface="Verdana"/>
              </a:rPr>
              <a:t> </a:t>
            </a:r>
            <a:r>
              <a:rPr spc="-5" dirty="0">
                <a:solidFill>
                  <a:prstClr val="black"/>
                </a:solidFill>
                <a:latin typeface="Verdana"/>
                <a:cs typeface="Verdana"/>
              </a:rPr>
              <a:t>numérotation dans</a:t>
            </a:r>
            <a:r>
              <a:rPr dirty="0">
                <a:solidFill>
                  <a:prstClr val="black"/>
                </a:solidFill>
                <a:latin typeface="Verdana"/>
                <a:cs typeface="Verdana"/>
              </a:rPr>
              <a:t> </a:t>
            </a:r>
            <a:r>
              <a:rPr spc="5" dirty="0">
                <a:solidFill>
                  <a:prstClr val="black"/>
                </a:solidFill>
                <a:latin typeface="Verdana"/>
                <a:cs typeface="Verdana"/>
              </a:rPr>
              <a:t>le </a:t>
            </a:r>
            <a:r>
              <a:rPr spc="-5" dirty="0">
                <a:solidFill>
                  <a:prstClr val="black"/>
                </a:solidFill>
                <a:latin typeface="Verdana"/>
                <a:cs typeface="Verdana"/>
              </a:rPr>
              <a:t>texte.</a:t>
            </a:r>
            <a:r>
              <a:rPr dirty="0">
                <a:solidFill>
                  <a:prstClr val="black"/>
                </a:solidFill>
                <a:latin typeface="Verdana"/>
                <a:cs typeface="Verdana"/>
              </a:rPr>
              <a:t> Ce système </a:t>
            </a:r>
            <a:r>
              <a:rPr spc="-5" dirty="0">
                <a:solidFill>
                  <a:prstClr val="black"/>
                </a:solidFill>
                <a:latin typeface="Verdana"/>
                <a:cs typeface="Verdana"/>
              </a:rPr>
              <a:t>est</a:t>
            </a:r>
            <a:r>
              <a:rPr dirty="0">
                <a:solidFill>
                  <a:prstClr val="black"/>
                </a:solidFill>
                <a:latin typeface="Verdana"/>
                <a:cs typeface="Verdana"/>
              </a:rPr>
              <a:t> </a:t>
            </a:r>
            <a:r>
              <a:rPr spc="-5" dirty="0">
                <a:solidFill>
                  <a:prstClr val="black"/>
                </a:solidFill>
                <a:latin typeface="Verdana"/>
                <a:cs typeface="Verdana"/>
              </a:rPr>
              <a:t>souvent</a:t>
            </a:r>
            <a:r>
              <a:rPr dirty="0">
                <a:solidFill>
                  <a:prstClr val="black"/>
                </a:solidFill>
                <a:latin typeface="Verdana"/>
                <a:cs typeface="Verdana"/>
              </a:rPr>
              <a:t> </a:t>
            </a:r>
            <a:r>
              <a:rPr spc="-5" dirty="0">
                <a:solidFill>
                  <a:prstClr val="black"/>
                </a:solidFill>
                <a:latin typeface="Verdana"/>
                <a:cs typeface="Verdana"/>
              </a:rPr>
              <a:t>adopté</a:t>
            </a:r>
            <a:r>
              <a:rPr dirty="0">
                <a:solidFill>
                  <a:prstClr val="black"/>
                </a:solidFill>
                <a:latin typeface="Verdana"/>
                <a:cs typeface="Verdana"/>
              </a:rPr>
              <a:t> dans les </a:t>
            </a:r>
            <a:r>
              <a:rPr spc="-5" dirty="0">
                <a:solidFill>
                  <a:prstClr val="black"/>
                </a:solidFill>
                <a:latin typeface="Verdana"/>
                <a:cs typeface="Verdana"/>
              </a:rPr>
              <a:t>revues</a:t>
            </a:r>
            <a:r>
              <a:rPr dirty="0">
                <a:solidFill>
                  <a:prstClr val="black"/>
                </a:solidFill>
                <a:latin typeface="Verdana"/>
                <a:cs typeface="Verdana"/>
              </a:rPr>
              <a:t> de </a:t>
            </a:r>
            <a:r>
              <a:rPr spc="-5" dirty="0">
                <a:solidFill>
                  <a:prstClr val="black"/>
                </a:solidFill>
                <a:latin typeface="Verdana"/>
                <a:cs typeface="Verdana"/>
              </a:rPr>
              <a:t>langue</a:t>
            </a:r>
            <a:r>
              <a:rPr spc="620" dirty="0">
                <a:solidFill>
                  <a:prstClr val="black"/>
                </a:solidFill>
                <a:latin typeface="Verdana"/>
                <a:cs typeface="Verdana"/>
              </a:rPr>
              <a:t> </a:t>
            </a:r>
            <a:r>
              <a:rPr spc="-5" dirty="0">
                <a:solidFill>
                  <a:prstClr val="black"/>
                </a:solidFill>
                <a:latin typeface="Verdana"/>
                <a:cs typeface="Verdana"/>
              </a:rPr>
              <a:t>française. </a:t>
            </a:r>
            <a:r>
              <a:rPr spc="-620" dirty="0">
                <a:solidFill>
                  <a:prstClr val="black"/>
                </a:solidFill>
                <a:latin typeface="Verdana"/>
                <a:cs typeface="Verdana"/>
              </a:rPr>
              <a:t> </a:t>
            </a:r>
            <a:r>
              <a:rPr spc="-5" dirty="0">
                <a:solidFill>
                  <a:prstClr val="black"/>
                </a:solidFill>
                <a:latin typeface="Verdana"/>
                <a:cs typeface="Verdana"/>
              </a:rPr>
              <a:t>C’est</a:t>
            </a:r>
            <a:r>
              <a:rPr dirty="0">
                <a:solidFill>
                  <a:prstClr val="black"/>
                </a:solidFill>
                <a:latin typeface="Verdana"/>
                <a:cs typeface="Verdana"/>
              </a:rPr>
              <a:t> </a:t>
            </a:r>
            <a:r>
              <a:rPr spc="5" dirty="0">
                <a:solidFill>
                  <a:prstClr val="black"/>
                </a:solidFill>
                <a:latin typeface="Verdana"/>
                <a:cs typeface="Verdana"/>
              </a:rPr>
              <a:t>le</a:t>
            </a:r>
            <a:r>
              <a:rPr spc="10" dirty="0">
                <a:solidFill>
                  <a:prstClr val="black"/>
                </a:solidFill>
                <a:latin typeface="Verdana"/>
                <a:cs typeface="Verdana"/>
              </a:rPr>
              <a:t> </a:t>
            </a:r>
            <a:r>
              <a:rPr spc="-5" dirty="0">
                <a:solidFill>
                  <a:prstClr val="black"/>
                </a:solidFill>
                <a:latin typeface="Verdana"/>
                <a:cs typeface="Verdana"/>
              </a:rPr>
              <a:t>système</a:t>
            </a:r>
            <a:r>
              <a:rPr dirty="0">
                <a:solidFill>
                  <a:prstClr val="black"/>
                </a:solidFill>
                <a:latin typeface="Verdana"/>
                <a:cs typeface="Verdana"/>
              </a:rPr>
              <a:t> </a:t>
            </a:r>
            <a:r>
              <a:rPr spc="5" dirty="0">
                <a:solidFill>
                  <a:prstClr val="black"/>
                </a:solidFill>
                <a:latin typeface="Verdana"/>
                <a:cs typeface="Verdana"/>
              </a:rPr>
              <a:t>le</a:t>
            </a:r>
            <a:r>
              <a:rPr spc="10" dirty="0">
                <a:solidFill>
                  <a:prstClr val="black"/>
                </a:solidFill>
                <a:latin typeface="Verdana"/>
                <a:cs typeface="Verdana"/>
              </a:rPr>
              <a:t> </a:t>
            </a:r>
            <a:r>
              <a:rPr dirty="0">
                <a:solidFill>
                  <a:prstClr val="black"/>
                </a:solidFill>
                <a:latin typeface="Verdana"/>
                <a:cs typeface="Verdana"/>
              </a:rPr>
              <a:t>plus</a:t>
            </a:r>
            <a:r>
              <a:rPr spc="5" dirty="0">
                <a:solidFill>
                  <a:prstClr val="black"/>
                </a:solidFill>
                <a:latin typeface="Verdana"/>
                <a:cs typeface="Verdana"/>
              </a:rPr>
              <a:t> </a:t>
            </a:r>
            <a:r>
              <a:rPr spc="-10" dirty="0">
                <a:solidFill>
                  <a:prstClr val="black"/>
                </a:solidFill>
                <a:latin typeface="Verdana"/>
                <a:cs typeface="Verdana"/>
              </a:rPr>
              <a:t>pratique</a:t>
            </a:r>
            <a:r>
              <a:rPr spc="-5" dirty="0">
                <a:solidFill>
                  <a:prstClr val="black"/>
                </a:solidFill>
                <a:latin typeface="Verdana"/>
                <a:cs typeface="Verdana"/>
              </a:rPr>
              <a:t> </a:t>
            </a:r>
            <a:r>
              <a:rPr dirty="0">
                <a:solidFill>
                  <a:prstClr val="black"/>
                </a:solidFill>
                <a:latin typeface="Verdana"/>
                <a:cs typeface="Verdana"/>
              </a:rPr>
              <a:t>à</a:t>
            </a:r>
            <a:r>
              <a:rPr spc="5" dirty="0">
                <a:solidFill>
                  <a:prstClr val="black"/>
                </a:solidFill>
                <a:latin typeface="Verdana"/>
                <a:cs typeface="Verdana"/>
              </a:rPr>
              <a:t> la</a:t>
            </a:r>
            <a:r>
              <a:rPr spc="10" dirty="0">
                <a:solidFill>
                  <a:prstClr val="black"/>
                </a:solidFill>
                <a:latin typeface="Verdana"/>
                <a:cs typeface="Verdana"/>
              </a:rPr>
              <a:t> </a:t>
            </a:r>
            <a:r>
              <a:rPr spc="-5" dirty="0">
                <a:solidFill>
                  <a:prstClr val="black"/>
                </a:solidFill>
                <a:latin typeface="Verdana"/>
                <a:cs typeface="Verdana"/>
              </a:rPr>
              <a:t>lecture.</a:t>
            </a:r>
            <a:r>
              <a:rPr dirty="0">
                <a:solidFill>
                  <a:prstClr val="black"/>
                </a:solidFill>
                <a:latin typeface="Verdana"/>
                <a:cs typeface="Verdana"/>
              </a:rPr>
              <a:t> Mais</a:t>
            </a:r>
            <a:r>
              <a:rPr spc="5" dirty="0">
                <a:solidFill>
                  <a:prstClr val="black"/>
                </a:solidFill>
                <a:latin typeface="Verdana"/>
                <a:cs typeface="Verdana"/>
              </a:rPr>
              <a:t> </a:t>
            </a:r>
            <a:r>
              <a:rPr spc="-5" dirty="0">
                <a:solidFill>
                  <a:prstClr val="black"/>
                </a:solidFill>
                <a:latin typeface="Verdana"/>
                <a:cs typeface="Verdana"/>
              </a:rPr>
              <a:t>pour</a:t>
            </a:r>
            <a:r>
              <a:rPr dirty="0">
                <a:solidFill>
                  <a:prstClr val="black"/>
                </a:solidFill>
                <a:latin typeface="Verdana"/>
                <a:cs typeface="Verdana"/>
              </a:rPr>
              <a:t> </a:t>
            </a:r>
            <a:r>
              <a:rPr spc="5" dirty="0">
                <a:solidFill>
                  <a:prstClr val="black"/>
                </a:solidFill>
                <a:latin typeface="Verdana"/>
                <a:cs typeface="Verdana"/>
              </a:rPr>
              <a:t>la</a:t>
            </a:r>
            <a:r>
              <a:rPr spc="10" dirty="0">
                <a:solidFill>
                  <a:prstClr val="black"/>
                </a:solidFill>
                <a:latin typeface="Verdana"/>
                <a:cs typeface="Verdana"/>
              </a:rPr>
              <a:t> </a:t>
            </a:r>
            <a:r>
              <a:rPr spc="-5" dirty="0">
                <a:solidFill>
                  <a:prstClr val="black"/>
                </a:solidFill>
                <a:latin typeface="Verdana"/>
                <a:cs typeface="Verdana"/>
              </a:rPr>
              <a:t>rédaction,</a:t>
            </a:r>
            <a:r>
              <a:rPr dirty="0">
                <a:solidFill>
                  <a:prstClr val="black"/>
                </a:solidFill>
                <a:latin typeface="Verdana"/>
                <a:cs typeface="Verdana"/>
              </a:rPr>
              <a:t> </a:t>
            </a:r>
            <a:r>
              <a:rPr spc="5" dirty="0">
                <a:solidFill>
                  <a:prstClr val="black"/>
                </a:solidFill>
                <a:latin typeface="Verdana"/>
                <a:cs typeface="Verdana"/>
              </a:rPr>
              <a:t>il</a:t>
            </a:r>
            <a:r>
              <a:rPr spc="10" dirty="0">
                <a:solidFill>
                  <a:prstClr val="black"/>
                </a:solidFill>
                <a:latin typeface="Verdana"/>
                <a:cs typeface="Verdana"/>
              </a:rPr>
              <a:t> </a:t>
            </a:r>
            <a:r>
              <a:rPr dirty="0">
                <a:solidFill>
                  <a:prstClr val="black"/>
                </a:solidFill>
                <a:latin typeface="Verdana"/>
                <a:cs typeface="Verdana"/>
              </a:rPr>
              <a:t>ne</a:t>
            </a:r>
            <a:r>
              <a:rPr spc="5" dirty="0">
                <a:solidFill>
                  <a:prstClr val="black"/>
                </a:solidFill>
                <a:latin typeface="Verdana"/>
                <a:cs typeface="Verdana"/>
              </a:rPr>
              <a:t> </a:t>
            </a:r>
            <a:r>
              <a:rPr spc="-5" dirty="0">
                <a:solidFill>
                  <a:prstClr val="black"/>
                </a:solidFill>
                <a:latin typeface="Verdana"/>
                <a:cs typeface="Verdana"/>
              </a:rPr>
              <a:t>faut</a:t>
            </a:r>
            <a:r>
              <a:rPr spc="620" dirty="0">
                <a:solidFill>
                  <a:prstClr val="black"/>
                </a:solidFill>
                <a:latin typeface="Verdana"/>
                <a:cs typeface="Verdana"/>
              </a:rPr>
              <a:t> </a:t>
            </a:r>
            <a:r>
              <a:rPr spc="-5" dirty="0">
                <a:solidFill>
                  <a:prstClr val="black"/>
                </a:solidFill>
                <a:latin typeface="Verdana"/>
                <a:cs typeface="Verdana"/>
              </a:rPr>
              <a:t>établir</a:t>
            </a:r>
            <a:r>
              <a:rPr spc="625" dirty="0">
                <a:solidFill>
                  <a:prstClr val="black"/>
                </a:solidFill>
                <a:latin typeface="Verdana"/>
                <a:cs typeface="Verdana"/>
              </a:rPr>
              <a:t> </a:t>
            </a:r>
            <a:r>
              <a:rPr spc="-5" dirty="0">
                <a:solidFill>
                  <a:prstClr val="black"/>
                </a:solidFill>
                <a:latin typeface="Verdana"/>
                <a:cs typeface="Verdana"/>
              </a:rPr>
              <a:t>la </a:t>
            </a:r>
            <a:r>
              <a:rPr dirty="0">
                <a:solidFill>
                  <a:prstClr val="black"/>
                </a:solidFill>
                <a:latin typeface="Verdana"/>
                <a:cs typeface="Verdana"/>
              </a:rPr>
              <a:t> numérotation</a:t>
            </a:r>
            <a:r>
              <a:rPr spc="-25" dirty="0">
                <a:solidFill>
                  <a:prstClr val="black"/>
                </a:solidFill>
                <a:latin typeface="Verdana"/>
                <a:cs typeface="Verdana"/>
              </a:rPr>
              <a:t> </a:t>
            </a:r>
            <a:r>
              <a:rPr spc="-5" dirty="0">
                <a:solidFill>
                  <a:prstClr val="black"/>
                </a:solidFill>
                <a:latin typeface="Verdana"/>
                <a:cs typeface="Verdana"/>
              </a:rPr>
              <a:t>qu'au dernier</a:t>
            </a:r>
            <a:r>
              <a:rPr spc="10" dirty="0">
                <a:solidFill>
                  <a:prstClr val="black"/>
                </a:solidFill>
                <a:latin typeface="Verdana"/>
                <a:cs typeface="Verdana"/>
              </a:rPr>
              <a:t> </a:t>
            </a:r>
            <a:r>
              <a:rPr spc="-5" dirty="0">
                <a:solidFill>
                  <a:prstClr val="black"/>
                </a:solidFill>
                <a:latin typeface="Verdana"/>
                <a:cs typeface="Verdana"/>
              </a:rPr>
              <a:t>moment.</a:t>
            </a:r>
            <a:endParaRPr>
              <a:solidFill>
                <a:prstClr val="black"/>
              </a:solidFill>
              <a:latin typeface="Verdana"/>
              <a:cs typeface="Verdana"/>
            </a:endParaRPr>
          </a:p>
        </p:txBody>
      </p:sp>
    </p:spTree>
    <p:extLst>
      <p:ext uri="{BB962C8B-B14F-4D97-AF65-F5344CB8AC3E}">
        <p14:creationId xmlns:p14="http://schemas.microsoft.com/office/powerpoint/2010/main" val="31947079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26995" y="246633"/>
            <a:ext cx="7901940" cy="330835"/>
          </a:xfrm>
          <a:prstGeom prst="rect">
            <a:avLst/>
          </a:prstGeom>
        </p:spPr>
        <p:txBody>
          <a:bodyPr vert="horz" wrap="square" lIns="0" tIns="12700" rIns="0" bIns="0" rtlCol="0">
            <a:spAutoFit/>
          </a:bodyPr>
          <a:lstStyle/>
          <a:p>
            <a:pPr marL="12700">
              <a:lnSpc>
                <a:spcPct val="100000"/>
              </a:lnSpc>
              <a:spcBef>
                <a:spcPts val="100"/>
              </a:spcBef>
              <a:tabLst>
                <a:tab pos="2287270" algn="l"/>
              </a:tabLst>
            </a:pPr>
            <a:r>
              <a:rPr i="0" u="heavy" dirty="0">
                <a:uFill>
                  <a:solidFill>
                    <a:srgbClr val="FFFFFF"/>
                  </a:solidFill>
                </a:uFill>
                <a:latin typeface="Verdana"/>
                <a:cs typeface="Verdana"/>
              </a:rPr>
              <a:t>CHAPITRE</a:t>
            </a:r>
            <a:r>
              <a:rPr i="0" u="heavy" spc="-10" dirty="0">
                <a:uFill>
                  <a:solidFill>
                    <a:srgbClr val="FFFFFF"/>
                  </a:solidFill>
                </a:uFill>
                <a:latin typeface="Verdana"/>
                <a:cs typeface="Verdana"/>
              </a:rPr>
              <a:t> </a:t>
            </a:r>
            <a:r>
              <a:rPr i="0" u="heavy" dirty="0">
                <a:uFill>
                  <a:solidFill>
                    <a:srgbClr val="FFFFFF"/>
                  </a:solidFill>
                </a:uFill>
                <a:latin typeface="Verdana"/>
                <a:cs typeface="Verdana"/>
              </a:rPr>
              <a:t>05</a:t>
            </a:r>
            <a:r>
              <a:rPr i="0" u="heavy" spc="-25" dirty="0">
                <a:uFill>
                  <a:solidFill>
                    <a:srgbClr val="FFFFFF"/>
                  </a:solidFill>
                </a:uFill>
                <a:latin typeface="Verdana"/>
                <a:cs typeface="Verdana"/>
              </a:rPr>
              <a:t> </a:t>
            </a:r>
            <a:r>
              <a:rPr i="0" u="heavy" dirty="0">
                <a:uFill>
                  <a:solidFill>
                    <a:srgbClr val="FFFFFF"/>
                  </a:solidFill>
                </a:uFill>
                <a:latin typeface="Verdana"/>
                <a:cs typeface="Verdana"/>
              </a:rPr>
              <a:t>:	</a:t>
            </a:r>
            <a:r>
              <a:rPr dirty="0"/>
              <a:t>PRÉSENTATION</a:t>
            </a:r>
            <a:r>
              <a:rPr spc="-40" dirty="0"/>
              <a:t> </a:t>
            </a:r>
            <a:r>
              <a:rPr dirty="0"/>
              <a:t>DE</a:t>
            </a:r>
            <a:r>
              <a:rPr spc="-60" dirty="0"/>
              <a:t> </a:t>
            </a:r>
            <a:r>
              <a:rPr dirty="0"/>
              <a:t>LA</a:t>
            </a:r>
            <a:r>
              <a:rPr spc="-30" dirty="0"/>
              <a:t> </a:t>
            </a:r>
            <a:r>
              <a:rPr dirty="0"/>
              <a:t>BIBLIOGRAPHIE</a:t>
            </a:r>
          </a:p>
        </p:txBody>
      </p:sp>
      <p:grpSp>
        <p:nvGrpSpPr>
          <p:cNvPr id="3" name="object 3"/>
          <p:cNvGrpSpPr/>
          <p:nvPr/>
        </p:nvGrpSpPr>
        <p:grpSpPr>
          <a:xfrm>
            <a:off x="112919" y="1575816"/>
            <a:ext cx="11926570" cy="705485"/>
            <a:chOff x="112919" y="1575816"/>
            <a:chExt cx="11926570" cy="705485"/>
          </a:xfrm>
        </p:grpSpPr>
        <p:sp>
          <p:nvSpPr>
            <p:cNvPr id="4" name="object 4"/>
            <p:cNvSpPr/>
            <p:nvPr/>
          </p:nvSpPr>
          <p:spPr>
            <a:xfrm>
              <a:off x="119269" y="1582191"/>
              <a:ext cx="11913870" cy="680085"/>
            </a:xfrm>
            <a:custGeom>
              <a:avLst/>
              <a:gdLst/>
              <a:ahLst/>
              <a:cxnLst/>
              <a:rect l="l" t="t" r="r" b="b"/>
              <a:pathLst>
                <a:path w="11913870" h="680085">
                  <a:moveTo>
                    <a:pt x="11913743" y="0"/>
                  </a:moveTo>
                  <a:lnTo>
                    <a:pt x="0" y="0"/>
                  </a:lnTo>
                  <a:lnTo>
                    <a:pt x="0" y="679805"/>
                  </a:lnTo>
                  <a:lnTo>
                    <a:pt x="11913743" y="679805"/>
                  </a:lnTo>
                  <a:lnTo>
                    <a:pt x="11913743" y="0"/>
                  </a:lnTo>
                  <a:close/>
                </a:path>
              </a:pathLst>
            </a:custGeom>
            <a:solidFill>
              <a:srgbClr val="DAE2F3"/>
            </a:solidFill>
          </p:spPr>
          <p:txBody>
            <a:bodyPr wrap="square" lIns="0" tIns="0" rIns="0" bIns="0" rtlCol="0"/>
            <a:lstStyle/>
            <a:p>
              <a:endParaRPr>
                <a:solidFill>
                  <a:prstClr val="black"/>
                </a:solidFill>
              </a:endParaRPr>
            </a:p>
          </p:txBody>
        </p:sp>
        <p:sp>
          <p:nvSpPr>
            <p:cNvPr id="5" name="object 5"/>
            <p:cNvSpPr/>
            <p:nvPr/>
          </p:nvSpPr>
          <p:spPr>
            <a:xfrm>
              <a:off x="119269" y="1575816"/>
              <a:ext cx="11913870" cy="705485"/>
            </a:xfrm>
            <a:custGeom>
              <a:avLst/>
              <a:gdLst/>
              <a:ahLst/>
              <a:cxnLst/>
              <a:rect l="l" t="t" r="r" b="b"/>
              <a:pathLst>
                <a:path w="11913870" h="705485">
                  <a:moveTo>
                    <a:pt x="0" y="0"/>
                  </a:moveTo>
                  <a:lnTo>
                    <a:pt x="0" y="705231"/>
                  </a:lnTo>
                </a:path>
                <a:path w="11913870" h="705485">
                  <a:moveTo>
                    <a:pt x="11913726" y="0"/>
                  </a:moveTo>
                  <a:lnTo>
                    <a:pt x="11913726" y="705231"/>
                  </a:lnTo>
                </a:path>
              </a:pathLst>
            </a:custGeom>
            <a:ln w="12700">
              <a:solidFill>
                <a:srgbClr val="FFFFFF"/>
              </a:solidFill>
            </a:ln>
          </p:spPr>
          <p:txBody>
            <a:bodyPr wrap="square" lIns="0" tIns="0" rIns="0" bIns="0" rtlCol="0"/>
            <a:lstStyle/>
            <a:p>
              <a:endParaRPr>
                <a:solidFill>
                  <a:prstClr val="black"/>
                </a:solidFill>
              </a:endParaRPr>
            </a:p>
          </p:txBody>
        </p:sp>
        <p:sp>
          <p:nvSpPr>
            <p:cNvPr id="6" name="object 6"/>
            <p:cNvSpPr/>
            <p:nvPr/>
          </p:nvSpPr>
          <p:spPr>
            <a:xfrm>
              <a:off x="112919" y="1575816"/>
              <a:ext cx="11926570" cy="12700"/>
            </a:xfrm>
            <a:custGeom>
              <a:avLst/>
              <a:gdLst/>
              <a:ahLst/>
              <a:cxnLst/>
              <a:rect l="l" t="t" r="r" b="b"/>
              <a:pathLst>
                <a:path w="11926570" h="12700">
                  <a:moveTo>
                    <a:pt x="0" y="12700"/>
                  </a:moveTo>
                  <a:lnTo>
                    <a:pt x="11926426" y="12700"/>
                  </a:lnTo>
                  <a:lnTo>
                    <a:pt x="11926426" y="0"/>
                  </a:lnTo>
                  <a:lnTo>
                    <a:pt x="0" y="0"/>
                  </a:lnTo>
                  <a:lnTo>
                    <a:pt x="0" y="12700"/>
                  </a:lnTo>
                  <a:close/>
                </a:path>
              </a:pathLst>
            </a:custGeom>
            <a:solidFill>
              <a:srgbClr val="FFFFFF"/>
            </a:solidFill>
          </p:spPr>
          <p:txBody>
            <a:bodyPr wrap="square" lIns="0" tIns="0" rIns="0" bIns="0" rtlCol="0"/>
            <a:lstStyle/>
            <a:p>
              <a:endParaRPr>
                <a:solidFill>
                  <a:prstClr val="black"/>
                </a:solidFill>
              </a:endParaRPr>
            </a:p>
          </p:txBody>
        </p:sp>
        <p:sp>
          <p:nvSpPr>
            <p:cNvPr id="7" name="object 7"/>
            <p:cNvSpPr/>
            <p:nvPr/>
          </p:nvSpPr>
          <p:spPr>
            <a:xfrm>
              <a:off x="112919" y="2261997"/>
              <a:ext cx="11926570" cy="0"/>
            </a:xfrm>
            <a:custGeom>
              <a:avLst/>
              <a:gdLst/>
              <a:ahLst/>
              <a:cxnLst/>
              <a:rect l="l" t="t" r="r" b="b"/>
              <a:pathLst>
                <a:path w="11926570">
                  <a:moveTo>
                    <a:pt x="0" y="0"/>
                  </a:moveTo>
                  <a:lnTo>
                    <a:pt x="11926426" y="0"/>
                  </a:lnTo>
                </a:path>
              </a:pathLst>
            </a:custGeom>
            <a:ln w="38100">
              <a:solidFill>
                <a:srgbClr val="FFFFFF"/>
              </a:solidFill>
            </a:ln>
          </p:spPr>
          <p:txBody>
            <a:bodyPr wrap="square" lIns="0" tIns="0" rIns="0" bIns="0" rtlCol="0"/>
            <a:lstStyle/>
            <a:p>
              <a:endParaRPr>
                <a:solidFill>
                  <a:prstClr val="black"/>
                </a:solidFill>
              </a:endParaRPr>
            </a:p>
          </p:txBody>
        </p:sp>
      </p:grpSp>
      <p:sp>
        <p:nvSpPr>
          <p:cNvPr id="8" name="object 8"/>
          <p:cNvSpPr txBox="1"/>
          <p:nvPr/>
        </p:nvSpPr>
        <p:spPr>
          <a:xfrm>
            <a:off x="125619" y="674370"/>
            <a:ext cx="11901170" cy="4473575"/>
          </a:xfrm>
          <a:prstGeom prst="rect">
            <a:avLst/>
          </a:prstGeom>
        </p:spPr>
        <p:txBody>
          <a:bodyPr vert="horz" wrap="square" lIns="0" tIns="12700" rIns="0" bIns="0" rtlCol="0">
            <a:spAutoFit/>
          </a:bodyPr>
          <a:lstStyle/>
          <a:p>
            <a:pPr marL="542290">
              <a:spcBef>
                <a:spcPts val="100"/>
              </a:spcBef>
            </a:pPr>
            <a:r>
              <a:rPr b="1" dirty="0">
                <a:solidFill>
                  <a:srgbClr val="0000FF"/>
                </a:solidFill>
                <a:latin typeface="Verdana"/>
                <a:cs typeface="Verdana"/>
              </a:rPr>
              <a:t>5.2.</a:t>
            </a:r>
            <a:r>
              <a:rPr b="1" spc="-35" dirty="0">
                <a:solidFill>
                  <a:srgbClr val="0000FF"/>
                </a:solidFill>
                <a:latin typeface="Verdana"/>
                <a:cs typeface="Verdana"/>
              </a:rPr>
              <a:t> </a:t>
            </a:r>
            <a:r>
              <a:rPr b="1" spc="-5" dirty="0">
                <a:solidFill>
                  <a:srgbClr val="0000FF"/>
                </a:solidFill>
                <a:latin typeface="Verdana"/>
                <a:cs typeface="Verdana"/>
              </a:rPr>
              <a:t>Présentation</a:t>
            </a:r>
            <a:r>
              <a:rPr b="1" spc="5" dirty="0">
                <a:solidFill>
                  <a:srgbClr val="0000FF"/>
                </a:solidFill>
                <a:latin typeface="Verdana"/>
                <a:cs typeface="Verdana"/>
              </a:rPr>
              <a:t> </a:t>
            </a:r>
            <a:r>
              <a:rPr b="1" dirty="0">
                <a:solidFill>
                  <a:srgbClr val="0000FF"/>
                </a:solidFill>
                <a:latin typeface="Verdana"/>
                <a:cs typeface="Verdana"/>
              </a:rPr>
              <a:t>des</a:t>
            </a:r>
            <a:r>
              <a:rPr b="1" spc="-15" dirty="0">
                <a:solidFill>
                  <a:srgbClr val="0000FF"/>
                </a:solidFill>
                <a:latin typeface="Verdana"/>
                <a:cs typeface="Verdana"/>
              </a:rPr>
              <a:t> </a:t>
            </a:r>
            <a:r>
              <a:rPr b="1" spc="-5" dirty="0">
                <a:solidFill>
                  <a:srgbClr val="0000FF"/>
                </a:solidFill>
                <a:latin typeface="Verdana"/>
                <a:cs typeface="Verdana"/>
              </a:rPr>
              <a:t>documents</a:t>
            </a:r>
            <a:endParaRPr>
              <a:solidFill>
                <a:prstClr val="black"/>
              </a:solidFill>
              <a:latin typeface="Verdana"/>
              <a:cs typeface="Verdana"/>
            </a:endParaRPr>
          </a:p>
          <a:p>
            <a:pPr marL="196215" indent="-112395">
              <a:spcBef>
                <a:spcPts val="1655"/>
              </a:spcBef>
              <a:buSzPct val="93750"/>
              <a:buFont typeface="Verdana"/>
              <a:buChar char="•"/>
              <a:tabLst>
                <a:tab pos="196850" algn="l"/>
              </a:tabLst>
            </a:pPr>
            <a:r>
              <a:rPr sz="1600" b="1" spc="-5" dirty="0">
                <a:solidFill>
                  <a:prstClr val="black"/>
                </a:solidFill>
                <a:latin typeface="Verdana"/>
                <a:cs typeface="Verdana"/>
              </a:rPr>
              <a:t>Un</a:t>
            </a:r>
            <a:r>
              <a:rPr sz="1600" b="1" spc="5" dirty="0">
                <a:solidFill>
                  <a:prstClr val="black"/>
                </a:solidFill>
                <a:latin typeface="Verdana"/>
                <a:cs typeface="Verdana"/>
              </a:rPr>
              <a:t> </a:t>
            </a:r>
            <a:r>
              <a:rPr sz="1600" b="1" spc="-10" dirty="0">
                <a:solidFill>
                  <a:prstClr val="black"/>
                </a:solidFill>
                <a:latin typeface="Verdana"/>
                <a:cs typeface="Verdana"/>
              </a:rPr>
              <a:t>ouvrage,</a:t>
            </a:r>
            <a:r>
              <a:rPr sz="1600" b="1" spc="40" dirty="0">
                <a:solidFill>
                  <a:prstClr val="black"/>
                </a:solidFill>
                <a:latin typeface="Verdana"/>
                <a:cs typeface="Verdana"/>
              </a:rPr>
              <a:t> </a:t>
            </a:r>
            <a:r>
              <a:rPr sz="1600" b="1" spc="-10" dirty="0">
                <a:solidFill>
                  <a:prstClr val="black"/>
                </a:solidFill>
                <a:latin typeface="Verdana"/>
                <a:cs typeface="Verdana"/>
              </a:rPr>
              <a:t>Rapport,</a:t>
            </a:r>
            <a:r>
              <a:rPr sz="1600" b="1" spc="50" dirty="0">
                <a:solidFill>
                  <a:prstClr val="black"/>
                </a:solidFill>
                <a:latin typeface="Verdana"/>
                <a:cs typeface="Verdana"/>
              </a:rPr>
              <a:t> </a:t>
            </a:r>
            <a:r>
              <a:rPr sz="1600" b="1" spc="-10" dirty="0">
                <a:solidFill>
                  <a:prstClr val="black"/>
                </a:solidFill>
                <a:latin typeface="Verdana"/>
                <a:cs typeface="Verdana"/>
              </a:rPr>
              <a:t>Expertise,</a:t>
            </a:r>
            <a:r>
              <a:rPr sz="1600" b="1" spc="45" dirty="0">
                <a:solidFill>
                  <a:prstClr val="black"/>
                </a:solidFill>
                <a:latin typeface="Verdana"/>
                <a:cs typeface="Verdana"/>
              </a:rPr>
              <a:t> </a:t>
            </a:r>
            <a:r>
              <a:rPr sz="1600" b="1" spc="-10" dirty="0">
                <a:solidFill>
                  <a:prstClr val="black"/>
                </a:solidFill>
                <a:latin typeface="Verdana"/>
                <a:cs typeface="Verdana"/>
              </a:rPr>
              <a:t>Working</a:t>
            </a:r>
            <a:r>
              <a:rPr sz="1600" b="1" spc="50" dirty="0">
                <a:solidFill>
                  <a:prstClr val="black"/>
                </a:solidFill>
                <a:latin typeface="Verdana"/>
                <a:cs typeface="Verdana"/>
              </a:rPr>
              <a:t> </a:t>
            </a:r>
            <a:r>
              <a:rPr sz="1600" b="1" spc="-10" dirty="0">
                <a:solidFill>
                  <a:prstClr val="black"/>
                </a:solidFill>
                <a:latin typeface="Verdana"/>
                <a:cs typeface="Verdana"/>
              </a:rPr>
              <a:t>paper</a:t>
            </a:r>
            <a:endParaRPr sz="1600">
              <a:solidFill>
                <a:prstClr val="black"/>
              </a:solidFill>
              <a:latin typeface="Verdana"/>
              <a:cs typeface="Verdana"/>
            </a:endParaRPr>
          </a:p>
          <a:p>
            <a:pPr marL="61594" marR="53975" algn="just">
              <a:lnSpc>
                <a:spcPct val="114999"/>
              </a:lnSpc>
              <a:spcBef>
                <a:spcPts val="1050"/>
              </a:spcBef>
            </a:pPr>
            <a:r>
              <a:rPr b="1" dirty="0">
                <a:solidFill>
                  <a:srgbClr val="0000FF"/>
                </a:solidFill>
                <a:latin typeface="Verdana"/>
                <a:cs typeface="Verdana"/>
              </a:rPr>
              <a:t>Nom. Prénom. </a:t>
            </a:r>
            <a:r>
              <a:rPr b="1" spc="-5" dirty="0">
                <a:solidFill>
                  <a:srgbClr val="0000FF"/>
                </a:solidFill>
                <a:latin typeface="Verdana"/>
                <a:cs typeface="Verdana"/>
              </a:rPr>
              <a:t>(Année). </a:t>
            </a:r>
            <a:r>
              <a:rPr b="1" dirty="0">
                <a:solidFill>
                  <a:srgbClr val="0000FF"/>
                </a:solidFill>
                <a:latin typeface="Verdana"/>
                <a:cs typeface="Verdana"/>
              </a:rPr>
              <a:t>Le </a:t>
            </a:r>
            <a:r>
              <a:rPr b="1" spc="-5" dirty="0">
                <a:solidFill>
                  <a:srgbClr val="0000FF"/>
                </a:solidFill>
                <a:latin typeface="Verdana"/>
                <a:cs typeface="Verdana"/>
              </a:rPr>
              <a:t>Titre </a:t>
            </a:r>
            <a:r>
              <a:rPr b="1" dirty="0">
                <a:solidFill>
                  <a:srgbClr val="0000FF"/>
                </a:solidFill>
                <a:latin typeface="Verdana"/>
                <a:cs typeface="Verdana"/>
              </a:rPr>
              <a:t>en </a:t>
            </a:r>
            <a:r>
              <a:rPr b="1" spc="-5" dirty="0">
                <a:solidFill>
                  <a:srgbClr val="0000FF"/>
                </a:solidFill>
                <a:latin typeface="Verdana"/>
                <a:cs typeface="Verdana"/>
              </a:rPr>
              <a:t>italique. Ville </a:t>
            </a:r>
            <a:r>
              <a:rPr b="1" dirty="0">
                <a:solidFill>
                  <a:srgbClr val="0000FF"/>
                </a:solidFill>
                <a:latin typeface="Verdana"/>
                <a:cs typeface="Verdana"/>
              </a:rPr>
              <a:t>de l’éditeur </a:t>
            </a:r>
            <a:r>
              <a:rPr b="1" spc="-5" dirty="0">
                <a:solidFill>
                  <a:srgbClr val="0000FF"/>
                </a:solidFill>
                <a:latin typeface="Verdana"/>
                <a:cs typeface="Verdana"/>
              </a:rPr>
              <a:t>(pays) </a:t>
            </a:r>
            <a:r>
              <a:rPr b="1" dirty="0">
                <a:solidFill>
                  <a:srgbClr val="0000FF"/>
                </a:solidFill>
                <a:latin typeface="Verdana"/>
                <a:cs typeface="Verdana"/>
              </a:rPr>
              <a:t>: </a:t>
            </a:r>
            <a:r>
              <a:rPr b="1" spc="-5" dirty="0">
                <a:solidFill>
                  <a:srgbClr val="0000FF"/>
                </a:solidFill>
                <a:latin typeface="Verdana"/>
                <a:cs typeface="Verdana"/>
              </a:rPr>
              <a:t>Editeur. </a:t>
            </a:r>
            <a:r>
              <a:rPr b="1" dirty="0">
                <a:solidFill>
                  <a:srgbClr val="0000FF"/>
                </a:solidFill>
                <a:latin typeface="Verdana"/>
                <a:cs typeface="Verdana"/>
              </a:rPr>
              <a:t>Nombre de </a:t>
            </a:r>
            <a:r>
              <a:rPr b="1" spc="5" dirty="0">
                <a:solidFill>
                  <a:srgbClr val="0000FF"/>
                </a:solidFill>
                <a:latin typeface="Verdana"/>
                <a:cs typeface="Verdana"/>
              </a:rPr>
              <a:t> </a:t>
            </a:r>
            <a:r>
              <a:rPr b="1" spc="-5" dirty="0">
                <a:solidFill>
                  <a:srgbClr val="0000FF"/>
                </a:solidFill>
                <a:latin typeface="Verdana"/>
                <a:cs typeface="Verdana"/>
              </a:rPr>
              <a:t>page</a:t>
            </a:r>
            <a:r>
              <a:rPr b="1" spc="5" dirty="0">
                <a:solidFill>
                  <a:srgbClr val="0000FF"/>
                </a:solidFill>
                <a:latin typeface="Verdana"/>
                <a:cs typeface="Verdana"/>
              </a:rPr>
              <a:t> </a:t>
            </a:r>
            <a:r>
              <a:rPr b="1" dirty="0">
                <a:solidFill>
                  <a:srgbClr val="0000FF"/>
                </a:solidFill>
                <a:latin typeface="Verdana"/>
                <a:cs typeface="Verdana"/>
              </a:rPr>
              <a:t>p.</a:t>
            </a:r>
            <a:r>
              <a:rPr b="1" spc="5" dirty="0">
                <a:solidFill>
                  <a:srgbClr val="0000FF"/>
                </a:solidFill>
                <a:latin typeface="Verdana"/>
                <a:cs typeface="Verdana"/>
              </a:rPr>
              <a:t> </a:t>
            </a:r>
            <a:r>
              <a:rPr b="1" spc="-5" dirty="0">
                <a:solidFill>
                  <a:srgbClr val="0000FF"/>
                </a:solidFill>
                <a:latin typeface="Verdana"/>
                <a:cs typeface="Verdana"/>
              </a:rPr>
              <a:t>(Collection,</a:t>
            </a:r>
            <a:r>
              <a:rPr b="1" spc="5" dirty="0">
                <a:solidFill>
                  <a:srgbClr val="0000FF"/>
                </a:solidFill>
                <a:latin typeface="Verdana"/>
                <a:cs typeface="Verdana"/>
              </a:rPr>
              <a:t> </a:t>
            </a:r>
            <a:r>
              <a:rPr b="1" dirty="0">
                <a:solidFill>
                  <a:srgbClr val="0000FF"/>
                </a:solidFill>
                <a:latin typeface="Verdana"/>
                <a:cs typeface="Verdana"/>
              </a:rPr>
              <a:t>n.</a:t>
            </a:r>
            <a:r>
              <a:rPr b="1" spc="-10" dirty="0">
                <a:solidFill>
                  <a:srgbClr val="0000FF"/>
                </a:solidFill>
                <a:latin typeface="Verdana"/>
                <a:cs typeface="Verdana"/>
              </a:rPr>
              <a:t> </a:t>
            </a:r>
            <a:r>
              <a:rPr b="1" dirty="0">
                <a:solidFill>
                  <a:srgbClr val="0000FF"/>
                </a:solidFill>
                <a:latin typeface="Verdana"/>
                <a:cs typeface="Verdana"/>
              </a:rPr>
              <a:t>Numéro</a:t>
            </a:r>
            <a:r>
              <a:rPr b="1" spc="5" dirty="0">
                <a:solidFill>
                  <a:srgbClr val="0000FF"/>
                </a:solidFill>
                <a:latin typeface="Verdana"/>
                <a:cs typeface="Verdana"/>
              </a:rPr>
              <a:t> </a:t>
            </a:r>
            <a:r>
              <a:rPr b="1" spc="-5" dirty="0">
                <a:solidFill>
                  <a:srgbClr val="0000FF"/>
                </a:solidFill>
                <a:latin typeface="Verdana"/>
                <a:cs typeface="Verdana"/>
              </a:rPr>
              <a:t>dans </a:t>
            </a:r>
            <a:r>
              <a:rPr b="1" dirty="0">
                <a:solidFill>
                  <a:srgbClr val="0000FF"/>
                </a:solidFill>
                <a:latin typeface="Verdana"/>
                <a:cs typeface="Verdana"/>
              </a:rPr>
              <a:t>a</a:t>
            </a:r>
            <a:r>
              <a:rPr b="1" spc="-10" dirty="0">
                <a:solidFill>
                  <a:srgbClr val="0000FF"/>
                </a:solidFill>
                <a:latin typeface="Verdana"/>
                <a:cs typeface="Verdana"/>
              </a:rPr>
              <a:t> </a:t>
            </a:r>
            <a:r>
              <a:rPr b="1" spc="-5" dirty="0">
                <a:solidFill>
                  <a:srgbClr val="0000FF"/>
                </a:solidFill>
                <a:latin typeface="Verdana"/>
                <a:cs typeface="Verdana"/>
              </a:rPr>
              <a:t>collection)</a:t>
            </a:r>
            <a:r>
              <a:rPr b="1" spc="30" dirty="0">
                <a:solidFill>
                  <a:srgbClr val="0000FF"/>
                </a:solidFill>
                <a:latin typeface="Verdana"/>
                <a:cs typeface="Verdana"/>
              </a:rPr>
              <a:t> </a:t>
            </a:r>
            <a:r>
              <a:rPr b="1" dirty="0">
                <a:solidFill>
                  <a:srgbClr val="0000FF"/>
                </a:solidFill>
                <a:latin typeface="Verdana"/>
                <a:cs typeface="Verdana"/>
              </a:rPr>
              <a:t>DOI</a:t>
            </a:r>
            <a:r>
              <a:rPr b="1" spc="-15" dirty="0">
                <a:solidFill>
                  <a:srgbClr val="0000FF"/>
                </a:solidFill>
                <a:latin typeface="Verdana"/>
                <a:cs typeface="Verdana"/>
              </a:rPr>
              <a:t> </a:t>
            </a:r>
            <a:r>
              <a:rPr b="1" dirty="0">
                <a:solidFill>
                  <a:srgbClr val="0000FF"/>
                </a:solidFill>
                <a:latin typeface="Verdana"/>
                <a:cs typeface="Verdana"/>
              </a:rPr>
              <a:t>ou</a:t>
            </a:r>
            <a:r>
              <a:rPr b="1" spc="15" dirty="0">
                <a:solidFill>
                  <a:srgbClr val="0000FF"/>
                </a:solidFill>
                <a:latin typeface="Verdana"/>
                <a:cs typeface="Verdana"/>
              </a:rPr>
              <a:t> </a:t>
            </a:r>
            <a:r>
              <a:rPr b="1" dirty="0">
                <a:solidFill>
                  <a:srgbClr val="0000FF"/>
                </a:solidFill>
                <a:latin typeface="Verdana"/>
                <a:cs typeface="Verdana"/>
              </a:rPr>
              <a:t>URL </a:t>
            </a:r>
            <a:r>
              <a:rPr b="1" spc="-5" dirty="0">
                <a:solidFill>
                  <a:srgbClr val="0000FF"/>
                </a:solidFill>
                <a:latin typeface="Verdana"/>
                <a:cs typeface="Verdana"/>
              </a:rPr>
              <a:t>(si</a:t>
            </a:r>
            <a:r>
              <a:rPr b="1" spc="-20" dirty="0">
                <a:solidFill>
                  <a:srgbClr val="0000FF"/>
                </a:solidFill>
                <a:latin typeface="Verdana"/>
                <a:cs typeface="Verdana"/>
              </a:rPr>
              <a:t> </a:t>
            </a:r>
            <a:r>
              <a:rPr b="1" spc="-5" dirty="0">
                <a:solidFill>
                  <a:srgbClr val="0000FF"/>
                </a:solidFill>
                <a:latin typeface="Verdana"/>
                <a:cs typeface="Verdana"/>
              </a:rPr>
              <a:t>accessible</a:t>
            </a:r>
            <a:r>
              <a:rPr b="1" spc="15" dirty="0">
                <a:solidFill>
                  <a:srgbClr val="0000FF"/>
                </a:solidFill>
                <a:latin typeface="Verdana"/>
                <a:cs typeface="Verdana"/>
              </a:rPr>
              <a:t> </a:t>
            </a:r>
            <a:r>
              <a:rPr b="1" dirty="0">
                <a:solidFill>
                  <a:srgbClr val="0000FF"/>
                </a:solidFill>
                <a:latin typeface="Verdana"/>
                <a:cs typeface="Verdana"/>
              </a:rPr>
              <a:t>en</a:t>
            </a:r>
            <a:r>
              <a:rPr b="1" spc="-5" dirty="0">
                <a:solidFill>
                  <a:srgbClr val="0000FF"/>
                </a:solidFill>
                <a:latin typeface="Verdana"/>
                <a:cs typeface="Verdana"/>
              </a:rPr>
              <a:t> ligne).</a:t>
            </a:r>
            <a:endParaRPr>
              <a:solidFill>
                <a:prstClr val="black"/>
              </a:solidFill>
              <a:latin typeface="Verdana"/>
              <a:cs typeface="Verdana"/>
            </a:endParaRPr>
          </a:p>
          <a:p>
            <a:pPr>
              <a:spcBef>
                <a:spcPts val="45"/>
              </a:spcBef>
            </a:pPr>
            <a:endParaRPr sz="2250">
              <a:solidFill>
                <a:prstClr val="black"/>
              </a:solidFill>
              <a:latin typeface="Verdana"/>
              <a:cs typeface="Verdana"/>
            </a:endParaRPr>
          </a:p>
          <a:p>
            <a:pPr marL="104775" algn="just"/>
            <a:r>
              <a:rPr u="heavy" spc="-5" dirty="0">
                <a:solidFill>
                  <a:prstClr val="black"/>
                </a:solidFill>
                <a:uFill>
                  <a:solidFill>
                    <a:srgbClr val="000000"/>
                  </a:solidFill>
                </a:uFill>
                <a:latin typeface="Verdana"/>
                <a:cs typeface="Verdana"/>
              </a:rPr>
              <a:t>Exemple d’un document</a:t>
            </a:r>
            <a:r>
              <a:rPr u="heavy" spc="5" dirty="0">
                <a:solidFill>
                  <a:prstClr val="black"/>
                </a:solidFill>
                <a:uFill>
                  <a:solidFill>
                    <a:srgbClr val="000000"/>
                  </a:solidFill>
                </a:uFill>
                <a:latin typeface="Verdana"/>
                <a:cs typeface="Verdana"/>
              </a:rPr>
              <a:t> </a:t>
            </a:r>
            <a:r>
              <a:rPr u="heavy" spc="-5" dirty="0">
                <a:solidFill>
                  <a:prstClr val="black"/>
                </a:solidFill>
                <a:uFill>
                  <a:solidFill>
                    <a:srgbClr val="000000"/>
                  </a:solidFill>
                </a:uFill>
                <a:latin typeface="Verdana"/>
                <a:cs typeface="Verdana"/>
              </a:rPr>
              <a:t>éditer</a:t>
            </a:r>
            <a:r>
              <a:rPr u="heavy" spc="10" dirty="0">
                <a:solidFill>
                  <a:prstClr val="black"/>
                </a:solidFill>
                <a:uFill>
                  <a:solidFill>
                    <a:srgbClr val="000000"/>
                  </a:solidFill>
                </a:uFill>
                <a:latin typeface="Verdana"/>
                <a:cs typeface="Verdana"/>
              </a:rPr>
              <a:t> </a:t>
            </a:r>
            <a:r>
              <a:rPr u="heavy" dirty="0">
                <a:solidFill>
                  <a:prstClr val="black"/>
                </a:solidFill>
                <a:uFill>
                  <a:solidFill>
                    <a:srgbClr val="000000"/>
                  </a:solidFill>
                </a:uFill>
                <a:latin typeface="Verdana"/>
                <a:cs typeface="Verdana"/>
              </a:rPr>
              <a:t>:</a:t>
            </a:r>
            <a:endParaRPr>
              <a:solidFill>
                <a:prstClr val="black"/>
              </a:solidFill>
              <a:latin typeface="Verdana"/>
              <a:cs typeface="Verdana"/>
            </a:endParaRPr>
          </a:p>
          <a:p>
            <a:pPr marL="333375" algn="just">
              <a:spcBef>
                <a:spcPts val="505"/>
              </a:spcBef>
            </a:pPr>
            <a:r>
              <a:rPr dirty="0">
                <a:solidFill>
                  <a:prstClr val="black"/>
                </a:solidFill>
                <a:latin typeface="Verdana"/>
                <a:cs typeface="Verdana"/>
              </a:rPr>
              <a:t>Darpy</a:t>
            </a:r>
            <a:r>
              <a:rPr spc="140" dirty="0">
                <a:solidFill>
                  <a:prstClr val="black"/>
                </a:solidFill>
                <a:latin typeface="Verdana"/>
                <a:cs typeface="Verdana"/>
              </a:rPr>
              <a:t> </a:t>
            </a:r>
            <a:r>
              <a:rPr spc="-60" dirty="0">
                <a:solidFill>
                  <a:prstClr val="black"/>
                </a:solidFill>
                <a:latin typeface="Verdana"/>
                <a:cs typeface="Verdana"/>
              </a:rPr>
              <a:t>D.,</a:t>
            </a:r>
            <a:r>
              <a:rPr spc="140" dirty="0">
                <a:solidFill>
                  <a:prstClr val="black"/>
                </a:solidFill>
                <a:latin typeface="Verdana"/>
                <a:cs typeface="Verdana"/>
              </a:rPr>
              <a:t> </a:t>
            </a:r>
            <a:r>
              <a:rPr spc="-20" dirty="0">
                <a:solidFill>
                  <a:prstClr val="black"/>
                </a:solidFill>
                <a:latin typeface="Verdana"/>
                <a:cs typeface="Verdana"/>
              </a:rPr>
              <a:t>Volle</a:t>
            </a:r>
            <a:r>
              <a:rPr spc="140" dirty="0">
                <a:solidFill>
                  <a:prstClr val="black"/>
                </a:solidFill>
                <a:latin typeface="Verdana"/>
                <a:cs typeface="Verdana"/>
              </a:rPr>
              <a:t> </a:t>
            </a:r>
            <a:r>
              <a:rPr spc="-135" dirty="0">
                <a:solidFill>
                  <a:prstClr val="black"/>
                </a:solidFill>
                <a:latin typeface="Verdana"/>
                <a:cs typeface="Verdana"/>
              </a:rPr>
              <a:t>P.</a:t>
            </a:r>
            <a:r>
              <a:rPr spc="150" dirty="0">
                <a:solidFill>
                  <a:prstClr val="black"/>
                </a:solidFill>
                <a:latin typeface="Verdana"/>
                <a:cs typeface="Verdana"/>
              </a:rPr>
              <a:t> </a:t>
            </a:r>
            <a:r>
              <a:rPr dirty="0">
                <a:solidFill>
                  <a:prstClr val="black"/>
                </a:solidFill>
                <a:latin typeface="Verdana"/>
                <a:cs typeface="Verdana"/>
              </a:rPr>
              <a:t>(2007).</a:t>
            </a:r>
            <a:r>
              <a:rPr spc="155" dirty="0">
                <a:solidFill>
                  <a:prstClr val="black"/>
                </a:solidFill>
                <a:latin typeface="Verdana"/>
                <a:cs typeface="Verdana"/>
              </a:rPr>
              <a:t> </a:t>
            </a:r>
            <a:r>
              <a:rPr i="1" spc="-5" dirty="0">
                <a:solidFill>
                  <a:prstClr val="black"/>
                </a:solidFill>
                <a:latin typeface="Verdana"/>
                <a:cs typeface="Verdana"/>
              </a:rPr>
              <a:t>Comportements</a:t>
            </a:r>
            <a:r>
              <a:rPr i="1" spc="150" dirty="0">
                <a:solidFill>
                  <a:prstClr val="black"/>
                </a:solidFill>
                <a:latin typeface="Verdana"/>
                <a:cs typeface="Verdana"/>
              </a:rPr>
              <a:t> </a:t>
            </a:r>
            <a:r>
              <a:rPr i="1" spc="-5" dirty="0">
                <a:solidFill>
                  <a:prstClr val="black"/>
                </a:solidFill>
                <a:latin typeface="Verdana"/>
                <a:cs typeface="Verdana"/>
              </a:rPr>
              <a:t>du</a:t>
            </a:r>
            <a:r>
              <a:rPr i="1" spc="145" dirty="0">
                <a:solidFill>
                  <a:prstClr val="black"/>
                </a:solidFill>
                <a:latin typeface="Verdana"/>
                <a:cs typeface="Verdana"/>
              </a:rPr>
              <a:t> </a:t>
            </a:r>
            <a:r>
              <a:rPr i="1" spc="-5" dirty="0">
                <a:solidFill>
                  <a:prstClr val="black"/>
                </a:solidFill>
                <a:latin typeface="Verdana"/>
                <a:cs typeface="Verdana"/>
              </a:rPr>
              <a:t>consommateur</a:t>
            </a:r>
            <a:r>
              <a:rPr i="1" spc="160" dirty="0">
                <a:solidFill>
                  <a:prstClr val="black"/>
                </a:solidFill>
                <a:latin typeface="Verdana"/>
                <a:cs typeface="Verdana"/>
              </a:rPr>
              <a:t> </a:t>
            </a:r>
            <a:r>
              <a:rPr i="1" dirty="0">
                <a:solidFill>
                  <a:prstClr val="black"/>
                </a:solidFill>
                <a:latin typeface="Verdana"/>
                <a:cs typeface="Verdana"/>
              </a:rPr>
              <a:t>:</a:t>
            </a:r>
            <a:r>
              <a:rPr i="1" spc="145" dirty="0">
                <a:solidFill>
                  <a:prstClr val="black"/>
                </a:solidFill>
                <a:latin typeface="Verdana"/>
                <a:cs typeface="Verdana"/>
              </a:rPr>
              <a:t> </a:t>
            </a:r>
            <a:r>
              <a:rPr i="1" spc="-5" dirty="0">
                <a:solidFill>
                  <a:prstClr val="black"/>
                </a:solidFill>
                <a:latin typeface="Verdana"/>
                <a:cs typeface="Verdana"/>
              </a:rPr>
              <a:t>concepts</a:t>
            </a:r>
            <a:r>
              <a:rPr i="1" spc="160" dirty="0">
                <a:solidFill>
                  <a:prstClr val="black"/>
                </a:solidFill>
                <a:latin typeface="Verdana"/>
                <a:cs typeface="Verdana"/>
              </a:rPr>
              <a:t> </a:t>
            </a:r>
            <a:r>
              <a:rPr i="1" dirty="0">
                <a:solidFill>
                  <a:prstClr val="black"/>
                </a:solidFill>
                <a:latin typeface="Verdana"/>
                <a:cs typeface="Verdana"/>
              </a:rPr>
              <a:t>et</a:t>
            </a:r>
            <a:r>
              <a:rPr i="1" spc="145" dirty="0">
                <a:solidFill>
                  <a:prstClr val="black"/>
                </a:solidFill>
                <a:latin typeface="Verdana"/>
                <a:cs typeface="Verdana"/>
              </a:rPr>
              <a:t> </a:t>
            </a:r>
            <a:r>
              <a:rPr i="1" dirty="0">
                <a:solidFill>
                  <a:prstClr val="black"/>
                </a:solidFill>
                <a:latin typeface="Verdana"/>
                <a:cs typeface="Verdana"/>
              </a:rPr>
              <a:t>outils.</a:t>
            </a:r>
            <a:r>
              <a:rPr i="1" spc="150" dirty="0">
                <a:solidFill>
                  <a:prstClr val="black"/>
                </a:solidFill>
                <a:latin typeface="Verdana"/>
                <a:cs typeface="Verdana"/>
              </a:rPr>
              <a:t> </a:t>
            </a:r>
            <a:r>
              <a:rPr spc="-10" dirty="0">
                <a:solidFill>
                  <a:prstClr val="black"/>
                </a:solidFill>
                <a:latin typeface="Verdana"/>
                <a:cs typeface="Verdana"/>
              </a:rPr>
              <a:t>Paris</a:t>
            </a:r>
            <a:r>
              <a:rPr spc="145" dirty="0">
                <a:solidFill>
                  <a:prstClr val="black"/>
                </a:solidFill>
                <a:latin typeface="Verdana"/>
                <a:cs typeface="Verdana"/>
              </a:rPr>
              <a:t> </a:t>
            </a:r>
            <a:r>
              <a:rPr spc="-10" dirty="0">
                <a:solidFill>
                  <a:prstClr val="black"/>
                </a:solidFill>
                <a:latin typeface="Verdana"/>
                <a:cs typeface="Verdana"/>
              </a:rPr>
              <a:t>(France)</a:t>
            </a:r>
            <a:r>
              <a:rPr spc="145" dirty="0">
                <a:solidFill>
                  <a:prstClr val="black"/>
                </a:solidFill>
                <a:latin typeface="Verdana"/>
                <a:cs typeface="Verdana"/>
              </a:rPr>
              <a:t> </a:t>
            </a:r>
            <a:r>
              <a:rPr dirty="0">
                <a:solidFill>
                  <a:prstClr val="black"/>
                </a:solidFill>
                <a:latin typeface="Verdana"/>
                <a:cs typeface="Verdana"/>
              </a:rPr>
              <a:t>:</a:t>
            </a:r>
            <a:endParaRPr>
              <a:solidFill>
                <a:prstClr val="black"/>
              </a:solidFill>
              <a:latin typeface="Verdana"/>
              <a:cs typeface="Verdana"/>
            </a:endParaRPr>
          </a:p>
          <a:p>
            <a:pPr marL="333375" algn="just">
              <a:spcBef>
                <a:spcPts val="325"/>
              </a:spcBef>
            </a:pPr>
            <a:r>
              <a:rPr spc="-5" dirty="0">
                <a:solidFill>
                  <a:prstClr val="black"/>
                </a:solidFill>
                <a:latin typeface="Verdana"/>
                <a:cs typeface="Verdana"/>
              </a:rPr>
              <a:t>Dunod.</a:t>
            </a:r>
            <a:r>
              <a:rPr spc="-10" dirty="0">
                <a:solidFill>
                  <a:prstClr val="black"/>
                </a:solidFill>
                <a:latin typeface="Verdana"/>
                <a:cs typeface="Verdana"/>
              </a:rPr>
              <a:t> 370</a:t>
            </a:r>
            <a:r>
              <a:rPr spc="15" dirty="0">
                <a:solidFill>
                  <a:prstClr val="black"/>
                </a:solidFill>
                <a:latin typeface="Verdana"/>
                <a:cs typeface="Verdana"/>
              </a:rPr>
              <a:t> </a:t>
            </a:r>
            <a:r>
              <a:rPr spc="-10" dirty="0">
                <a:solidFill>
                  <a:prstClr val="black"/>
                </a:solidFill>
                <a:latin typeface="Verdana"/>
                <a:cs typeface="Verdana"/>
              </a:rPr>
              <a:t>p.</a:t>
            </a:r>
            <a:r>
              <a:rPr dirty="0">
                <a:solidFill>
                  <a:prstClr val="black"/>
                </a:solidFill>
                <a:latin typeface="Verdana"/>
                <a:cs typeface="Verdana"/>
              </a:rPr>
              <a:t> </a:t>
            </a:r>
            <a:r>
              <a:rPr spc="-5" dirty="0">
                <a:solidFill>
                  <a:prstClr val="black"/>
                </a:solidFill>
                <a:latin typeface="Verdana"/>
                <a:cs typeface="Verdana"/>
              </a:rPr>
              <a:t>(Gestion</a:t>
            </a:r>
            <a:r>
              <a:rPr dirty="0">
                <a:solidFill>
                  <a:prstClr val="black"/>
                </a:solidFill>
                <a:latin typeface="Verdana"/>
                <a:cs typeface="Verdana"/>
              </a:rPr>
              <a:t> </a:t>
            </a:r>
            <a:r>
              <a:rPr spc="-5" dirty="0">
                <a:solidFill>
                  <a:prstClr val="black"/>
                </a:solidFill>
                <a:latin typeface="Verdana"/>
                <a:cs typeface="Verdana"/>
              </a:rPr>
              <a:t>Sup.).</a:t>
            </a:r>
            <a:endParaRPr>
              <a:solidFill>
                <a:prstClr val="black"/>
              </a:solidFill>
              <a:latin typeface="Verdana"/>
              <a:cs typeface="Verdana"/>
            </a:endParaRPr>
          </a:p>
          <a:p>
            <a:pPr marL="104775" algn="just">
              <a:spcBef>
                <a:spcPts val="900"/>
              </a:spcBef>
            </a:pPr>
            <a:r>
              <a:rPr u="heavy" spc="-5" dirty="0">
                <a:solidFill>
                  <a:prstClr val="black"/>
                </a:solidFill>
                <a:uFill>
                  <a:solidFill>
                    <a:srgbClr val="000000"/>
                  </a:solidFill>
                </a:uFill>
                <a:latin typeface="Verdana"/>
                <a:cs typeface="Verdana"/>
              </a:rPr>
              <a:t>Exemple</a:t>
            </a:r>
            <a:r>
              <a:rPr u="heavy" spc="-10" dirty="0">
                <a:solidFill>
                  <a:prstClr val="black"/>
                </a:solidFill>
                <a:uFill>
                  <a:solidFill>
                    <a:srgbClr val="000000"/>
                  </a:solidFill>
                </a:uFill>
                <a:latin typeface="Verdana"/>
                <a:cs typeface="Verdana"/>
              </a:rPr>
              <a:t> </a:t>
            </a:r>
            <a:r>
              <a:rPr u="heavy" spc="-5" dirty="0">
                <a:solidFill>
                  <a:prstClr val="black"/>
                </a:solidFill>
                <a:uFill>
                  <a:solidFill>
                    <a:srgbClr val="000000"/>
                  </a:solidFill>
                </a:uFill>
                <a:latin typeface="Verdana"/>
                <a:cs typeface="Verdana"/>
              </a:rPr>
              <a:t>d’un document</a:t>
            </a:r>
            <a:r>
              <a:rPr u="heavy" dirty="0">
                <a:solidFill>
                  <a:prstClr val="black"/>
                </a:solidFill>
                <a:uFill>
                  <a:solidFill>
                    <a:srgbClr val="000000"/>
                  </a:solidFill>
                </a:uFill>
                <a:latin typeface="Verdana"/>
                <a:cs typeface="Verdana"/>
              </a:rPr>
              <a:t> </a:t>
            </a:r>
            <a:r>
              <a:rPr u="heavy" spc="-5" dirty="0">
                <a:solidFill>
                  <a:prstClr val="black"/>
                </a:solidFill>
                <a:uFill>
                  <a:solidFill>
                    <a:srgbClr val="000000"/>
                  </a:solidFill>
                </a:uFill>
                <a:latin typeface="Verdana"/>
                <a:cs typeface="Verdana"/>
              </a:rPr>
              <a:t>éditer</a:t>
            </a:r>
            <a:r>
              <a:rPr u="heavy" spc="10" dirty="0">
                <a:solidFill>
                  <a:prstClr val="black"/>
                </a:solidFill>
                <a:uFill>
                  <a:solidFill>
                    <a:srgbClr val="000000"/>
                  </a:solidFill>
                </a:uFill>
                <a:latin typeface="Verdana"/>
                <a:cs typeface="Verdana"/>
              </a:rPr>
              <a:t> </a:t>
            </a:r>
            <a:r>
              <a:rPr u="heavy" dirty="0">
                <a:solidFill>
                  <a:prstClr val="black"/>
                </a:solidFill>
                <a:uFill>
                  <a:solidFill>
                    <a:srgbClr val="000000"/>
                  </a:solidFill>
                </a:uFill>
                <a:latin typeface="Verdana"/>
                <a:cs typeface="Verdana"/>
              </a:rPr>
              <a:t>:</a:t>
            </a:r>
            <a:endParaRPr>
              <a:solidFill>
                <a:prstClr val="black"/>
              </a:solidFill>
              <a:latin typeface="Verdana"/>
              <a:cs typeface="Verdana"/>
            </a:endParaRPr>
          </a:p>
          <a:p>
            <a:pPr marL="333375" marR="56515" algn="just">
              <a:lnSpc>
                <a:spcPct val="114999"/>
              </a:lnSpc>
              <a:spcBef>
                <a:spcPts val="180"/>
              </a:spcBef>
            </a:pPr>
            <a:r>
              <a:rPr dirty="0">
                <a:solidFill>
                  <a:prstClr val="black"/>
                </a:solidFill>
                <a:latin typeface="Verdana"/>
                <a:cs typeface="Verdana"/>
              </a:rPr>
              <a:t>Melot</a:t>
            </a:r>
            <a:r>
              <a:rPr spc="585" dirty="0">
                <a:solidFill>
                  <a:prstClr val="black"/>
                </a:solidFill>
                <a:latin typeface="Verdana"/>
                <a:cs typeface="Verdana"/>
              </a:rPr>
              <a:t> </a:t>
            </a:r>
            <a:r>
              <a:rPr spc="-5" dirty="0">
                <a:solidFill>
                  <a:prstClr val="black"/>
                </a:solidFill>
                <a:latin typeface="Verdana"/>
                <a:cs typeface="Verdana"/>
              </a:rPr>
              <a:t>R.</a:t>
            </a:r>
            <a:r>
              <a:rPr spc="600" dirty="0">
                <a:solidFill>
                  <a:prstClr val="black"/>
                </a:solidFill>
                <a:latin typeface="Verdana"/>
                <a:cs typeface="Verdana"/>
              </a:rPr>
              <a:t> </a:t>
            </a:r>
            <a:r>
              <a:rPr spc="-5" dirty="0">
                <a:solidFill>
                  <a:prstClr val="black"/>
                </a:solidFill>
                <a:latin typeface="Verdana"/>
                <a:cs typeface="Verdana"/>
              </a:rPr>
              <a:t>(coord.),</a:t>
            </a:r>
            <a:r>
              <a:rPr spc="600" dirty="0">
                <a:solidFill>
                  <a:prstClr val="black"/>
                </a:solidFill>
                <a:latin typeface="Verdana"/>
                <a:cs typeface="Verdana"/>
              </a:rPr>
              <a:t> </a:t>
            </a:r>
            <a:r>
              <a:rPr spc="-15" dirty="0">
                <a:solidFill>
                  <a:prstClr val="black"/>
                </a:solidFill>
                <a:latin typeface="Verdana"/>
                <a:cs typeface="Verdana"/>
              </a:rPr>
              <a:t>Paoli</a:t>
            </a:r>
            <a:r>
              <a:rPr spc="590" dirty="0">
                <a:solidFill>
                  <a:prstClr val="black"/>
                </a:solidFill>
                <a:latin typeface="Verdana"/>
                <a:cs typeface="Verdana"/>
              </a:rPr>
              <a:t> </a:t>
            </a:r>
            <a:r>
              <a:rPr spc="-35" dirty="0">
                <a:solidFill>
                  <a:prstClr val="black"/>
                </a:solidFill>
                <a:latin typeface="Verdana"/>
                <a:cs typeface="Verdana"/>
              </a:rPr>
              <a:t>J.-C.</a:t>
            </a:r>
            <a:r>
              <a:rPr spc="-5" dirty="0">
                <a:solidFill>
                  <a:prstClr val="black"/>
                </a:solidFill>
                <a:latin typeface="Verdana"/>
                <a:cs typeface="Verdana"/>
              </a:rPr>
              <a:t> (coord.),</a:t>
            </a:r>
            <a:r>
              <a:rPr spc="600" dirty="0">
                <a:solidFill>
                  <a:prstClr val="black"/>
                </a:solidFill>
                <a:latin typeface="Verdana"/>
                <a:cs typeface="Verdana"/>
              </a:rPr>
              <a:t> </a:t>
            </a:r>
            <a:r>
              <a:rPr spc="-10" dirty="0">
                <a:solidFill>
                  <a:prstClr val="black"/>
                </a:solidFill>
                <a:latin typeface="Verdana"/>
                <a:cs typeface="Verdana"/>
              </a:rPr>
              <a:t>Requier-Desjardins</a:t>
            </a:r>
            <a:r>
              <a:rPr spc="595" dirty="0">
                <a:solidFill>
                  <a:prstClr val="black"/>
                </a:solidFill>
                <a:latin typeface="Verdana"/>
                <a:cs typeface="Verdana"/>
              </a:rPr>
              <a:t> </a:t>
            </a:r>
            <a:r>
              <a:rPr spc="-5" dirty="0">
                <a:solidFill>
                  <a:prstClr val="black"/>
                </a:solidFill>
                <a:latin typeface="Verdana"/>
                <a:cs typeface="Verdana"/>
              </a:rPr>
              <a:t>M.</a:t>
            </a:r>
            <a:r>
              <a:rPr spc="590" dirty="0">
                <a:solidFill>
                  <a:prstClr val="black"/>
                </a:solidFill>
                <a:latin typeface="Verdana"/>
                <a:cs typeface="Verdana"/>
              </a:rPr>
              <a:t> </a:t>
            </a:r>
            <a:r>
              <a:rPr spc="-5" dirty="0">
                <a:solidFill>
                  <a:prstClr val="black"/>
                </a:solidFill>
                <a:latin typeface="Verdana"/>
                <a:cs typeface="Verdana"/>
              </a:rPr>
              <a:t>(coord.),</a:t>
            </a:r>
            <a:r>
              <a:rPr spc="600" dirty="0">
                <a:solidFill>
                  <a:prstClr val="black"/>
                </a:solidFill>
                <a:latin typeface="Verdana"/>
                <a:cs typeface="Verdana"/>
              </a:rPr>
              <a:t> </a:t>
            </a:r>
            <a:r>
              <a:rPr spc="-10" dirty="0">
                <a:solidFill>
                  <a:prstClr val="black"/>
                </a:solidFill>
                <a:latin typeface="Verdana"/>
                <a:cs typeface="Verdana"/>
              </a:rPr>
              <a:t>Rodrigues</a:t>
            </a:r>
            <a:r>
              <a:rPr spc="585" dirty="0">
                <a:solidFill>
                  <a:prstClr val="black"/>
                </a:solidFill>
                <a:latin typeface="Verdana"/>
                <a:cs typeface="Verdana"/>
              </a:rPr>
              <a:t> </a:t>
            </a:r>
            <a:r>
              <a:rPr spc="-15" dirty="0">
                <a:solidFill>
                  <a:prstClr val="black"/>
                </a:solidFill>
                <a:latin typeface="Verdana"/>
                <a:cs typeface="Verdana"/>
              </a:rPr>
              <a:t>O.</a:t>
            </a:r>
            <a:r>
              <a:rPr spc="590" dirty="0">
                <a:solidFill>
                  <a:prstClr val="black"/>
                </a:solidFill>
                <a:latin typeface="Verdana"/>
                <a:cs typeface="Verdana"/>
              </a:rPr>
              <a:t> </a:t>
            </a:r>
            <a:r>
              <a:rPr spc="-10" dirty="0">
                <a:solidFill>
                  <a:prstClr val="black"/>
                </a:solidFill>
                <a:latin typeface="Verdana"/>
                <a:cs typeface="Verdana"/>
              </a:rPr>
              <a:t>(coord.), </a:t>
            </a:r>
            <a:r>
              <a:rPr spc="-625" dirty="0">
                <a:solidFill>
                  <a:prstClr val="black"/>
                </a:solidFill>
                <a:latin typeface="Verdana"/>
                <a:cs typeface="Verdana"/>
              </a:rPr>
              <a:t> </a:t>
            </a:r>
            <a:r>
              <a:rPr spc="-5" dirty="0">
                <a:solidFill>
                  <a:prstClr val="black"/>
                </a:solidFill>
                <a:latin typeface="Verdana"/>
                <a:cs typeface="Verdana"/>
              </a:rPr>
              <a:t>Stavriani </a:t>
            </a:r>
            <a:r>
              <a:rPr spc="-10" dirty="0">
                <a:solidFill>
                  <a:prstClr val="black"/>
                </a:solidFill>
                <a:latin typeface="Verdana"/>
                <a:cs typeface="Verdana"/>
              </a:rPr>
              <a:t>K. </a:t>
            </a:r>
            <a:r>
              <a:rPr spc="-5" dirty="0">
                <a:solidFill>
                  <a:prstClr val="black"/>
                </a:solidFill>
                <a:latin typeface="Verdana"/>
                <a:cs typeface="Verdana"/>
              </a:rPr>
              <a:t>(coord.), Réseau Foncimed CIHEAM-INRA </a:t>
            </a:r>
            <a:r>
              <a:rPr spc="-25" dirty="0">
                <a:solidFill>
                  <a:prstClr val="black"/>
                </a:solidFill>
                <a:latin typeface="Verdana"/>
                <a:cs typeface="Verdana"/>
              </a:rPr>
              <a:t>(Montpellier, </a:t>
            </a:r>
            <a:r>
              <a:rPr spc="-10" dirty="0">
                <a:solidFill>
                  <a:prstClr val="black"/>
                </a:solidFill>
                <a:latin typeface="Verdana"/>
                <a:cs typeface="Verdana"/>
              </a:rPr>
              <a:t>France). </a:t>
            </a:r>
            <a:r>
              <a:rPr spc="-5" dirty="0">
                <a:solidFill>
                  <a:prstClr val="black"/>
                </a:solidFill>
                <a:latin typeface="Verdana"/>
                <a:cs typeface="Verdana"/>
              </a:rPr>
              <a:t>(2017). </a:t>
            </a:r>
            <a:r>
              <a:rPr i="1" spc="-5" dirty="0">
                <a:solidFill>
                  <a:prstClr val="black"/>
                </a:solidFill>
                <a:latin typeface="Verdana"/>
                <a:cs typeface="Verdana"/>
              </a:rPr>
              <a:t>Gouvernance </a:t>
            </a:r>
            <a:r>
              <a:rPr i="1" dirty="0">
                <a:solidFill>
                  <a:prstClr val="black"/>
                </a:solidFill>
                <a:latin typeface="Verdana"/>
                <a:cs typeface="Verdana"/>
              </a:rPr>
              <a:t> </a:t>
            </a:r>
            <a:r>
              <a:rPr i="1" spc="-5" dirty="0">
                <a:solidFill>
                  <a:prstClr val="black"/>
                </a:solidFill>
                <a:latin typeface="Verdana"/>
                <a:cs typeface="Verdana"/>
              </a:rPr>
              <a:t>responsable </a:t>
            </a:r>
            <a:r>
              <a:rPr i="1" spc="-10" dirty="0">
                <a:solidFill>
                  <a:prstClr val="black"/>
                </a:solidFill>
                <a:latin typeface="Verdana"/>
                <a:cs typeface="Verdana"/>
              </a:rPr>
              <a:t>des </a:t>
            </a:r>
            <a:r>
              <a:rPr i="1" dirty="0">
                <a:solidFill>
                  <a:prstClr val="black"/>
                </a:solidFill>
                <a:latin typeface="Verdana"/>
                <a:cs typeface="Verdana"/>
              </a:rPr>
              <a:t>régimes </a:t>
            </a:r>
            <a:r>
              <a:rPr i="1" spc="-5" dirty="0">
                <a:solidFill>
                  <a:prstClr val="black"/>
                </a:solidFill>
                <a:latin typeface="Verdana"/>
                <a:cs typeface="Verdana"/>
              </a:rPr>
              <a:t>fonciers en Méditerranée </a:t>
            </a:r>
            <a:r>
              <a:rPr i="1" dirty="0">
                <a:solidFill>
                  <a:prstClr val="black"/>
                </a:solidFill>
                <a:latin typeface="Verdana"/>
                <a:cs typeface="Verdana"/>
              </a:rPr>
              <a:t>: </a:t>
            </a:r>
            <a:r>
              <a:rPr i="1" spc="-5" dirty="0">
                <a:solidFill>
                  <a:prstClr val="black"/>
                </a:solidFill>
                <a:latin typeface="Verdana"/>
                <a:cs typeface="Verdana"/>
              </a:rPr>
              <a:t>conflits et innovations. </a:t>
            </a:r>
            <a:r>
              <a:rPr spc="-5" dirty="0">
                <a:solidFill>
                  <a:prstClr val="black"/>
                </a:solidFill>
                <a:latin typeface="Verdana"/>
                <a:cs typeface="Verdana"/>
              </a:rPr>
              <a:t>Montpellier </a:t>
            </a:r>
            <a:r>
              <a:rPr spc="-10" dirty="0">
                <a:solidFill>
                  <a:prstClr val="black"/>
                </a:solidFill>
                <a:latin typeface="Verdana"/>
                <a:cs typeface="Verdana"/>
              </a:rPr>
              <a:t>(France) </a:t>
            </a:r>
            <a:r>
              <a:rPr dirty="0">
                <a:solidFill>
                  <a:prstClr val="black"/>
                </a:solidFill>
                <a:latin typeface="Verdana"/>
                <a:cs typeface="Verdana"/>
              </a:rPr>
              <a:t>: </a:t>
            </a:r>
            <a:r>
              <a:rPr spc="5" dirty="0">
                <a:solidFill>
                  <a:prstClr val="black"/>
                </a:solidFill>
                <a:latin typeface="Verdana"/>
                <a:cs typeface="Verdana"/>
              </a:rPr>
              <a:t> </a:t>
            </a:r>
            <a:r>
              <a:rPr spc="-5" dirty="0">
                <a:solidFill>
                  <a:prstClr val="black"/>
                </a:solidFill>
                <a:latin typeface="Verdana"/>
                <a:cs typeface="Verdana"/>
              </a:rPr>
              <a:t>Réseau</a:t>
            </a:r>
            <a:r>
              <a:rPr spc="10" dirty="0">
                <a:solidFill>
                  <a:prstClr val="black"/>
                </a:solidFill>
                <a:latin typeface="Verdana"/>
                <a:cs typeface="Verdana"/>
              </a:rPr>
              <a:t> </a:t>
            </a:r>
            <a:r>
              <a:rPr spc="-10" dirty="0">
                <a:solidFill>
                  <a:prstClr val="black"/>
                </a:solidFill>
                <a:latin typeface="Verdana"/>
                <a:cs typeface="Verdana"/>
              </a:rPr>
              <a:t>Foncimed.</a:t>
            </a:r>
            <a:r>
              <a:rPr spc="5" dirty="0">
                <a:solidFill>
                  <a:prstClr val="black"/>
                </a:solidFill>
                <a:latin typeface="Verdana"/>
                <a:cs typeface="Verdana"/>
              </a:rPr>
              <a:t> </a:t>
            </a:r>
            <a:r>
              <a:rPr dirty="0">
                <a:solidFill>
                  <a:prstClr val="black"/>
                </a:solidFill>
                <a:latin typeface="Verdana"/>
                <a:cs typeface="Verdana"/>
              </a:rPr>
              <a:t>7</a:t>
            </a:r>
            <a:r>
              <a:rPr spc="10" dirty="0">
                <a:solidFill>
                  <a:prstClr val="black"/>
                </a:solidFill>
                <a:latin typeface="Verdana"/>
                <a:cs typeface="Verdana"/>
              </a:rPr>
              <a:t> </a:t>
            </a:r>
            <a:r>
              <a:rPr spc="-10" dirty="0">
                <a:solidFill>
                  <a:prstClr val="black"/>
                </a:solidFill>
                <a:latin typeface="Verdana"/>
                <a:cs typeface="Verdana"/>
              </a:rPr>
              <a:t>p.</a:t>
            </a:r>
            <a:r>
              <a:rPr spc="5" dirty="0">
                <a:solidFill>
                  <a:prstClr val="black"/>
                </a:solidFill>
                <a:latin typeface="Verdana"/>
                <a:cs typeface="Verdana"/>
              </a:rPr>
              <a:t> </a:t>
            </a:r>
            <a:r>
              <a:rPr spc="-5" dirty="0">
                <a:solidFill>
                  <a:prstClr val="black"/>
                </a:solidFill>
                <a:latin typeface="Verdana"/>
                <a:cs typeface="Verdana"/>
              </a:rPr>
              <a:t>(Foncimed</a:t>
            </a:r>
            <a:r>
              <a:rPr dirty="0">
                <a:solidFill>
                  <a:prstClr val="black"/>
                </a:solidFill>
                <a:latin typeface="Verdana"/>
                <a:cs typeface="Verdana"/>
              </a:rPr>
              <a:t> </a:t>
            </a:r>
            <a:r>
              <a:rPr spc="-10" dirty="0">
                <a:solidFill>
                  <a:prstClr val="black"/>
                </a:solidFill>
                <a:latin typeface="Verdana"/>
                <a:cs typeface="Verdana"/>
              </a:rPr>
              <a:t>Policy</a:t>
            </a:r>
            <a:r>
              <a:rPr spc="5" dirty="0">
                <a:solidFill>
                  <a:prstClr val="black"/>
                </a:solidFill>
                <a:latin typeface="Verdana"/>
                <a:cs typeface="Verdana"/>
              </a:rPr>
              <a:t> </a:t>
            </a:r>
            <a:r>
              <a:rPr spc="-20" dirty="0">
                <a:solidFill>
                  <a:prstClr val="black"/>
                </a:solidFill>
                <a:latin typeface="Verdana"/>
                <a:cs typeface="Verdana"/>
              </a:rPr>
              <a:t>Brief,</a:t>
            </a:r>
            <a:r>
              <a:rPr spc="-10" dirty="0">
                <a:solidFill>
                  <a:prstClr val="black"/>
                </a:solidFill>
                <a:latin typeface="Verdana"/>
                <a:cs typeface="Verdana"/>
              </a:rPr>
              <a:t> </a:t>
            </a:r>
            <a:r>
              <a:rPr dirty="0">
                <a:solidFill>
                  <a:prstClr val="black"/>
                </a:solidFill>
                <a:latin typeface="Verdana"/>
                <a:cs typeface="Verdana"/>
              </a:rPr>
              <a:t>n.</a:t>
            </a:r>
            <a:r>
              <a:rPr spc="5" dirty="0">
                <a:solidFill>
                  <a:prstClr val="black"/>
                </a:solidFill>
                <a:latin typeface="Verdana"/>
                <a:cs typeface="Verdana"/>
              </a:rPr>
              <a:t> </a:t>
            </a:r>
            <a:r>
              <a:rPr spc="-5" dirty="0">
                <a:solidFill>
                  <a:prstClr val="black"/>
                </a:solidFill>
                <a:latin typeface="Verdana"/>
                <a:cs typeface="Verdana"/>
              </a:rPr>
              <a:t>1).</a:t>
            </a:r>
            <a:endParaRPr>
              <a:solidFill>
                <a:prstClr val="black"/>
              </a:solidFill>
              <a:latin typeface="Verdana"/>
              <a:cs typeface="Verdana"/>
            </a:endParaRPr>
          </a:p>
        </p:txBody>
      </p:sp>
    </p:spTree>
    <p:extLst>
      <p:ext uri="{BB962C8B-B14F-4D97-AF65-F5344CB8AC3E}">
        <p14:creationId xmlns:p14="http://schemas.microsoft.com/office/powerpoint/2010/main" val="1839049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161534" y="246633"/>
            <a:ext cx="1831339" cy="330835"/>
          </a:xfrm>
          <a:prstGeom prst="rect">
            <a:avLst/>
          </a:prstGeom>
        </p:spPr>
        <p:txBody>
          <a:bodyPr vert="horz" wrap="square" lIns="0" tIns="12700" rIns="0" bIns="0" rtlCol="0">
            <a:spAutoFit/>
          </a:bodyPr>
          <a:lstStyle/>
          <a:p>
            <a:pPr marL="12700">
              <a:lnSpc>
                <a:spcPct val="100000"/>
              </a:lnSpc>
              <a:spcBef>
                <a:spcPts val="100"/>
              </a:spcBef>
            </a:pPr>
            <a:r>
              <a:rPr sz="2000" b="1" u="heavy" dirty="0">
                <a:solidFill>
                  <a:srgbClr val="FFFFFF"/>
                </a:solidFill>
                <a:uFill>
                  <a:solidFill>
                    <a:srgbClr val="FFFFFF"/>
                  </a:solidFill>
                </a:uFill>
                <a:latin typeface="Verdana"/>
                <a:cs typeface="Verdana"/>
              </a:rPr>
              <a:t>Introduction</a:t>
            </a:r>
            <a:endParaRPr sz="2000">
              <a:latin typeface="Verdana"/>
              <a:cs typeface="Verdana"/>
            </a:endParaRPr>
          </a:p>
        </p:txBody>
      </p:sp>
      <p:sp>
        <p:nvSpPr>
          <p:cNvPr id="3" name="object 3"/>
          <p:cNvSpPr txBox="1"/>
          <p:nvPr/>
        </p:nvSpPr>
        <p:spPr>
          <a:xfrm>
            <a:off x="197916" y="756665"/>
            <a:ext cx="11758930" cy="5225415"/>
          </a:xfrm>
          <a:prstGeom prst="rect">
            <a:avLst/>
          </a:prstGeom>
        </p:spPr>
        <p:txBody>
          <a:bodyPr vert="horz" wrap="square" lIns="0" tIns="12700" rIns="0" bIns="0" rtlCol="0">
            <a:spAutoFit/>
          </a:bodyPr>
          <a:lstStyle/>
          <a:p>
            <a:pPr marL="12700">
              <a:lnSpc>
                <a:spcPct val="100000"/>
              </a:lnSpc>
              <a:spcBef>
                <a:spcPts val="100"/>
              </a:spcBef>
            </a:pPr>
            <a:r>
              <a:rPr sz="1800" b="1" spc="-5" dirty="0">
                <a:solidFill>
                  <a:srgbClr val="0000FF"/>
                </a:solidFill>
                <a:latin typeface="Verdana"/>
                <a:cs typeface="Verdana"/>
              </a:rPr>
              <a:t>Qu’est-ce</a:t>
            </a:r>
            <a:r>
              <a:rPr sz="1800" b="1" dirty="0">
                <a:solidFill>
                  <a:srgbClr val="0000FF"/>
                </a:solidFill>
                <a:latin typeface="Verdana"/>
                <a:cs typeface="Verdana"/>
              </a:rPr>
              <a:t> qu’une</a:t>
            </a:r>
            <a:r>
              <a:rPr sz="1800" b="1" spc="15" dirty="0">
                <a:solidFill>
                  <a:srgbClr val="0000FF"/>
                </a:solidFill>
                <a:latin typeface="Verdana"/>
                <a:cs typeface="Verdana"/>
              </a:rPr>
              <a:t> </a:t>
            </a:r>
            <a:r>
              <a:rPr sz="1800" b="1" spc="-5" dirty="0">
                <a:solidFill>
                  <a:srgbClr val="0000FF"/>
                </a:solidFill>
                <a:latin typeface="Verdana"/>
                <a:cs typeface="Verdana"/>
              </a:rPr>
              <a:t>méthodologie</a:t>
            </a:r>
            <a:r>
              <a:rPr sz="1800" b="1" spc="20" dirty="0">
                <a:solidFill>
                  <a:srgbClr val="0000FF"/>
                </a:solidFill>
                <a:latin typeface="Verdana"/>
                <a:cs typeface="Verdana"/>
              </a:rPr>
              <a:t> </a:t>
            </a:r>
            <a:r>
              <a:rPr sz="1800" b="1" spc="-5" dirty="0">
                <a:solidFill>
                  <a:srgbClr val="0000FF"/>
                </a:solidFill>
                <a:latin typeface="Verdana"/>
                <a:cs typeface="Verdana"/>
              </a:rPr>
              <a:t>documentaire</a:t>
            </a:r>
            <a:r>
              <a:rPr sz="1800" b="1" spc="50" dirty="0">
                <a:solidFill>
                  <a:srgbClr val="0000FF"/>
                </a:solidFill>
                <a:latin typeface="Verdana"/>
                <a:cs typeface="Verdana"/>
              </a:rPr>
              <a:t> </a:t>
            </a:r>
            <a:r>
              <a:rPr sz="1800" b="1" dirty="0">
                <a:solidFill>
                  <a:srgbClr val="0000FF"/>
                </a:solidFill>
                <a:latin typeface="Verdana"/>
                <a:cs typeface="Verdana"/>
              </a:rPr>
              <a:t>?</a:t>
            </a:r>
            <a:endParaRPr sz="1800">
              <a:latin typeface="Verdana"/>
              <a:cs typeface="Verdana"/>
            </a:endParaRPr>
          </a:p>
          <a:p>
            <a:pPr>
              <a:lnSpc>
                <a:spcPct val="100000"/>
              </a:lnSpc>
              <a:spcBef>
                <a:spcPts val="55"/>
              </a:spcBef>
            </a:pPr>
            <a:endParaRPr sz="1700">
              <a:latin typeface="Verdana"/>
              <a:cs typeface="Verdana"/>
            </a:endParaRPr>
          </a:p>
          <a:p>
            <a:pPr marL="631825">
              <a:lnSpc>
                <a:spcPct val="100000"/>
              </a:lnSpc>
            </a:pPr>
            <a:r>
              <a:rPr sz="1800" spc="-5" dirty="0">
                <a:latin typeface="Verdana"/>
                <a:cs typeface="Verdana"/>
              </a:rPr>
              <a:t>C'est</a:t>
            </a:r>
            <a:r>
              <a:rPr sz="1800" spc="40" dirty="0">
                <a:latin typeface="Verdana"/>
                <a:cs typeface="Verdana"/>
              </a:rPr>
              <a:t> </a:t>
            </a:r>
            <a:r>
              <a:rPr sz="1800" dirty="0">
                <a:latin typeface="Verdana"/>
                <a:cs typeface="Verdana"/>
              </a:rPr>
              <a:t>l'ensemble</a:t>
            </a:r>
            <a:r>
              <a:rPr sz="1800" spc="45" dirty="0">
                <a:latin typeface="Verdana"/>
                <a:cs typeface="Verdana"/>
              </a:rPr>
              <a:t> </a:t>
            </a:r>
            <a:r>
              <a:rPr sz="1800" spc="-5" dirty="0">
                <a:latin typeface="Verdana"/>
                <a:cs typeface="Verdana"/>
              </a:rPr>
              <a:t>des</a:t>
            </a:r>
            <a:r>
              <a:rPr sz="1800" spc="40" dirty="0">
                <a:latin typeface="Verdana"/>
                <a:cs typeface="Verdana"/>
              </a:rPr>
              <a:t> </a:t>
            </a:r>
            <a:r>
              <a:rPr sz="1800" spc="-5" dirty="0">
                <a:latin typeface="Verdana"/>
                <a:cs typeface="Verdana"/>
              </a:rPr>
              <a:t>étapes</a:t>
            </a:r>
            <a:r>
              <a:rPr sz="1800" spc="45" dirty="0">
                <a:latin typeface="Verdana"/>
                <a:cs typeface="Verdana"/>
              </a:rPr>
              <a:t> </a:t>
            </a:r>
            <a:r>
              <a:rPr sz="1800" spc="-5" dirty="0">
                <a:latin typeface="Verdana"/>
                <a:cs typeface="Verdana"/>
              </a:rPr>
              <a:t>permettant</a:t>
            </a:r>
            <a:r>
              <a:rPr sz="1800" spc="55" dirty="0">
                <a:latin typeface="Verdana"/>
                <a:cs typeface="Verdana"/>
              </a:rPr>
              <a:t> </a:t>
            </a:r>
            <a:r>
              <a:rPr sz="1800" spc="-5" dirty="0">
                <a:latin typeface="Verdana"/>
                <a:cs typeface="Verdana"/>
              </a:rPr>
              <a:t>de</a:t>
            </a:r>
            <a:r>
              <a:rPr sz="1800" spc="35" dirty="0">
                <a:latin typeface="Verdana"/>
                <a:cs typeface="Verdana"/>
              </a:rPr>
              <a:t> </a:t>
            </a:r>
            <a:r>
              <a:rPr sz="1800" spc="-30" dirty="0">
                <a:latin typeface="Verdana"/>
                <a:cs typeface="Verdana"/>
              </a:rPr>
              <a:t>chercher,</a:t>
            </a:r>
            <a:r>
              <a:rPr sz="1800" spc="45" dirty="0">
                <a:latin typeface="Verdana"/>
                <a:cs typeface="Verdana"/>
              </a:rPr>
              <a:t> </a:t>
            </a:r>
            <a:r>
              <a:rPr sz="1800" dirty="0">
                <a:latin typeface="Verdana"/>
                <a:cs typeface="Verdana"/>
              </a:rPr>
              <a:t>identifier</a:t>
            </a:r>
            <a:r>
              <a:rPr sz="1800" spc="40" dirty="0">
                <a:latin typeface="Verdana"/>
                <a:cs typeface="Verdana"/>
              </a:rPr>
              <a:t> </a:t>
            </a:r>
            <a:r>
              <a:rPr sz="1800" spc="-5" dirty="0">
                <a:latin typeface="Verdana"/>
                <a:cs typeface="Verdana"/>
              </a:rPr>
              <a:t>et</a:t>
            </a:r>
            <a:r>
              <a:rPr sz="1800" spc="50" dirty="0">
                <a:latin typeface="Verdana"/>
                <a:cs typeface="Verdana"/>
              </a:rPr>
              <a:t> </a:t>
            </a:r>
            <a:r>
              <a:rPr sz="1800" spc="-5" dirty="0">
                <a:latin typeface="Verdana"/>
                <a:cs typeface="Verdana"/>
              </a:rPr>
              <a:t>trouver</a:t>
            </a:r>
            <a:r>
              <a:rPr sz="1800" spc="30" dirty="0">
                <a:latin typeface="Verdana"/>
                <a:cs typeface="Verdana"/>
              </a:rPr>
              <a:t> </a:t>
            </a:r>
            <a:r>
              <a:rPr sz="1800" spc="-10" dirty="0">
                <a:latin typeface="Verdana"/>
                <a:cs typeface="Verdana"/>
              </a:rPr>
              <a:t>des</a:t>
            </a:r>
            <a:r>
              <a:rPr sz="1800" spc="40" dirty="0">
                <a:latin typeface="Verdana"/>
                <a:cs typeface="Verdana"/>
              </a:rPr>
              <a:t> </a:t>
            </a:r>
            <a:r>
              <a:rPr sz="1800" spc="-5" dirty="0">
                <a:latin typeface="Verdana"/>
                <a:cs typeface="Verdana"/>
              </a:rPr>
              <a:t>documents</a:t>
            </a:r>
            <a:r>
              <a:rPr sz="1800" spc="40" dirty="0">
                <a:latin typeface="Verdana"/>
                <a:cs typeface="Verdana"/>
              </a:rPr>
              <a:t> </a:t>
            </a:r>
            <a:r>
              <a:rPr sz="1800" spc="-5" dirty="0">
                <a:latin typeface="Verdana"/>
                <a:cs typeface="Verdana"/>
              </a:rPr>
              <a:t>relatifs</a:t>
            </a:r>
            <a:endParaRPr sz="1800">
              <a:latin typeface="Verdana"/>
              <a:cs typeface="Verdana"/>
            </a:endParaRPr>
          </a:p>
          <a:p>
            <a:pPr marL="182245">
              <a:lnSpc>
                <a:spcPct val="100000"/>
              </a:lnSpc>
              <a:spcBef>
                <a:spcPts val="1085"/>
              </a:spcBef>
            </a:pPr>
            <a:r>
              <a:rPr sz="1800" dirty="0">
                <a:latin typeface="Verdana"/>
                <a:cs typeface="Verdana"/>
              </a:rPr>
              <a:t>à</a:t>
            </a:r>
            <a:r>
              <a:rPr sz="1800" spc="-5" dirty="0">
                <a:latin typeface="Verdana"/>
                <a:cs typeface="Verdana"/>
              </a:rPr>
              <a:t> </a:t>
            </a:r>
            <a:r>
              <a:rPr sz="1800" dirty="0">
                <a:latin typeface="Verdana"/>
                <a:cs typeface="Verdana"/>
              </a:rPr>
              <a:t>un</a:t>
            </a:r>
            <a:r>
              <a:rPr sz="1800" spc="-10" dirty="0">
                <a:latin typeface="Verdana"/>
                <a:cs typeface="Verdana"/>
              </a:rPr>
              <a:t> </a:t>
            </a:r>
            <a:r>
              <a:rPr sz="1800" dirty="0">
                <a:latin typeface="Verdana"/>
                <a:cs typeface="Verdana"/>
              </a:rPr>
              <a:t>sujet</a:t>
            </a:r>
            <a:r>
              <a:rPr sz="1800" spc="10" dirty="0">
                <a:latin typeface="Verdana"/>
                <a:cs typeface="Verdana"/>
              </a:rPr>
              <a:t> </a:t>
            </a:r>
            <a:r>
              <a:rPr sz="1800" spc="-5" dirty="0">
                <a:latin typeface="Verdana"/>
                <a:cs typeface="Verdana"/>
              </a:rPr>
              <a:t>par</a:t>
            </a:r>
            <a:r>
              <a:rPr sz="1800" spc="10" dirty="0">
                <a:latin typeface="Verdana"/>
                <a:cs typeface="Verdana"/>
              </a:rPr>
              <a:t> </a:t>
            </a:r>
            <a:r>
              <a:rPr sz="1800" spc="-5" dirty="0">
                <a:latin typeface="Verdana"/>
                <a:cs typeface="Verdana"/>
              </a:rPr>
              <a:t>l'élaboration</a:t>
            </a:r>
            <a:r>
              <a:rPr sz="1800" spc="-15" dirty="0">
                <a:latin typeface="Verdana"/>
                <a:cs typeface="Verdana"/>
              </a:rPr>
              <a:t> </a:t>
            </a:r>
            <a:r>
              <a:rPr sz="1800" spc="-5" dirty="0">
                <a:latin typeface="Verdana"/>
                <a:cs typeface="Verdana"/>
              </a:rPr>
              <a:t>d'une</a:t>
            </a:r>
            <a:r>
              <a:rPr sz="1800" spc="15" dirty="0">
                <a:latin typeface="Verdana"/>
                <a:cs typeface="Verdana"/>
              </a:rPr>
              <a:t> </a:t>
            </a:r>
            <a:r>
              <a:rPr sz="1800" b="1" u="heavy" spc="-5" dirty="0">
                <a:uFill>
                  <a:solidFill>
                    <a:srgbClr val="000000"/>
                  </a:solidFill>
                </a:uFill>
                <a:latin typeface="Verdana"/>
                <a:cs typeface="Verdana"/>
              </a:rPr>
              <a:t>stratégie</a:t>
            </a:r>
            <a:r>
              <a:rPr sz="1800" b="1" u="heavy" spc="15" dirty="0">
                <a:uFill>
                  <a:solidFill>
                    <a:srgbClr val="000000"/>
                  </a:solidFill>
                </a:uFill>
                <a:latin typeface="Verdana"/>
                <a:cs typeface="Verdana"/>
              </a:rPr>
              <a:t> </a:t>
            </a:r>
            <a:r>
              <a:rPr sz="1800" b="1" u="heavy" dirty="0">
                <a:uFill>
                  <a:solidFill>
                    <a:srgbClr val="000000"/>
                  </a:solidFill>
                </a:uFill>
                <a:latin typeface="Verdana"/>
                <a:cs typeface="Verdana"/>
              </a:rPr>
              <a:t>de </a:t>
            </a:r>
            <a:r>
              <a:rPr sz="1800" b="1" u="heavy" spc="-5" dirty="0">
                <a:uFill>
                  <a:solidFill>
                    <a:srgbClr val="000000"/>
                  </a:solidFill>
                </a:uFill>
                <a:latin typeface="Verdana"/>
                <a:cs typeface="Verdana"/>
              </a:rPr>
              <a:t>recherche</a:t>
            </a:r>
            <a:r>
              <a:rPr sz="1800" spc="-5" dirty="0">
                <a:latin typeface="Verdana"/>
                <a:cs typeface="Verdana"/>
              </a:rPr>
              <a:t>.</a:t>
            </a:r>
            <a:endParaRPr sz="1800">
              <a:latin typeface="Verdana"/>
              <a:cs typeface="Verdana"/>
            </a:endParaRPr>
          </a:p>
          <a:p>
            <a:pPr marL="182245" marR="7620" indent="449580">
              <a:lnSpc>
                <a:spcPct val="150000"/>
              </a:lnSpc>
            </a:pPr>
            <a:r>
              <a:rPr sz="1800" dirty="0">
                <a:latin typeface="Verdana"/>
                <a:cs typeface="Verdana"/>
              </a:rPr>
              <a:t>Définir</a:t>
            </a:r>
            <a:r>
              <a:rPr sz="1800" spc="15" dirty="0">
                <a:latin typeface="Verdana"/>
                <a:cs typeface="Verdana"/>
              </a:rPr>
              <a:t> </a:t>
            </a:r>
            <a:r>
              <a:rPr sz="1800" spc="-5" dirty="0">
                <a:latin typeface="Verdana"/>
                <a:cs typeface="Verdana"/>
              </a:rPr>
              <a:t>une</a:t>
            </a:r>
            <a:r>
              <a:rPr sz="1800" spc="20" dirty="0">
                <a:latin typeface="Verdana"/>
                <a:cs typeface="Verdana"/>
              </a:rPr>
              <a:t> </a:t>
            </a:r>
            <a:r>
              <a:rPr sz="1800" spc="-5" dirty="0">
                <a:latin typeface="Verdana"/>
                <a:cs typeface="Verdana"/>
              </a:rPr>
              <a:t>bonne</a:t>
            </a:r>
            <a:r>
              <a:rPr sz="1800" spc="25" dirty="0">
                <a:latin typeface="Verdana"/>
                <a:cs typeface="Verdana"/>
              </a:rPr>
              <a:t> </a:t>
            </a:r>
            <a:r>
              <a:rPr sz="1800" spc="-5" dirty="0">
                <a:latin typeface="Verdana"/>
                <a:cs typeface="Verdana"/>
              </a:rPr>
              <a:t>stratégie</a:t>
            </a:r>
            <a:r>
              <a:rPr sz="1800" spc="20" dirty="0">
                <a:latin typeface="Verdana"/>
                <a:cs typeface="Verdana"/>
              </a:rPr>
              <a:t> </a:t>
            </a:r>
            <a:r>
              <a:rPr sz="1800" dirty="0">
                <a:latin typeface="Verdana"/>
                <a:cs typeface="Verdana"/>
              </a:rPr>
              <a:t>de</a:t>
            </a:r>
            <a:r>
              <a:rPr sz="1800" spc="20" dirty="0">
                <a:latin typeface="Verdana"/>
                <a:cs typeface="Verdana"/>
              </a:rPr>
              <a:t> </a:t>
            </a:r>
            <a:r>
              <a:rPr sz="1800" spc="-5" dirty="0">
                <a:latin typeface="Verdana"/>
                <a:cs typeface="Verdana"/>
              </a:rPr>
              <a:t>recherche</a:t>
            </a:r>
            <a:r>
              <a:rPr sz="1800" spc="25" dirty="0">
                <a:latin typeface="Verdana"/>
                <a:cs typeface="Verdana"/>
              </a:rPr>
              <a:t> </a:t>
            </a:r>
            <a:r>
              <a:rPr sz="1800" spc="-5" dirty="0">
                <a:latin typeface="Verdana"/>
                <a:cs typeface="Verdana"/>
              </a:rPr>
              <a:t>documentaire</a:t>
            </a:r>
            <a:r>
              <a:rPr sz="1800" spc="15" dirty="0">
                <a:latin typeface="Verdana"/>
                <a:cs typeface="Verdana"/>
              </a:rPr>
              <a:t> </a:t>
            </a:r>
            <a:r>
              <a:rPr sz="1800" spc="-5" dirty="0">
                <a:latin typeface="Verdana"/>
                <a:cs typeface="Verdana"/>
              </a:rPr>
              <a:t>repose</a:t>
            </a:r>
            <a:r>
              <a:rPr sz="1800" spc="25" dirty="0">
                <a:latin typeface="Verdana"/>
                <a:cs typeface="Verdana"/>
              </a:rPr>
              <a:t> </a:t>
            </a:r>
            <a:r>
              <a:rPr sz="1800" dirty="0">
                <a:latin typeface="Verdana"/>
                <a:cs typeface="Verdana"/>
              </a:rPr>
              <a:t>sur</a:t>
            </a:r>
            <a:r>
              <a:rPr sz="1800" spc="20" dirty="0">
                <a:latin typeface="Verdana"/>
                <a:cs typeface="Verdana"/>
              </a:rPr>
              <a:t> </a:t>
            </a:r>
            <a:r>
              <a:rPr sz="1800" spc="-5" dirty="0">
                <a:latin typeface="Verdana"/>
                <a:cs typeface="Verdana"/>
              </a:rPr>
              <a:t>quelques</a:t>
            </a:r>
            <a:r>
              <a:rPr sz="1800" spc="25" dirty="0">
                <a:latin typeface="Verdana"/>
                <a:cs typeface="Verdana"/>
              </a:rPr>
              <a:t> </a:t>
            </a:r>
            <a:r>
              <a:rPr sz="1800" spc="-5" dirty="0">
                <a:latin typeface="Verdana"/>
                <a:cs typeface="Verdana"/>
              </a:rPr>
              <a:t>étapes.</a:t>
            </a:r>
            <a:r>
              <a:rPr sz="1800" spc="30" dirty="0">
                <a:latin typeface="Verdana"/>
                <a:cs typeface="Verdana"/>
              </a:rPr>
              <a:t> </a:t>
            </a:r>
            <a:r>
              <a:rPr sz="1800" spc="-5" dirty="0">
                <a:latin typeface="Verdana"/>
                <a:cs typeface="Verdana"/>
              </a:rPr>
              <a:t>Nous</a:t>
            </a:r>
            <a:r>
              <a:rPr sz="1800" spc="20" dirty="0">
                <a:latin typeface="Verdana"/>
                <a:cs typeface="Verdana"/>
              </a:rPr>
              <a:t> </a:t>
            </a:r>
            <a:r>
              <a:rPr sz="1800" spc="-5" dirty="0">
                <a:latin typeface="Verdana"/>
                <a:cs typeface="Verdana"/>
              </a:rPr>
              <a:t>allons </a:t>
            </a:r>
            <a:r>
              <a:rPr sz="1800" spc="-620" dirty="0">
                <a:latin typeface="Verdana"/>
                <a:cs typeface="Verdana"/>
              </a:rPr>
              <a:t> </a:t>
            </a:r>
            <a:r>
              <a:rPr sz="1800" dirty="0">
                <a:latin typeface="Verdana"/>
                <a:cs typeface="Verdana"/>
              </a:rPr>
              <a:t>les</a:t>
            </a:r>
            <a:r>
              <a:rPr sz="1800" spc="-10" dirty="0">
                <a:latin typeface="Verdana"/>
                <a:cs typeface="Verdana"/>
              </a:rPr>
              <a:t> </a:t>
            </a:r>
            <a:r>
              <a:rPr sz="1800" dirty="0">
                <a:latin typeface="Verdana"/>
                <a:cs typeface="Verdana"/>
              </a:rPr>
              <a:t>voir</a:t>
            </a:r>
            <a:r>
              <a:rPr sz="1800" spc="-15" dirty="0">
                <a:latin typeface="Verdana"/>
                <a:cs typeface="Verdana"/>
              </a:rPr>
              <a:t> </a:t>
            </a:r>
            <a:r>
              <a:rPr sz="1800" spc="-5" dirty="0">
                <a:latin typeface="Verdana"/>
                <a:cs typeface="Verdana"/>
              </a:rPr>
              <a:t>successivement</a:t>
            </a:r>
            <a:r>
              <a:rPr sz="1800" spc="10" dirty="0">
                <a:latin typeface="Verdana"/>
                <a:cs typeface="Verdana"/>
              </a:rPr>
              <a:t> </a:t>
            </a:r>
            <a:r>
              <a:rPr sz="1800" spc="-5" dirty="0">
                <a:latin typeface="Verdana"/>
                <a:cs typeface="Verdana"/>
              </a:rPr>
              <a:t>dans </a:t>
            </a:r>
            <a:r>
              <a:rPr sz="1800" dirty="0">
                <a:latin typeface="Verdana"/>
                <a:cs typeface="Verdana"/>
              </a:rPr>
              <a:t>les</a:t>
            </a:r>
            <a:r>
              <a:rPr sz="1800" spc="10" dirty="0">
                <a:latin typeface="Verdana"/>
                <a:cs typeface="Verdana"/>
              </a:rPr>
              <a:t> </a:t>
            </a:r>
            <a:r>
              <a:rPr sz="1800" spc="-5" dirty="0">
                <a:latin typeface="Verdana"/>
                <a:cs typeface="Verdana"/>
              </a:rPr>
              <a:t>chapitres</a:t>
            </a:r>
            <a:r>
              <a:rPr sz="1800" spc="5" dirty="0">
                <a:latin typeface="Verdana"/>
                <a:cs typeface="Verdana"/>
              </a:rPr>
              <a:t> </a:t>
            </a:r>
            <a:r>
              <a:rPr sz="1800" spc="-5" dirty="0">
                <a:latin typeface="Verdana"/>
                <a:cs typeface="Verdana"/>
              </a:rPr>
              <a:t>suivants.</a:t>
            </a:r>
            <a:endParaRPr sz="1800">
              <a:latin typeface="Verdana"/>
              <a:cs typeface="Verdana"/>
            </a:endParaRPr>
          </a:p>
          <a:p>
            <a:pPr>
              <a:lnSpc>
                <a:spcPct val="100000"/>
              </a:lnSpc>
              <a:spcBef>
                <a:spcPts val="30"/>
              </a:spcBef>
            </a:pPr>
            <a:endParaRPr sz="1800">
              <a:latin typeface="Verdana"/>
              <a:cs typeface="Verdana"/>
            </a:endParaRPr>
          </a:p>
          <a:p>
            <a:pPr marL="12700">
              <a:lnSpc>
                <a:spcPct val="100000"/>
              </a:lnSpc>
            </a:pPr>
            <a:r>
              <a:rPr sz="1800" b="1" u="heavy" spc="-5" dirty="0">
                <a:solidFill>
                  <a:srgbClr val="0000FF"/>
                </a:solidFill>
                <a:uFill>
                  <a:solidFill>
                    <a:srgbClr val="0000FF"/>
                  </a:solidFill>
                </a:uFill>
                <a:latin typeface="Verdana"/>
                <a:cs typeface="Verdana"/>
              </a:rPr>
              <a:t>Etape</a:t>
            </a:r>
            <a:r>
              <a:rPr sz="1800" b="1" u="heavy" dirty="0">
                <a:solidFill>
                  <a:srgbClr val="0000FF"/>
                </a:solidFill>
                <a:uFill>
                  <a:solidFill>
                    <a:srgbClr val="0000FF"/>
                  </a:solidFill>
                </a:uFill>
                <a:latin typeface="Verdana"/>
                <a:cs typeface="Verdana"/>
              </a:rPr>
              <a:t> de</a:t>
            </a:r>
            <a:r>
              <a:rPr sz="1800" b="1" u="heavy" spc="-10" dirty="0">
                <a:solidFill>
                  <a:srgbClr val="0000FF"/>
                </a:solidFill>
                <a:uFill>
                  <a:solidFill>
                    <a:srgbClr val="0000FF"/>
                  </a:solidFill>
                </a:uFill>
                <a:latin typeface="Verdana"/>
                <a:cs typeface="Verdana"/>
              </a:rPr>
              <a:t> </a:t>
            </a:r>
            <a:r>
              <a:rPr sz="1800" b="1" u="heavy" spc="-5" dirty="0">
                <a:solidFill>
                  <a:srgbClr val="0000FF"/>
                </a:solidFill>
                <a:uFill>
                  <a:solidFill>
                    <a:srgbClr val="0000FF"/>
                  </a:solidFill>
                </a:uFill>
                <a:latin typeface="Verdana"/>
                <a:cs typeface="Verdana"/>
              </a:rPr>
              <a:t>la</a:t>
            </a:r>
            <a:r>
              <a:rPr sz="1800" b="1" u="heavy" spc="-25" dirty="0">
                <a:solidFill>
                  <a:srgbClr val="0000FF"/>
                </a:solidFill>
                <a:uFill>
                  <a:solidFill>
                    <a:srgbClr val="0000FF"/>
                  </a:solidFill>
                </a:uFill>
                <a:latin typeface="Verdana"/>
                <a:cs typeface="Verdana"/>
              </a:rPr>
              <a:t> </a:t>
            </a:r>
            <a:r>
              <a:rPr sz="1800" b="1" u="heavy" spc="-5" dirty="0">
                <a:solidFill>
                  <a:srgbClr val="0000FF"/>
                </a:solidFill>
                <a:uFill>
                  <a:solidFill>
                    <a:srgbClr val="0000FF"/>
                  </a:solidFill>
                </a:uFill>
                <a:latin typeface="Verdana"/>
                <a:cs typeface="Verdana"/>
              </a:rPr>
              <a:t>recherche</a:t>
            </a:r>
            <a:r>
              <a:rPr sz="1800" b="1" u="heavy" spc="20" dirty="0">
                <a:solidFill>
                  <a:srgbClr val="0000FF"/>
                </a:solidFill>
                <a:uFill>
                  <a:solidFill>
                    <a:srgbClr val="0000FF"/>
                  </a:solidFill>
                </a:uFill>
                <a:latin typeface="Verdana"/>
                <a:cs typeface="Verdana"/>
              </a:rPr>
              <a:t> </a:t>
            </a:r>
            <a:r>
              <a:rPr sz="1800" b="1" u="heavy" spc="-5" dirty="0">
                <a:solidFill>
                  <a:srgbClr val="0000FF"/>
                </a:solidFill>
                <a:uFill>
                  <a:solidFill>
                    <a:srgbClr val="0000FF"/>
                  </a:solidFill>
                </a:uFill>
                <a:latin typeface="Verdana"/>
                <a:cs typeface="Verdana"/>
              </a:rPr>
              <a:t>documentaire</a:t>
            </a:r>
            <a:r>
              <a:rPr sz="1800" b="1" u="heavy" spc="30" dirty="0">
                <a:solidFill>
                  <a:srgbClr val="0000FF"/>
                </a:solidFill>
                <a:uFill>
                  <a:solidFill>
                    <a:srgbClr val="0000FF"/>
                  </a:solidFill>
                </a:uFill>
                <a:latin typeface="Verdana"/>
                <a:cs typeface="Verdana"/>
              </a:rPr>
              <a:t> </a:t>
            </a:r>
            <a:endParaRPr sz="1800">
              <a:latin typeface="Verdana"/>
              <a:cs typeface="Verdana"/>
            </a:endParaRPr>
          </a:p>
          <a:p>
            <a:pPr>
              <a:lnSpc>
                <a:spcPct val="100000"/>
              </a:lnSpc>
              <a:spcBef>
                <a:spcPts val="30"/>
              </a:spcBef>
            </a:pPr>
            <a:endParaRPr sz="1650">
              <a:latin typeface="Verdana"/>
              <a:cs typeface="Verdana"/>
            </a:endParaRPr>
          </a:p>
          <a:p>
            <a:pPr marL="410845">
              <a:lnSpc>
                <a:spcPct val="100000"/>
              </a:lnSpc>
            </a:pPr>
            <a:r>
              <a:rPr sz="1800" dirty="0">
                <a:latin typeface="Verdana"/>
                <a:cs typeface="Verdana"/>
              </a:rPr>
              <a:t>La</a:t>
            </a:r>
            <a:r>
              <a:rPr sz="1800" spc="-10" dirty="0">
                <a:latin typeface="Verdana"/>
                <a:cs typeface="Verdana"/>
              </a:rPr>
              <a:t> </a:t>
            </a:r>
            <a:r>
              <a:rPr sz="1800" spc="-5" dirty="0">
                <a:latin typeface="Verdana"/>
                <a:cs typeface="Verdana"/>
              </a:rPr>
              <a:t>recherche</a:t>
            </a:r>
            <a:r>
              <a:rPr sz="1800" spc="10" dirty="0">
                <a:latin typeface="Verdana"/>
                <a:cs typeface="Verdana"/>
              </a:rPr>
              <a:t> </a:t>
            </a:r>
            <a:r>
              <a:rPr sz="1800" spc="-5" dirty="0">
                <a:latin typeface="Verdana"/>
                <a:cs typeface="Verdana"/>
              </a:rPr>
              <a:t>documentaire est</a:t>
            </a:r>
            <a:r>
              <a:rPr sz="1800" spc="15" dirty="0">
                <a:latin typeface="Verdana"/>
                <a:cs typeface="Verdana"/>
              </a:rPr>
              <a:t> </a:t>
            </a:r>
            <a:r>
              <a:rPr sz="1800" spc="-5" dirty="0">
                <a:latin typeface="Verdana"/>
                <a:cs typeface="Verdana"/>
              </a:rPr>
              <a:t>se</a:t>
            </a:r>
            <a:r>
              <a:rPr sz="1800" spc="10" dirty="0">
                <a:latin typeface="Verdana"/>
                <a:cs typeface="Verdana"/>
              </a:rPr>
              <a:t> </a:t>
            </a:r>
            <a:r>
              <a:rPr sz="1800" dirty="0">
                <a:latin typeface="Verdana"/>
                <a:cs typeface="Verdana"/>
              </a:rPr>
              <a:t>fait </a:t>
            </a:r>
            <a:r>
              <a:rPr sz="1800" spc="-5" dirty="0">
                <a:latin typeface="Verdana"/>
                <a:cs typeface="Verdana"/>
              </a:rPr>
              <a:t>en</a:t>
            </a:r>
            <a:r>
              <a:rPr sz="1800" spc="15" dirty="0">
                <a:latin typeface="Verdana"/>
                <a:cs typeface="Verdana"/>
              </a:rPr>
              <a:t> </a:t>
            </a:r>
            <a:r>
              <a:rPr sz="1800" dirty="0">
                <a:latin typeface="Verdana"/>
                <a:cs typeface="Verdana"/>
              </a:rPr>
              <a:t>4</a:t>
            </a:r>
            <a:r>
              <a:rPr sz="1800" spc="15" dirty="0">
                <a:latin typeface="Verdana"/>
                <a:cs typeface="Verdana"/>
              </a:rPr>
              <a:t> </a:t>
            </a:r>
            <a:r>
              <a:rPr sz="1800" spc="-5" dirty="0">
                <a:latin typeface="Verdana"/>
                <a:cs typeface="Verdana"/>
              </a:rPr>
              <a:t>étapes</a:t>
            </a:r>
            <a:r>
              <a:rPr sz="1800" spc="15" dirty="0">
                <a:latin typeface="Verdana"/>
                <a:cs typeface="Verdana"/>
              </a:rPr>
              <a:t> </a:t>
            </a:r>
            <a:r>
              <a:rPr sz="1800" dirty="0">
                <a:latin typeface="Verdana"/>
                <a:cs typeface="Verdana"/>
              </a:rPr>
              <a:t>:</a:t>
            </a:r>
            <a:endParaRPr sz="1800">
              <a:latin typeface="Verdana"/>
              <a:cs typeface="Verdana"/>
            </a:endParaRPr>
          </a:p>
          <a:p>
            <a:pPr marL="468630" indent="-287020">
              <a:lnSpc>
                <a:spcPct val="100000"/>
              </a:lnSpc>
              <a:spcBef>
                <a:spcPts val="1080"/>
              </a:spcBef>
              <a:buFont typeface="Wingdings"/>
              <a:buChar char=""/>
              <a:tabLst>
                <a:tab pos="468630" algn="l"/>
                <a:tab pos="469265" algn="l"/>
              </a:tabLst>
            </a:pPr>
            <a:r>
              <a:rPr sz="1800" b="1" spc="-5" dirty="0">
                <a:latin typeface="Verdana"/>
                <a:cs typeface="Verdana"/>
              </a:rPr>
              <a:t>Etape</a:t>
            </a:r>
            <a:r>
              <a:rPr sz="1800" b="1" spc="120" dirty="0">
                <a:latin typeface="Verdana"/>
                <a:cs typeface="Verdana"/>
              </a:rPr>
              <a:t> </a:t>
            </a:r>
            <a:r>
              <a:rPr sz="1800" b="1" dirty="0">
                <a:latin typeface="Verdana"/>
                <a:cs typeface="Verdana"/>
              </a:rPr>
              <a:t>1</a:t>
            </a:r>
            <a:r>
              <a:rPr sz="1800" b="1" spc="120" dirty="0">
                <a:latin typeface="Verdana"/>
                <a:cs typeface="Verdana"/>
              </a:rPr>
              <a:t> </a:t>
            </a:r>
            <a:r>
              <a:rPr sz="1800" b="1" dirty="0">
                <a:latin typeface="Verdana"/>
                <a:cs typeface="Verdana"/>
              </a:rPr>
              <a:t>:</a:t>
            </a:r>
            <a:r>
              <a:rPr sz="1800" b="1" spc="114" dirty="0">
                <a:latin typeface="Verdana"/>
                <a:cs typeface="Verdana"/>
              </a:rPr>
              <a:t> </a:t>
            </a:r>
            <a:r>
              <a:rPr sz="1800" dirty="0">
                <a:latin typeface="Verdana"/>
                <a:cs typeface="Verdana"/>
              </a:rPr>
              <a:t>cerner</a:t>
            </a:r>
            <a:r>
              <a:rPr sz="1800" spc="110" dirty="0">
                <a:latin typeface="Verdana"/>
                <a:cs typeface="Verdana"/>
              </a:rPr>
              <a:t> </a:t>
            </a:r>
            <a:r>
              <a:rPr sz="1800" dirty="0">
                <a:latin typeface="Verdana"/>
                <a:cs typeface="Verdana"/>
              </a:rPr>
              <a:t>le</a:t>
            </a:r>
            <a:r>
              <a:rPr sz="1800" spc="95" dirty="0">
                <a:latin typeface="Verdana"/>
                <a:cs typeface="Verdana"/>
              </a:rPr>
              <a:t> </a:t>
            </a:r>
            <a:r>
              <a:rPr sz="1800" spc="-5" dirty="0">
                <a:latin typeface="Verdana"/>
                <a:cs typeface="Verdana"/>
              </a:rPr>
              <a:t>sujet</a:t>
            </a:r>
            <a:r>
              <a:rPr sz="1800" spc="110" dirty="0">
                <a:latin typeface="Verdana"/>
                <a:cs typeface="Verdana"/>
              </a:rPr>
              <a:t> </a:t>
            </a:r>
            <a:r>
              <a:rPr sz="1800" dirty="0">
                <a:latin typeface="Verdana"/>
                <a:cs typeface="Verdana"/>
              </a:rPr>
              <a:t>(la</a:t>
            </a:r>
            <a:r>
              <a:rPr sz="1800" spc="100" dirty="0">
                <a:latin typeface="Verdana"/>
                <a:cs typeface="Verdana"/>
              </a:rPr>
              <a:t> </a:t>
            </a:r>
            <a:r>
              <a:rPr sz="1800" spc="-5" dirty="0">
                <a:latin typeface="Verdana"/>
                <a:cs typeface="Verdana"/>
              </a:rPr>
              <a:t>recherche</a:t>
            </a:r>
            <a:r>
              <a:rPr sz="1800" spc="100" dirty="0">
                <a:latin typeface="Verdana"/>
                <a:cs typeface="Verdana"/>
              </a:rPr>
              <a:t> </a:t>
            </a:r>
            <a:r>
              <a:rPr sz="1800" spc="-5" dirty="0">
                <a:latin typeface="Verdana"/>
                <a:cs typeface="Verdana"/>
              </a:rPr>
              <a:t>se</a:t>
            </a:r>
            <a:r>
              <a:rPr sz="1800" spc="114" dirty="0">
                <a:latin typeface="Verdana"/>
                <a:cs typeface="Verdana"/>
              </a:rPr>
              <a:t> </a:t>
            </a:r>
            <a:r>
              <a:rPr sz="1800" spc="-5" dirty="0">
                <a:latin typeface="Verdana"/>
                <a:cs typeface="Verdana"/>
              </a:rPr>
              <a:t>prépare</a:t>
            </a:r>
            <a:r>
              <a:rPr sz="1800" spc="105" dirty="0">
                <a:latin typeface="Verdana"/>
                <a:cs typeface="Verdana"/>
              </a:rPr>
              <a:t> </a:t>
            </a:r>
            <a:r>
              <a:rPr sz="1800" spc="-5" dirty="0">
                <a:latin typeface="Verdana"/>
                <a:cs typeface="Verdana"/>
              </a:rPr>
              <a:t>par</a:t>
            </a:r>
            <a:r>
              <a:rPr sz="1800" spc="100" dirty="0">
                <a:latin typeface="Verdana"/>
                <a:cs typeface="Verdana"/>
              </a:rPr>
              <a:t> </a:t>
            </a:r>
            <a:r>
              <a:rPr sz="1800" spc="-5" dirty="0">
                <a:latin typeface="Verdana"/>
                <a:cs typeface="Verdana"/>
              </a:rPr>
              <a:t>une</a:t>
            </a:r>
            <a:r>
              <a:rPr sz="1800" spc="100" dirty="0">
                <a:latin typeface="Verdana"/>
                <a:cs typeface="Verdana"/>
              </a:rPr>
              <a:t> </a:t>
            </a:r>
            <a:r>
              <a:rPr sz="1800" spc="-5" dirty="0">
                <a:latin typeface="Verdana"/>
                <a:cs typeface="Verdana"/>
              </a:rPr>
              <a:t>analyse</a:t>
            </a:r>
            <a:r>
              <a:rPr sz="1800" spc="105" dirty="0">
                <a:latin typeface="Verdana"/>
                <a:cs typeface="Verdana"/>
              </a:rPr>
              <a:t> </a:t>
            </a:r>
            <a:r>
              <a:rPr sz="1800" spc="-5" dirty="0">
                <a:latin typeface="Verdana"/>
                <a:cs typeface="Verdana"/>
              </a:rPr>
              <a:t>du</a:t>
            </a:r>
            <a:r>
              <a:rPr sz="1800" spc="100" dirty="0">
                <a:latin typeface="Verdana"/>
                <a:cs typeface="Verdana"/>
              </a:rPr>
              <a:t> </a:t>
            </a:r>
            <a:r>
              <a:rPr sz="1800" dirty="0">
                <a:latin typeface="Verdana"/>
                <a:cs typeface="Verdana"/>
              </a:rPr>
              <a:t>sujet</a:t>
            </a:r>
            <a:r>
              <a:rPr sz="1800" spc="110" dirty="0">
                <a:latin typeface="Verdana"/>
                <a:cs typeface="Verdana"/>
              </a:rPr>
              <a:t> </a:t>
            </a:r>
            <a:r>
              <a:rPr sz="1800" dirty="0">
                <a:latin typeface="Verdana"/>
                <a:cs typeface="Verdana"/>
              </a:rPr>
              <a:t>utilisant</a:t>
            </a:r>
            <a:r>
              <a:rPr sz="1800" spc="100" dirty="0">
                <a:latin typeface="Verdana"/>
                <a:cs typeface="Verdana"/>
              </a:rPr>
              <a:t> </a:t>
            </a:r>
            <a:r>
              <a:rPr sz="1800" dirty="0">
                <a:latin typeface="Verdana"/>
                <a:cs typeface="Verdana"/>
              </a:rPr>
              <a:t>les</a:t>
            </a:r>
            <a:r>
              <a:rPr sz="1800" spc="100" dirty="0">
                <a:latin typeface="Verdana"/>
                <a:cs typeface="Verdana"/>
              </a:rPr>
              <a:t> </a:t>
            </a:r>
            <a:r>
              <a:rPr sz="1800" spc="-10" dirty="0">
                <a:latin typeface="Verdana"/>
                <a:cs typeface="Verdana"/>
              </a:rPr>
              <a:t>mot-clé</a:t>
            </a:r>
            <a:endParaRPr sz="1800">
              <a:latin typeface="Verdana"/>
              <a:cs typeface="Verdana"/>
            </a:endParaRPr>
          </a:p>
          <a:p>
            <a:pPr marL="468630">
              <a:lnSpc>
                <a:spcPct val="100000"/>
              </a:lnSpc>
              <a:spcBef>
                <a:spcPts val="1080"/>
              </a:spcBef>
            </a:pPr>
            <a:r>
              <a:rPr sz="1800" spc="-5" dirty="0">
                <a:latin typeface="Verdana"/>
                <a:cs typeface="Verdana"/>
              </a:rPr>
              <a:t>et</a:t>
            </a:r>
            <a:r>
              <a:rPr sz="1800" spc="-25" dirty="0">
                <a:latin typeface="Verdana"/>
                <a:cs typeface="Verdana"/>
              </a:rPr>
              <a:t> </a:t>
            </a:r>
            <a:r>
              <a:rPr sz="1800" spc="-5" dirty="0">
                <a:latin typeface="Verdana"/>
                <a:cs typeface="Verdana"/>
              </a:rPr>
              <a:t>brainstorming)</a:t>
            </a:r>
            <a:endParaRPr sz="1800">
              <a:latin typeface="Verdana"/>
              <a:cs typeface="Verdana"/>
            </a:endParaRPr>
          </a:p>
          <a:p>
            <a:pPr marL="468630" indent="-287020">
              <a:lnSpc>
                <a:spcPct val="100000"/>
              </a:lnSpc>
              <a:spcBef>
                <a:spcPts val="1080"/>
              </a:spcBef>
              <a:buFont typeface="Wingdings"/>
              <a:buChar char=""/>
              <a:tabLst>
                <a:tab pos="468630" algn="l"/>
                <a:tab pos="469265" algn="l"/>
              </a:tabLst>
            </a:pPr>
            <a:r>
              <a:rPr sz="1800" b="1" spc="-5" dirty="0">
                <a:latin typeface="Verdana"/>
                <a:cs typeface="Verdana"/>
              </a:rPr>
              <a:t>Etape</a:t>
            </a:r>
            <a:r>
              <a:rPr sz="1800" b="1" dirty="0">
                <a:latin typeface="Verdana"/>
                <a:cs typeface="Verdana"/>
              </a:rPr>
              <a:t> 2</a:t>
            </a:r>
            <a:r>
              <a:rPr sz="1800" b="1" spc="-20" dirty="0">
                <a:latin typeface="Verdana"/>
                <a:cs typeface="Verdana"/>
              </a:rPr>
              <a:t> </a:t>
            </a:r>
            <a:r>
              <a:rPr sz="1800" b="1" dirty="0">
                <a:latin typeface="Verdana"/>
                <a:cs typeface="Verdana"/>
              </a:rPr>
              <a:t>:</a:t>
            </a:r>
            <a:r>
              <a:rPr sz="1800" b="1" spc="-5" dirty="0">
                <a:latin typeface="Verdana"/>
                <a:cs typeface="Verdana"/>
              </a:rPr>
              <a:t> </a:t>
            </a:r>
            <a:r>
              <a:rPr sz="1800" spc="-10" dirty="0">
                <a:latin typeface="Verdana"/>
                <a:cs typeface="Verdana"/>
              </a:rPr>
              <a:t>Recherche</a:t>
            </a:r>
            <a:r>
              <a:rPr sz="1800" spc="15" dirty="0">
                <a:latin typeface="Verdana"/>
                <a:cs typeface="Verdana"/>
              </a:rPr>
              <a:t> </a:t>
            </a:r>
            <a:r>
              <a:rPr sz="1800" spc="-10" dirty="0">
                <a:latin typeface="Verdana"/>
                <a:cs typeface="Verdana"/>
              </a:rPr>
              <a:t>des</a:t>
            </a:r>
            <a:r>
              <a:rPr sz="1800" spc="5" dirty="0">
                <a:latin typeface="Verdana"/>
                <a:cs typeface="Verdana"/>
              </a:rPr>
              <a:t> </a:t>
            </a:r>
            <a:r>
              <a:rPr sz="1800" spc="-5" dirty="0">
                <a:latin typeface="Verdana"/>
                <a:cs typeface="Verdana"/>
              </a:rPr>
              <a:t>ressources</a:t>
            </a:r>
            <a:endParaRPr sz="1800">
              <a:latin typeface="Verdana"/>
              <a:cs typeface="Verdana"/>
            </a:endParaRPr>
          </a:p>
          <a:p>
            <a:pPr marL="468630" indent="-287020">
              <a:lnSpc>
                <a:spcPct val="100000"/>
              </a:lnSpc>
              <a:spcBef>
                <a:spcPts val="1080"/>
              </a:spcBef>
              <a:buFont typeface="Wingdings"/>
              <a:buChar char=""/>
              <a:tabLst>
                <a:tab pos="468630" algn="l"/>
                <a:tab pos="469265" algn="l"/>
              </a:tabLst>
            </a:pPr>
            <a:r>
              <a:rPr sz="1800" b="1" spc="-5" dirty="0">
                <a:latin typeface="Verdana"/>
                <a:cs typeface="Verdana"/>
              </a:rPr>
              <a:t>Etape</a:t>
            </a:r>
            <a:r>
              <a:rPr sz="1800" b="1" spc="15" dirty="0">
                <a:latin typeface="Verdana"/>
                <a:cs typeface="Verdana"/>
              </a:rPr>
              <a:t> </a:t>
            </a:r>
            <a:r>
              <a:rPr sz="1800" b="1" dirty="0">
                <a:latin typeface="Verdana"/>
                <a:cs typeface="Verdana"/>
              </a:rPr>
              <a:t>3</a:t>
            </a:r>
            <a:r>
              <a:rPr sz="1800" b="1" spc="-15" dirty="0">
                <a:latin typeface="Verdana"/>
                <a:cs typeface="Verdana"/>
              </a:rPr>
              <a:t> </a:t>
            </a:r>
            <a:r>
              <a:rPr sz="1800" dirty="0">
                <a:latin typeface="Verdana"/>
                <a:cs typeface="Verdana"/>
              </a:rPr>
              <a:t>:</a:t>
            </a:r>
            <a:r>
              <a:rPr sz="1800" spc="5" dirty="0">
                <a:latin typeface="Verdana"/>
                <a:cs typeface="Verdana"/>
              </a:rPr>
              <a:t> </a:t>
            </a:r>
            <a:r>
              <a:rPr sz="1800" spc="-5" dirty="0">
                <a:latin typeface="Verdana"/>
                <a:cs typeface="Verdana"/>
              </a:rPr>
              <a:t>sélectionner</a:t>
            </a:r>
            <a:r>
              <a:rPr sz="1800" spc="20" dirty="0">
                <a:latin typeface="Verdana"/>
                <a:cs typeface="Verdana"/>
              </a:rPr>
              <a:t> </a:t>
            </a:r>
            <a:r>
              <a:rPr sz="1800" dirty="0">
                <a:latin typeface="Verdana"/>
                <a:cs typeface="Verdana"/>
              </a:rPr>
              <a:t>les </a:t>
            </a:r>
            <a:r>
              <a:rPr sz="1800" spc="-5" dirty="0">
                <a:latin typeface="Verdana"/>
                <a:cs typeface="Verdana"/>
              </a:rPr>
              <a:t>documents</a:t>
            </a:r>
            <a:r>
              <a:rPr sz="1800" spc="15" dirty="0">
                <a:latin typeface="Verdana"/>
                <a:cs typeface="Verdana"/>
              </a:rPr>
              <a:t> </a:t>
            </a:r>
            <a:r>
              <a:rPr sz="1800" spc="-5" dirty="0">
                <a:latin typeface="Verdana"/>
                <a:cs typeface="Verdana"/>
              </a:rPr>
              <a:t>pertinents</a:t>
            </a:r>
            <a:r>
              <a:rPr sz="1800" spc="25" dirty="0">
                <a:latin typeface="Verdana"/>
                <a:cs typeface="Verdana"/>
              </a:rPr>
              <a:t> </a:t>
            </a:r>
            <a:r>
              <a:rPr sz="1800" spc="-5" dirty="0">
                <a:latin typeface="Verdana"/>
                <a:cs typeface="Verdana"/>
              </a:rPr>
              <a:t>et</a:t>
            </a:r>
            <a:r>
              <a:rPr sz="1800" spc="15" dirty="0">
                <a:latin typeface="Verdana"/>
                <a:cs typeface="Verdana"/>
              </a:rPr>
              <a:t> </a:t>
            </a:r>
            <a:r>
              <a:rPr sz="1800" dirty="0">
                <a:latin typeface="Verdana"/>
                <a:cs typeface="Verdana"/>
              </a:rPr>
              <a:t>fiables</a:t>
            </a:r>
            <a:r>
              <a:rPr sz="1800" spc="10" dirty="0">
                <a:latin typeface="Verdana"/>
                <a:cs typeface="Verdana"/>
              </a:rPr>
              <a:t> </a:t>
            </a:r>
            <a:r>
              <a:rPr sz="1800" spc="-5" dirty="0">
                <a:latin typeface="Verdana"/>
                <a:cs typeface="Verdana"/>
              </a:rPr>
              <a:t>(bibliographie)</a:t>
            </a:r>
            <a:endParaRPr sz="1800">
              <a:latin typeface="Verdana"/>
              <a:cs typeface="Verdana"/>
            </a:endParaRPr>
          </a:p>
          <a:p>
            <a:pPr marL="468630" indent="-287020">
              <a:lnSpc>
                <a:spcPct val="100000"/>
              </a:lnSpc>
              <a:spcBef>
                <a:spcPts val="1085"/>
              </a:spcBef>
              <a:buFont typeface="Wingdings"/>
              <a:buChar char=""/>
              <a:tabLst>
                <a:tab pos="468630" algn="l"/>
                <a:tab pos="469265" algn="l"/>
              </a:tabLst>
            </a:pPr>
            <a:r>
              <a:rPr sz="1800" b="1" spc="-5" dirty="0">
                <a:latin typeface="Verdana"/>
                <a:cs typeface="Verdana"/>
              </a:rPr>
              <a:t>Etape</a:t>
            </a:r>
            <a:r>
              <a:rPr sz="1800" b="1" spc="5" dirty="0">
                <a:latin typeface="Verdana"/>
                <a:cs typeface="Verdana"/>
              </a:rPr>
              <a:t> </a:t>
            </a:r>
            <a:r>
              <a:rPr sz="1800" b="1" dirty="0">
                <a:latin typeface="Verdana"/>
                <a:cs typeface="Verdana"/>
              </a:rPr>
              <a:t>4</a:t>
            </a:r>
            <a:r>
              <a:rPr sz="1800" b="1" spc="-15" dirty="0">
                <a:latin typeface="Verdana"/>
                <a:cs typeface="Verdana"/>
              </a:rPr>
              <a:t> </a:t>
            </a:r>
            <a:r>
              <a:rPr sz="1800" b="1" dirty="0">
                <a:latin typeface="Verdana"/>
                <a:cs typeface="Verdana"/>
              </a:rPr>
              <a:t>:</a:t>
            </a:r>
            <a:r>
              <a:rPr sz="1800" b="1" spc="-5" dirty="0">
                <a:latin typeface="Verdana"/>
                <a:cs typeface="Verdana"/>
              </a:rPr>
              <a:t> </a:t>
            </a:r>
            <a:r>
              <a:rPr sz="1800" spc="-5" dirty="0">
                <a:latin typeface="Verdana"/>
                <a:cs typeface="Verdana"/>
              </a:rPr>
              <a:t>extraire </a:t>
            </a:r>
            <a:r>
              <a:rPr sz="1800" dirty="0">
                <a:latin typeface="Verdana"/>
                <a:cs typeface="Verdana"/>
              </a:rPr>
              <a:t>l’information</a:t>
            </a:r>
            <a:r>
              <a:rPr sz="1800" spc="-30" dirty="0">
                <a:latin typeface="Verdana"/>
                <a:cs typeface="Verdana"/>
              </a:rPr>
              <a:t> </a:t>
            </a:r>
            <a:r>
              <a:rPr sz="1800" spc="-5" dirty="0">
                <a:latin typeface="Verdana"/>
                <a:cs typeface="Verdana"/>
              </a:rPr>
              <a:t>(document</a:t>
            </a:r>
            <a:r>
              <a:rPr sz="1800" spc="10" dirty="0">
                <a:latin typeface="Verdana"/>
                <a:cs typeface="Verdana"/>
              </a:rPr>
              <a:t> </a:t>
            </a:r>
            <a:r>
              <a:rPr sz="1800" spc="-5" dirty="0">
                <a:latin typeface="Verdana"/>
                <a:cs typeface="Verdana"/>
              </a:rPr>
              <a:t>de</a:t>
            </a:r>
            <a:r>
              <a:rPr sz="1800" spc="10" dirty="0">
                <a:latin typeface="Verdana"/>
                <a:cs typeface="Verdana"/>
              </a:rPr>
              <a:t> </a:t>
            </a:r>
            <a:r>
              <a:rPr sz="1800" spc="-5" dirty="0">
                <a:latin typeface="Verdana"/>
                <a:cs typeface="Verdana"/>
              </a:rPr>
              <a:t>collecte)</a:t>
            </a:r>
            <a:endParaRPr sz="1800">
              <a:latin typeface="Verdana"/>
              <a:cs typeface="Verdana"/>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tabLst>
                <a:tab pos="2287270" algn="l"/>
              </a:tabLst>
            </a:pPr>
            <a:r>
              <a:rPr i="0" u="heavy" dirty="0">
                <a:uFill>
                  <a:solidFill>
                    <a:srgbClr val="FFFFFF"/>
                  </a:solidFill>
                </a:uFill>
                <a:latin typeface="Verdana"/>
                <a:cs typeface="Verdana"/>
              </a:rPr>
              <a:t>CHAPITRE</a:t>
            </a:r>
            <a:r>
              <a:rPr i="0" u="heavy" spc="-10" dirty="0">
                <a:uFill>
                  <a:solidFill>
                    <a:srgbClr val="FFFFFF"/>
                  </a:solidFill>
                </a:uFill>
                <a:latin typeface="Verdana"/>
                <a:cs typeface="Verdana"/>
              </a:rPr>
              <a:t> </a:t>
            </a:r>
            <a:r>
              <a:rPr i="0" u="heavy" dirty="0">
                <a:uFill>
                  <a:solidFill>
                    <a:srgbClr val="FFFFFF"/>
                  </a:solidFill>
                </a:uFill>
                <a:latin typeface="Verdana"/>
                <a:cs typeface="Verdana"/>
              </a:rPr>
              <a:t>05</a:t>
            </a:r>
            <a:r>
              <a:rPr i="0" u="heavy" spc="-25" dirty="0">
                <a:uFill>
                  <a:solidFill>
                    <a:srgbClr val="FFFFFF"/>
                  </a:solidFill>
                </a:uFill>
                <a:latin typeface="Verdana"/>
                <a:cs typeface="Verdana"/>
              </a:rPr>
              <a:t> </a:t>
            </a:r>
            <a:r>
              <a:rPr i="0" u="heavy" dirty="0">
                <a:uFill>
                  <a:solidFill>
                    <a:srgbClr val="FFFFFF"/>
                  </a:solidFill>
                </a:uFill>
                <a:latin typeface="Verdana"/>
                <a:cs typeface="Verdana"/>
              </a:rPr>
              <a:t>:	</a:t>
            </a:r>
            <a:r>
              <a:rPr dirty="0"/>
              <a:t>PRÉSENTATION</a:t>
            </a:r>
            <a:r>
              <a:rPr spc="-40" dirty="0"/>
              <a:t> </a:t>
            </a:r>
            <a:r>
              <a:rPr dirty="0"/>
              <a:t>DE</a:t>
            </a:r>
            <a:r>
              <a:rPr spc="-60" dirty="0"/>
              <a:t> </a:t>
            </a:r>
            <a:r>
              <a:rPr dirty="0"/>
              <a:t>LA</a:t>
            </a:r>
            <a:r>
              <a:rPr spc="-30" dirty="0"/>
              <a:t> </a:t>
            </a:r>
            <a:r>
              <a:rPr dirty="0"/>
              <a:t>BIBLIOGRAPHIE</a:t>
            </a:r>
          </a:p>
        </p:txBody>
      </p:sp>
      <p:grpSp>
        <p:nvGrpSpPr>
          <p:cNvPr id="3" name="object 3"/>
          <p:cNvGrpSpPr/>
          <p:nvPr/>
        </p:nvGrpSpPr>
        <p:grpSpPr>
          <a:xfrm>
            <a:off x="112919" y="1575816"/>
            <a:ext cx="11926570" cy="930275"/>
            <a:chOff x="112919" y="1575816"/>
            <a:chExt cx="11926570" cy="930275"/>
          </a:xfrm>
        </p:grpSpPr>
        <p:sp>
          <p:nvSpPr>
            <p:cNvPr id="4" name="object 4"/>
            <p:cNvSpPr/>
            <p:nvPr/>
          </p:nvSpPr>
          <p:spPr>
            <a:xfrm>
              <a:off x="119269" y="1582140"/>
              <a:ext cx="11913870" cy="904875"/>
            </a:xfrm>
            <a:custGeom>
              <a:avLst/>
              <a:gdLst/>
              <a:ahLst/>
              <a:cxnLst/>
              <a:rect l="l" t="t" r="r" b="b"/>
              <a:pathLst>
                <a:path w="11913870" h="904875">
                  <a:moveTo>
                    <a:pt x="11913743" y="0"/>
                  </a:moveTo>
                  <a:lnTo>
                    <a:pt x="0" y="0"/>
                  </a:lnTo>
                  <a:lnTo>
                    <a:pt x="0" y="904392"/>
                  </a:lnTo>
                  <a:lnTo>
                    <a:pt x="11913743" y="904392"/>
                  </a:lnTo>
                  <a:lnTo>
                    <a:pt x="11913743" y="0"/>
                  </a:lnTo>
                  <a:close/>
                </a:path>
              </a:pathLst>
            </a:custGeom>
            <a:solidFill>
              <a:srgbClr val="DAE2F3"/>
            </a:solidFill>
          </p:spPr>
          <p:txBody>
            <a:bodyPr wrap="square" lIns="0" tIns="0" rIns="0" bIns="0" rtlCol="0"/>
            <a:lstStyle/>
            <a:p>
              <a:endParaRPr>
                <a:solidFill>
                  <a:prstClr val="black"/>
                </a:solidFill>
              </a:endParaRPr>
            </a:p>
          </p:txBody>
        </p:sp>
        <p:sp>
          <p:nvSpPr>
            <p:cNvPr id="5" name="object 5"/>
            <p:cNvSpPr/>
            <p:nvPr/>
          </p:nvSpPr>
          <p:spPr>
            <a:xfrm>
              <a:off x="119269" y="1575816"/>
              <a:ext cx="11913870" cy="930275"/>
            </a:xfrm>
            <a:custGeom>
              <a:avLst/>
              <a:gdLst/>
              <a:ahLst/>
              <a:cxnLst/>
              <a:rect l="l" t="t" r="r" b="b"/>
              <a:pathLst>
                <a:path w="11913870" h="930275">
                  <a:moveTo>
                    <a:pt x="0" y="0"/>
                  </a:moveTo>
                  <a:lnTo>
                    <a:pt x="0" y="929767"/>
                  </a:lnTo>
                </a:path>
                <a:path w="11913870" h="930275">
                  <a:moveTo>
                    <a:pt x="11913726" y="0"/>
                  </a:moveTo>
                  <a:lnTo>
                    <a:pt x="11913726" y="929767"/>
                  </a:lnTo>
                </a:path>
              </a:pathLst>
            </a:custGeom>
            <a:ln w="12700">
              <a:solidFill>
                <a:srgbClr val="FFFFFF"/>
              </a:solidFill>
            </a:ln>
          </p:spPr>
          <p:txBody>
            <a:bodyPr wrap="square" lIns="0" tIns="0" rIns="0" bIns="0" rtlCol="0"/>
            <a:lstStyle/>
            <a:p>
              <a:endParaRPr>
                <a:solidFill>
                  <a:prstClr val="black"/>
                </a:solidFill>
              </a:endParaRPr>
            </a:p>
          </p:txBody>
        </p:sp>
        <p:sp>
          <p:nvSpPr>
            <p:cNvPr id="6" name="object 6"/>
            <p:cNvSpPr/>
            <p:nvPr/>
          </p:nvSpPr>
          <p:spPr>
            <a:xfrm>
              <a:off x="112919" y="1575816"/>
              <a:ext cx="11926570" cy="12700"/>
            </a:xfrm>
            <a:custGeom>
              <a:avLst/>
              <a:gdLst/>
              <a:ahLst/>
              <a:cxnLst/>
              <a:rect l="l" t="t" r="r" b="b"/>
              <a:pathLst>
                <a:path w="11926570" h="12700">
                  <a:moveTo>
                    <a:pt x="0" y="12700"/>
                  </a:moveTo>
                  <a:lnTo>
                    <a:pt x="11926426" y="12700"/>
                  </a:lnTo>
                  <a:lnTo>
                    <a:pt x="11926426" y="0"/>
                  </a:lnTo>
                  <a:lnTo>
                    <a:pt x="0" y="0"/>
                  </a:lnTo>
                  <a:lnTo>
                    <a:pt x="0" y="12700"/>
                  </a:lnTo>
                  <a:close/>
                </a:path>
              </a:pathLst>
            </a:custGeom>
            <a:solidFill>
              <a:srgbClr val="FFFFFF"/>
            </a:solidFill>
          </p:spPr>
          <p:txBody>
            <a:bodyPr wrap="square" lIns="0" tIns="0" rIns="0" bIns="0" rtlCol="0"/>
            <a:lstStyle/>
            <a:p>
              <a:endParaRPr>
                <a:solidFill>
                  <a:prstClr val="black"/>
                </a:solidFill>
              </a:endParaRPr>
            </a:p>
          </p:txBody>
        </p:sp>
        <p:sp>
          <p:nvSpPr>
            <p:cNvPr id="7" name="object 7"/>
            <p:cNvSpPr/>
            <p:nvPr/>
          </p:nvSpPr>
          <p:spPr>
            <a:xfrm>
              <a:off x="112919" y="2486533"/>
              <a:ext cx="11926570" cy="0"/>
            </a:xfrm>
            <a:custGeom>
              <a:avLst/>
              <a:gdLst/>
              <a:ahLst/>
              <a:cxnLst/>
              <a:rect l="l" t="t" r="r" b="b"/>
              <a:pathLst>
                <a:path w="11926570">
                  <a:moveTo>
                    <a:pt x="0" y="0"/>
                  </a:moveTo>
                  <a:lnTo>
                    <a:pt x="11926426" y="0"/>
                  </a:lnTo>
                </a:path>
              </a:pathLst>
            </a:custGeom>
            <a:ln w="38100">
              <a:solidFill>
                <a:srgbClr val="FFFFFF"/>
              </a:solidFill>
            </a:ln>
          </p:spPr>
          <p:txBody>
            <a:bodyPr wrap="square" lIns="0" tIns="0" rIns="0" bIns="0" rtlCol="0"/>
            <a:lstStyle/>
            <a:p>
              <a:endParaRPr>
                <a:solidFill>
                  <a:prstClr val="black"/>
                </a:solidFill>
              </a:endParaRPr>
            </a:p>
          </p:txBody>
        </p:sp>
      </p:grpSp>
      <p:sp>
        <p:nvSpPr>
          <p:cNvPr id="8" name="object 8"/>
          <p:cNvSpPr txBox="1"/>
          <p:nvPr/>
        </p:nvSpPr>
        <p:spPr>
          <a:xfrm>
            <a:off x="158292" y="4665091"/>
            <a:ext cx="11776075" cy="574675"/>
          </a:xfrm>
          <a:prstGeom prst="rect">
            <a:avLst/>
          </a:prstGeom>
        </p:spPr>
        <p:txBody>
          <a:bodyPr vert="horz" wrap="square" lIns="0" tIns="12700" rIns="0" bIns="0" rtlCol="0">
            <a:spAutoFit/>
          </a:bodyPr>
          <a:lstStyle/>
          <a:p>
            <a:pPr marL="12700" marR="5080">
              <a:spcBef>
                <a:spcPts val="100"/>
              </a:spcBef>
            </a:pPr>
            <a:r>
              <a:rPr spc="-5" dirty="0">
                <a:solidFill>
                  <a:srgbClr val="FF0000"/>
                </a:solidFill>
                <a:latin typeface="Verdana"/>
                <a:cs typeface="Verdana"/>
              </a:rPr>
              <a:t>Lepart</a:t>
            </a:r>
            <a:r>
              <a:rPr spc="105" dirty="0">
                <a:solidFill>
                  <a:srgbClr val="FF0000"/>
                </a:solidFill>
                <a:latin typeface="Verdana"/>
                <a:cs typeface="Verdana"/>
              </a:rPr>
              <a:t> </a:t>
            </a:r>
            <a:r>
              <a:rPr spc="-50" dirty="0">
                <a:solidFill>
                  <a:srgbClr val="FF0000"/>
                </a:solidFill>
                <a:latin typeface="Verdana"/>
                <a:cs typeface="Verdana"/>
              </a:rPr>
              <a:t>J.,</a:t>
            </a:r>
            <a:r>
              <a:rPr spc="120" dirty="0">
                <a:solidFill>
                  <a:srgbClr val="FF0000"/>
                </a:solidFill>
                <a:latin typeface="Verdana"/>
                <a:cs typeface="Verdana"/>
              </a:rPr>
              <a:t> </a:t>
            </a:r>
            <a:r>
              <a:rPr spc="-10" dirty="0">
                <a:solidFill>
                  <a:srgbClr val="FF0000"/>
                </a:solidFill>
                <a:latin typeface="Verdana"/>
                <a:cs typeface="Verdana"/>
              </a:rPr>
              <a:t>Marty</a:t>
            </a:r>
            <a:r>
              <a:rPr spc="114" dirty="0">
                <a:solidFill>
                  <a:srgbClr val="FF0000"/>
                </a:solidFill>
                <a:latin typeface="Verdana"/>
                <a:cs typeface="Verdana"/>
              </a:rPr>
              <a:t> </a:t>
            </a:r>
            <a:r>
              <a:rPr spc="-135" dirty="0">
                <a:solidFill>
                  <a:srgbClr val="FF0000"/>
                </a:solidFill>
                <a:latin typeface="Verdana"/>
                <a:cs typeface="Verdana"/>
              </a:rPr>
              <a:t>P.</a:t>
            </a:r>
            <a:r>
              <a:rPr spc="114" dirty="0">
                <a:solidFill>
                  <a:srgbClr val="FF0000"/>
                </a:solidFill>
                <a:latin typeface="Verdana"/>
                <a:cs typeface="Verdana"/>
              </a:rPr>
              <a:t> </a:t>
            </a:r>
            <a:r>
              <a:rPr spc="-5" dirty="0">
                <a:solidFill>
                  <a:srgbClr val="FF0000"/>
                </a:solidFill>
                <a:latin typeface="Verdana"/>
                <a:cs typeface="Verdana"/>
              </a:rPr>
              <a:t>(2013).</a:t>
            </a:r>
            <a:r>
              <a:rPr spc="120" dirty="0">
                <a:solidFill>
                  <a:srgbClr val="FF0000"/>
                </a:solidFill>
                <a:latin typeface="Verdana"/>
                <a:cs typeface="Verdana"/>
              </a:rPr>
              <a:t> </a:t>
            </a:r>
            <a:r>
              <a:rPr spc="-10" dirty="0">
                <a:solidFill>
                  <a:srgbClr val="FF0000"/>
                </a:solidFill>
                <a:latin typeface="Verdana"/>
                <a:cs typeface="Verdana"/>
              </a:rPr>
              <a:t>Evaluer</a:t>
            </a:r>
            <a:r>
              <a:rPr spc="105" dirty="0">
                <a:solidFill>
                  <a:srgbClr val="FF0000"/>
                </a:solidFill>
                <a:latin typeface="Verdana"/>
                <a:cs typeface="Verdana"/>
              </a:rPr>
              <a:t> </a:t>
            </a:r>
            <a:r>
              <a:rPr spc="5" dirty="0">
                <a:solidFill>
                  <a:srgbClr val="FF0000"/>
                </a:solidFill>
                <a:latin typeface="Verdana"/>
                <a:cs typeface="Verdana"/>
              </a:rPr>
              <a:t>la</a:t>
            </a:r>
            <a:r>
              <a:rPr spc="95" dirty="0">
                <a:solidFill>
                  <a:srgbClr val="FF0000"/>
                </a:solidFill>
                <a:latin typeface="Verdana"/>
                <a:cs typeface="Verdana"/>
              </a:rPr>
              <a:t> </a:t>
            </a:r>
            <a:r>
              <a:rPr spc="-5" dirty="0">
                <a:solidFill>
                  <a:srgbClr val="FF0000"/>
                </a:solidFill>
                <a:latin typeface="Verdana"/>
                <a:cs typeface="Verdana"/>
              </a:rPr>
              <a:t>durabilité</a:t>
            </a:r>
            <a:r>
              <a:rPr spc="114" dirty="0">
                <a:solidFill>
                  <a:srgbClr val="FF0000"/>
                </a:solidFill>
                <a:latin typeface="Verdana"/>
                <a:cs typeface="Verdana"/>
              </a:rPr>
              <a:t> </a:t>
            </a:r>
            <a:r>
              <a:rPr dirty="0">
                <a:solidFill>
                  <a:srgbClr val="FF0000"/>
                </a:solidFill>
                <a:latin typeface="Verdana"/>
                <a:cs typeface="Verdana"/>
              </a:rPr>
              <a:t>des</a:t>
            </a:r>
            <a:r>
              <a:rPr spc="114" dirty="0">
                <a:solidFill>
                  <a:srgbClr val="FF0000"/>
                </a:solidFill>
                <a:latin typeface="Verdana"/>
                <a:cs typeface="Verdana"/>
              </a:rPr>
              <a:t> </a:t>
            </a:r>
            <a:r>
              <a:rPr spc="-5" dirty="0">
                <a:solidFill>
                  <a:srgbClr val="FF0000"/>
                </a:solidFill>
                <a:latin typeface="Verdana"/>
                <a:cs typeface="Verdana"/>
              </a:rPr>
              <a:t>paysages.</a:t>
            </a:r>
            <a:r>
              <a:rPr spc="114" dirty="0">
                <a:solidFill>
                  <a:srgbClr val="FF0000"/>
                </a:solidFill>
                <a:latin typeface="Verdana"/>
                <a:cs typeface="Verdana"/>
              </a:rPr>
              <a:t> </a:t>
            </a:r>
            <a:r>
              <a:rPr spc="-5" dirty="0">
                <a:solidFill>
                  <a:srgbClr val="FF0000"/>
                </a:solidFill>
                <a:latin typeface="Verdana"/>
                <a:cs typeface="Verdana"/>
              </a:rPr>
              <a:t>In</a:t>
            </a:r>
            <a:r>
              <a:rPr spc="114" dirty="0">
                <a:solidFill>
                  <a:srgbClr val="FF0000"/>
                </a:solidFill>
                <a:latin typeface="Verdana"/>
                <a:cs typeface="Verdana"/>
              </a:rPr>
              <a:t> </a:t>
            </a:r>
            <a:r>
              <a:rPr dirty="0">
                <a:solidFill>
                  <a:srgbClr val="FF0000"/>
                </a:solidFill>
                <a:latin typeface="Verdana"/>
                <a:cs typeface="Verdana"/>
              </a:rPr>
              <a:t>:</a:t>
            </a:r>
            <a:r>
              <a:rPr spc="100" dirty="0">
                <a:solidFill>
                  <a:srgbClr val="FF0000"/>
                </a:solidFill>
                <a:latin typeface="Verdana"/>
                <a:cs typeface="Verdana"/>
              </a:rPr>
              <a:t> </a:t>
            </a:r>
            <a:r>
              <a:rPr dirty="0">
                <a:solidFill>
                  <a:srgbClr val="FF0000"/>
                </a:solidFill>
                <a:latin typeface="Verdana"/>
                <a:cs typeface="Verdana"/>
              </a:rPr>
              <a:t>Vivien</a:t>
            </a:r>
            <a:r>
              <a:rPr spc="110" dirty="0">
                <a:solidFill>
                  <a:srgbClr val="FF0000"/>
                </a:solidFill>
                <a:latin typeface="Verdana"/>
                <a:cs typeface="Verdana"/>
              </a:rPr>
              <a:t> </a:t>
            </a:r>
            <a:r>
              <a:rPr spc="-95" dirty="0">
                <a:solidFill>
                  <a:srgbClr val="FF0000"/>
                </a:solidFill>
                <a:latin typeface="Verdana"/>
                <a:cs typeface="Verdana"/>
              </a:rPr>
              <a:t>F.-D.</a:t>
            </a:r>
            <a:r>
              <a:rPr spc="114" dirty="0">
                <a:solidFill>
                  <a:srgbClr val="FF0000"/>
                </a:solidFill>
                <a:latin typeface="Verdana"/>
                <a:cs typeface="Verdana"/>
              </a:rPr>
              <a:t> </a:t>
            </a:r>
            <a:r>
              <a:rPr spc="-10" dirty="0">
                <a:solidFill>
                  <a:srgbClr val="FF0000"/>
                </a:solidFill>
                <a:latin typeface="Verdana"/>
                <a:cs typeface="Verdana"/>
              </a:rPr>
              <a:t>(ed.),</a:t>
            </a:r>
            <a:r>
              <a:rPr spc="105" dirty="0">
                <a:solidFill>
                  <a:srgbClr val="FF0000"/>
                </a:solidFill>
                <a:latin typeface="Verdana"/>
                <a:cs typeface="Verdana"/>
              </a:rPr>
              <a:t> </a:t>
            </a:r>
            <a:r>
              <a:rPr dirty="0">
                <a:solidFill>
                  <a:srgbClr val="FF0000"/>
                </a:solidFill>
                <a:latin typeface="Verdana"/>
                <a:cs typeface="Verdana"/>
              </a:rPr>
              <a:t>Lepart</a:t>
            </a:r>
            <a:r>
              <a:rPr spc="114" dirty="0">
                <a:solidFill>
                  <a:srgbClr val="FF0000"/>
                </a:solidFill>
                <a:latin typeface="Verdana"/>
                <a:cs typeface="Verdana"/>
              </a:rPr>
              <a:t> </a:t>
            </a:r>
            <a:r>
              <a:rPr spc="-15" dirty="0">
                <a:solidFill>
                  <a:srgbClr val="FF0000"/>
                </a:solidFill>
                <a:latin typeface="Verdana"/>
                <a:cs typeface="Verdana"/>
              </a:rPr>
              <a:t>J.</a:t>
            </a:r>
            <a:r>
              <a:rPr spc="100" dirty="0">
                <a:solidFill>
                  <a:srgbClr val="FF0000"/>
                </a:solidFill>
                <a:latin typeface="Verdana"/>
                <a:cs typeface="Verdana"/>
              </a:rPr>
              <a:t> </a:t>
            </a:r>
            <a:r>
              <a:rPr spc="-10" dirty="0">
                <a:solidFill>
                  <a:srgbClr val="FF0000"/>
                </a:solidFill>
                <a:latin typeface="Verdana"/>
                <a:cs typeface="Verdana"/>
              </a:rPr>
              <a:t>(ed.), </a:t>
            </a:r>
            <a:r>
              <a:rPr spc="-615" dirty="0">
                <a:solidFill>
                  <a:srgbClr val="FF0000"/>
                </a:solidFill>
                <a:latin typeface="Verdana"/>
                <a:cs typeface="Verdana"/>
              </a:rPr>
              <a:t> </a:t>
            </a:r>
            <a:r>
              <a:rPr spc="-5" dirty="0">
                <a:solidFill>
                  <a:srgbClr val="FF0000"/>
                </a:solidFill>
                <a:latin typeface="Verdana"/>
                <a:cs typeface="Verdana"/>
              </a:rPr>
              <a:t>Marty</a:t>
            </a:r>
            <a:r>
              <a:rPr spc="-10" dirty="0">
                <a:solidFill>
                  <a:srgbClr val="FF0000"/>
                </a:solidFill>
                <a:latin typeface="Verdana"/>
                <a:cs typeface="Verdana"/>
              </a:rPr>
              <a:t> </a:t>
            </a:r>
            <a:r>
              <a:rPr spc="-135" dirty="0">
                <a:solidFill>
                  <a:srgbClr val="FF0000"/>
                </a:solidFill>
                <a:latin typeface="Verdana"/>
                <a:cs typeface="Verdana"/>
              </a:rPr>
              <a:t>P.</a:t>
            </a:r>
            <a:r>
              <a:rPr spc="5" dirty="0">
                <a:solidFill>
                  <a:srgbClr val="FF0000"/>
                </a:solidFill>
                <a:latin typeface="Verdana"/>
                <a:cs typeface="Verdana"/>
              </a:rPr>
              <a:t> </a:t>
            </a:r>
            <a:r>
              <a:rPr spc="-5" dirty="0">
                <a:solidFill>
                  <a:srgbClr val="FF0000"/>
                </a:solidFill>
                <a:latin typeface="Verdana"/>
                <a:cs typeface="Verdana"/>
              </a:rPr>
              <a:t>(ed.).</a:t>
            </a:r>
            <a:r>
              <a:rPr spc="10" dirty="0">
                <a:solidFill>
                  <a:srgbClr val="FF0000"/>
                </a:solidFill>
                <a:latin typeface="Verdana"/>
                <a:cs typeface="Verdana"/>
              </a:rPr>
              <a:t> </a:t>
            </a:r>
            <a:r>
              <a:rPr i="1" spc="-5" dirty="0">
                <a:solidFill>
                  <a:srgbClr val="FF0000"/>
                </a:solidFill>
                <a:latin typeface="Verdana"/>
                <a:cs typeface="Verdana"/>
              </a:rPr>
              <a:t>L’évaluation</a:t>
            </a:r>
            <a:r>
              <a:rPr i="1" dirty="0">
                <a:solidFill>
                  <a:srgbClr val="FF0000"/>
                </a:solidFill>
                <a:latin typeface="Verdana"/>
                <a:cs typeface="Verdana"/>
              </a:rPr>
              <a:t> </a:t>
            </a:r>
            <a:r>
              <a:rPr i="1" spc="-5" dirty="0">
                <a:solidFill>
                  <a:srgbClr val="FF0000"/>
                </a:solidFill>
                <a:latin typeface="Verdana"/>
                <a:cs typeface="Verdana"/>
              </a:rPr>
              <a:t>de</a:t>
            </a:r>
            <a:r>
              <a:rPr i="1" spc="15" dirty="0">
                <a:solidFill>
                  <a:srgbClr val="FF0000"/>
                </a:solidFill>
                <a:latin typeface="Verdana"/>
                <a:cs typeface="Verdana"/>
              </a:rPr>
              <a:t> </a:t>
            </a:r>
            <a:r>
              <a:rPr i="1" spc="-5" dirty="0">
                <a:solidFill>
                  <a:srgbClr val="FF0000"/>
                </a:solidFill>
                <a:latin typeface="Verdana"/>
                <a:cs typeface="Verdana"/>
              </a:rPr>
              <a:t>la</a:t>
            </a:r>
            <a:r>
              <a:rPr i="1" spc="15" dirty="0">
                <a:solidFill>
                  <a:srgbClr val="FF0000"/>
                </a:solidFill>
                <a:latin typeface="Verdana"/>
                <a:cs typeface="Verdana"/>
              </a:rPr>
              <a:t> </a:t>
            </a:r>
            <a:r>
              <a:rPr i="1" spc="-5" dirty="0">
                <a:solidFill>
                  <a:srgbClr val="FF0000"/>
                </a:solidFill>
                <a:latin typeface="Verdana"/>
                <a:cs typeface="Verdana"/>
              </a:rPr>
              <a:t>durabilité</a:t>
            </a:r>
            <a:r>
              <a:rPr spc="-5" dirty="0">
                <a:solidFill>
                  <a:srgbClr val="FF0000"/>
                </a:solidFill>
                <a:latin typeface="Verdana"/>
                <a:cs typeface="Verdana"/>
              </a:rPr>
              <a:t>.</a:t>
            </a:r>
            <a:r>
              <a:rPr spc="35" dirty="0">
                <a:solidFill>
                  <a:srgbClr val="FF0000"/>
                </a:solidFill>
                <a:latin typeface="Verdana"/>
                <a:cs typeface="Verdana"/>
              </a:rPr>
              <a:t> </a:t>
            </a:r>
            <a:r>
              <a:rPr spc="-10" dirty="0">
                <a:solidFill>
                  <a:srgbClr val="FF0000"/>
                </a:solidFill>
                <a:latin typeface="Verdana"/>
                <a:cs typeface="Verdana"/>
              </a:rPr>
              <a:t>Versailles</a:t>
            </a:r>
            <a:r>
              <a:rPr spc="-15" dirty="0">
                <a:solidFill>
                  <a:srgbClr val="FF0000"/>
                </a:solidFill>
                <a:latin typeface="Verdana"/>
                <a:cs typeface="Verdana"/>
              </a:rPr>
              <a:t> </a:t>
            </a:r>
            <a:r>
              <a:rPr dirty="0">
                <a:solidFill>
                  <a:srgbClr val="FF0000"/>
                </a:solidFill>
                <a:latin typeface="Verdana"/>
                <a:cs typeface="Verdana"/>
              </a:rPr>
              <a:t>: </a:t>
            </a:r>
            <a:r>
              <a:rPr spc="-5" dirty="0">
                <a:solidFill>
                  <a:srgbClr val="FF0000"/>
                </a:solidFill>
                <a:latin typeface="Verdana"/>
                <a:cs typeface="Verdana"/>
              </a:rPr>
              <a:t>Quae.</a:t>
            </a:r>
            <a:r>
              <a:rPr dirty="0">
                <a:solidFill>
                  <a:srgbClr val="FF0000"/>
                </a:solidFill>
                <a:latin typeface="Verdana"/>
                <a:cs typeface="Verdana"/>
              </a:rPr>
              <a:t> </a:t>
            </a:r>
            <a:r>
              <a:rPr spc="-10" dirty="0">
                <a:solidFill>
                  <a:srgbClr val="FF0000"/>
                </a:solidFill>
                <a:latin typeface="Verdana"/>
                <a:cs typeface="Verdana"/>
              </a:rPr>
              <a:t>p.</a:t>
            </a:r>
            <a:r>
              <a:rPr spc="-5" dirty="0">
                <a:solidFill>
                  <a:srgbClr val="FF0000"/>
                </a:solidFill>
                <a:latin typeface="Verdana"/>
                <a:cs typeface="Verdana"/>
              </a:rPr>
              <a:t> 113-134.</a:t>
            </a:r>
            <a:r>
              <a:rPr spc="60" dirty="0">
                <a:solidFill>
                  <a:srgbClr val="FF0000"/>
                </a:solidFill>
                <a:latin typeface="Verdana"/>
                <a:cs typeface="Verdana"/>
              </a:rPr>
              <a:t> </a:t>
            </a:r>
            <a:r>
              <a:rPr spc="-5" dirty="0">
                <a:solidFill>
                  <a:srgbClr val="FF0000"/>
                </a:solidFill>
                <a:latin typeface="Verdana"/>
                <a:cs typeface="Verdana"/>
              </a:rPr>
              <a:t>(Indisciplines).</a:t>
            </a:r>
            <a:endParaRPr>
              <a:solidFill>
                <a:prstClr val="black"/>
              </a:solidFill>
              <a:latin typeface="Verdana"/>
              <a:cs typeface="Verdana"/>
            </a:endParaRPr>
          </a:p>
        </p:txBody>
      </p:sp>
      <p:grpSp>
        <p:nvGrpSpPr>
          <p:cNvPr id="9" name="object 9"/>
          <p:cNvGrpSpPr/>
          <p:nvPr/>
        </p:nvGrpSpPr>
        <p:grpSpPr>
          <a:xfrm>
            <a:off x="93042" y="3691128"/>
            <a:ext cx="11926570" cy="726440"/>
            <a:chOff x="93042" y="3691128"/>
            <a:chExt cx="11926570" cy="726440"/>
          </a:xfrm>
        </p:grpSpPr>
        <p:sp>
          <p:nvSpPr>
            <p:cNvPr id="10" name="object 10"/>
            <p:cNvSpPr/>
            <p:nvPr/>
          </p:nvSpPr>
          <p:spPr>
            <a:xfrm>
              <a:off x="99392" y="3697440"/>
              <a:ext cx="11913870" cy="701040"/>
            </a:xfrm>
            <a:custGeom>
              <a:avLst/>
              <a:gdLst/>
              <a:ahLst/>
              <a:cxnLst/>
              <a:rect l="l" t="t" r="r" b="b"/>
              <a:pathLst>
                <a:path w="11913870" h="701039">
                  <a:moveTo>
                    <a:pt x="11913743" y="0"/>
                  </a:moveTo>
                  <a:lnTo>
                    <a:pt x="0" y="0"/>
                  </a:lnTo>
                  <a:lnTo>
                    <a:pt x="0" y="700697"/>
                  </a:lnTo>
                  <a:lnTo>
                    <a:pt x="11913743" y="700697"/>
                  </a:lnTo>
                  <a:lnTo>
                    <a:pt x="11913743" y="0"/>
                  </a:lnTo>
                  <a:close/>
                </a:path>
              </a:pathLst>
            </a:custGeom>
            <a:solidFill>
              <a:srgbClr val="DAE2F3"/>
            </a:solidFill>
          </p:spPr>
          <p:txBody>
            <a:bodyPr wrap="square" lIns="0" tIns="0" rIns="0" bIns="0" rtlCol="0"/>
            <a:lstStyle/>
            <a:p>
              <a:endParaRPr>
                <a:solidFill>
                  <a:prstClr val="black"/>
                </a:solidFill>
              </a:endParaRPr>
            </a:p>
          </p:txBody>
        </p:sp>
        <p:sp>
          <p:nvSpPr>
            <p:cNvPr id="11" name="object 11"/>
            <p:cNvSpPr/>
            <p:nvPr/>
          </p:nvSpPr>
          <p:spPr>
            <a:xfrm>
              <a:off x="99392" y="3691128"/>
              <a:ext cx="11913870" cy="726440"/>
            </a:xfrm>
            <a:custGeom>
              <a:avLst/>
              <a:gdLst/>
              <a:ahLst/>
              <a:cxnLst/>
              <a:rect l="l" t="t" r="r" b="b"/>
              <a:pathLst>
                <a:path w="11913870" h="726439">
                  <a:moveTo>
                    <a:pt x="0" y="0"/>
                  </a:moveTo>
                  <a:lnTo>
                    <a:pt x="0" y="726059"/>
                  </a:lnTo>
                </a:path>
                <a:path w="11913870" h="726439">
                  <a:moveTo>
                    <a:pt x="11913664" y="0"/>
                  </a:moveTo>
                  <a:lnTo>
                    <a:pt x="11913664" y="726059"/>
                  </a:lnTo>
                </a:path>
              </a:pathLst>
            </a:custGeom>
            <a:ln w="12700">
              <a:solidFill>
                <a:srgbClr val="FFFFFF"/>
              </a:solidFill>
            </a:ln>
          </p:spPr>
          <p:txBody>
            <a:bodyPr wrap="square" lIns="0" tIns="0" rIns="0" bIns="0" rtlCol="0"/>
            <a:lstStyle/>
            <a:p>
              <a:endParaRPr>
                <a:solidFill>
                  <a:prstClr val="black"/>
                </a:solidFill>
              </a:endParaRPr>
            </a:p>
          </p:txBody>
        </p:sp>
        <p:sp>
          <p:nvSpPr>
            <p:cNvPr id="12" name="object 12"/>
            <p:cNvSpPr/>
            <p:nvPr/>
          </p:nvSpPr>
          <p:spPr>
            <a:xfrm>
              <a:off x="93042" y="3691128"/>
              <a:ext cx="11926570" cy="12700"/>
            </a:xfrm>
            <a:custGeom>
              <a:avLst/>
              <a:gdLst/>
              <a:ahLst/>
              <a:cxnLst/>
              <a:rect l="l" t="t" r="r" b="b"/>
              <a:pathLst>
                <a:path w="11926570" h="12700">
                  <a:moveTo>
                    <a:pt x="0" y="12700"/>
                  </a:moveTo>
                  <a:lnTo>
                    <a:pt x="11926364" y="12700"/>
                  </a:lnTo>
                  <a:lnTo>
                    <a:pt x="11926364" y="0"/>
                  </a:lnTo>
                  <a:lnTo>
                    <a:pt x="0" y="0"/>
                  </a:lnTo>
                  <a:lnTo>
                    <a:pt x="0" y="12700"/>
                  </a:lnTo>
                  <a:close/>
                </a:path>
              </a:pathLst>
            </a:custGeom>
            <a:solidFill>
              <a:srgbClr val="FFFFFF"/>
            </a:solidFill>
          </p:spPr>
          <p:txBody>
            <a:bodyPr wrap="square" lIns="0" tIns="0" rIns="0" bIns="0" rtlCol="0"/>
            <a:lstStyle/>
            <a:p>
              <a:endParaRPr>
                <a:solidFill>
                  <a:prstClr val="black"/>
                </a:solidFill>
              </a:endParaRPr>
            </a:p>
          </p:txBody>
        </p:sp>
        <p:sp>
          <p:nvSpPr>
            <p:cNvPr id="13" name="object 13"/>
            <p:cNvSpPr/>
            <p:nvPr/>
          </p:nvSpPr>
          <p:spPr>
            <a:xfrm>
              <a:off x="93042" y="4398137"/>
              <a:ext cx="11926570" cy="0"/>
            </a:xfrm>
            <a:custGeom>
              <a:avLst/>
              <a:gdLst/>
              <a:ahLst/>
              <a:cxnLst/>
              <a:rect l="l" t="t" r="r" b="b"/>
              <a:pathLst>
                <a:path w="11926570">
                  <a:moveTo>
                    <a:pt x="0" y="0"/>
                  </a:moveTo>
                  <a:lnTo>
                    <a:pt x="11926364" y="0"/>
                  </a:lnTo>
                </a:path>
              </a:pathLst>
            </a:custGeom>
            <a:ln w="38100">
              <a:solidFill>
                <a:srgbClr val="FFFFFF"/>
              </a:solidFill>
            </a:ln>
          </p:spPr>
          <p:txBody>
            <a:bodyPr wrap="square" lIns="0" tIns="0" rIns="0" bIns="0" rtlCol="0"/>
            <a:lstStyle/>
            <a:p>
              <a:endParaRPr>
                <a:solidFill>
                  <a:prstClr val="black"/>
                </a:solidFill>
              </a:endParaRPr>
            </a:p>
          </p:txBody>
        </p:sp>
      </p:grpSp>
      <p:sp>
        <p:nvSpPr>
          <p:cNvPr id="14" name="object 14"/>
          <p:cNvSpPr txBox="1"/>
          <p:nvPr/>
        </p:nvSpPr>
        <p:spPr>
          <a:xfrm>
            <a:off x="105742" y="562075"/>
            <a:ext cx="11921490" cy="3747135"/>
          </a:xfrm>
          <a:prstGeom prst="rect">
            <a:avLst/>
          </a:prstGeom>
        </p:spPr>
        <p:txBody>
          <a:bodyPr vert="horz" wrap="square" lIns="0" tIns="125095" rIns="0" bIns="0" rtlCol="0">
            <a:spAutoFit/>
          </a:bodyPr>
          <a:lstStyle/>
          <a:p>
            <a:pPr marL="561975">
              <a:spcBef>
                <a:spcPts val="985"/>
              </a:spcBef>
            </a:pPr>
            <a:r>
              <a:rPr b="1" dirty="0">
                <a:solidFill>
                  <a:srgbClr val="0000FF"/>
                </a:solidFill>
                <a:latin typeface="Verdana"/>
                <a:cs typeface="Verdana"/>
              </a:rPr>
              <a:t>5.2.</a:t>
            </a:r>
            <a:r>
              <a:rPr b="1" spc="-35" dirty="0">
                <a:solidFill>
                  <a:srgbClr val="0000FF"/>
                </a:solidFill>
                <a:latin typeface="Verdana"/>
                <a:cs typeface="Verdana"/>
              </a:rPr>
              <a:t> </a:t>
            </a:r>
            <a:r>
              <a:rPr b="1" spc="-5" dirty="0">
                <a:solidFill>
                  <a:srgbClr val="0000FF"/>
                </a:solidFill>
                <a:latin typeface="Verdana"/>
                <a:cs typeface="Verdana"/>
              </a:rPr>
              <a:t>Présentation</a:t>
            </a:r>
            <a:r>
              <a:rPr b="1" spc="5" dirty="0">
                <a:solidFill>
                  <a:srgbClr val="0000FF"/>
                </a:solidFill>
                <a:latin typeface="Verdana"/>
                <a:cs typeface="Verdana"/>
              </a:rPr>
              <a:t> </a:t>
            </a:r>
            <a:r>
              <a:rPr b="1" dirty="0">
                <a:solidFill>
                  <a:srgbClr val="0000FF"/>
                </a:solidFill>
                <a:latin typeface="Verdana"/>
                <a:cs typeface="Verdana"/>
              </a:rPr>
              <a:t>des</a:t>
            </a:r>
            <a:r>
              <a:rPr b="1" spc="-15" dirty="0">
                <a:solidFill>
                  <a:srgbClr val="0000FF"/>
                </a:solidFill>
                <a:latin typeface="Verdana"/>
                <a:cs typeface="Verdana"/>
              </a:rPr>
              <a:t> </a:t>
            </a:r>
            <a:r>
              <a:rPr b="1" spc="-5" dirty="0">
                <a:solidFill>
                  <a:srgbClr val="0000FF"/>
                </a:solidFill>
                <a:latin typeface="Verdana"/>
                <a:cs typeface="Verdana"/>
              </a:rPr>
              <a:t>documents</a:t>
            </a:r>
            <a:endParaRPr>
              <a:solidFill>
                <a:prstClr val="black"/>
              </a:solidFill>
              <a:latin typeface="Verdana"/>
              <a:cs typeface="Verdana"/>
            </a:endParaRPr>
          </a:p>
          <a:p>
            <a:pPr marL="306070" indent="-182245">
              <a:spcBef>
                <a:spcPts val="780"/>
              </a:spcBef>
              <a:buFont typeface="Verdana"/>
              <a:buChar char="•"/>
              <a:tabLst>
                <a:tab pos="306705" algn="l"/>
              </a:tabLst>
            </a:pPr>
            <a:r>
              <a:rPr sz="1600" b="1" spc="-10" dirty="0">
                <a:solidFill>
                  <a:prstClr val="black"/>
                </a:solidFill>
                <a:latin typeface="Verdana"/>
                <a:cs typeface="Verdana"/>
              </a:rPr>
              <a:t>Actes</a:t>
            </a:r>
            <a:r>
              <a:rPr sz="1600" b="1" spc="-15" dirty="0">
                <a:solidFill>
                  <a:prstClr val="black"/>
                </a:solidFill>
                <a:latin typeface="Verdana"/>
                <a:cs typeface="Verdana"/>
              </a:rPr>
              <a:t> </a:t>
            </a:r>
            <a:r>
              <a:rPr sz="1600" b="1" spc="-10" dirty="0">
                <a:solidFill>
                  <a:prstClr val="black"/>
                </a:solidFill>
                <a:latin typeface="Verdana"/>
                <a:cs typeface="Verdana"/>
              </a:rPr>
              <a:t>de conférence</a:t>
            </a:r>
            <a:endParaRPr sz="1600">
              <a:solidFill>
                <a:prstClr val="black"/>
              </a:solidFill>
              <a:latin typeface="Verdana"/>
              <a:cs typeface="Verdana"/>
            </a:endParaRPr>
          </a:p>
          <a:p>
            <a:pPr>
              <a:spcBef>
                <a:spcPts val="40"/>
              </a:spcBef>
            </a:pPr>
            <a:endParaRPr sz="1400">
              <a:solidFill>
                <a:prstClr val="black"/>
              </a:solidFill>
              <a:latin typeface="Verdana"/>
              <a:cs typeface="Verdana"/>
            </a:endParaRPr>
          </a:p>
          <a:p>
            <a:pPr marL="81915" marR="52069">
              <a:lnSpc>
                <a:spcPct val="150000"/>
              </a:lnSpc>
              <a:spcBef>
                <a:spcPts val="5"/>
              </a:spcBef>
              <a:tabLst>
                <a:tab pos="918844" algn="l"/>
                <a:tab pos="2160905" algn="l"/>
                <a:tab pos="3462654" algn="l"/>
                <a:tab pos="3922395" algn="l"/>
                <a:tab pos="4689475" algn="l"/>
                <a:tab pos="5163820" algn="l"/>
                <a:tab pos="5556885" algn="l"/>
                <a:tab pos="7223759" algn="l"/>
                <a:tab pos="7984490" algn="l"/>
                <a:tab pos="8460105" algn="l"/>
                <a:tab pos="8853170" algn="l"/>
                <a:tab pos="10520680" algn="l"/>
                <a:tab pos="11153140" algn="l"/>
                <a:tab pos="11630660" algn="l"/>
              </a:tabLst>
            </a:pPr>
            <a:r>
              <a:rPr b="1" dirty="0">
                <a:solidFill>
                  <a:srgbClr val="0000FF"/>
                </a:solidFill>
                <a:latin typeface="Verdana"/>
                <a:cs typeface="Verdana"/>
              </a:rPr>
              <a:t>No</a:t>
            </a:r>
            <a:r>
              <a:rPr b="1" spc="5" dirty="0">
                <a:solidFill>
                  <a:srgbClr val="0000FF"/>
                </a:solidFill>
                <a:latin typeface="Verdana"/>
                <a:cs typeface="Verdana"/>
              </a:rPr>
              <a:t>m</a:t>
            </a:r>
            <a:r>
              <a:rPr b="1" dirty="0">
                <a:solidFill>
                  <a:srgbClr val="0000FF"/>
                </a:solidFill>
                <a:latin typeface="Verdana"/>
                <a:cs typeface="Verdana"/>
              </a:rPr>
              <a:t>.	Pr</a:t>
            </a:r>
            <a:r>
              <a:rPr b="1" spc="-5" dirty="0">
                <a:solidFill>
                  <a:srgbClr val="0000FF"/>
                </a:solidFill>
                <a:latin typeface="Verdana"/>
                <a:cs typeface="Verdana"/>
              </a:rPr>
              <a:t>é</a:t>
            </a:r>
            <a:r>
              <a:rPr b="1" spc="15" dirty="0">
                <a:solidFill>
                  <a:srgbClr val="0000FF"/>
                </a:solidFill>
                <a:latin typeface="Verdana"/>
                <a:cs typeface="Verdana"/>
              </a:rPr>
              <a:t>n</a:t>
            </a:r>
            <a:r>
              <a:rPr b="1" dirty="0">
                <a:solidFill>
                  <a:srgbClr val="0000FF"/>
                </a:solidFill>
                <a:latin typeface="Verdana"/>
                <a:cs typeface="Verdana"/>
              </a:rPr>
              <a:t>o</a:t>
            </a:r>
            <a:r>
              <a:rPr b="1" spc="5" dirty="0">
                <a:solidFill>
                  <a:srgbClr val="0000FF"/>
                </a:solidFill>
                <a:latin typeface="Verdana"/>
                <a:cs typeface="Verdana"/>
              </a:rPr>
              <a:t>m</a:t>
            </a:r>
            <a:r>
              <a:rPr b="1" dirty="0">
                <a:solidFill>
                  <a:srgbClr val="0000FF"/>
                </a:solidFill>
                <a:latin typeface="Verdana"/>
                <a:cs typeface="Verdana"/>
              </a:rPr>
              <a:t>.	(</a:t>
            </a:r>
            <a:r>
              <a:rPr b="1" spc="-5" dirty="0">
                <a:solidFill>
                  <a:srgbClr val="0000FF"/>
                </a:solidFill>
                <a:latin typeface="Verdana"/>
                <a:cs typeface="Verdana"/>
              </a:rPr>
              <a:t>Anné</a:t>
            </a:r>
            <a:r>
              <a:rPr b="1" spc="5" dirty="0">
                <a:solidFill>
                  <a:srgbClr val="0000FF"/>
                </a:solidFill>
                <a:latin typeface="Verdana"/>
                <a:cs typeface="Verdana"/>
              </a:rPr>
              <a:t>e</a:t>
            </a:r>
            <a:r>
              <a:rPr b="1" spc="10" dirty="0">
                <a:solidFill>
                  <a:srgbClr val="0000FF"/>
                </a:solidFill>
                <a:latin typeface="Verdana"/>
                <a:cs typeface="Verdana"/>
              </a:rPr>
              <a:t>)</a:t>
            </a:r>
            <a:r>
              <a:rPr b="1" dirty="0">
                <a:solidFill>
                  <a:srgbClr val="0000FF"/>
                </a:solidFill>
                <a:latin typeface="Verdana"/>
                <a:cs typeface="Verdana"/>
              </a:rPr>
              <a:t>.	</a:t>
            </a:r>
            <a:r>
              <a:rPr b="1" spc="5" dirty="0">
                <a:solidFill>
                  <a:srgbClr val="0000FF"/>
                </a:solidFill>
                <a:latin typeface="Verdana"/>
                <a:cs typeface="Verdana"/>
              </a:rPr>
              <a:t>L</a:t>
            </a:r>
            <a:r>
              <a:rPr b="1" dirty="0">
                <a:solidFill>
                  <a:srgbClr val="0000FF"/>
                </a:solidFill>
                <a:latin typeface="Verdana"/>
                <a:cs typeface="Verdana"/>
              </a:rPr>
              <a:t>e	T</a:t>
            </a:r>
            <a:r>
              <a:rPr b="1" spc="-10" dirty="0">
                <a:solidFill>
                  <a:srgbClr val="0000FF"/>
                </a:solidFill>
                <a:latin typeface="Verdana"/>
                <a:cs typeface="Verdana"/>
              </a:rPr>
              <a:t>i</a:t>
            </a:r>
            <a:r>
              <a:rPr b="1" dirty="0">
                <a:solidFill>
                  <a:srgbClr val="0000FF"/>
                </a:solidFill>
                <a:latin typeface="Verdana"/>
                <a:cs typeface="Verdana"/>
              </a:rPr>
              <a:t>t</a:t>
            </a:r>
            <a:r>
              <a:rPr b="1" spc="10" dirty="0">
                <a:solidFill>
                  <a:srgbClr val="0000FF"/>
                </a:solidFill>
                <a:latin typeface="Verdana"/>
                <a:cs typeface="Verdana"/>
              </a:rPr>
              <a:t>r</a:t>
            </a:r>
            <a:r>
              <a:rPr b="1" dirty="0">
                <a:solidFill>
                  <a:srgbClr val="0000FF"/>
                </a:solidFill>
                <a:latin typeface="Verdana"/>
                <a:cs typeface="Verdana"/>
              </a:rPr>
              <a:t>e	de	</a:t>
            </a:r>
            <a:r>
              <a:rPr b="1" spc="-5" dirty="0">
                <a:solidFill>
                  <a:srgbClr val="0000FF"/>
                </a:solidFill>
                <a:latin typeface="Verdana"/>
                <a:cs typeface="Verdana"/>
              </a:rPr>
              <a:t>l</a:t>
            </a:r>
            <a:r>
              <a:rPr b="1" dirty="0">
                <a:solidFill>
                  <a:srgbClr val="0000FF"/>
                </a:solidFill>
                <a:latin typeface="Verdana"/>
                <a:cs typeface="Verdana"/>
              </a:rPr>
              <a:t>a	</a:t>
            </a:r>
            <a:r>
              <a:rPr b="1" spc="-5" dirty="0">
                <a:solidFill>
                  <a:srgbClr val="0000FF"/>
                </a:solidFill>
                <a:latin typeface="Verdana"/>
                <a:cs typeface="Verdana"/>
              </a:rPr>
              <a:t>c</a:t>
            </a:r>
            <a:r>
              <a:rPr b="1" spc="5" dirty="0">
                <a:solidFill>
                  <a:srgbClr val="0000FF"/>
                </a:solidFill>
                <a:latin typeface="Verdana"/>
                <a:cs typeface="Verdana"/>
              </a:rPr>
              <a:t>o</a:t>
            </a:r>
            <a:r>
              <a:rPr b="1" spc="-5" dirty="0">
                <a:solidFill>
                  <a:srgbClr val="0000FF"/>
                </a:solidFill>
                <a:latin typeface="Verdana"/>
                <a:cs typeface="Verdana"/>
              </a:rPr>
              <a:t>nfé</a:t>
            </a:r>
            <a:r>
              <a:rPr b="1" spc="5" dirty="0">
                <a:solidFill>
                  <a:srgbClr val="0000FF"/>
                </a:solidFill>
                <a:latin typeface="Verdana"/>
                <a:cs typeface="Verdana"/>
              </a:rPr>
              <a:t>r</a:t>
            </a:r>
            <a:r>
              <a:rPr b="1" spc="-5" dirty="0">
                <a:solidFill>
                  <a:srgbClr val="0000FF"/>
                </a:solidFill>
                <a:latin typeface="Verdana"/>
                <a:cs typeface="Verdana"/>
              </a:rPr>
              <a:t>e</a:t>
            </a:r>
            <a:r>
              <a:rPr b="1" spc="15" dirty="0">
                <a:solidFill>
                  <a:srgbClr val="0000FF"/>
                </a:solidFill>
                <a:latin typeface="Verdana"/>
                <a:cs typeface="Verdana"/>
              </a:rPr>
              <a:t>n</a:t>
            </a:r>
            <a:r>
              <a:rPr b="1" spc="-5" dirty="0">
                <a:solidFill>
                  <a:srgbClr val="0000FF"/>
                </a:solidFill>
                <a:latin typeface="Verdana"/>
                <a:cs typeface="Verdana"/>
              </a:rPr>
              <a:t>c</a:t>
            </a:r>
            <a:r>
              <a:rPr b="1" spc="5" dirty="0">
                <a:solidFill>
                  <a:srgbClr val="0000FF"/>
                </a:solidFill>
                <a:latin typeface="Verdana"/>
                <a:cs typeface="Verdana"/>
              </a:rPr>
              <a:t>e</a:t>
            </a:r>
            <a:r>
              <a:rPr b="1" dirty="0">
                <a:solidFill>
                  <a:srgbClr val="0000FF"/>
                </a:solidFill>
                <a:latin typeface="Verdana"/>
                <a:cs typeface="Verdana"/>
              </a:rPr>
              <a:t>.	Da</a:t>
            </a:r>
            <a:r>
              <a:rPr b="1" spc="-10" dirty="0">
                <a:solidFill>
                  <a:srgbClr val="0000FF"/>
                </a:solidFill>
                <a:latin typeface="Verdana"/>
                <a:cs typeface="Verdana"/>
              </a:rPr>
              <a:t>t</a:t>
            </a:r>
            <a:r>
              <a:rPr b="1" dirty="0">
                <a:solidFill>
                  <a:srgbClr val="0000FF"/>
                </a:solidFill>
                <a:latin typeface="Verdana"/>
                <a:cs typeface="Verdana"/>
              </a:rPr>
              <a:t>e	de	</a:t>
            </a:r>
            <a:r>
              <a:rPr b="1" spc="-5" dirty="0">
                <a:solidFill>
                  <a:srgbClr val="0000FF"/>
                </a:solidFill>
                <a:latin typeface="Verdana"/>
                <a:cs typeface="Verdana"/>
              </a:rPr>
              <a:t>l</a:t>
            </a:r>
            <a:r>
              <a:rPr b="1" dirty="0">
                <a:solidFill>
                  <a:srgbClr val="0000FF"/>
                </a:solidFill>
                <a:latin typeface="Verdana"/>
                <a:cs typeface="Verdana"/>
              </a:rPr>
              <a:t>a	</a:t>
            </a:r>
            <a:r>
              <a:rPr b="1" spc="-5" dirty="0">
                <a:solidFill>
                  <a:srgbClr val="0000FF"/>
                </a:solidFill>
                <a:latin typeface="Verdana"/>
                <a:cs typeface="Verdana"/>
              </a:rPr>
              <a:t>co</a:t>
            </a:r>
            <a:r>
              <a:rPr b="1" spc="5" dirty="0">
                <a:solidFill>
                  <a:srgbClr val="0000FF"/>
                </a:solidFill>
                <a:latin typeface="Verdana"/>
                <a:cs typeface="Verdana"/>
              </a:rPr>
              <a:t>n</a:t>
            </a:r>
            <a:r>
              <a:rPr b="1" spc="-5" dirty="0">
                <a:solidFill>
                  <a:srgbClr val="0000FF"/>
                </a:solidFill>
                <a:latin typeface="Verdana"/>
                <a:cs typeface="Verdana"/>
              </a:rPr>
              <a:t>fé</a:t>
            </a:r>
            <a:r>
              <a:rPr b="1" dirty="0">
                <a:solidFill>
                  <a:srgbClr val="0000FF"/>
                </a:solidFill>
                <a:latin typeface="Verdana"/>
                <a:cs typeface="Verdana"/>
              </a:rPr>
              <a:t>r</a:t>
            </a:r>
            <a:r>
              <a:rPr b="1" spc="-5" dirty="0">
                <a:solidFill>
                  <a:srgbClr val="0000FF"/>
                </a:solidFill>
                <a:latin typeface="Verdana"/>
                <a:cs typeface="Verdana"/>
              </a:rPr>
              <a:t>e</a:t>
            </a:r>
            <a:r>
              <a:rPr b="1" spc="15" dirty="0">
                <a:solidFill>
                  <a:srgbClr val="0000FF"/>
                </a:solidFill>
                <a:latin typeface="Verdana"/>
                <a:cs typeface="Verdana"/>
              </a:rPr>
              <a:t>n</a:t>
            </a:r>
            <a:r>
              <a:rPr b="1" spc="5" dirty="0">
                <a:solidFill>
                  <a:srgbClr val="0000FF"/>
                </a:solidFill>
                <a:latin typeface="Verdana"/>
                <a:cs typeface="Verdana"/>
              </a:rPr>
              <a:t>c</a:t>
            </a:r>
            <a:r>
              <a:rPr b="1" spc="-5" dirty="0">
                <a:solidFill>
                  <a:srgbClr val="0000FF"/>
                </a:solidFill>
                <a:latin typeface="Verdana"/>
                <a:cs typeface="Verdana"/>
              </a:rPr>
              <a:t>e</a:t>
            </a:r>
            <a:r>
              <a:rPr b="1" dirty="0">
                <a:solidFill>
                  <a:srgbClr val="0000FF"/>
                </a:solidFill>
                <a:latin typeface="Verdana"/>
                <a:cs typeface="Verdana"/>
              </a:rPr>
              <a:t>,	l</a:t>
            </a:r>
            <a:r>
              <a:rPr b="1" spc="-10" dirty="0">
                <a:solidFill>
                  <a:srgbClr val="0000FF"/>
                </a:solidFill>
                <a:latin typeface="Verdana"/>
                <a:cs typeface="Verdana"/>
              </a:rPr>
              <a:t>i</a:t>
            </a:r>
            <a:r>
              <a:rPr b="1" spc="-5" dirty="0">
                <a:solidFill>
                  <a:srgbClr val="0000FF"/>
                </a:solidFill>
                <a:latin typeface="Verdana"/>
                <a:cs typeface="Verdana"/>
              </a:rPr>
              <a:t>e</a:t>
            </a:r>
            <a:r>
              <a:rPr b="1" dirty="0">
                <a:solidFill>
                  <a:srgbClr val="0000FF"/>
                </a:solidFill>
                <a:latin typeface="Verdana"/>
                <a:cs typeface="Verdana"/>
              </a:rPr>
              <a:t>u	de	</a:t>
            </a:r>
            <a:r>
              <a:rPr b="1" spc="-5" dirty="0">
                <a:solidFill>
                  <a:srgbClr val="0000FF"/>
                </a:solidFill>
                <a:latin typeface="Verdana"/>
                <a:cs typeface="Verdana"/>
              </a:rPr>
              <a:t>la  conférence</a:t>
            </a:r>
            <a:r>
              <a:rPr b="1" spc="30" dirty="0">
                <a:solidFill>
                  <a:srgbClr val="0000FF"/>
                </a:solidFill>
                <a:latin typeface="Verdana"/>
                <a:cs typeface="Verdana"/>
              </a:rPr>
              <a:t> </a:t>
            </a:r>
            <a:r>
              <a:rPr b="1" spc="-5" dirty="0">
                <a:solidFill>
                  <a:srgbClr val="0000FF"/>
                </a:solidFill>
                <a:latin typeface="Verdana"/>
                <a:cs typeface="Verdana"/>
              </a:rPr>
              <a:t>lieu</a:t>
            </a:r>
            <a:r>
              <a:rPr b="1" spc="15" dirty="0">
                <a:solidFill>
                  <a:srgbClr val="0000FF"/>
                </a:solidFill>
                <a:latin typeface="Verdana"/>
                <a:cs typeface="Verdana"/>
              </a:rPr>
              <a:t> </a:t>
            </a:r>
            <a:r>
              <a:rPr b="1" dirty="0">
                <a:solidFill>
                  <a:srgbClr val="0000FF"/>
                </a:solidFill>
                <a:latin typeface="Verdana"/>
                <a:cs typeface="Verdana"/>
              </a:rPr>
              <a:t>de </a:t>
            </a:r>
            <a:r>
              <a:rPr b="1" spc="-5" dirty="0">
                <a:solidFill>
                  <a:srgbClr val="0000FF"/>
                </a:solidFill>
                <a:latin typeface="Verdana"/>
                <a:cs typeface="Verdana"/>
              </a:rPr>
              <a:t>l’édition</a:t>
            </a:r>
            <a:r>
              <a:rPr b="1" spc="20" dirty="0">
                <a:solidFill>
                  <a:srgbClr val="0000FF"/>
                </a:solidFill>
                <a:latin typeface="Verdana"/>
                <a:cs typeface="Verdana"/>
              </a:rPr>
              <a:t> </a:t>
            </a:r>
            <a:r>
              <a:rPr b="1" dirty="0">
                <a:solidFill>
                  <a:srgbClr val="0000FF"/>
                </a:solidFill>
                <a:latin typeface="Verdana"/>
                <a:cs typeface="Verdana"/>
              </a:rPr>
              <a:t>:</a:t>
            </a:r>
            <a:r>
              <a:rPr b="1" spc="-10" dirty="0">
                <a:solidFill>
                  <a:srgbClr val="0000FF"/>
                </a:solidFill>
                <a:latin typeface="Verdana"/>
                <a:cs typeface="Verdana"/>
              </a:rPr>
              <a:t> </a:t>
            </a:r>
            <a:r>
              <a:rPr b="1" spc="-5" dirty="0">
                <a:solidFill>
                  <a:srgbClr val="0000FF"/>
                </a:solidFill>
                <a:latin typeface="Verdana"/>
                <a:cs typeface="Verdana"/>
              </a:rPr>
              <a:t>nom</a:t>
            </a:r>
            <a:r>
              <a:rPr b="1" dirty="0">
                <a:solidFill>
                  <a:srgbClr val="0000FF"/>
                </a:solidFill>
                <a:latin typeface="Verdana"/>
                <a:cs typeface="Verdana"/>
              </a:rPr>
              <a:t> de l’éditeur,</a:t>
            </a:r>
            <a:r>
              <a:rPr b="1" spc="20" dirty="0">
                <a:solidFill>
                  <a:srgbClr val="0000FF"/>
                </a:solidFill>
                <a:latin typeface="Verdana"/>
                <a:cs typeface="Verdana"/>
              </a:rPr>
              <a:t> </a:t>
            </a:r>
            <a:r>
              <a:rPr b="1" spc="-5" dirty="0">
                <a:solidFill>
                  <a:srgbClr val="0000FF"/>
                </a:solidFill>
                <a:latin typeface="Verdana"/>
                <a:cs typeface="Verdana"/>
              </a:rPr>
              <a:t>date</a:t>
            </a:r>
            <a:r>
              <a:rPr b="1" spc="15" dirty="0">
                <a:solidFill>
                  <a:srgbClr val="0000FF"/>
                </a:solidFill>
                <a:latin typeface="Verdana"/>
                <a:cs typeface="Verdana"/>
              </a:rPr>
              <a:t> </a:t>
            </a:r>
            <a:r>
              <a:rPr b="1" dirty="0">
                <a:solidFill>
                  <a:srgbClr val="0000FF"/>
                </a:solidFill>
                <a:latin typeface="Verdana"/>
                <a:cs typeface="Verdana"/>
              </a:rPr>
              <a:t>de </a:t>
            </a:r>
            <a:r>
              <a:rPr b="1" spc="-5" dirty="0">
                <a:solidFill>
                  <a:srgbClr val="0000FF"/>
                </a:solidFill>
                <a:latin typeface="Verdana"/>
                <a:cs typeface="Verdana"/>
              </a:rPr>
              <a:t>publication,</a:t>
            </a:r>
            <a:r>
              <a:rPr b="1" spc="30" dirty="0">
                <a:solidFill>
                  <a:srgbClr val="0000FF"/>
                </a:solidFill>
                <a:latin typeface="Verdana"/>
                <a:cs typeface="Verdana"/>
              </a:rPr>
              <a:t> </a:t>
            </a:r>
            <a:r>
              <a:rPr b="1" spc="-5" dirty="0">
                <a:solidFill>
                  <a:srgbClr val="0000FF"/>
                </a:solidFill>
                <a:latin typeface="Verdana"/>
                <a:cs typeface="Verdana"/>
              </a:rPr>
              <a:t>pagination</a:t>
            </a:r>
            <a:endParaRPr>
              <a:solidFill>
                <a:prstClr val="black"/>
              </a:solidFill>
              <a:latin typeface="Verdana"/>
              <a:cs typeface="Verdana"/>
            </a:endParaRPr>
          </a:p>
          <a:p>
            <a:pPr marL="104775" marR="103505">
              <a:spcBef>
                <a:spcPts val="1920"/>
              </a:spcBef>
            </a:pPr>
            <a:r>
              <a:rPr i="1" spc="-5" dirty="0">
                <a:solidFill>
                  <a:srgbClr val="CE0333"/>
                </a:solidFill>
                <a:latin typeface="Verdana"/>
                <a:cs typeface="Verdana"/>
              </a:rPr>
              <a:t>DANESY</a:t>
            </a:r>
            <a:r>
              <a:rPr i="1" spc="295" dirty="0">
                <a:solidFill>
                  <a:srgbClr val="CE0333"/>
                </a:solidFill>
                <a:latin typeface="Verdana"/>
                <a:cs typeface="Verdana"/>
              </a:rPr>
              <a:t> </a:t>
            </a:r>
            <a:r>
              <a:rPr i="1" dirty="0">
                <a:solidFill>
                  <a:srgbClr val="CE0333"/>
                </a:solidFill>
                <a:latin typeface="Verdana"/>
                <a:cs typeface="Verdana"/>
              </a:rPr>
              <a:t>D.</a:t>
            </a:r>
            <a:r>
              <a:rPr i="1" spc="310" dirty="0">
                <a:solidFill>
                  <a:srgbClr val="CE0333"/>
                </a:solidFill>
                <a:latin typeface="Verdana"/>
                <a:cs typeface="Verdana"/>
              </a:rPr>
              <a:t> </a:t>
            </a:r>
            <a:r>
              <a:rPr i="1" spc="-5" dirty="0">
                <a:solidFill>
                  <a:srgbClr val="CE0333"/>
                </a:solidFill>
                <a:latin typeface="Verdana"/>
                <a:cs typeface="Verdana"/>
              </a:rPr>
              <a:t>Ed.</a:t>
            </a:r>
            <a:r>
              <a:rPr i="1" spc="305" dirty="0">
                <a:solidFill>
                  <a:srgbClr val="CE0333"/>
                </a:solidFill>
                <a:latin typeface="Verdana"/>
                <a:cs typeface="Verdana"/>
              </a:rPr>
              <a:t> </a:t>
            </a:r>
            <a:r>
              <a:rPr i="1" spc="-5" dirty="0">
                <a:solidFill>
                  <a:srgbClr val="CE0333"/>
                </a:solidFill>
                <a:latin typeface="Verdana"/>
                <a:cs typeface="Verdana"/>
              </a:rPr>
              <a:t>8th</a:t>
            </a:r>
            <a:r>
              <a:rPr i="1" spc="305" dirty="0">
                <a:solidFill>
                  <a:srgbClr val="CE0333"/>
                </a:solidFill>
                <a:latin typeface="Verdana"/>
                <a:cs typeface="Verdana"/>
              </a:rPr>
              <a:t> </a:t>
            </a:r>
            <a:r>
              <a:rPr i="1" spc="-5" dirty="0">
                <a:solidFill>
                  <a:srgbClr val="CE0333"/>
                </a:solidFill>
                <a:latin typeface="Verdana"/>
                <a:cs typeface="Verdana"/>
              </a:rPr>
              <a:t>European</a:t>
            </a:r>
            <a:r>
              <a:rPr i="1" spc="305" dirty="0">
                <a:solidFill>
                  <a:srgbClr val="CE0333"/>
                </a:solidFill>
                <a:latin typeface="Verdana"/>
                <a:cs typeface="Verdana"/>
              </a:rPr>
              <a:t> </a:t>
            </a:r>
            <a:r>
              <a:rPr i="1" spc="-5" dirty="0">
                <a:solidFill>
                  <a:srgbClr val="CE0333"/>
                </a:solidFill>
                <a:latin typeface="Verdana"/>
                <a:cs typeface="Verdana"/>
              </a:rPr>
              <a:t>space</a:t>
            </a:r>
            <a:r>
              <a:rPr i="1" spc="310" dirty="0">
                <a:solidFill>
                  <a:srgbClr val="CE0333"/>
                </a:solidFill>
                <a:latin typeface="Verdana"/>
                <a:cs typeface="Verdana"/>
              </a:rPr>
              <a:t> </a:t>
            </a:r>
            <a:r>
              <a:rPr i="1" spc="-5" dirty="0">
                <a:solidFill>
                  <a:srgbClr val="CE0333"/>
                </a:solidFill>
                <a:latin typeface="Verdana"/>
                <a:cs typeface="Verdana"/>
              </a:rPr>
              <a:t>mechanisms</a:t>
            </a:r>
            <a:r>
              <a:rPr i="1" spc="300" dirty="0">
                <a:solidFill>
                  <a:srgbClr val="CE0333"/>
                </a:solidFill>
                <a:latin typeface="Verdana"/>
                <a:cs typeface="Verdana"/>
              </a:rPr>
              <a:t> </a:t>
            </a:r>
            <a:r>
              <a:rPr i="1" dirty="0">
                <a:solidFill>
                  <a:srgbClr val="CE0333"/>
                </a:solidFill>
                <a:latin typeface="Verdana"/>
                <a:cs typeface="Verdana"/>
              </a:rPr>
              <a:t>and</a:t>
            </a:r>
            <a:r>
              <a:rPr i="1" spc="295" dirty="0">
                <a:solidFill>
                  <a:srgbClr val="CE0333"/>
                </a:solidFill>
                <a:latin typeface="Verdana"/>
                <a:cs typeface="Verdana"/>
              </a:rPr>
              <a:t> </a:t>
            </a:r>
            <a:r>
              <a:rPr i="1" spc="-5" dirty="0">
                <a:solidFill>
                  <a:srgbClr val="CE0333"/>
                </a:solidFill>
                <a:latin typeface="Verdana"/>
                <a:cs typeface="Verdana"/>
              </a:rPr>
              <a:t>tribology</a:t>
            </a:r>
            <a:r>
              <a:rPr i="1" spc="310" dirty="0">
                <a:solidFill>
                  <a:srgbClr val="CE0333"/>
                </a:solidFill>
                <a:latin typeface="Verdana"/>
                <a:cs typeface="Verdana"/>
              </a:rPr>
              <a:t> </a:t>
            </a:r>
            <a:r>
              <a:rPr i="1" spc="-5" dirty="0">
                <a:solidFill>
                  <a:srgbClr val="CE0333"/>
                </a:solidFill>
                <a:latin typeface="Verdana"/>
                <a:cs typeface="Verdana"/>
              </a:rPr>
              <a:t>symposium,</a:t>
            </a:r>
            <a:r>
              <a:rPr i="1" spc="310" dirty="0">
                <a:solidFill>
                  <a:srgbClr val="CE0333"/>
                </a:solidFill>
                <a:latin typeface="Verdana"/>
                <a:cs typeface="Verdana"/>
              </a:rPr>
              <a:t> </a:t>
            </a:r>
            <a:r>
              <a:rPr i="1" spc="-5" dirty="0">
                <a:solidFill>
                  <a:srgbClr val="CE0333"/>
                </a:solidFill>
                <a:latin typeface="Verdana"/>
                <a:cs typeface="Verdana"/>
              </a:rPr>
              <a:t>1999</a:t>
            </a:r>
            <a:r>
              <a:rPr i="1" spc="295" dirty="0">
                <a:solidFill>
                  <a:srgbClr val="CE0333"/>
                </a:solidFill>
                <a:latin typeface="Verdana"/>
                <a:cs typeface="Verdana"/>
              </a:rPr>
              <a:t> </a:t>
            </a:r>
            <a:r>
              <a:rPr i="1" spc="-5" dirty="0">
                <a:solidFill>
                  <a:srgbClr val="CE0333"/>
                </a:solidFill>
                <a:latin typeface="Verdana"/>
                <a:cs typeface="Verdana"/>
              </a:rPr>
              <a:t>sept.,</a:t>
            </a:r>
            <a:r>
              <a:rPr i="1" spc="325" dirty="0">
                <a:solidFill>
                  <a:srgbClr val="CE0333"/>
                </a:solidFill>
                <a:latin typeface="Verdana"/>
                <a:cs typeface="Verdana"/>
              </a:rPr>
              <a:t> </a:t>
            </a:r>
            <a:r>
              <a:rPr i="1" spc="-5" dirty="0">
                <a:solidFill>
                  <a:srgbClr val="CE0333"/>
                </a:solidFill>
                <a:latin typeface="Verdana"/>
                <a:cs typeface="Verdana"/>
              </a:rPr>
              <a:t>Toulouse, </a:t>
            </a:r>
            <a:r>
              <a:rPr i="1" spc="-620" dirty="0">
                <a:solidFill>
                  <a:srgbClr val="CE0333"/>
                </a:solidFill>
                <a:latin typeface="Verdana"/>
                <a:cs typeface="Verdana"/>
              </a:rPr>
              <a:t> </a:t>
            </a:r>
            <a:r>
              <a:rPr i="1" spc="-5" dirty="0">
                <a:solidFill>
                  <a:srgbClr val="CE0333"/>
                </a:solidFill>
                <a:latin typeface="Verdana"/>
                <a:cs typeface="Verdana"/>
              </a:rPr>
              <a:t>France.</a:t>
            </a:r>
            <a:r>
              <a:rPr i="1" dirty="0">
                <a:solidFill>
                  <a:srgbClr val="CE0333"/>
                </a:solidFill>
                <a:latin typeface="Verdana"/>
                <a:cs typeface="Verdana"/>
              </a:rPr>
              <a:t> </a:t>
            </a:r>
            <a:r>
              <a:rPr i="1" spc="-5" dirty="0">
                <a:solidFill>
                  <a:srgbClr val="CE0333"/>
                </a:solidFill>
                <a:latin typeface="Verdana"/>
                <a:cs typeface="Verdana"/>
              </a:rPr>
              <a:t>Noordwijk</a:t>
            </a:r>
            <a:r>
              <a:rPr i="1" spc="15" dirty="0">
                <a:solidFill>
                  <a:srgbClr val="CE0333"/>
                </a:solidFill>
                <a:latin typeface="Verdana"/>
                <a:cs typeface="Verdana"/>
              </a:rPr>
              <a:t> </a:t>
            </a:r>
            <a:r>
              <a:rPr i="1" dirty="0">
                <a:solidFill>
                  <a:srgbClr val="CE0333"/>
                </a:solidFill>
                <a:latin typeface="Verdana"/>
                <a:cs typeface="Verdana"/>
              </a:rPr>
              <a:t>: ESA</a:t>
            </a:r>
            <a:r>
              <a:rPr i="1" spc="-5" dirty="0">
                <a:solidFill>
                  <a:srgbClr val="CE0333"/>
                </a:solidFill>
                <a:latin typeface="Verdana"/>
                <a:cs typeface="Verdana"/>
              </a:rPr>
              <a:t> </a:t>
            </a:r>
            <a:r>
              <a:rPr i="1" spc="-10" dirty="0">
                <a:solidFill>
                  <a:srgbClr val="CE0333"/>
                </a:solidFill>
                <a:latin typeface="Verdana"/>
                <a:cs typeface="Verdana"/>
              </a:rPr>
              <a:t>publications</a:t>
            </a:r>
            <a:r>
              <a:rPr i="1" spc="20" dirty="0">
                <a:solidFill>
                  <a:srgbClr val="CE0333"/>
                </a:solidFill>
                <a:latin typeface="Verdana"/>
                <a:cs typeface="Verdana"/>
              </a:rPr>
              <a:t> </a:t>
            </a:r>
            <a:r>
              <a:rPr i="1" dirty="0">
                <a:solidFill>
                  <a:srgbClr val="CE0333"/>
                </a:solidFill>
                <a:latin typeface="Verdana"/>
                <a:cs typeface="Verdana"/>
              </a:rPr>
              <a:t>Division,</a:t>
            </a:r>
            <a:r>
              <a:rPr i="1" spc="5" dirty="0">
                <a:solidFill>
                  <a:srgbClr val="CE0333"/>
                </a:solidFill>
                <a:latin typeface="Verdana"/>
                <a:cs typeface="Verdana"/>
              </a:rPr>
              <a:t> </a:t>
            </a:r>
            <a:r>
              <a:rPr i="1" spc="-5" dirty="0">
                <a:solidFill>
                  <a:srgbClr val="CE0333"/>
                </a:solidFill>
                <a:latin typeface="Verdana"/>
                <a:cs typeface="Verdana"/>
              </a:rPr>
              <a:t>1999,</a:t>
            </a:r>
            <a:r>
              <a:rPr i="1" spc="30" dirty="0">
                <a:solidFill>
                  <a:srgbClr val="CE0333"/>
                </a:solidFill>
                <a:latin typeface="Verdana"/>
                <a:cs typeface="Verdana"/>
              </a:rPr>
              <a:t> </a:t>
            </a:r>
            <a:r>
              <a:rPr i="1" spc="-5" dirty="0">
                <a:solidFill>
                  <a:srgbClr val="CE0333"/>
                </a:solidFill>
                <a:latin typeface="Verdana"/>
                <a:cs typeface="Verdana"/>
              </a:rPr>
              <a:t>345</a:t>
            </a:r>
            <a:r>
              <a:rPr i="1" spc="30" dirty="0">
                <a:solidFill>
                  <a:srgbClr val="CE0333"/>
                </a:solidFill>
                <a:latin typeface="Verdana"/>
                <a:cs typeface="Verdana"/>
              </a:rPr>
              <a:t> </a:t>
            </a:r>
            <a:r>
              <a:rPr i="1" spc="-5" dirty="0">
                <a:solidFill>
                  <a:srgbClr val="CE0333"/>
                </a:solidFill>
                <a:latin typeface="Verdana"/>
                <a:cs typeface="Verdana"/>
              </a:rPr>
              <a:t>p.</a:t>
            </a:r>
            <a:endParaRPr>
              <a:solidFill>
                <a:prstClr val="black"/>
              </a:solidFill>
              <a:latin typeface="Verdana"/>
              <a:cs typeface="Verdana"/>
            </a:endParaRPr>
          </a:p>
          <a:p>
            <a:pPr marL="447675" indent="-343535">
              <a:spcBef>
                <a:spcPts val="1150"/>
              </a:spcBef>
              <a:buFont typeface="Symbol"/>
              <a:buChar char=""/>
              <a:tabLst>
                <a:tab pos="447675" algn="l"/>
                <a:tab pos="448309" algn="l"/>
              </a:tabLst>
            </a:pPr>
            <a:r>
              <a:rPr b="1" spc="-5" dirty="0">
                <a:solidFill>
                  <a:prstClr val="black"/>
                </a:solidFill>
                <a:latin typeface="Verdana"/>
                <a:cs typeface="Verdana"/>
              </a:rPr>
              <a:t>Chapitre</a:t>
            </a:r>
            <a:r>
              <a:rPr b="1" spc="-20" dirty="0">
                <a:solidFill>
                  <a:prstClr val="black"/>
                </a:solidFill>
                <a:latin typeface="Verdana"/>
                <a:cs typeface="Verdana"/>
              </a:rPr>
              <a:t> </a:t>
            </a:r>
            <a:r>
              <a:rPr b="1" spc="-5" dirty="0">
                <a:solidFill>
                  <a:prstClr val="black"/>
                </a:solidFill>
                <a:latin typeface="Verdana"/>
                <a:cs typeface="Verdana"/>
              </a:rPr>
              <a:t>d’ouvrage</a:t>
            </a:r>
            <a:endParaRPr>
              <a:solidFill>
                <a:prstClr val="black"/>
              </a:solidFill>
              <a:latin typeface="Verdana"/>
              <a:cs typeface="Verdana"/>
            </a:endParaRPr>
          </a:p>
          <a:p>
            <a:pPr marL="61594">
              <a:spcBef>
                <a:spcPts val="1130"/>
              </a:spcBef>
              <a:tabLst>
                <a:tab pos="898525" algn="l"/>
                <a:tab pos="2140585" algn="l"/>
                <a:tab pos="3442335" algn="l"/>
                <a:tab pos="3902710" algn="l"/>
                <a:tab pos="4669155" algn="l"/>
                <a:tab pos="5143500" algn="l"/>
                <a:tab pos="5536565" algn="l"/>
                <a:tab pos="7204075" algn="l"/>
                <a:tab pos="7964805" algn="l"/>
                <a:tab pos="8440420" algn="l"/>
                <a:tab pos="8833485" algn="l"/>
                <a:tab pos="10500995" algn="l"/>
                <a:tab pos="11133455" algn="l"/>
                <a:tab pos="11610340" algn="l"/>
              </a:tabLst>
            </a:pPr>
            <a:r>
              <a:rPr b="1" spc="-5" dirty="0">
                <a:solidFill>
                  <a:srgbClr val="0000FF"/>
                </a:solidFill>
                <a:latin typeface="Verdana"/>
                <a:cs typeface="Verdana"/>
              </a:rPr>
              <a:t>Nom.	</a:t>
            </a:r>
            <a:r>
              <a:rPr b="1" dirty="0">
                <a:solidFill>
                  <a:srgbClr val="0000FF"/>
                </a:solidFill>
                <a:latin typeface="Verdana"/>
                <a:cs typeface="Verdana"/>
              </a:rPr>
              <a:t>Prénom.	</a:t>
            </a:r>
            <a:r>
              <a:rPr b="1" spc="-5" dirty="0">
                <a:solidFill>
                  <a:srgbClr val="0000FF"/>
                </a:solidFill>
                <a:latin typeface="Verdana"/>
                <a:cs typeface="Verdana"/>
              </a:rPr>
              <a:t>(Année).	</a:t>
            </a:r>
            <a:r>
              <a:rPr b="1" dirty="0">
                <a:solidFill>
                  <a:srgbClr val="0000FF"/>
                </a:solidFill>
                <a:latin typeface="Verdana"/>
                <a:cs typeface="Verdana"/>
              </a:rPr>
              <a:t>Le	Titre	</a:t>
            </a:r>
            <a:r>
              <a:rPr b="1" spc="-5" dirty="0">
                <a:solidFill>
                  <a:srgbClr val="0000FF"/>
                </a:solidFill>
                <a:latin typeface="Verdana"/>
                <a:cs typeface="Verdana"/>
              </a:rPr>
              <a:t>de	la	</a:t>
            </a:r>
            <a:r>
              <a:rPr b="1" dirty="0">
                <a:solidFill>
                  <a:srgbClr val="0000FF"/>
                </a:solidFill>
                <a:latin typeface="Verdana"/>
                <a:cs typeface="Verdana"/>
              </a:rPr>
              <a:t>conférence.	</a:t>
            </a:r>
            <a:r>
              <a:rPr b="1" spc="-5" dirty="0">
                <a:solidFill>
                  <a:srgbClr val="0000FF"/>
                </a:solidFill>
                <a:latin typeface="Verdana"/>
                <a:cs typeface="Verdana"/>
              </a:rPr>
              <a:t>Date	</a:t>
            </a:r>
            <a:r>
              <a:rPr b="1" dirty="0">
                <a:solidFill>
                  <a:srgbClr val="0000FF"/>
                </a:solidFill>
                <a:latin typeface="Verdana"/>
                <a:cs typeface="Verdana"/>
              </a:rPr>
              <a:t>de	</a:t>
            </a:r>
            <a:r>
              <a:rPr b="1" spc="-5" dirty="0">
                <a:solidFill>
                  <a:srgbClr val="0000FF"/>
                </a:solidFill>
                <a:latin typeface="Verdana"/>
                <a:cs typeface="Verdana"/>
              </a:rPr>
              <a:t>la	</a:t>
            </a:r>
            <a:r>
              <a:rPr b="1" dirty="0">
                <a:solidFill>
                  <a:srgbClr val="0000FF"/>
                </a:solidFill>
                <a:latin typeface="Verdana"/>
                <a:cs typeface="Verdana"/>
              </a:rPr>
              <a:t>conférence,	</a:t>
            </a:r>
            <a:r>
              <a:rPr b="1" spc="-5" dirty="0">
                <a:solidFill>
                  <a:srgbClr val="0000FF"/>
                </a:solidFill>
                <a:latin typeface="Verdana"/>
                <a:cs typeface="Verdana"/>
              </a:rPr>
              <a:t>lieu	de	la</a:t>
            </a:r>
            <a:endParaRPr>
              <a:solidFill>
                <a:prstClr val="black"/>
              </a:solidFill>
              <a:latin typeface="Verdana"/>
              <a:cs typeface="Verdana"/>
            </a:endParaRPr>
          </a:p>
          <a:p>
            <a:pPr marL="61594">
              <a:spcBef>
                <a:spcPts val="325"/>
              </a:spcBef>
            </a:pPr>
            <a:r>
              <a:rPr b="1" spc="-5" dirty="0">
                <a:solidFill>
                  <a:srgbClr val="0000FF"/>
                </a:solidFill>
                <a:latin typeface="Verdana"/>
                <a:cs typeface="Verdana"/>
              </a:rPr>
              <a:t>conférence</a:t>
            </a:r>
            <a:r>
              <a:rPr b="1" spc="30" dirty="0">
                <a:solidFill>
                  <a:srgbClr val="0000FF"/>
                </a:solidFill>
                <a:latin typeface="Verdana"/>
                <a:cs typeface="Verdana"/>
              </a:rPr>
              <a:t> </a:t>
            </a:r>
            <a:r>
              <a:rPr b="1" spc="-5" dirty="0">
                <a:solidFill>
                  <a:srgbClr val="0000FF"/>
                </a:solidFill>
                <a:latin typeface="Verdana"/>
                <a:cs typeface="Verdana"/>
              </a:rPr>
              <a:t>lieu</a:t>
            </a:r>
            <a:r>
              <a:rPr b="1" spc="15" dirty="0">
                <a:solidFill>
                  <a:srgbClr val="0000FF"/>
                </a:solidFill>
                <a:latin typeface="Verdana"/>
                <a:cs typeface="Verdana"/>
              </a:rPr>
              <a:t> </a:t>
            </a:r>
            <a:r>
              <a:rPr b="1" dirty="0">
                <a:solidFill>
                  <a:srgbClr val="0000FF"/>
                </a:solidFill>
                <a:latin typeface="Verdana"/>
                <a:cs typeface="Verdana"/>
              </a:rPr>
              <a:t>de </a:t>
            </a:r>
            <a:r>
              <a:rPr b="1" spc="-5" dirty="0">
                <a:solidFill>
                  <a:srgbClr val="0000FF"/>
                </a:solidFill>
                <a:latin typeface="Verdana"/>
                <a:cs typeface="Verdana"/>
              </a:rPr>
              <a:t>l’édition</a:t>
            </a:r>
            <a:r>
              <a:rPr b="1" spc="20" dirty="0">
                <a:solidFill>
                  <a:srgbClr val="0000FF"/>
                </a:solidFill>
                <a:latin typeface="Verdana"/>
                <a:cs typeface="Verdana"/>
              </a:rPr>
              <a:t> </a:t>
            </a:r>
            <a:r>
              <a:rPr b="1" dirty="0">
                <a:solidFill>
                  <a:srgbClr val="0000FF"/>
                </a:solidFill>
                <a:latin typeface="Verdana"/>
                <a:cs typeface="Verdana"/>
              </a:rPr>
              <a:t>:</a:t>
            </a:r>
            <a:r>
              <a:rPr b="1" spc="-10" dirty="0">
                <a:solidFill>
                  <a:srgbClr val="0000FF"/>
                </a:solidFill>
                <a:latin typeface="Verdana"/>
                <a:cs typeface="Verdana"/>
              </a:rPr>
              <a:t> </a:t>
            </a:r>
            <a:r>
              <a:rPr b="1" spc="-5" dirty="0">
                <a:solidFill>
                  <a:srgbClr val="0000FF"/>
                </a:solidFill>
                <a:latin typeface="Verdana"/>
                <a:cs typeface="Verdana"/>
              </a:rPr>
              <a:t>nom</a:t>
            </a:r>
            <a:r>
              <a:rPr b="1" dirty="0">
                <a:solidFill>
                  <a:srgbClr val="0000FF"/>
                </a:solidFill>
                <a:latin typeface="Verdana"/>
                <a:cs typeface="Verdana"/>
              </a:rPr>
              <a:t> de l’éditeur,</a:t>
            </a:r>
            <a:r>
              <a:rPr b="1" spc="20" dirty="0">
                <a:solidFill>
                  <a:srgbClr val="0000FF"/>
                </a:solidFill>
                <a:latin typeface="Verdana"/>
                <a:cs typeface="Verdana"/>
              </a:rPr>
              <a:t> </a:t>
            </a:r>
            <a:r>
              <a:rPr b="1" spc="-5" dirty="0">
                <a:solidFill>
                  <a:srgbClr val="0000FF"/>
                </a:solidFill>
                <a:latin typeface="Verdana"/>
                <a:cs typeface="Verdana"/>
              </a:rPr>
              <a:t>date</a:t>
            </a:r>
            <a:r>
              <a:rPr b="1" spc="15" dirty="0">
                <a:solidFill>
                  <a:srgbClr val="0000FF"/>
                </a:solidFill>
                <a:latin typeface="Verdana"/>
                <a:cs typeface="Verdana"/>
              </a:rPr>
              <a:t> </a:t>
            </a:r>
            <a:r>
              <a:rPr b="1" dirty="0">
                <a:solidFill>
                  <a:srgbClr val="0000FF"/>
                </a:solidFill>
                <a:latin typeface="Verdana"/>
                <a:cs typeface="Verdana"/>
              </a:rPr>
              <a:t>de </a:t>
            </a:r>
            <a:r>
              <a:rPr b="1" spc="-5" dirty="0">
                <a:solidFill>
                  <a:srgbClr val="0000FF"/>
                </a:solidFill>
                <a:latin typeface="Verdana"/>
                <a:cs typeface="Verdana"/>
              </a:rPr>
              <a:t>publication,</a:t>
            </a:r>
            <a:r>
              <a:rPr b="1" spc="30" dirty="0">
                <a:solidFill>
                  <a:srgbClr val="0000FF"/>
                </a:solidFill>
                <a:latin typeface="Verdana"/>
                <a:cs typeface="Verdana"/>
              </a:rPr>
              <a:t> </a:t>
            </a:r>
            <a:r>
              <a:rPr b="1" spc="-5" dirty="0">
                <a:solidFill>
                  <a:srgbClr val="0000FF"/>
                </a:solidFill>
                <a:latin typeface="Verdana"/>
                <a:cs typeface="Verdana"/>
              </a:rPr>
              <a:t>pagination</a:t>
            </a:r>
            <a:endParaRPr>
              <a:solidFill>
                <a:prstClr val="black"/>
              </a:solidFill>
              <a:latin typeface="Verdana"/>
              <a:cs typeface="Verdana"/>
            </a:endParaRPr>
          </a:p>
        </p:txBody>
      </p:sp>
    </p:spTree>
    <p:extLst>
      <p:ext uri="{BB962C8B-B14F-4D97-AF65-F5344CB8AC3E}">
        <p14:creationId xmlns:p14="http://schemas.microsoft.com/office/powerpoint/2010/main" val="5857509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26995" y="246633"/>
            <a:ext cx="7901940" cy="330835"/>
          </a:xfrm>
          <a:prstGeom prst="rect">
            <a:avLst/>
          </a:prstGeom>
        </p:spPr>
        <p:txBody>
          <a:bodyPr vert="horz" wrap="square" lIns="0" tIns="12700" rIns="0" bIns="0" rtlCol="0">
            <a:spAutoFit/>
          </a:bodyPr>
          <a:lstStyle/>
          <a:p>
            <a:pPr marL="12700">
              <a:lnSpc>
                <a:spcPct val="100000"/>
              </a:lnSpc>
              <a:spcBef>
                <a:spcPts val="100"/>
              </a:spcBef>
              <a:tabLst>
                <a:tab pos="2287270" algn="l"/>
              </a:tabLst>
            </a:pPr>
            <a:r>
              <a:rPr i="0" u="heavy" dirty="0">
                <a:uFill>
                  <a:solidFill>
                    <a:srgbClr val="FFFFFF"/>
                  </a:solidFill>
                </a:uFill>
                <a:latin typeface="Verdana"/>
                <a:cs typeface="Verdana"/>
              </a:rPr>
              <a:t>CHAPITRE</a:t>
            </a:r>
            <a:r>
              <a:rPr i="0" u="heavy" spc="-10" dirty="0">
                <a:uFill>
                  <a:solidFill>
                    <a:srgbClr val="FFFFFF"/>
                  </a:solidFill>
                </a:uFill>
                <a:latin typeface="Verdana"/>
                <a:cs typeface="Verdana"/>
              </a:rPr>
              <a:t> </a:t>
            </a:r>
            <a:r>
              <a:rPr i="0" u="heavy" dirty="0">
                <a:uFill>
                  <a:solidFill>
                    <a:srgbClr val="FFFFFF"/>
                  </a:solidFill>
                </a:uFill>
                <a:latin typeface="Verdana"/>
                <a:cs typeface="Verdana"/>
              </a:rPr>
              <a:t>05</a:t>
            </a:r>
            <a:r>
              <a:rPr i="0" u="heavy" spc="-25" dirty="0">
                <a:uFill>
                  <a:solidFill>
                    <a:srgbClr val="FFFFFF"/>
                  </a:solidFill>
                </a:uFill>
                <a:latin typeface="Verdana"/>
                <a:cs typeface="Verdana"/>
              </a:rPr>
              <a:t> </a:t>
            </a:r>
            <a:r>
              <a:rPr i="0" u="heavy" dirty="0">
                <a:uFill>
                  <a:solidFill>
                    <a:srgbClr val="FFFFFF"/>
                  </a:solidFill>
                </a:uFill>
                <a:latin typeface="Verdana"/>
                <a:cs typeface="Verdana"/>
              </a:rPr>
              <a:t>:	</a:t>
            </a:r>
            <a:r>
              <a:rPr dirty="0"/>
              <a:t>PRÉSENTATION</a:t>
            </a:r>
            <a:r>
              <a:rPr spc="-40" dirty="0"/>
              <a:t> </a:t>
            </a:r>
            <a:r>
              <a:rPr dirty="0"/>
              <a:t>DE</a:t>
            </a:r>
            <a:r>
              <a:rPr spc="-60" dirty="0"/>
              <a:t> </a:t>
            </a:r>
            <a:r>
              <a:rPr dirty="0"/>
              <a:t>LA</a:t>
            </a:r>
            <a:r>
              <a:rPr spc="-30" dirty="0"/>
              <a:t> </a:t>
            </a:r>
            <a:r>
              <a:rPr dirty="0"/>
              <a:t>BIBLIOGRAPHIE</a:t>
            </a:r>
          </a:p>
        </p:txBody>
      </p:sp>
      <p:grpSp>
        <p:nvGrpSpPr>
          <p:cNvPr id="3" name="object 3"/>
          <p:cNvGrpSpPr/>
          <p:nvPr/>
        </p:nvGrpSpPr>
        <p:grpSpPr>
          <a:xfrm>
            <a:off x="112919" y="1575816"/>
            <a:ext cx="11926570" cy="482600"/>
            <a:chOff x="112919" y="1575816"/>
            <a:chExt cx="11926570" cy="482600"/>
          </a:xfrm>
        </p:grpSpPr>
        <p:sp>
          <p:nvSpPr>
            <p:cNvPr id="4" name="object 4"/>
            <p:cNvSpPr/>
            <p:nvPr/>
          </p:nvSpPr>
          <p:spPr>
            <a:xfrm>
              <a:off x="119269" y="1582077"/>
              <a:ext cx="11913870" cy="457200"/>
            </a:xfrm>
            <a:custGeom>
              <a:avLst/>
              <a:gdLst/>
              <a:ahLst/>
              <a:cxnLst/>
              <a:rect l="l" t="t" r="r" b="b"/>
              <a:pathLst>
                <a:path w="11913870" h="457200">
                  <a:moveTo>
                    <a:pt x="11913743" y="0"/>
                  </a:moveTo>
                  <a:lnTo>
                    <a:pt x="0" y="0"/>
                  </a:lnTo>
                  <a:lnTo>
                    <a:pt x="0" y="456780"/>
                  </a:lnTo>
                  <a:lnTo>
                    <a:pt x="11913743" y="456780"/>
                  </a:lnTo>
                  <a:lnTo>
                    <a:pt x="11913743" y="0"/>
                  </a:lnTo>
                  <a:close/>
                </a:path>
              </a:pathLst>
            </a:custGeom>
            <a:solidFill>
              <a:srgbClr val="DAE2F3"/>
            </a:solidFill>
          </p:spPr>
          <p:txBody>
            <a:bodyPr wrap="square" lIns="0" tIns="0" rIns="0" bIns="0" rtlCol="0"/>
            <a:lstStyle/>
            <a:p>
              <a:endParaRPr>
                <a:solidFill>
                  <a:prstClr val="black"/>
                </a:solidFill>
              </a:endParaRPr>
            </a:p>
          </p:txBody>
        </p:sp>
        <p:sp>
          <p:nvSpPr>
            <p:cNvPr id="5" name="object 5"/>
            <p:cNvSpPr/>
            <p:nvPr/>
          </p:nvSpPr>
          <p:spPr>
            <a:xfrm>
              <a:off x="119269" y="1575816"/>
              <a:ext cx="11913870" cy="482600"/>
            </a:xfrm>
            <a:custGeom>
              <a:avLst/>
              <a:gdLst/>
              <a:ahLst/>
              <a:cxnLst/>
              <a:rect l="l" t="t" r="r" b="b"/>
              <a:pathLst>
                <a:path w="11913870" h="482600">
                  <a:moveTo>
                    <a:pt x="0" y="0"/>
                  </a:moveTo>
                  <a:lnTo>
                    <a:pt x="0" y="482092"/>
                  </a:lnTo>
                </a:path>
                <a:path w="11913870" h="482600">
                  <a:moveTo>
                    <a:pt x="11913726" y="0"/>
                  </a:moveTo>
                  <a:lnTo>
                    <a:pt x="11913726" y="482092"/>
                  </a:lnTo>
                </a:path>
              </a:pathLst>
            </a:custGeom>
            <a:ln w="12700">
              <a:solidFill>
                <a:srgbClr val="FFFFFF"/>
              </a:solidFill>
            </a:ln>
          </p:spPr>
          <p:txBody>
            <a:bodyPr wrap="square" lIns="0" tIns="0" rIns="0" bIns="0" rtlCol="0"/>
            <a:lstStyle/>
            <a:p>
              <a:endParaRPr>
                <a:solidFill>
                  <a:prstClr val="black"/>
                </a:solidFill>
              </a:endParaRPr>
            </a:p>
          </p:txBody>
        </p:sp>
        <p:sp>
          <p:nvSpPr>
            <p:cNvPr id="6" name="object 6"/>
            <p:cNvSpPr/>
            <p:nvPr/>
          </p:nvSpPr>
          <p:spPr>
            <a:xfrm>
              <a:off x="112919" y="1575816"/>
              <a:ext cx="11926570" cy="12700"/>
            </a:xfrm>
            <a:custGeom>
              <a:avLst/>
              <a:gdLst/>
              <a:ahLst/>
              <a:cxnLst/>
              <a:rect l="l" t="t" r="r" b="b"/>
              <a:pathLst>
                <a:path w="11926570" h="12700">
                  <a:moveTo>
                    <a:pt x="0" y="12700"/>
                  </a:moveTo>
                  <a:lnTo>
                    <a:pt x="11926426" y="12700"/>
                  </a:lnTo>
                  <a:lnTo>
                    <a:pt x="11926426" y="0"/>
                  </a:lnTo>
                  <a:lnTo>
                    <a:pt x="0" y="0"/>
                  </a:lnTo>
                  <a:lnTo>
                    <a:pt x="0" y="12700"/>
                  </a:lnTo>
                  <a:close/>
                </a:path>
              </a:pathLst>
            </a:custGeom>
            <a:solidFill>
              <a:srgbClr val="FFFFFF"/>
            </a:solidFill>
          </p:spPr>
          <p:txBody>
            <a:bodyPr wrap="square" lIns="0" tIns="0" rIns="0" bIns="0" rtlCol="0"/>
            <a:lstStyle/>
            <a:p>
              <a:endParaRPr>
                <a:solidFill>
                  <a:prstClr val="black"/>
                </a:solidFill>
              </a:endParaRPr>
            </a:p>
          </p:txBody>
        </p:sp>
        <p:sp>
          <p:nvSpPr>
            <p:cNvPr id="7" name="object 7"/>
            <p:cNvSpPr/>
            <p:nvPr/>
          </p:nvSpPr>
          <p:spPr>
            <a:xfrm>
              <a:off x="112919" y="2038858"/>
              <a:ext cx="11926570" cy="0"/>
            </a:xfrm>
            <a:custGeom>
              <a:avLst/>
              <a:gdLst/>
              <a:ahLst/>
              <a:cxnLst/>
              <a:rect l="l" t="t" r="r" b="b"/>
              <a:pathLst>
                <a:path w="11926570">
                  <a:moveTo>
                    <a:pt x="0" y="0"/>
                  </a:moveTo>
                  <a:lnTo>
                    <a:pt x="11926426" y="0"/>
                  </a:lnTo>
                </a:path>
              </a:pathLst>
            </a:custGeom>
            <a:ln w="38100">
              <a:solidFill>
                <a:srgbClr val="FFFFFF"/>
              </a:solidFill>
            </a:ln>
          </p:spPr>
          <p:txBody>
            <a:bodyPr wrap="square" lIns="0" tIns="0" rIns="0" bIns="0" rtlCol="0"/>
            <a:lstStyle/>
            <a:p>
              <a:endParaRPr>
                <a:solidFill>
                  <a:prstClr val="black"/>
                </a:solidFill>
              </a:endParaRPr>
            </a:p>
          </p:txBody>
        </p:sp>
      </p:grpSp>
      <p:grpSp>
        <p:nvGrpSpPr>
          <p:cNvPr id="8" name="object 8"/>
          <p:cNvGrpSpPr/>
          <p:nvPr/>
        </p:nvGrpSpPr>
        <p:grpSpPr>
          <a:xfrm>
            <a:off x="112919" y="3087751"/>
            <a:ext cx="11926570" cy="726440"/>
            <a:chOff x="112919" y="3087751"/>
            <a:chExt cx="11926570" cy="726440"/>
          </a:xfrm>
        </p:grpSpPr>
        <p:sp>
          <p:nvSpPr>
            <p:cNvPr id="9" name="object 9"/>
            <p:cNvSpPr/>
            <p:nvPr/>
          </p:nvSpPr>
          <p:spPr>
            <a:xfrm>
              <a:off x="119269" y="3094062"/>
              <a:ext cx="11913870" cy="701040"/>
            </a:xfrm>
            <a:custGeom>
              <a:avLst/>
              <a:gdLst/>
              <a:ahLst/>
              <a:cxnLst/>
              <a:rect l="l" t="t" r="r" b="b"/>
              <a:pathLst>
                <a:path w="11913870" h="701039">
                  <a:moveTo>
                    <a:pt x="11913743" y="0"/>
                  </a:moveTo>
                  <a:lnTo>
                    <a:pt x="0" y="0"/>
                  </a:lnTo>
                  <a:lnTo>
                    <a:pt x="0" y="700697"/>
                  </a:lnTo>
                  <a:lnTo>
                    <a:pt x="11913743" y="700697"/>
                  </a:lnTo>
                  <a:lnTo>
                    <a:pt x="11913743" y="0"/>
                  </a:lnTo>
                  <a:close/>
                </a:path>
              </a:pathLst>
            </a:custGeom>
            <a:solidFill>
              <a:srgbClr val="DAE2F3"/>
            </a:solidFill>
          </p:spPr>
          <p:txBody>
            <a:bodyPr wrap="square" lIns="0" tIns="0" rIns="0" bIns="0" rtlCol="0"/>
            <a:lstStyle/>
            <a:p>
              <a:endParaRPr>
                <a:solidFill>
                  <a:prstClr val="black"/>
                </a:solidFill>
              </a:endParaRPr>
            </a:p>
          </p:txBody>
        </p:sp>
        <p:sp>
          <p:nvSpPr>
            <p:cNvPr id="10" name="object 10"/>
            <p:cNvSpPr/>
            <p:nvPr/>
          </p:nvSpPr>
          <p:spPr>
            <a:xfrm>
              <a:off x="119269" y="3087751"/>
              <a:ext cx="11913870" cy="726440"/>
            </a:xfrm>
            <a:custGeom>
              <a:avLst/>
              <a:gdLst/>
              <a:ahLst/>
              <a:cxnLst/>
              <a:rect l="l" t="t" r="r" b="b"/>
              <a:pathLst>
                <a:path w="11913870" h="726439">
                  <a:moveTo>
                    <a:pt x="0" y="0"/>
                  </a:moveTo>
                  <a:lnTo>
                    <a:pt x="0" y="726059"/>
                  </a:lnTo>
                </a:path>
                <a:path w="11913870" h="726439">
                  <a:moveTo>
                    <a:pt x="11913726" y="0"/>
                  </a:moveTo>
                  <a:lnTo>
                    <a:pt x="11913726" y="726059"/>
                  </a:lnTo>
                </a:path>
              </a:pathLst>
            </a:custGeom>
            <a:ln w="12700">
              <a:solidFill>
                <a:srgbClr val="FFFFFF"/>
              </a:solidFill>
            </a:ln>
          </p:spPr>
          <p:txBody>
            <a:bodyPr wrap="square" lIns="0" tIns="0" rIns="0" bIns="0" rtlCol="0"/>
            <a:lstStyle/>
            <a:p>
              <a:endParaRPr>
                <a:solidFill>
                  <a:prstClr val="black"/>
                </a:solidFill>
              </a:endParaRPr>
            </a:p>
          </p:txBody>
        </p:sp>
        <p:sp>
          <p:nvSpPr>
            <p:cNvPr id="11" name="object 11"/>
            <p:cNvSpPr/>
            <p:nvPr/>
          </p:nvSpPr>
          <p:spPr>
            <a:xfrm>
              <a:off x="112919" y="3087751"/>
              <a:ext cx="11926570" cy="12700"/>
            </a:xfrm>
            <a:custGeom>
              <a:avLst/>
              <a:gdLst/>
              <a:ahLst/>
              <a:cxnLst/>
              <a:rect l="l" t="t" r="r" b="b"/>
              <a:pathLst>
                <a:path w="11926570" h="12700">
                  <a:moveTo>
                    <a:pt x="0" y="12700"/>
                  </a:moveTo>
                  <a:lnTo>
                    <a:pt x="11926426" y="12700"/>
                  </a:lnTo>
                  <a:lnTo>
                    <a:pt x="11926426" y="0"/>
                  </a:lnTo>
                  <a:lnTo>
                    <a:pt x="0" y="0"/>
                  </a:lnTo>
                  <a:lnTo>
                    <a:pt x="0" y="12700"/>
                  </a:lnTo>
                  <a:close/>
                </a:path>
              </a:pathLst>
            </a:custGeom>
            <a:solidFill>
              <a:srgbClr val="FFFFFF"/>
            </a:solidFill>
          </p:spPr>
          <p:txBody>
            <a:bodyPr wrap="square" lIns="0" tIns="0" rIns="0" bIns="0" rtlCol="0"/>
            <a:lstStyle/>
            <a:p>
              <a:endParaRPr>
                <a:solidFill>
                  <a:prstClr val="black"/>
                </a:solidFill>
              </a:endParaRPr>
            </a:p>
          </p:txBody>
        </p:sp>
        <p:sp>
          <p:nvSpPr>
            <p:cNvPr id="12" name="object 12"/>
            <p:cNvSpPr/>
            <p:nvPr/>
          </p:nvSpPr>
          <p:spPr>
            <a:xfrm>
              <a:off x="112919" y="3794760"/>
              <a:ext cx="11926570" cy="0"/>
            </a:xfrm>
            <a:custGeom>
              <a:avLst/>
              <a:gdLst/>
              <a:ahLst/>
              <a:cxnLst/>
              <a:rect l="l" t="t" r="r" b="b"/>
              <a:pathLst>
                <a:path w="11926570">
                  <a:moveTo>
                    <a:pt x="0" y="0"/>
                  </a:moveTo>
                  <a:lnTo>
                    <a:pt x="11926426" y="0"/>
                  </a:lnTo>
                </a:path>
              </a:pathLst>
            </a:custGeom>
            <a:ln w="38100">
              <a:solidFill>
                <a:srgbClr val="FFFFFF"/>
              </a:solidFill>
            </a:ln>
          </p:spPr>
          <p:txBody>
            <a:bodyPr wrap="square" lIns="0" tIns="0" rIns="0" bIns="0" rtlCol="0"/>
            <a:lstStyle/>
            <a:p>
              <a:endParaRPr>
                <a:solidFill>
                  <a:prstClr val="black"/>
                </a:solidFill>
              </a:endParaRPr>
            </a:p>
          </p:txBody>
        </p:sp>
      </p:grpSp>
      <p:grpSp>
        <p:nvGrpSpPr>
          <p:cNvPr id="13" name="object 13"/>
          <p:cNvGrpSpPr/>
          <p:nvPr/>
        </p:nvGrpSpPr>
        <p:grpSpPr>
          <a:xfrm>
            <a:off x="112919" y="5068189"/>
            <a:ext cx="11926570" cy="1256030"/>
            <a:chOff x="112919" y="5068189"/>
            <a:chExt cx="11926570" cy="1256030"/>
          </a:xfrm>
        </p:grpSpPr>
        <p:sp>
          <p:nvSpPr>
            <p:cNvPr id="14" name="object 14"/>
            <p:cNvSpPr/>
            <p:nvPr/>
          </p:nvSpPr>
          <p:spPr>
            <a:xfrm>
              <a:off x="119269" y="5074500"/>
              <a:ext cx="11913870" cy="1230630"/>
            </a:xfrm>
            <a:custGeom>
              <a:avLst/>
              <a:gdLst/>
              <a:ahLst/>
              <a:cxnLst/>
              <a:rect l="l" t="t" r="r" b="b"/>
              <a:pathLst>
                <a:path w="11913870" h="1230629">
                  <a:moveTo>
                    <a:pt x="11913743" y="0"/>
                  </a:moveTo>
                  <a:lnTo>
                    <a:pt x="0" y="0"/>
                  </a:lnTo>
                  <a:lnTo>
                    <a:pt x="0" y="1230376"/>
                  </a:lnTo>
                  <a:lnTo>
                    <a:pt x="11913743" y="1230376"/>
                  </a:lnTo>
                  <a:lnTo>
                    <a:pt x="11913743" y="0"/>
                  </a:lnTo>
                  <a:close/>
                </a:path>
              </a:pathLst>
            </a:custGeom>
            <a:solidFill>
              <a:srgbClr val="DAE2F3"/>
            </a:solidFill>
          </p:spPr>
          <p:txBody>
            <a:bodyPr wrap="square" lIns="0" tIns="0" rIns="0" bIns="0" rtlCol="0"/>
            <a:lstStyle/>
            <a:p>
              <a:endParaRPr>
                <a:solidFill>
                  <a:prstClr val="black"/>
                </a:solidFill>
              </a:endParaRPr>
            </a:p>
          </p:txBody>
        </p:sp>
        <p:sp>
          <p:nvSpPr>
            <p:cNvPr id="15" name="object 15"/>
            <p:cNvSpPr/>
            <p:nvPr/>
          </p:nvSpPr>
          <p:spPr>
            <a:xfrm>
              <a:off x="119269" y="5068189"/>
              <a:ext cx="11913870" cy="1256030"/>
            </a:xfrm>
            <a:custGeom>
              <a:avLst/>
              <a:gdLst/>
              <a:ahLst/>
              <a:cxnLst/>
              <a:rect l="l" t="t" r="r" b="b"/>
              <a:pathLst>
                <a:path w="11913870" h="1256029">
                  <a:moveTo>
                    <a:pt x="0" y="0"/>
                  </a:moveTo>
                  <a:lnTo>
                    <a:pt x="0" y="1255737"/>
                  </a:lnTo>
                </a:path>
                <a:path w="11913870" h="1256029">
                  <a:moveTo>
                    <a:pt x="11913726" y="0"/>
                  </a:moveTo>
                  <a:lnTo>
                    <a:pt x="11913726" y="1255737"/>
                  </a:lnTo>
                </a:path>
              </a:pathLst>
            </a:custGeom>
            <a:ln w="12700">
              <a:solidFill>
                <a:srgbClr val="FFFFFF"/>
              </a:solidFill>
            </a:ln>
          </p:spPr>
          <p:txBody>
            <a:bodyPr wrap="square" lIns="0" tIns="0" rIns="0" bIns="0" rtlCol="0"/>
            <a:lstStyle/>
            <a:p>
              <a:endParaRPr>
                <a:solidFill>
                  <a:prstClr val="black"/>
                </a:solidFill>
              </a:endParaRPr>
            </a:p>
          </p:txBody>
        </p:sp>
        <p:sp>
          <p:nvSpPr>
            <p:cNvPr id="16" name="object 16"/>
            <p:cNvSpPr/>
            <p:nvPr/>
          </p:nvSpPr>
          <p:spPr>
            <a:xfrm>
              <a:off x="112919" y="5068189"/>
              <a:ext cx="11926570" cy="12700"/>
            </a:xfrm>
            <a:custGeom>
              <a:avLst/>
              <a:gdLst/>
              <a:ahLst/>
              <a:cxnLst/>
              <a:rect l="l" t="t" r="r" b="b"/>
              <a:pathLst>
                <a:path w="11926570" h="12700">
                  <a:moveTo>
                    <a:pt x="0" y="12700"/>
                  </a:moveTo>
                  <a:lnTo>
                    <a:pt x="11926426" y="12700"/>
                  </a:lnTo>
                  <a:lnTo>
                    <a:pt x="11926426" y="0"/>
                  </a:lnTo>
                  <a:lnTo>
                    <a:pt x="0" y="0"/>
                  </a:lnTo>
                  <a:lnTo>
                    <a:pt x="0" y="12700"/>
                  </a:lnTo>
                  <a:close/>
                </a:path>
              </a:pathLst>
            </a:custGeom>
            <a:solidFill>
              <a:srgbClr val="FFFFFF"/>
            </a:solidFill>
          </p:spPr>
          <p:txBody>
            <a:bodyPr wrap="square" lIns="0" tIns="0" rIns="0" bIns="0" rtlCol="0"/>
            <a:lstStyle/>
            <a:p>
              <a:endParaRPr>
                <a:solidFill>
                  <a:prstClr val="black"/>
                </a:solidFill>
              </a:endParaRPr>
            </a:p>
          </p:txBody>
        </p:sp>
        <p:sp>
          <p:nvSpPr>
            <p:cNvPr id="17" name="object 17"/>
            <p:cNvSpPr/>
            <p:nvPr/>
          </p:nvSpPr>
          <p:spPr>
            <a:xfrm>
              <a:off x="112919" y="6304876"/>
              <a:ext cx="11926570" cy="0"/>
            </a:xfrm>
            <a:custGeom>
              <a:avLst/>
              <a:gdLst/>
              <a:ahLst/>
              <a:cxnLst/>
              <a:rect l="l" t="t" r="r" b="b"/>
              <a:pathLst>
                <a:path w="11926570">
                  <a:moveTo>
                    <a:pt x="0" y="0"/>
                  </a:moveTo>
                  <a:lnTo>
                    <a:pt x="11926426" y="0"/>
                  </a:lnTo>
                </a:path>
              </a:pathLst>
            </a:custGeom>
            <a:ln w="38100">
              <a:solidFill>
                <a:srgbClr val="FFFFFF"/>
              </a:solidFill>
            </a:ln>
          </p:spPr>
          <p:txBody>
            <a:bodyPr wrap="square" lIns="0" tIns="0" rIns="0" bIns="0" rtlCol="0"/>
            <a:lstStyle/>
            <a:p>
              <a:endParaRPr>
                <a:solidFill>
                  <a:prstClr val="black"/>
                </a:solidFill>
              </a:endParaRPr>
            </a:p>
          </p:txBody>
        </p:sp>
      </p:grpSp>
      <p:sp>
        <p:nvSpPr>
          <p:cNvPr id="18" name="object 18"/>
          <p:cNvSpPr txBox="1"/>
          <p:nvPr/>
        </p:nvSpPr>
        <p:spPr>
          <a:xfrm>
            <a:off x="118668" y="674370"/>
            <a:ext cx="11908155" cy="5642610"/>
          </a:xfrm>
          <a:prstGeom prst="rect">
            <a:avLst/>
          </a:prstGeom>
        </p:spPr>
        <p:txBody>
          <a:bodyPr vert="horz" wrap="square" lIns="0" tIns="12700" rIns="0" bIns="0" rtlCol="0">
            <a:spAutoFit/>
          </a:bodyPr>
          <a:lstStyle/>
          <a:p>
            <a:pPr marL="549275">
              <a:spcBef>
                <a:spcPts val="100"/>
              </a:spcBef>
            </a:pPr>
            <a:r>
              <a:rPr b="1" dirty="0">
                <a:solidFill>
                  <a:srgbClr val="0000FF"/>
                </a:solidFill>
                <a:latin typeface="Verdana"/>
                <a:cs typeface="Verdana"/>
              </a:rPr>
              <a:t>5.2.</a:t>
            </a:r>
            <a:r>
              <a:rPr b="1" spc="-35" dirty="0">
                <a:solidFill>
                  <a:srgbClr val="0000FF"/>
                </a:solidFill>
                <a:latin typeface="Verdana"/>
                <a:cs typeface="Verdana"/>
              </a:rPr>
              <a:t> </a:t>
            </a:r>
            <a:r>
              <a:rPr b="1" spc="-5" dirty="0">
                <a:solidFill>
                  <a:srgbClr val="0000FF"/>
                </a:solidFill>
                <a:latin typeface="Verdana"/>
                <a:cs typeface="Verdana"/>
              </a:rPr>
              <a:t>Présentation</a:t>
            </a:r>
            <a:r>
              <a:rPr b="1" spc="5" dirty="0">
                <a:solidFill>
                  <a:srgbClr val="0000FF"/>
                </a:solidFill>
                <a:latin typeface="Verdana"/>
                <a:cs typeface="Verdana"/>
              </a:rPr>
              <a:t> </a:t>
            </a:r>
            <a:r>
              <a:rPr b="1" dirty="0">
                <a:solidFill>
                  <a:srgbClr val="0000FF"/>
                </a:solidFill>
                <a:latin typeface="Verdana"/>
                <a:cs typeface="Verdana"/>
              </a:rPr>
              <a:t>des</a:t>
            </a:r>
            <a:r>
              <a:rPr b="1" spc="-15" dirty="0">
                <a:solidFill>
                  <a:srgbClr val="0000FF"/>
                </a:solidFill>
                <a:latin typeface="Verdana"/>
                <a:cs typeface="Verdana"/>
              </a:rPr>
              <a:t> </a:t>
            </a:r>
            <a:r>
              <a:rPr b="1" spc="-5" dirty="0">
                <a:solidFill>
                  <a:srgbClr val="0000FF"/>
                </a:solidFill>
                <a:latin typeface="Verdana"/>
                <a:cs typeface="Verdana"/>
              </a:rPr>
              <a:t>documents</a:t>
            </a:r>
            <a:endParaRPr>
              <a:solidFill>
                <a:prstClr val="black"/>
              </a:solidFill>
              <a:latin typeface="Verdana"/>
              <a:cs typeface="Verdana"/>
            </a:endParaRPr>
          </a:p>
          <a:p>
            <a:pPr marL="434975" indent="-344170">
              <a:spcBef>
                <a:spcPts val="1655"/>
              </a:spcBef>
              <a:buFont typeface="Symbol"/>
              <a:buChar char=""/>
              <a:tabLst>
                <a:tab pos="434975" algn="l"/>
                <a:tab pos="435609" algn="l"/>
              </a:tabLst>
            </a:pPr>
            <a:r>
              <a:rPr b="1" spc="-5" dirty="0">
                <a:solidFill>
                  <a:prstClr val="black"/>
                </a:solidFill>
                <a:latin typeface="Verdana"/>
                <a:cs typeface="Verdana"/>
              </a:rPr>
              <a:t>Brevet</a:t>
            </a:r>
            <a:endParaRPr>
              <a:solidFill>
                <a:prstClr val="black"/>
              </a:solidFill>
              <a:latin typeface="Verdana"/>
              <a:cs typeface="Verdana"/>
            </a:endParaRPr>
          </a:p>
          <a:p>
            <a:pPr marL="68580">
              <a:spcBef>
                <a:spcPts val="1710"/>
              </a:spcBef>
            </a:pPr>
            <a:r>
              <a:rPr b="1" spc="-5" dirty="0">
                <a:solidFill>
                  <a:srgbClr val="0000FF"/>
                </a:solidFill>
                <a:latin typeface="Verdana"/>
                <a:cs typeface="Verdana"/>
              </a:rPr>
              <a:t>AUTEUR.</a:t>
            </a:r>
            <a:r>
              <a:rPr b="1" dirty="0">
                <a:solidFill>
                  <a:srgbClr val="0000FF"/>
                </a:solidFill>
                <a:latin typeface="Verdana"/>
                <a:cs typeface="Verdana"/>
              </a:rPr>
              <a:t> </a:t>
            </a:r>
            <a:r>
              <a:rPr b="1" spc="-5" dirty="0">
                <a:solidFill>
                  <a:srgbClr val="0000FF"/>
                </a:solidFill>
                <a:latin typeface="Verdana"/>
                <a:cs typeface="Verdana"/>
              </a:rPr>
              <a:t>Titre</a:t>
            </a:r>
            <a:r>
              <a:rPr b="1" spc="10" dirty="0">
                <a:solidFill>
                  <a:srgbClr val="0000FF"/>
                </a:solidFill>
                <a:latin typeface="Verdana"/>
                <a:cs typeface="Verdana"/>
              </a:rPr>
              <a:t> </a:t>
            </a:r>
            <a:r>
              <a:rPr b="1" dirty="0">
                <a:solidFill>
                  <a:srgbClr val="0000FF"/>
                </a:solidFill>
                <a:latin typeface="Verdana"/>
                <a:cs typeface="Verdana"/>
              </a:rPr>
              <a:t>du</a:t>
            </a:r>
            <a:r>
              <a:rPr b="1" spc="5" dirty="0">
                <a:solidFill>
                  <a:srgbClr val="0000FF"/>
                </a:solidFill>
                <a:latin typeface="Verdana"/>
                <a:cs typeface="Verdana"/>
              </a:rPr>
              <a:t> </a:t>
            </a:r>
            <a:r>
              <a:rPr b="1" spc="-5" dirty="0">
                <a:solidFill>
                  <a:srgbClr val="0000FF"/>
                </a:solidFill>
                <a:latin typeface="Verdana"/>
                <a:cs typeface="Verdana"/>
              </a:rPr>
              <a:t>brevet.</a:t>
            </a:r>
            <a:r>
              <a:rPr b="1" spc="15" dirty="0">
                <a:solidFill>
                  <a:srgbClr val="0000FF"/>
                </a:solidFill>
                <a:latin typeface="Verdana"/>
                <a:cs typeface="Verdana"/>
              </a:rPr>
              <a:t> </a:t>
            </a:r>
            <a:r>
              <a:rPr b="1" dirty="0">
                <a:solidFill>
                  <a:srgbClr val="0000FF"/>
                </a:solidFill>
                <a:latin typeface="Verdana"/>
                <a:cs typeface="Verdana"/>
              </a:rPr>
              <a:t>Numéro du</a:t>
            </a:r>
            <a:r>
              <a:rPr b="1" spc="-10" dirty="0">
                <a:solidFill>
                  <a:srgbClr val="0000FF"/>
                </a:solidFill>
                <a:latin typeface="Verdana"/>
                <a:cs typeface="Verdana"/>
              </a:rPr>
              <a:t> </a:t>
            </a:r>
            <a:r>
              <a:rPr b="1" spc="-5" dirty="0">
                <a:solidFill>
                  <a:srgbClr val="0000FF"/>
                </a:solidFill>
                <a:latin typeface="Verdana"/>
                <a:cs typeface="Verdana"/>
              </a:rPr>
              <a:t>brevet.</a:t>
            </a:r>
            <a:r>
              <a:rPr b="1" spc="30" dirty="0">
                <a:solidFill>
                  <a:srgbClr val="0000FF"/>
                </a:solidFill>
                <a:latin typeface="Verdana"/>
                <a:cs typeface="Verdana"/>
              </a:rPr>
              <a:t> </a:t>
            </a:r>
            <a:r>
              <a:rPr b="1" spc="-5" dirty="0">
                <a:solidFill>
                  <a:srgbClr val="0000FF"/>
                </a:solidFill>
                <a:latin typeface="Verdana"/>
                <a:cs typeface="Verdana"/>
              </a:rPr>
              <a:t>Date </a:t>
            </a:r>
            <a:r>
              <a:rPr b="1" dirty="0">
                <a:solidFill>
                  <a:srgbClr val="0000FF"/>
                </a:solidFill>
                <a:latin typeface="Verdana"/>
                <a:cs typeface="Verdana"/>
              </a:rPr>
              <a:t>du</a:t>
            </a:r>
            <a:r>
              <a:rPr b="1" spc="10" dirty="0">
                <a:solidFill>
                  <a:srgbClr val="0000FF"/>
                </a:solidFill>
                <a:latin typeface="Verdana"/>
                <a:cs typeface="Verdana"/>
              </a:rPr>
              <a:t> </a:t>
            </a:r>
            <a:r>
              <a:rPr b="1" spc="-5" dirty="0">
                <a:solidFill>
                  <a:srgbClr val="0000FF"/>
                </a:solidFill>
                <a:latin typeface="Verdana"/>
                <a:cs typeface="Verdana"/>
              </a:rPr>
              <a:t>brevet</a:t>
            </a:r>
            <a:endParaRPr>
              <a:solidFill>
                <a:prstClr val="black"/>
              </a:solidFill>
              <a:latin typeface="Verdana"/>
              <a:cs typeface="Verdana"/>
            </a:endParaRPr>
          </a:p>
          <a:p>
            <a:pPr marL="52069">
              <a:spcBef>
                <a:spcPts val="1510"/>
              </a:spcBef>
              <a:tabLst>
                <a:tab pos="1200785" algn="l"/>
                <a:tab pos="2169160" algn="l"/>
                <a:tab pos="3031490" algn="l"/>
                <a:tab pos="3862704" algn="l"/>
                <a:tab pos="4330700" algn="l"/>
                <a:tab pos="5703570" algn="l"/>
                <a:tab pos="6695440" algn="l"/>
                <a:tab pos="7562215" algn="l"/>
                <a:tab pos="7990205" algn="l"/>
                <a:tab pos="9040495" algn="l"/>
                <a:tab pos="9942195" algn="l"/>
                <a:tab pos="11471275" algn="l"/>
              </a:tabLst>
            </a:pPr>
            <a:r>
              <a:rPr i="1" spc="-5" dirty="0">
                <a:solidFill>
                  <a:prstClr val="black"/>
                </a:solidFill>
                <a:latin typeface="Verdana"/>
                <a:cs typeface="Verdana"/>
              </a:rPr>
              <a:t>PODOAN	Giorgio	Maria.	Mould	</a:t>
            </a:r>
            <a:r>
              <a:rPr i="1" dirty="0">
                <a:solidFill>
                  <a:prstClr val="black"/>
                </a:solidFill>
                <a:latin typeface="Verdana"/>
                <a:cs typeface="Verdana"/>
              </a:rPr>
              <a:t>for	</a:t>
            </a:r>
            <a:r>
              <a:rPr i="1" spc="-5" dirty="0">
                <a:solidFill>
                  <a:prstClr val="black"/>
                </a:solidFill>
                <a:latin typeface="Verdana"/>
                <a:cs typeface="Verdana"/>
              </a:rPr>
              <a:t>producting	organic	lenses	by	casting.	Brevet	</a:t>
            </a:r>
            <a:r>
              <a:rPr i="1" spc="-10" dirty="0">
                <a:solidFill>
                  <a:prstClr val="black"/>
                </a:solidFill>
                <a:latin typeface="Verdana"/>
                <a:cs typeface="Verdana"/>
              </a:rPr>
              <a:t>EP0234567.	</a:t>
            </a:r>
            <a:r>
              <a:rPr i="1" spc="-5" dirty="0">
                <a:solidFill>
                  <a:prstClr val="black"/>
                </a:solidFill>
                <a:latin typeface="Verdana"/>
                <a:cs typeface="Verdana"/>
              </a:rPr>
              <a:t>25</a:t>
            </a:r>
            <a:endParaRPr>
              <a:solidFill>
                <a:prstClr val="black"/>
              </a:solidFill>
              <a:latin typeface="Verdana"/>
              <a:cs typeface="Verdana"/>
            </a:endParaRPr>
          </a:p>
          <a:p>
            <a:pPr marL="52069">
              <a:spcBef>
                <a:spcPts val="5"/>
              </a:spcBef>
            </a:pPr>
            <a:r>
              <a:rPr i="1" dirty="0">
                <a:solidFill>
                  <a:prstClr val="black"/>
                </a:solidFill>
                <a:latin typeface="Verdana"/>
                <a:cs typeface="Verdana"/>
              </a:rPr>
              <a:t>février</a:t>
            </a:r>
            <a:r>
              <a:rPr i="1" spc="-45" dirty="0">
                <a:solidFill>
                  <a:prstClr val="black"/>
                </a:solidFill>
                <a:latin typeface="Verdana"/>
                <a:cs typeface="Verdana"/>
              </a:rPr>
              <a:t> </a:t>
            </a:r>
            <a:r>
              <a:rPr i="1" spc="-5" dirty="0">
                <a:solidFill>
                  <a:prstClr val="black"/>
                </a:solidFill>
                <a:latin typeface="Verdana"/>
                <a:cs typeface="Verdana"/>
              </a:rPr>
              <a:t>1987</a:t>
            </a:r>
            <a:endParaRPr>
              <a:solidFill>
                <a:prstClr val="black"/>
              </a:solidFill>
              <a:latin typeface="Verdana"/>
              <a:cs typeface="Verdana"/>
            </a:endParaRPr>
          </a:p>
          <a:p>
            <a:pPr marL="394970" indent="-343535">
              <a:spcBef>
                <a:spcPts val="715"/>
              </a:spcBef>
              <a:buFont typeface="Symbol"/>
              <a:buChar char=""/>
              <a:tabLst>
                <a:tab pos="394970" algn="l"/>
                <a:tab pos="395605" algn="l"/>
              </a:tabLst>
            </a:pPr>
            <a:r>
              <a:rPr b="1" dirty="0">
                <a:solidFill>
                  <a:prstClr val="black"/>
                </a:solidFill>
                <a:latin typeface="Verdana"/>
                <a:cs typeface="Verdana"/>
              </a:rPr>
              <a:t>Norme</a:t>
            </a:r>
            <a:endParaRPr>
              <a:solidFill>
                <a:prstClr val="black"/>
              </a:solidFill>
              <a:latin typeface="Verdana"/>
              <a:cs typeface="Verdana"/>
            </a:endParaRPr>
          </a:p>
          <a:p>
            <a:pPr marL="68580">
              <a:spcBef>
                <a:spcPts val="459"/>
              </a:spcBef>
            </a:pPr>
            <a:r>
              <a:rPr b="1" spc="-5" dirty="0">
                <a:solidFill>
                  <a:srgbClr val="0000FF"/>
                </a:solidFill>
                <a:latin typeface="Verdana"/>
                <a:cs typeface="Verdana"/>
              </a:rPr>
              <a:t>EDITEUR.</a:t>
            </a:r>
            <a:r>
              <a:rPr b="1" spc="105" dirty="0">
                <a:solidFill>
                  <a:srgbClr val="0000FF"/>
                </a:solidFill>
                <a:latin typeface="Verdana"/>
                <a:cs typeface="Verdana"/>
              </a:rPr>
              <a:t> </a:t>
            </a:r>
            <a:r>
              <a:rPr b="1" dirty="0">
                <a:solidFill>
                  <a:srgbClr val="0000FF"/>
                </a:solidFill>
                <a:latin typeface="Verdana"/>
                <a:cs typeface="Verdana"/>
              </a:rPr>
              <a:t>Titre</a:t>
            </a:r>
            <a:r>
              <a:rPr b="1" spc="110" dirty="0">
                <a:solidFill>
                  <a:srgbClr val="0000FF"/>
                </a:solidFill>
                <a:latin typeface="Verdana"/>
                <a:cs typeface="Verdana"/>
              </a:rPr>
              <a:t> </a:t>
            </a:r>
            <a:r>
              <a:rPr b="1" spc="-5" dirty="0">
                <a:solidFill>
                  <a:srgbClr val="0000FF"/>
                </a:solidFill>
                <a:latin typeface="Verdana"/>
                <a:cs typeface="Verdana"/>
              </a:rPr>
              <a:t>de</a:t>
            </a:r>
            <a:r>
              <a:rPr b="1" spc="110" dirty="0">
                <a:solidFill>
                  <a:srgbClr val="0000FF"/>
                </a:solidFill>
                <a:latin typeface="Verdana"/>
                <a:cs typeface="Verdana"/>
              </a:rPr>
              <a:t> </a:t>
            </a:r>
            <a:r>
              <a:rPr b="1" spc="-5" dirty="0">
                <a:solidFill>
                  <a:srgbClr val="0000FF"/>
                </a:solidFill>
                <a:latin typeface="Verdana"/>
                <a:cs typeface="Verdana"/>
              </a:rPr>
              <a:t>la</a:t>
            </a:r>
            <a:r>
              <a:rPr b="1" spc="110" dirty="0">
                <a:solidFill>
                  <a:srgbClr val="0000FF"/>
                </a:solidFill>
                <a:latin typeface="Verdana"/>
                <a:cs typeface="Verdana"/>
              </a:rPr>
              <a:t> </a:t>
            </a:r>
            <a:r>
              <a:rPr b="1" dirty="0">
                <a:solidFill>
                  <a:srgbClr val="0000FF"/>
                </a:solidFill>
                <a:latin typeface="Verdana"/>
                <a:cs typeface="Verdana"/>
              </a:rPr>
              <a:t>norme.</a:t>
            </a:r>
            <a:r>
              <a:rPr b="1" spc="105" dirty="0">
                <a:solidFill>
                  <a:srgbClr val="0000FF"/>
                </a:solidFill>
                <a:latin typeface="Verdana"/>
                <a:cs typeface="Verdana"/>
              </a:rPr>
              <a:t> </a:t>
            </a:r>
            <a:r>
              <a:rPr b="1" spc="-5" dirty="0">
                <a:solidFill>
                  <a:srgbClr val="0000FF"/>
                </a:solidFill>
                <a:latin typeface="Verdana"/>
                <a:cs typeface="Verdana"/>
              </a:rPr>
              <a:t>Référence</a:t>
            </a:r>
            <a:r>
              <a:rPr b="1" spc="114" dirty="0">
                <a:solidFill>
                  <a:srgbClr val="0000FF"/>
                </a:solidFill>
                <a:latin typeface="Verdana"/>
                <a:cs typeface="Verdana"/>
              </a:rPr>
              <a:t> </a:t>
            </a:r>
            <a:r>
              <a:rPr b="1" spc="-5" dirty="0">
                <a:solidFill>
                  <a:srgbClr val="0000FF"/>
                </a:solidFill>
                <a:latin typeface="Verdana"/>
                <a:cs typeface="Verdana"/>
              </a:rPr>
              <a:t>de</a:t>
            </a:r>
            <a:r>
              <a:rPr b="1" spc="114" dirty="0">
                <a:solidFill>
                  <a:srgbClr val="0000FF"/>
                </a:solidFill>
                <a:latin typeface="Verdana"/>
                <a:cs typeface="Verdana"/>
              </a:rPr>
              <a:t> </a:t>
            </a:r>
            <a:r>
              <a:rPr b="1" spc="-5" dirty="0">
                <a:solidFill>
                  <a:srgbClr val="0000FF"/>
                </a:solidFill>
                <a:latin typeface="Verdana"/>
                <a:cs typeface="Verdana"/>
              </a:rPr>
              <a:t>la</a:t>
            </a:r>
            <a:r>
              <a:rPr b="1" spc="105" dirty="0">
                <a:solidFill>
                  <a:srgbClr val="0000FF"/>
                </a:solidFill>
                <a:latin typeface="Verdana"/>
                <a:cs typeface="Verdana"/>
              </a:rPr>
              <a:t> </a:t>
            </a:r>
            <a:r>
              <a:rPr b="1" spc="-5" dirty="0">
                <a:solidFill>
                  <a:srgbClr val="0000FF"/>
                </a:solidFill>
                <a:latin typeface="Verdana"/>
                <a:cs typeface="Verdana"/>
              </a:rPr>
              <a:t>norme.</a:t>
            </a:r>
            <a:r>
              <a:rPr b="1" spc="105" dirty="0">
                <a:solidFill>
                  <a:srgbClr val="0000FF"/>
                </a:solidFill>
                <a:latin typeface="Verdana"/>
                <a:cs typeface="Verdana"/>
              </a:rPr>
              <a:t> </a:t>
            </a:r>
            <a:r>
              <a:rPr b="1" spc="-5" dirty="0">
                <a:solidFill>
                  <a:srgbClr val="0000FF"/>
                </a:solidFill>
                <a:latin typeface="Verdana"/>
                <a:cs typeface="Verdana"/>
              </a:rPr>
              <a:t>Lieu</a:t>
            </a:r>
            <a:r>
              <a:rPr b="1" spc="105" dirty="0">
                <a:solidFill>
                  <a:srgbClr val="0000FF"/>
                </a:solidFill>
                <a:latin typeface="Verdana"/>
                <a:cs typeface="Verdana"/>
              </a:rPr>
              <a:t> </a:t>
            </a:r>
            <a:r>
              <a:rPr b="1" spc="-5" dirty="0">
                <a:solidFill>
                  <a:srgbClr val="0000FF"/>
                </a:solidFill>
                <a:latin typeface="Verdana"/>
                <a:cs typeface="Verdana"/>
              </a:rPr>
              <a:t>d’édition</a:t>
            </a:r>
            <a:r>
              <a:rPr b="1" spc="110" dirty="0">
                <a:solidFill>
                  <a:srgbClr val="0000FF"/>
                </a:solidFill>
                <a:latin typeface="Verdana"/>
                <a:cs typeface="Verdana"/>
              </a:rPr>
              <a:t> </a:t>
            </a:r>
            <a:r>
              <a:rPr b="1" dirty="0">
                <a:solidFill>
                  <a:srgbClr val="0000FF"/>
                </a:solidFill>
                <a:latin typeface="Verdana"/>
                <a:cs typeface="Verdana"/>
              </a:rPr>
              <a:t>:</a:t>
            </a:r>
            <a:r>
              <a:rPr b="1" spc="114" dirty="0">
                <a:solidFill>
                  <a:srgbClr val="0000FF"/>
                </a:solidFill>
                <a:latin typeface="Verdana"/>
                <a:cs typeface="Verdana"/>
              </a:rPr>
              <a:t> </a:t>
            </a:r>
            <a:r>
              <a:rPr b="1" spc="-5" dirty="0">
                <a:solidFill>
                  <a:srgbClr val="0000FF"/>
                </a:solidFill>
                <a:latin typeface="Verdana"/>
                <a:cs typeface="Verdana"/>
              </a:rPr>
              <a:t>nom</a:t>
            </a:r>
            <a:r>
              <a:rPr b="1" spc="114" dirty="0">
                <a:solidFill>
                  <a:srgbClr val="0000FF"/>
                </a:solidFill>
                <a:latin typeface="Verdana"/>
                <a:cs typeface="Verdana"/>
              </a:rPr>
              <a:t> </a:t>
            </a:r>
            <a:r>
              <a:rPr b="1" spc="-5" dirty="0">
                <a:solidFill>
                  <a:srgbClr val="0000FF"/>
                </a:solidFill>
                <a:latin typeface="Verdana"/>
                <a:cs typeface="Verdana"/>
              </a:rPr>
              <a:t>de</a:t>
            </a:r>
            <a:r>
              <a:rPr b="1" spc="110" dirty="0">
                <a:solidFill>
                  <a:srgbClr val="0000FF"/>
                </a:solidFill>
                <a:latin typeface="Verdana"/>
                <a:cs typeface="Verdana"/>
              </a:rPr>
              <a:t> </a:t>
            </a:r>
            <a:r>
              <a:rPr b="1" spc="-5" dirty="0">
                <a:solidFill>
                  <a:srgbClr val="0000FF"/>
                </a:solidFill>
                <a:latin typeface="Verdana"/>
                <a:cs typeface="Verdana"/>
              </a:rPr>
              <a:t>l’éditeur,</a:t>
            </a:r>
            <a:r>
              <a:rPr b="1" spc="105" dirty="0">
                <a:solidFill>
                  <a:srgbClr val="0000FF"/>
                </a:solidFill>
                <a:latin typeface="Verdana"/>
                <a:cs typeface="Verdana"/>
              </a:rPr>
              <a:t> </a:t>
            </a:r>
            <a:r>
              <a:rPr b="1" dirty="0">
                <a:solidFill>
                  <a:srgbClr val="0000FF"/>
                </a:solidFill>
                <a:latin typeface="Verdana"/>
                <a:cs typeface="Verdana"/>
              </a:rPr>
              <a:t>date</a:t>
            </a:r>
            <a:endParaRPr>
              <a:solidFill>
                <a:prstClr val="black"/>
              </a:solidFill>
              <a:latin typeface="Verdana"/>
              <a:cs typeface="Verdana"/>
            </a:endParaRPr>
          </a:p>
          <a:p>
            <a:pPr marL="68580">
              <a:spcBef>
                <a:spcPts val="325"/>
              </a:spcBef>
            </a:pPr>
            <a:r>
              <a:rPr b="1" dirty="0">
                <a:solidFill>
                  <a:srgbClr val="0000FF"/>
                </a:solidFill>
                <a:latin typeface="Verdana"/>
                <a:cs typeface="Verdana"/>
              </a:rPr>
              <a:t>de</a:t>
            </a:r>
            <a:r>
              <a:rPr b="1" spc="-25" dirty="0">
                <a:solidFill>
                  <a:srgbClr val="0000FF"/>
                </a:solidFill>
                <a:latin typeface="Verdana"/>
                <a:cs typeface="Verdana"/>
              </a:rPr>
              <a:t> </a:t>
            </a:r>
            <a:r>
              <a:rPr b="1" spc="-5" dirty="0">
                <a:solidFill>
                  <a:srgbClr val="0000FF"/>
                </a:solidFill>
                <a:latin typeface="Verdana"/>
                <a:cs typeface="Verdana"/>
              </a:rPr>
              <a:t>publication,</a:t>
            </a:r>
            <a:r>
              <a:rPr b="1" spc="10" dirty="0">
                <a:solidFill>
                  <a:srgbClr val="0000FF"/>
                </a:solidFill>
                <a:latin typeface="Verdana"/>
                <a:cs typeface="Verdana"/>
              </a:rPr>
              <a:t> </a:t>
            </a:r>
            <a:r>
              <a:rPr b="1" spc="-5" dirty="0">
                <a:solidFill>
                  <a:srgbClr val="0000FF"/>
                </a:solidFill>
                <a:latin typeface="Verdana"/>
                <a:cs typeface="Verdana"/>
              </a:rPr>
              <a:t>pagination.</a:t>
            </a:r>
            <a:endParaRPr>
              <a:solidFill>
                <a:prstClr val="black"/>
              </a:solidFill>
              <a:latin typeface="Verdana"/>
              <a:cs typeface="Verdana"/>
            </a:endParaRPr>
          </a:p>
          <a:p>
            <a:pPr>
              <a:spcBef>
                <a:spcPts val="20"/>
              </a:spcBef>
            </a:pPr>
            <a:endParaRPr sz="2850">
              <a:solidFill>
                <a:prstClr val="black"/>
              </a:solidFill>
              <a:latin typeface="Verdana"/>
              <a:cs typeface="Verdana"/>
            </a:endParaRPr>
          </a:p>
          <a:p>
            <a:pPr marL="12700"/>
            <a:r>
              <a:rPr i="1" dirty="0">
                <a:solidFill>
                  <a:prstClr val="black"/>
                </a:solidFill>
                <a:latin typeface="Verdana"/>
                <a:cs typeface="Verdana"/>
              </a:rPr>
              <a:t>ISO.</a:t>
            </a:r>
            <a:r>
              <a:rPr i="1" spc="-5" dirty="0">
                <a:solidFill>
                  <a:prstClr val="black"/>
                </a:solidFill>
                <a:latin typeface="Verdana"/>
                <a:cs typeface="Verdana"/>
              </a:rPr>
              <a:t> Acoustique</a:t>
            </a:r>
            <a:r>
              <a:rPr i="1" spc="20" dirty="0">
                <a:solidFill>
                  <a:prstClr val="black"/>
                </a:solidFill>
                <a:latin typeface="Verdana"/>
                <a:cs typeface="Verdana"/>
              </a:rPr>
              <a:t> </a:t>
            </a:r>
            <a:r>
              <a:rPr i="1" dirty="0">
                <a:solidFill>
                  <a:prstClr val="black"/>
                </a:solidFill>
                <a:latin typeface="Verdana"/>
                <a:cs typeface="Verdana"/>
              </a:rPr>
              <a:t>: </a:t>
            </a:r>
            <a:r>
              <a:rPr i="1" spc="-5" dirty="0">
                <a:solidFill>
                  <a:prstClr val="black"/>
                </a:solidFill>
                <a:latin typeface="Verdana"/>
                <a:cs typeface="Verdana"/>
              </a:rPr>
              <a:t>méthode</a:t>
            </a:r>
            <a:r>
              <a:rPr i="1" spc="5" dirty="0">
                <a:solidFill>
                  <a:prstClr val="black"/>
                </a:solidFill>
                <a:latin typeface="Verdana"/>
                <a:cs typeface="Verdana"/>
              </a:rPr>
              <a:t> </a:t>
            </a:r>
            <a:r>
              <a:rPr i="1" spc="-5" dirty="0">
                <a:solidFill>
                  <a:prstClr val="black"/>
                </a:solidFill>
                <a:latin typeface="Verdana"/>
                <a:cs typeface="Verdana"/>
              </a:rPr>
              <a:t>de</a:t>
            </a:r>
            <a:r>
              <a:rPr i="1" spc="20" dirty="0">
                <a:solidFill>
                  <a:prstClr val="black"/>
                </a:solidFill>
                <a:latin typeface="Verdana"/>
                <a:cs typeface="Verdana"/>
              </a:rPr>
              <a:t> </a:t>
            </a:r>
            <a:r>
              <a:rPr i="1" spc="-5" dirty="0">
                <a:solidFill>
                  <a:prstClr val="black"/>
                </a:solidFill>
                <a:latin typeface="Verdana"/>
                <a:cs typeface="Verdana"/>
              </a:rPr>
              <a:t>calcul</a:t>
            </a:r>
            <a:r>
              <a:rPr i="1" spc="10" dirty="0">
                <a:solidFill>
                  <a:prstClr val="black"/>
                </a:solidFill>
                <a:latin typeface="Verdana"/>
                <a:cs typeface="Verdana"/>
              </a:rPr>
              <a:t> </a:t>
            </a:r>
            <a:r>
              <a:rPr i="1" spc="-5" dirty="0">
                <a:solidFill>
                  <a:prstClr val="black"/>
                </a:solidFill>
                <a:latin typeface="Verdana"/>
                <a:cs typeface="Verdana"/>
              </a:rPr>
              <a:t>du</a:t>
            </a:r>
            <a:r>
              <a:rPr i="1" dirty="0">
                <a:solidFill>
                  <a:prstClr val="black"/>
                </a:solidFill>
                <a:latin typeface="Verdana"/>
                <a:cs typeface="Verdana"/>
              </a:rPr>
              <a:t> </a:t>
            </a:r>
            <a:r>
              <a:rPr i="1" spc="-5" dirty="0">
                <a:solidFill>
                  <a:prstClr val="black"/>
                </a:solidFill>
                <a:latin typeface="Verdana"/>
                <a:cs typeface="Verdana"/>
              </a:rPr>
              <a:t>niveau</a:t>
            </a:r>
            <a:r>
              <a:rPr i="1" dirty="0">
                <a:solidFill>
                  <a:prstClr val="black"/>
                </a:solidFill>
                <a:latin typeface="Verdana"/>
                <a:cs typeface="Verdana"/>
              </a:rPr>
              <a:t> </a:t>
            </a:r>
            <a:r>
              <a:rPr i="1" spc="-5" dirty="0">
                <a:solidFill>
                  <a:prstClr val="black"/>
                </a:solidFill>
                <a:latin typeface="Verdana"/>
                <a:cs typeface="Verdana"/>
              </a:rPr>
              <a:t>d'isotonie.</a:t>
            </a:r>
            <a:r>
              <a:rPr i="1" spc="35" dirty="0">
                <a:solidFill>
                  <a:prstClr val="black"/>
                </a:solidFill>
                <a:latin typeface="Verdana"/>
                <a:cs typeface="Verdana"/>
              </a:rPr>
              <a:t> </a:t>
            </a:r>
            <a:r>
              <a:rPr i="1" dirty="0">
                <a:solidFill>
                  <a:prstClr val="black"/>
                </a:solidFill>
                <a:latin typeface="Verdana"/>
                <a:cs typeface="Verdana"/>
              </a:rPr>
              <a:t>ISO</a:t>
            </a:r>
            <a:r>
              <a:rPr i="1" spc="-10" dirty="0">
                <a:solidFill>
                  <a:prstClr val="black"/>
                </a:solidFill>
                <a:latin typeface="Verdana"/>
                <a:cs typeface="Verdana"/>
              </a:rPr>
              <a:t> </a:t>
            </a:r>
            <a:r>
              <a:rPr i="1" spc="-5" dirty="0">
                <a:solidFill>
                  <a:prstClr val="black"/>
                </a:solidFill>
                <a:latin typeface="Verdana"/>
                <a:cs typeface="Verdana"/>
              </a:rPr>
              <a:t>532</a:t>
            </a:r>
            <a:r>
              <a:rPr i="1" spc="30" dirty="0">
                <a:solidFill>
                  <a:prstClr val="black"/>
                </a:solidFill>
                <a:latin typeface="Verdana"/>
                <a:cs typeface="Verdana"/>
              </a:rPr>
              <a:t> </a:t>
            </a:r>
            <a:r>
              <a:rPr i="1" spc="-5" dirty="0">
                <a:solidFill>
                  <a:prstClr val="black"/>
                </a:solidFill>
                <a:latin typeface="Verdana"/>
                <a:cs typeface="Verdana"/>
              </a:rPr>
              <a:t>1975.</a:t>
            </a:r>
            <a:r>
              <a:rPr i="1" spc="30" dirty="0">
                <a:solidFill>
                  <a:prstClr val="black"/>
                </a:solidFill>
                <a:latin typeface="Verdana"/>
                <a:cs typeface="Verdana"/>
              </a:rPr>
              <a:t> </a:t>
            </a:r>
            <a:r>
              <a:rPr i="1" spc="-5" dirty="0">
                <a:solidFill>
                  <a:prstClr val="black"/>
                </a:solidFill>
                <a:latin typeface="Verdana"/>
                <a:cs typeface="Verdana"/>
              </a:rPr>
              <a:t>Genève</a:t>
            </a:r>
            <a:r>
              <a:rPr i="1" spc="20" dirty="0">
                <a:solidFill>
                  <a:prstClr val="black"/>
                </a:solidFill>
                <a:latin typeface="Verdana"/>
                <a:cs typeface="Verdana"/>
              </a:rPr>
              <a:t> </a:t>
            </a:r>
            <a:r>
              <a:rPr i="1" dirty="0">
                <a:solidFill>
                  <a:prstClr val="black"/>
                </a:solidFill>
                <a:latin typeface="Verdana"/>
                <a:cs typeface="Verdana"/>
              </a:rPr>
              <a:t>: ISO,</a:t>
            </a:r>
            <a:r>
              <a:rPr i="1" spc="-5" dirty="0">
                <a:solidFill>
                  <a:prstClr val="black"/>
                </a:solidFill>
                <a:latin typeface="Verdana"/>
                <a:cs typeface="Verdana"/>
              </a:rPr>
              <a:t> 1975,</a:t>
            </a:r>
            <a:r>
              <a:rPr i="1" spc="30" dirty="0">
                <a:solidFill>
                  <a:prstClr val="black"/>
                </a:solidFill>
                <a:latin typeface="Verdana"/>
                <a:cs typeface="Verdana"/>
              </a:rPr>
              <a:t> </a:t>
            </a:r>
            <a:r>
              <a:rPr i="1" dirty="0">
                <a:solidFill>
                  <a:prstClr val="black"/>
                </a:solidFill>
                <a:latin typeface="Verdana"/>
                <a:cs typeface="Verdana"/>
              </a:rPr>
              <a:t>18</a:t>
            </a:r>
            <a:r>
              <a:rPr i="1" spc="15" dirty="0">
                <a:solidFill>
                  <a:prstClr val="black"/>
                </a:solidFill>
                <a:latin typeface="Verdana"/>
                <a:cs typeface="Verdana"/>
              </a:rPr>
              <a:t> </a:t>
            </a:r>
            <a:r>
              <a:rPr i="1" spc="10" dirty="0">
                <a:solidFill>
                  <a:prstClr val="black"/>
                </a:solidFill>
                <a:latin typeface="Verdana"/>
                <a:cs typeface="Verdana"/>
              </a:rPr>
              <a:t>p</a:t>
            </a:r>
            <a:r>
              <a:rPr i="1" spc="10" dirty="0">
                <a:solidFill>
                  <a:prstClr val="black"/>
                </a:solidFill>
                <a:cs typeface="Calibri"/>
              </a:rPr>
              <a:t>.</a:t>
            </a:r>
            <a:endParaRPr>
              <a:solidFill>
                <a:prstClr val="black"/>
              </a:solidFill>
              <a:cs typeface="Calibri"/>
            </a:endParaRPr>
          </a:p>
          <a:p>
            <a:pPr marL="434975" indent="-344170">
              <a:spcBef>
                <a:spcPts val="1440"/>
              </a:spcBef>
              <a:buFont typeface="Symbol"/>
              <a:buChar char=""/>
              <a:tabLst>
                <a:tab pos="434975" algn="l"/>
                <a:tab pos="435609" algn="l"/>
              </a:tabLst>
            </a:pPr>
            <a:r>
              <a:rPr b="1" spc="-5" dirty="0">
                <a:solidFill>
                  <a:prstClr val="black"/>
                </a:solidFill>
                <a:latin typeface="Verdana"/>
                <a:cs typeface="Verdana"/>
              </a:rPr>
              <a:t>Communication</a:t>
            </a:r>
            <a:r>
              <a:rPr b="1" dirty="0">
                <a:solidFill>
                  <a:prstClr val="black"/>
                </a:solidFill>
                <a:latin typeface="Verdana"/>
                <a:cs typeface="Verdana"/>
              </a:rPr>
              <a:t> </a:t>
            </a:r>
            <a:r>
              <a:rPr b="1" spc="-5" dirty="0">
                <a:solidFill>
                  <a:prstClr val="black"/>
                </a:solidFill>
                <a:latin typeface="Verdana"/>
                <a:cs typeface="Verdana"/>
              </a:rPr>
              <a:t>extraite</a:t>
            </a:r>
            <a:r>
              <a:rPr b="1" spc="5" dirty="0">
                <a:solidFill>
                  <a:prstClr val="black"/>
                </a:solidFill>
                <a:latin typeface="Verdana"/>
                <a:cs typeface="Verdana"/>
              </a:rPr>
              <a:t> </a:t>
            </a:r>
            <a:r>
              <a:rPr b="1" spc="-5" dirty="0">
                <a:solidFill>
                  <a:prstClr val="black"/>
                </a:solidFill>
                <a:latin typeface="Verdana"/>
                <a:cs typeface="Verdana"/>
              </a:rPr>
              <a:t>d’Actes</a:t>
            </a:r>
            <a:r>
              <a:rPr b="1" spc="15" dirty="0">
                <a:solidFill>
                  <a:prstClr val="black"/>
                </a:solidFill>
                <a:latin typeface="Verdana"/>
                <a:cs typeface="Verdana"/>
              </a:rPr>
              <a:t> </a:t>
            </a:r>
            <a:r>
              <a:rPr b="1" dirty="0">
                <a:solidFill>
                  <a:prstClr val="black"/>
                </a:solidFill>
                <a:latin typeface="Verdana"/>
                <a:cs typeface="Verdana"/>
              </a:rPr>
              <a:t>de</a:t>
            </a:r>
            <a:r>
              <a:rPr b="1" spc="-10" dirty="0">
                <a:solidFill>
                  <a:prstClr val="black"/>
                </a:solidFill>
                <a:latin typeface="Verdana"/>
                <a:cs typeface="Verdana"/>
              </a:rPr>
              <a:t> </a:t>
            </a:r>
            <a:r>
              <a:rPr b="1" dirty="0">
                <a:solidFill>
                  <a:prstClr val="black"/>
                </a:solidFill>
                <a:latin typeface="Verdana"/>
                <a:cs typeface="Verdana"/>
              </a:rPr>
              <a:t>Congrès</a:t>
            </a:r>
            <a:endParaRPr>
              <a:solidFill>
                <a:prstClr val="black"/>
              </a:solidFill>
              <a:latin typeface="Verdana"/>
              <a:cs typeface="Verdana"/>
            </a:endParaRPr>
          </a:p>
          <a:p>
            <a:pPr marL="68580" marR="54610" algn="just">
              <a:lnSpc>
                <a:spcPct val="114999"/>
              </a:lnSpc>
              <a:spcBef>
                <a:spcPts val="1385"/>
              </a:spcBef>
            </a:pPr>
            <a:r>
              <a:rPr b="1" dirty="0">
                <a:solidFill>
                  <a:srgbClr val="0000FF"/>
                </a:solidFill>
                <a:latin typeface="Verdana"/>
                <a:cs typeface="Verdana"/>
              </a:rPr>
              <a:t>Nom. Prénom (Année). </a:t>
            </a:r>
            <a:r>
              <a:rPr b="1" spc="-5" dirty="0">
                <a:solidFill>
                  <a:srgbClr val="0000FF"/>
                </a:solidFill>
                <a:latin typeface="Verdana"/>
                <a:cs typeface="Verdana"/>
              </a:rPr>
              <a:t>Titre </a:t>
            </a:r>
            <a:r>
              <a:rPr b="1" dirty="0">
                <a:solidFill>
                  <a:srgbClr val="0000FF"/>
                </a:solidFill>
                <a:latin typeface="Verdana"/>
                <a:cs typeface="Verdana"/>
              </a:rPr>
              <a:t>du </a:t>
            </a:r>
            <a:r>
              <a:rPr b="1" spc="-5" dirty="0">
                <a:solidFill>
                  <a:srgbClr val="0000FF"/>
                </a:solidFill>
                <a:latin typeface="Verdana"/>
                <a:cs typeface="Verdana"/>
              </a:rPr>
              <a:t>chapitre. </a:t>
            </a:r>
            <a:r>
              <a:rPr b="1" spc="5" dirty="0">
                <a:solidFill>
                  <a:srgbClr val="0000FF"/>
                </a:solidFill>
                <a:latin typeface="Verdana"/>
                <a:cs typeface="Verdana"/>
              </a:rPr>
              <a:t>In </a:t>
            </a:r>
            <a:r>
              <a:rPr b="1" dirty="0">
                <a:solidFill>
                  <a:srgbClr val="0000FF"/>
                </a:solidFill>
                <a:latin typeface="Verdana"/>
                <a:cs typeface="Verdana"/>
              </a:rPr>
              <a:t>: Nom de </a:t>
            </a:r>
            <a:r>
              <a:rPr b="1" spc="-5" dirty="0">
                <a:solidFill>
                  <a:srgbClr val="0000FF"/>
                </a:solidFill>
                <a:latin typeface="Verdana"/>
                <a:cs typeface="Verdana"/>
              </a:rPr>
              <a:t>l’auteur </a:t>
            </a:r>
            <a:r>
              <a:rPr b="1" spc="5" dirty="0">
                <a:solidFill>
                  <a:srgbClr val="0000FF"/>
                </a:solidFill>
                <a:latin typeface="Verdana"/>
                <a:cs typeface="Verdana"/>
              </a:rPr>
              <a:t>de </a:t>
            </a:r>
            <a:r>
              <a:rPr b="1" spc="-5" dirty="0">
                <a:solidFill>
                  <a:srgbClr val="0000FF"/>
                </a:solidFill>
                <a:latin typeface="Verdana"/>
                <a:cs typeface="Verdana"/>
              </a:rPr>
              <a:t>l’ouvrage Initiale </a:t>
            </a:r>
            <a:r>
              <a:rPr b="1" dirty="0">
                <a:solidFill>
                  <a:srgbClr val="0000FF"/>
                </a:solidFill>
                <a:latin typeface="Verdana"/>
                <a:cs typeface="Verdana"/>
              </a:rPr>
              <a:t>du </a:t>
            </a:r>
            <a:r>
              <a:rPr b="1" spc="5" dirty="0">
                <a:solidFill>
                  <a:srgbClr val="0000FF"/>
                </a:solidFill>
                <a:latin typeface="Verdana"/>
                <a:cs typeface="Verdana"/>
              </a:rPr>
              <a:t> </a:t>
            </a:r>
            <a:r>
              <a:rPr b="1" spc="-5" dirty="0">
                <a:solidFill>
                  <a:srgbClr val="0000FF"/>
                </a:solidFill>
                <a:latin typeface="Verdana"/>
                <a:cs typeface="Verdana"/>
              </a:rPr>
              <a:t>prénom, </a:t>
            </a:r>
            <a:r>
              <a:rPr b="1" dirty="0">
                <a:solidFill>
                  <a:srgbClr val="0000FF"/>
                </a:solidFill>
                <a:latin typeface="Verdana"/>
                <a:cs typeface="Verdana"/>
              </a:rPr>
              <a:t>Nom </a:t>
            </a:r>
            <a:r>
              <a:rPr b="1" spc="-5" dirty="0">
                <a:solidFill>
                  <a:srgbClr val="0000FF"/>
                </a:solidFill>
                <a:latin typeface="Verdana"/>
                <a:cs typeface="Verdana"/>
              </a:rPr>
              <a:t>de l’auteur de </a:t>
            </a:r>
            <a:r>
              <a:rPr b="1" dirty="0">
                <a:solidFill>
                  <a:srgbClr val="0000FF"/>
                </a:solidFill>
                <a:latin typeface="Verdana"/>
                <a:cs typeface="Verdana"/>
              </a:rPr>
              <a:t>l’ouvrage </a:t>
            </a:r>
            <a:r>
              <a:rPr b="1" spc="-5" dirty="0">
                <a:solidFill>
                  <a:srgbClr val="0000FF"/>
                </a:solidFill>
                <a:latin typeface="Verdana"/>
                <a:cs typeface="Verdana"/>
              </a:rPr>
              <a:t>du </a:t>
            </a:r>
            <a:r>
              <a:rPr b="1" dirty="0">
                <a:solidFill>
                  <a:srgbClr val="0000FF"/>
                </a:solidFill>
                <a:latin typeface="Verdana"/>
                <a:cs typeface="Verdana"/>
              </a:rPr>
              <a:t>prénom. </a:t>
            </a:r>
            <a:r>
              <a:rPr b="1" spc="-5" dirty="0">
                <a:solidFill>
                  <a:srgbClr val="0000FF"/>
                </a:solidFill>
                <a:latin typeface="Verdana"/>
                <a:cs typeface="Verdana"/>
              </a:rPr>
              <a:t>Titre de </a:t>
            </a:r>
            <a:r>
              <a:rPr b="1" dirty="0">
                <a:solidFill>
                  <a:srgbClr val="0000FF"/>
                </a:solidFill>
                <a:latin typeface="Verdana"/>
                <a:cs typeface="Verdana"/>
              </a:rPr>
              <a:t>l’ouvrage. Ville </a:t>
            </a:r>
            <a:r>
              <a:rPr b="1" spc="-5" dirty="0">
                <a:solidFill>
                  <a:srgbClr val="0000FF"/>
                </a:solidFill>
                <a:latin typeface="Verdana"/>
                <a:cs typeface="Verdana"/>
              </a:rPr>
              <a:t>de l’éditeur </a:t>
            </a:r>
            <a:r>
              <a:rPr b="1" dirty="0">
                <a:solidFill>
                  <a:srgbClr val="0000FF"/>
                </a:solidFill>
                <a:latin typeface="Verdana"/>
                <a:cs typeface="Verdana"/>
              </a:rPr>
              <a:t> </a:t>
            </a:r>
            <a:r>
              <a:rPr b="1" spc="-5" dirty="0">
                <a:solidFill>
                  <a:srgbClr val="0000FF"/>
                </a:solidFill>
                <a:latin typeface="Verdana"/>
                <a:cs typeface="Verdana"/>
              </a:rPr>
              <a:t>(Pays)</a:t>
            </a:r>
            <a:r>
              <a:rPr b="1" dirty="0">
                <a:solidFill>
                  <a:srgbClr val="0000FF"/>
                </a:solidFill>
                <a:latin typeface="Verdana"/>
                <a:cs typeface="Verdana"/>
              </a:rPr>
              <a:t> :</a:t>
            </a:r>
            <a:r>
              <a:rPr b="1" spc="5" dirty="0">
                <a:solidFill>
                  <a:srgbClr val="0000FF"/>
                </a:solidFill>
                <a:latin typeface="Verdana"/>
                <a:cs typeface="Verdana"/>
              </a:rPr>
              <a:t> </a:t>
            </a:r>
            <a:r>
              <a:rPr b="1" spc="-5" dirty="0">
                <a:solidFill>
                  <a:srgbClr val="0000FF"/>
                </a:solidFill>
                <a:latin typeface="Verdana"/>
                <a:cs typeface="Verdana"/>
              </a:rPr>
              <a:t>Editeur.</a:t>
            </a:r>
            <a:r>
              <a:rPr b="1" dirty="0">
                <a:solidFill>
                  <a:srgbClr val="0000FF"/>
                </a:solidFill>
                <a:latin typeface="Verdana"/>
                <a:cs typeface="Verdana"/>
              </a:rPr>
              <a:t> p.</a:t>
            </a:r>
            <a:r>
              <a:rPr b="1" spc="5" dirty="0">
                <a:solidFill>
                  <a:srgbClr val="0000FF"/>
                </a:solidFill>
                <a:latin typeface="Verdana"/>
                <a:cs typeface="Verdana"/>
              </a:rPr>
              <a:t> </a:t>
            </a:r>
            <a:r>
              <a:rPr b="1" dirty="0">
                <a:solidFill>
                  <a:srgbClr val="0000FF"/>
                </a:solidFill>
                <a:latin typeface="Verdana"/>
                <a:cs typeface="Verdana"/>
              </a:rPr>
              <a:t>1ere</a:t>
            </a:r>
            <a:r>
              <a:rPr b="1" spc="5" dirty="0">
                <a:solidFill>
                  <a:srgbClr val="0000FF"/>
                </a:solidFill>
                <a:latin typeface="Verdana"/>
                <a:cs typeface="Verdana"/>
              </a:rPr>
              <a:t> </a:t>
            </a:r>
            <a:r>
              <a:rPr b="1" spc="-5" dirty="0">
                <a:solidFill>
                  <a:srgbClr val="0000FF"/>
                </a:solidFill>
                <a:latin typeface="Verdana"/>
                <a:cs typeface="Verdana"/>
              </a:rPr>
              <a:t>page</a:t>
            </a:r>
            <a:r>
              <a:rPr b="1" dirty="0">
                <a:solidFill>
                  <a:srgbClr val="0000FF"/>
                </a:solidFill>
                <a:latin typeface="Verdana"/>
                <a:cs typeface="Verdana"/>
              </a:rPr>
              <a:t> du</a:t>
            </a:r>
            <a:r>
              <a:rPr b="1" spc="5" dirty="0">
                <a:solidFill>
                  <a:srgbClr val="0000FF"/>
                </a:solidFill>
                <a:latin typeface="Verdana"/>
                <a:cs typeface="Verdana"/>
              </a:rPr>
              <a:t> </a:t>
            </a:r>
            <a:r>
              <a:rPr b="1" dirty="0">
                <a:solidFill>
                  <a:srgbClr val="0000FF"/>
                </a:solidFill>
                <a:latin typeface="Verdana"/>
                <a:cs typeface="Verdana"/>
              </a:rPr>
              <a:t>chapitre-dernière</a:t>
            </a:r>
            <a:r>
              <a:rPr b="1" spc="5" dirty="0">
                <a:solidFill>
                  <a:srgbClr val="0000FF"/>
                </a:solidFill>
                <a:latin typeface="Verdana"/>
                <a:cs typeface="Verdana"/>
              </a:rPr>
              <a:t> </a:t>
            </a:r>
            <a:r>
              <a:rPr b="1" dirty="0">
                <a:solidFill>
                  <a:srgbClr val="0000FF"/>
                </a:solidFill>
                <a:latin typeface="Verdana"/>
                <a:cs typeface="Verdana"/>
              </a:rPr>
              <a:t>page</a:t>
            </a:r>
            <a:r>
              <a:rPr b="1" spc="5" dirty="0">
                <a:solidFill>
                  <a:srgbClr val="0000FF"/>
                </a:solidFill>
                <a:latin typeface="Verdana"/>
                <a:cs typeface="Verdana"/>
              </a:rPr>
              <a:t> </a:t>
            </a:r>
            <a:r>
              <a:rPr b="1" dirty="0">
                <a:solidFill>
                  <a:srgbClr val="0000FF"/>
                </a:solidFill>
                <a:latin typeface="Verdana"/>
                <a:cs typeface="Verdana"/>
              </a:rPr>
              <a:t>du</a:t>
            </a:r>
            <a:r>
              <a:rPr b="1" spc="5" dirty="0">
                <a:solidFill>
                  <a:srgbClr val="0000FF"/>
                </a:solidFill>
                <a:latin typeface="Verdana"/>
                <a:cs typeface="Verdana"/>
              </a:rPr>
              <a:t> </a:t>
            </a:r>
            <a:r>
              <a:rPr b="1" dirty="0">
                <a:solidFill>
                  <a:srgbClr val="0000FF"/>
                </a:solidFill>
                <a:latin typeface="Verdana"/>
                <a:cs typeface="Verdana"/>
              </a:rPr>
              <a:t>chapitre.</a:t>
            </a:r>
            <a:r>
              <a:rPr b="1" spc="615" dirty="0">
                <a:solidFill>
                  <a:srgbClr val="0000FF"/>
                </a:solidFill>
                <a:latin typeface="Verdana"/>
                <a:cs typeface="Verdana"/>
              </a:rPr>
              <a:t> </a:t>
            </a:r>
            <a:r>
              <a:rPr b="1" spc="-5" dirty="0">
                <a:solidFill>
                  <a:srgbClr val="0000FF"/>
                </a:solidFill>
                <a:latin typeface="Verdana"/>
                <a:cs typeface="Verdana"/>
              </a:rPr>
              <a:t>(Collection,</a:t>
            </a:r>
            <a:r>
              <a:rPr b="1" spc="605" dirty="0">
                <a:solidFill>
                  <a:srgbClr val="0000FF"/>
                </a:solidFill>
                <a:latin typeface="Verdana"/>
                <a:cs typeface="Verdana"/>
              </a:rPr>
              <a:t> </a:t>
            </a:r>
            <a:r>
              <a:rPr b="1" dirty="0">
                <a:solidFill>
                  <a:srgbClr val="0000FF"/>
                </a:solidFill>
                <a:latin typeface="Verdana"/>
                <a:cs typeface="Verdana"/>
              </a:rPr>
              <a:t>n. </a:t>
            </a:r>
            <a:r>
              <a:rPr b="1" spc="5" dirty="0">
                <a:solidFill>
                  <a:srgbClr val="0000FF"/>
                </a:solidFill>
                <a:latin typeface="Verdana"/>
                <a:cs typeface="Verdana"/>
              </a:rPr>
              <a:t> </a:t>
            </a:r>
            <a:r>
              <a:rPr b="1" spc="-5" dirty="0">
                <a:solidFill>
                  <a:srgbClr val="0000FF"/>
                </a:solidFill>
                <a:latin typeface="Verdana"/>
                <a:cs typeface="Verdana"/>
              </a:rPr>
              <a:t>numéro dans la</a:t>
            </a:r>
            <a:r>
              <a:rPr b="1" spc="-10" dirty="0">
                <a:solidFill>
                  <a:srgbClr val="0000FF"/>
                </a:solidFill>
                <a:latin typeface="Verdana"/>
                <a:cs typeface="Verdana"/>
              </a:rPr>
              <a:t> </a:t>
            </a:r>
            <a:r>
              <a:rPr b="1" spc="-5" dirty="0">
                <a:solidFill>
                  <a:srgbClr val="0000FF"/>
                </a:solidFill>
                <a:latin typeface="Verdana"/>
                <a:cs typeface="Verdana"/>
              </a:rPr>
              <a:t>collection).</a:t>
            </a:r>
            <a:endParaRPr>
              <a:solidFill>
                <a:prstClr val="black"/>
              </a:solidFill>
              <a:latin typeface="Verdana"/>
              <a:cs typeface="Verdana"/>
            </a:endParaRPr>
          </a:p>
        </p:txBody>
      </p:sp>
    </p:spTree>
    <p:extLst>
      <p:ext uri="{BB962C8B-B14F-4D97-AF65-F5344CB8AC3E}">
        <p14:creationId xmlns:p14="http://schemas.microsoft.com/office/powerpoint/2010/main" val="28174102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26995" y="246633"/>
            <a:ext cx="7901940" cy="330835"/>
          </a:xfrm>
          <a:prstGeom prst="rect">
            <a:avLst/>
          </a:prstGeom>
        </p:spPr>
        <p:txBody>
          <a:bodyPr vert="horz" wrap="square" lIns="0" tIns="12700" rIns="0" bIns="0" rtlCol="0">
            <a:spAutoFit/>
          </a:bodyPr>
          <a:lstStyle/>
          <a:p>
            <a:pPr marL="12700">
              <a:lnSpc>
                <a:spcPct val="100000"/>
              </a:lnSpc>
              <a:spcBef>
                <a:spcPts val="100"/>
              </a:spcBef>
              <a:tabLst>
                <a:tab pos="2287270" algn="l"/>
              </a:tabLst>
            </a:pPr>
            <a:r>
              <a:rPr i="0" u="heavy" dirty="0">
                <a:uFill>
                  <a:solidFill>
                    <a:srgbClr val="FFFFFF"/>
                  </a:solidFill>
                </a:uFill>
                <a:latin typeface="Verdana"/>
                <a:cs typeface="Verdana"/>
              </a:rPr>
              <a:t>CHAPITRE</a:t>
            </a:r>
            <a:r>
              <a:rPr i="0" u="heavy" spc="-10" dirty="0">
                <a:uFill>
                  <a:solidFill>
                    <a:srgbClr val="FFFFFF"/>
                  </a:solidFill>
                </a:uFill>
                <a:latin typeface="Verdana"/>
                <a:cs typeface="Verdana"/>
              </a:rPr>
              <a:t> </a:t>
            </a:r>
            <a:r>
              <a:rPr i="0" u="heavy" dirty="0">
                <a:uFill>
                  <a:solidFill>
                    <a:srgbClr val="FFFFFF"/>
                  </a:solidFill>
                </a:uFill>
                <a:latin typeface="Verdana"/>
                <a:cs typeface="Verdana"/>
              </a:rPr>
              <a:t>05</a:t>
            </a:r>
            <a:r>
              <a:rPr i="0" u="heavy" spc="-25" dirty="0">
                <a:uFill>
                  <a:solidFill>
                    <a:srgbClr val="FFFFFF"/>
                  </a:solidFill>
                </a:uFill>
                <a:latin typeface="Verdana"/>
                <a:cs typeface="Verdana"/>
              </a:rPr>
              <a:t> </a:t>
            </a:r>
            <a:r>
              <a:rPr i="0" u="heavy" dirty="0">
                <a:uFill>
                  <a:solidFill>
                    <a:srgbClr val="FFFFFF"/>
                  </a:solidFill>
                </a:uFill>
                <a:latin typeface="Verdana"/>
                <a:cs typeface="Verdana"/>
              </a:rPr>
              <a:t>:	</a:t>
            </a:r>
            <a:r>
              <a:rPr dirty="0"/>
              <a:t>PRÉSENTATION</a:t>
            </a:r>
            <a:r>
              <a:rPr spc="-40" dirty="0"/>
              <a:t> </a:t>
            </a:r>
            <a:r>
              <a:rPr dirty="0"/>
              <a:t>DE</a:t>
            </a:r>
            <a:r>
              <a:rPr spc="-60" dirty="0"/>
              <a:t> </a:t>
            </a:r>
            <a:r>
              <a:rPr dirty="0"/>
              <a:t>LA</a:t>
            </a:r>
            <a:r>
              <a:rPr spc="-30" dirty="0"/>
              <a:t> </a:t>
            </a:r>
            <a:r>
              <a:rPr dirty="0"/>
              <a:t>BIBLIOGRAPHIE</a:t>
            </a:r>
          </a:p>
        </p:txBody>
      </p:sp>
      <p:grpSp>
        <p:nvGrpSpPr>
          <p:cNvPr id="3" name="object 3"/>
          <p:cNvGrpSpPr/>
          <p:nvPr/>
        </p:nvGrpSpPr>
        <p:grpSpPr>
          <a:xfrm>
            <a:off x="112919" y="1444625"/>
            <a:ext cx="11926570" cy="793115"/>
            <a:chOff x="112919" y="1444625"/>
            <a:chExt cx="11926570" cy="793115"/>
          </a:xfrm>
        </p:grpSpPr>
        <p:sp>
          <p:nvSpPr>
            <p:cNvPr id="4" name="object 4"/>
            <p:cNvSpPr/>
            <p:nvPr/>
          </p:nvSpPr>
          <p:spPr>
            <a:xfrm>
              <a:off x="119269" y="1450975"/>
              <a:ext cx="11913870" cy="767715"/>
            </a:xfrm>
            <a:custGeom>
              <a:avLst/>
              <a:gdLst/>
              <a:ahLst/>
              <a:cxnLst/>
              <a:rect l="l" t="t" r="r" b="b"/>
              <a:pathLst>
                <a:path w="11913870" h="767714">
                  <a:moveTo>
                    <a:pt x="11913743" y="0"/>
                  </a:moveTo>
                  <a:lnTo>
                    <a:pt x="0" y="0"/>
                  </a:lnTo>
                  <a:lnTo>
                    <a:pt x="0" y="767461"/>
                  </a:lnTo>
                  <a:lnTo>
                    <a:pt x="11913743" y="767461"/>
                  </a:lnTo>
                  <a:lnTo>
                    <a:pt x="11913743" y="0"/>
                  </a:lnTo>
                  <a:close/>
                </a:path>
              </a:pathLst>
            </a:custGeom>
            <a:solidFill>
              <a:srgbClr val="DAE2F3"/>
            </a:solidFill>
          </p:spPr>
          <p:txBody>
            <a:bodyPr wrap="square" lIns="0" tIns="0" rIns="0" bIns="0" rtlCol="0"/>
            <a:lstStyle/>
            <a:p>
              <a:endParaRPr>
                <a:solidFill>
                  <a:prstClr val="black"/>
                </a:solidFill>
              </a:endParaRPr>
            </a:p>
          </p:txBody>
        </p:sp>
        <p:sp>
          <p:nvSpPr>
            <p:cNvPr id="5" name="object 5"/>
            <p:cNvSpPr/>
            <p:nvPr/>
          </p:nvSpPr>
          <p:spPr>
            <a:xfrm>
              <a:off x="119269" y="1444625"/>
              <a:ext cx="11913870" cy="793115"/>
            </a:xfrm>
            <a:custGeom>
              <a:avLst/>
              <a:gdLst/>
              <a:ahLst/>
              <a:cxnLst/>
              <a:rect l="l" t="t" r="r" b="b"/>
              <a:pathLst>
                <a:path w="11913870" h="793114">
                  <a:moveTo>
                    <a:pt x="0" y="0"/>
                  </a:moveTo>
                  <a:lnTo>
                    <a:pt x="0" y="792861"/>
                  </a:lnTo>
                </a:path>
                <a:path w="11913870" h="793114">
                  <a:moveTo>
                    <a:pt x="11913726" y="0"/>
                  </a:moveTo>
                  <a:lnTo>
                    <a:pt x="11913726" y="792861"/>
                  </a:lnTo>
                </a:path>
              </a:pathLst>
            </a:custGeom>
            <a:ln w="12700">
              <a:solidFill>
                <a:srgbClr val="FFFFFF"/>
              </a:solidFill>
            </a:ln>
          </p:spPr>
          <p:txBody>
            <a:bodyPr wrap="square" lIns="0" tIns="0" rIns="0" bIns="0" rtlCol="0"/>
            <a:lstStyle/>
            <a:p>
              <a:endParaRPr>
                <a:solidFill>
                  <a:prstClr val="black"/>
                </a:solidFill>
              </a:endParaRPr>
            </a:p>
          </p:txBody>
        </p:sp>
        <p:sp>
          <p:nvSpPr>
            <p:cNvPr id="6" name="object 6"/>
            <p:cNvSpPr/>
            <p:nvPr/>
          </p:nvSpPr>
          <p:spPr>
            <a:xfrm>
              <a:off x="112919" y="1444625"/>
              <a:ext cx="11926570" cy="12700"/>
            </a:xfrm>
            <a:custGeom>
              <a:avLst/>
              <a:gdLst/>
              <a:ahLst/>
              <a:cxnLst/>
              <a:rect l="l" t="t" r="r" b="b"/>
              <a:pathLst>
                <a:path w="11926570" h="12700">
                  <a:moveTo>
                    <a:pt x="0" y="12700"/>
                  </a:moveTo>
                  <a:lnTo>
                    <a:pt x="11926426" y="12700"/>
                  </a:lnTo>
                  <a:lnTo>
                    <a:pt x="11926426" y="0"/>
                  </a:lnTo>
                  <a:lnTo>
                    <a:pt x="0" y="0"/>
                  </a:lnTo>
                  <a:lnTo>
                    <a:pt x="0" y="12700"/>
                  </a:lnTo>
                  <a:close/>
                </a:path>
              </a:pathLst>
            </a:custGeom>
            <a:solidFill>
              <a:srgbClr val="FFFFFF"/>
            </a:solidFill>
          </p:spPr>
          <p:txBody>
            <a:bodyPr wrap="square" lIns="0" tIns="0" rIns="0" bIns="0" rtlCol="0"/>
            <a:lstStyle/>
            <a:p>
              <a:endParaRPr>
                <a:solidFill>
                  <a:prstClr val="black"/>
                </a:solidFill>
              </a:endParaRPr>
            </a:p>
          </p:txBody>
        </p:sp>
        <p:sp>
          <p:nvSpPr>
            <p:cNvPr id="7" name="object 7"/>
            <p:cNvSpPr/>
            <p:nvPr/>
          </p:nvSpPr>
          <p:spPr>
            <a:xfrm>
              <a:off x="112919" y="2218436"/>
              <a:ext cx="11926570" cy="0"/>
            </a:xfrm>
            <a:custGeom>
              <a:avLst/>
              <a:gdLst/>
              <a:ahLst/>
              <a:cxnLst/>
              <a:rect l="l" t="t" r="r" b="b"/>
              <a:pathLst>
                <a:path w="11926570">
                  <a:moveTo>
                    <a:pt x="0" y="0"/>
                  </a:moveTo>
                  <a:lnTo>
                    <a:pt x="11926426" y="0"/>
                  </a:lnTo>
                </a:path>
              </a:pathLst>
            </a:custGeom>
            <a:ln w="38100">
              <a:solidFill>
                <a:srgbClr val="FFFFFF"/>
              </a:solidFill>
            </a:ln>
          </p:spPr>
          <p:txBody>
            <a:bodyPr wrap="square" lIns="0" tIns="0" rIns="0" bIns="0" rtlCol="0"/>
            <a:lstStyle/>
            <a:p>
              <a:endParaRPr>
                <a:solidFill>
                  <a:prstClr val="black"/>
                </a:solidFill>
              </a:endParaRPr>
            </a:p>
          </p:txBody>
        </p:sp>
      </p:grpSp>
      <p:grpSp>
        <p:nvGrpSpPr>
          <p:cNvPr id="8" name="object 8"/>
          <p:cNvGrpSpPr/>
          <p:nvPr/>
        </p:nvGrpSpPr>
        <p:grpSpPr>
          <a:xfrm>
            <a:off x="63226" y="3539363"/>
            <a:ext cx="11926570" cy="726440"/>
            <a:chOff x="63226" y="3539363"/>
            <a:chExt cx="11926570" cy="726440"/>
          </a:xfrm>
        </p:grpSpPr>
        <p:sp>
          <p:nvSpPr>
            <p:cNvPr id="9" name="object 9"/>
            <p:cNvSpPr/>
            <p:nvPr/>
          </p:nvSpPr>
          <p:spPr>
            <a:xfrm>
              <a:off x="69576" y="3545674"/>
              <a:ext cx="11913870" cy="701040"/>
            </a:xfrm>
            <a:custGeom>
              <a:avLst/>
              <a:gdLst/>
              <a:ahLst/>
              <a:cxnLst/>
              <a:rect l="l" t="t" r="r" b="b"/>
              <a:pathLst>
                <a:path w="11913870" h="701039">
                  <a:moveTo>
                    <a:pt x="11913743" y="0"/>
                  </a:moveTo>
                  <a:lnTo>
                    <a:pt x="0" y="0"/>
                  </a:lnTo>
                  <a:lnTo>
                    <a:pt x="0" y="700697"/>
                  </a:lnTo>
                  <a:lnTo>
                    <a:pt x="11913743" y="700697"/>
                  </a:lnTo>
                  <a:lnTo>
                    <a:pt x="11913743" y="0"/>
                  </a:lnTo>
                  <a:close/>
                </a:path>
              </a:pathLst>
            </a:custGeom>
            <a:solidFill>
              <a:srgbClr val="DAE2F3"/>
            </a:solidFill>
          </p:spPr>
          <p:txBody>
            <a:bodyPr wrap="square" lIns="0" tIns="0" rIns="0" bIns="0" rtlCol="0"/>
            <a:lstStyle/>
            <a:p>
              <a:endParaRPr>
                <a:solidFill>
                  <a:prstClr val="black"/>
                </a:solidFill>
              </a:endParaRPr>
            </a:p>
          </p:txBody>
        </p:sp>
        <p:sp>
          <p:nvSpPr>
            <p:cNvPr id="10" name="object 10"/>
            <p:cNvSpPr/>
            <p:nvPr/>
          </p:nvSpPr>
          <p:spPr>
            <a:xfrm>
              <a:off x="69576" y="3539363"/>
              <a:ext cx="11913870" cy="726440"/>
            </a:xfrm>
            <a:custGeom>
              <a:avLst/>
              <a:gdLst/>
              <a:ahLst/>
              <a:cxnLst/>
              <a:rect l="l" t="t" r="r" b="b"/>
              <a:pathLst>
                <a:path w="11913870" h="726439">
                  <a:moveTo>
                    <a:pt x="0" y="0"/>
                  </a:moveTo>
                  <a:lnTo>
                    <a:pt x="0" y="726059"/>
                  </a:lnTo>
                </a:path>
                <a:path w="11913870" h="726439">
                  <a:moveTo>
                    <a:pt x="11913762" y="0"/>
                  </a:moveTo>
                  <a:lnTo>
                    <a:pt x="11913762" y="726059"/>
                  </a:lnTo>
                </a:path>
              </a:pathLst>
            </a:custGeom>
            <a:ln w="12700">
              <a:solidFill>
                <a:srgbClr val="FFFFFF"/>
              </a:solidFill>
            </a:ln>
          </p:spPr>
          <p:txBody>
            <a:bodyPr wrap="square" lIns="0" tIns="0" rIns="0" bIns="0" rtlCol="0"/>
            <a:lstStyle/>
            <a:p>
              <a:endParaRPr>
                <a:solidFill>
                  <a:prstClr val="black"/>
                </a:solidFill>
              </a:endParaRPr>
            </a:p>
          </p:txBody>
        </p:sp>
        <p:sp>
          <p:nvSpPr>
            <p:cNvPr id="11" name="object 11"/>
            <p:cNvSpPr/>
            <p:nvPr/>
          </p:nvSpPr>
          <p:spPr>
            <a:xfrm>
              <a:off x="63226" y="3539363"/>
              <a:ext cx="11926570" cy="12700"/>
            </a:xfrm>
            <a:custGeom>
              <a:avLst/>
              <a:gdLst/>
              <a:ahLst/>
              <a:cxnLst/>
              <a:rect l="l" t="t" r="r" b="b"/>
              <a:pathLst>
                <a:path w="11926570" h="12700">
                  <a:moveTo>
                    <a:pt x="0" y="12700"/>
                  </a:moveTo>
                  <a:lnTo>
                    <a:pt x="11926462" y="12700"/>
                  </a:lnTo>
                  <a:lnTo>
                    <a:pt x="11926462" y="0"/>
                  </a:lnTo>
                  <a:lnTo>
                    <a:pt x="0" y="0"/>
                  </a:lnTo>
                  <a:lnTo>
                    <a:pt x="0" y="12700"/>
                  </a:lnTo>
                  <a:close/>
                </a:path>
              </a:pathLst>
            </a:custGeom>
            <a:solidFill>
              <a:srgbClr val="FFFFFF"/>
            </a:solidFill>
          </p:spPr>
          <p:txBody>
            <a:bodyPr wrap="square" lIns="0" tIns="0" rIns="0" bIns="0" rtlCol="0"/>
            <a:lstStyle/>
            <a:p>
              <a:endParaRPr>
                <a:solidFill>
                  <a:prstClr val="black"/>
                </a:solidFill>
              </a:endParaRPr>
            </a:p>
          </p:txBody>
        </p:sp>
        <p:sp>
          <p:nvSpPr>
            <p:cNvPr id="12" name="object 12"/>
            <p:cNvSpPr/>
            <p:nvPr/>
          </p:nvSpPr>
          <p:spPr>
            <a:xfrm>
              <a:off x="63226" y="4246372"/>
              <a:ext cx="11926570" cy="0"/>
            </a:xfrm>
            <a:custGeom>
              <a:avLst/>
              <a:gdLst/>
              <a:ahLst/>
              <a:cxnLst/>
              <a:rect l="l" t="t" r="r" b="b"/>
              <a:pathLst>
                <a:path w="11926570">
                  <a:moveTo>
                    <a:pt x="0" y="0"/>
                  </a:moveTo>
                  <a:lnTo>
                    <a:pt x="11926462" y="0"/>
                  </a:lnTo>
                </a:path>
              </a:pathLst>
            </a:custGeom>
            <a:ln w="38100">
              <a:solidFill>
                <a:srgbClr val="FFFFFF"/>
              </a:solidFill>
            </a:ln>
          </p:spPr>
          <p:txBody>
            <a:bodyPr wrap="square" lIns="0" tIns="0" rIns="0" bIns="0" rtlCol="0"/>
            <a:lstStyle/>
            <a:p>
              <a:endParaRPr>
                <a:solidFill>
                  <a:prstClr val="black"/>
                </a:solidFill>
              </a:endParaRPr>
            </a:p>
          </p:txBody>
        </p:sp>
      </p:grpSp>
      <p:sp>
        <p:nvSpPr>
          <p:cNvPr id="13" name="object 13"/>
          <p:cNvSpPr txBox="1"/>
          <p:nvPr/>
        </p:nvSpPr>
        <p:spPr>
          <a:xfrm>
            <a:off x="75926" y="674370"/>
            <a:ext cx="11901170" cy="4272915"/>
          </a:xfrm>
          <a:prstGeom prst="rect">
            <a:avLst/>
          </a:prstGeom>
        </p:spPr>
        <p:txBody>
          <a:bodyPr vert="horz" wrap="square" lIns="0" tIns="12700" rIns="0" bIns="0" rtlCol="0">
            <a:spAutoFit/>
          </a:bodyPr>
          <a:lstStyle/>
          <a:p>
            <a:pPr marL="591820">
              <a:spcBef>
                <a:spcPts val="100"/>
              </a:spcBef>
            </a:pPr>
            <a:r>
              <a:rPr b="1" dirty="0">
                <a:solidFill>
                  <a:srgbClr val="0000FF"/>
                </a:solidFill>
                <a:latin typeface="Verdana"/>
                <a:cs typeface="Verdana"/>
              </a:rPr>
              <a:t>5.2.</a:t>
            </a:r>
            <a:r>
              <a:rPr b="1" spc="-35" dirty="0">
                <a:solidFill>
                  <a:srgbClr val="0000FF"/>
                </a:solidFill>
                <a:latin typeface="Verdana"/>
                <a:cs typeface="Verdana"/>
              </a:rPr>
              <a:t> </a:t>
            </a:r>
            <a:r>
              <a:rPr b="1" spc="-5" dirty="0">
                <a:solidFill>
                  <a:srgbClr val="0000FF"/>
                </a:solidFill>
                <a:latin typeface="Verdana"/>
                <a:cs typeface="Verdana"/>
              </a:rPr>
              <a:t>Présentation</a:t>
            </a:r>
            <a:r>
              <a:rPr b="1" spc="5" dirty="0">
                <a:solidFill>
                  <a:srgbClr val="0000FF"/>
                </a:solidFill>
                <a:latin typeface="Verdana"/>
                <a:cs typeface="Verdana"/>
              </a:rPr>
              <a:t> </a:t>
            </a:r>
            <a:r>
              <a:rPr b="1" dirty="0">
                <a:solidFill>
                  <a:srgbClr val="0000FF"/>
                </a:solidFill>
                <a:latin typeface="Verdana"/>
                <a:cs typeface="Verdana"/>
              </a:rPr>
              <a:t>des</a:t>
            </a:r>
            <a:r>
              <a:rPr b="1" spc="-15" dirty="0">
                <a:solidFill>
                  <a:srgbClr val="0000FF"/>
                </a:solidFill>
                <a:latin typeface="Verdana"/>
                <a:cs typeface="Verdana"/>
              </a:rPr>
              <a:t> </a:t>
            </a:r>
            <a:r>
              <a:rPr b="1" spc="-5" dirty="0">
                <a:solidFill>
                  <a:srgbClr val="0000FF"/>
                </a:solidFill>
                <a:latin typeface="Verdana"/>
                <a:cs typeface="Verdana"/>
              </a:rPr>
              <a:t>documents</a:t>
            </a:r>
            <a:endParaRPr>
              <a:solidFill>
                <a:prstClr val="black"/>
              </a:solidFill>
              <a:latin typeface="Verdana"/>
              <a:cs typeface="Verdana"/>
            </a:endParaRPr>
          </a:p>
          <a:p>
            <a:pPr marL="477520" indent="-343535">
              <a:spcBef>
                <a:spcPts val="1295"/>
              </a:spcBef>
              <a:buFont typeface="Symbol"/>
              <a:buChar char=""/>
              <a:tabLst>
                <a:tab pos="477520" algn="l"/>
                <a:tab pos="478155" algn="l"/>
              </a:tabLst>
            </a:pPr>
            <a:r>
              <a:rPr b="1" spc="-10" dirty="0">
                <a:solidFill>
                  <a:prstClr val="black"/>
                </a:solidFill>
                <a:latin typeface="Verdana"/>
                <a:cs typeface="Verdana"/>
              </a:rPr>
              <a:t>Article</a:t>
            </a:r>
            <a:r>
              <a:rPr b="1" dirty="0">
                <a:solidFill>
                  <a:prstClr val="black"/>
                </a:solidFill>
                <a:latin typeface="Verdana"/>
                <a:cs typeface="Verdana"/>
              </a:rPr>
              <a:t> de</a:t>
            </a:r>
            <a:r>
              <a:rPr b="1" spc="-20" dirty="0">
                <a:solidFill>
                  <a:prstClr val="black"/>
                </a:solidFill>
                <a:latin typeface="Verdana"/>
                <a:cs typeface="Verdana"/>
              </a:rPr>
              <a:t> </a:t>
            </a:r>
            <a:r>
              <a:rPr b="1" spc="-5" dirty="0">
                <a:solidFill>
                  <a:prstClr val="black"/>
                </a:solidFill>
                <a:latin typeface="Verdana"/>
                <a:cs typeface="Verdana"/>
              </a:rPr>
              <a:t>revue</a:t>
            </a:r>
            <a:endParaRPr>
              <a:solidFill>
                <a:prstClr val="black"/>
              </a:solidFill>
              <a:latin typeface="Verdana"/>
              <a:cs typeface="Verdana"/>
            </a:endParaRPr>
          </a:p>
          <a:p>
            <a:pPr marL="111760" marR="5080">
              <a:lnSpc>
                <a:spcPts val="3240"/>
              </a:lnSpc>
              <a:spcBef>
                <a:spcPts val="245"/>
              </a:spcBef>
            </a:pPr>
            <a:r>
              <a:rPr b="1" spc="-5" dirty="0">
                <a:solidFill>
                  <a:srgbClr val="0000FF"/>
                </a:solidFill>
                <a:latin typeface="Verdana"/>
                <a:cs typeface="Verdana"/>
              </a:rPr>
              <a:t>AUTEUR.</a:t>
            </a:r>
            <a:r>
              <a:rPr b="1" spc="315" dirty="0">
                <a:solidFill>
                  <a:srgbClr val="0000FF"/>
                </a:solidFill>
                <a:latin typeface="Verdana"/>
                <a:cs typeface="Verdana"/>
              </a:rPr>
              <a:t> </a:t>
            </a:r>
            <a:r>
              <a:rPr b="1" dirty="0">
                <a:solidFill>
                  <a:srgbClr val="0000FF"/>
                </a:solidFill>
                <a:latin typeface="Verdana"/>
                <a:cs typeface="Verdana"/>
              </a:rPr>
              <a:t>Titre</a:t>
            </a:r>
            <a:r>
              <a:rPr b="1" spc="330" dirty="0">
                <a:solidFill>
                  <a:srgbClr val="0000FF"/>
                </a:solidFill>
                <a:latin typeface="Verdana"/>
                <a:cs typeface="Verdana"/>
              </a:rPr>
              <a:t> </a:t>
            </a:r>
            <a:r>
              <a:rPr b="1" dirty="0">
                <a:solidFill>
                  <a:srgbClr val="0000FF"/>
                </a:solidFill>
                <a:latin typeface="Verdana"/>
                <a:cs typeface="Verdana"/>
              </a:rPr>
              <a:t>de</a:t>
            </a:r>
            <a:r>
              <a:rPr b="1" spc="330" dirty="0">
                <a:solidFill>
                  <a:srgbClr val="0000FF"/>
                </a:solidFill>
                <a:latin typeface="Verdana"/>
                <a:cs typeface="Verdana"/>
              </a:rPr>
              <a:t> </a:t>
            </a:r>
            <a:r>
              <a:rPr b="1" dirty="0">
                <a:solidFill>
                  <a:srgbClr val="0000FF"/>
                </a:solidFill>
                <a:latin typeface="Verdana"/>
                <a:cs typeface="Verdana"/>
              </a:rPr>
              <a:t>l’article.</a:t>
            </a:r>
            <a:r>
              <a:rPr b="1" spc="320" dirty="0">
                <a:solidFill>
                  <a:srgbClr val="0000FF"/>
                </a:solidFill>
                <a:latin typeface="Verdana"/>
                <a:cs typeface="Verdana"/>
              </a:rPr>
              <a:t> </a:t>
            </a:r>
            <a:r>
              <a:rPr b="1" dirty="0">
                <a:solidFill>
                  <a:srgbClr val="0000FF"/>
                </a:solidFill>
                <a:latin typeface="Verdana"/>
                <a:cs typeface="Verdana"/>
              </a:rPr>
              <a:t>In:</a:t>
            </a:r>
            <a:r>
              <a:rPr b="1" spc="320" dirty="0">
                <a:solidFill>
                  <a:srgbClr val="0000FF"/>
                </a:solidFill>
                <a:latin typeface="Verdana"/>
                <a:cs typeface="Verdana"/>
              </a:rPr>
              <a:t> </a:t>
            </a:r>
            <a:r>
              <a:rPr b="1" dirty="0">
                <a:solidFill>
                  <a:srgbClr val="0000FF"/>
                </a:solidFill>
                <a:latin typeface="Verdana"/>
                <a:cs typeface="Verdana"/>
              </a:rPr>
              <a:t>Titre</a:t>
            </a:r>
            <a:r>
              <a:rPr b="1" spc="330" dirty="0">
                <a:solidFill>
                  <a:srgbClr val="0000FF"/>
                </a:solidFill>
                <a:latin typeface="Verdana"/>
                <a:cs typeface="Verdana"/>
              </a:rPr>
              <a:t> </a:t>
            </a:r>
            <a:r>
              <a:rPr b="1" dirty="0">
                <a:solidFill>
                  <a:srgbClr val="0000FF"/>
                </a:solidFill>
                <a:latin typeface="Verdana"/>
                <a:cs typeface="Verdana"/>
              </a:rPr>
              <a:t>du</a:t>
            </a:r>
            <a:r>
              <a:rPr b="1" spc="330" dirty="0">
                <a:solidFill>
                  <a:srgbClr val="0000FF"/>
                </a:solidFill>
                <a:latin typeface="Verdana"/>
                <a:cs typeface="Verdana"/>
              </a:rPr>
              <a:t> </a:t>
            </a:r>
            <a:r>
              <a:rPr b="1" spc="-5" dirty="0">
                <a:solidFill>
                  <a:srgbClr val="0000FF"/>
                </a:solidFill>
                <a:latin typeface="Verdana"/>
                <a:cs typeface="Verdana"/>
              </a:rPr>
              <a:t>périodique,</a:t>
            </a:r>
            <a:r>
              <a:rPr b="1" spc="320" dirty="0">
                <a:solidFill>
                  <a:srgbClr val="0000FF"/>
                </a:solidFill>
                <a:latin typeface="Verdana"/>
                <a:cs typeface="Verdana"/>
              </a:rPr>
              <a:t> </a:t>
            </a:r>
            <a:r>
              <a:rPr b="1" spc="-5" dirty="0">
                <a:solidFill>
                  <a:srgbClr val="0000FF"/>
                </a:solidFill>
                <a:latin typeface="Verdana"/>
                <a:cs typeface="Verdana"/>
              </a:rPr>
              <a:t>date</a:t>
            </a:r>
            <a:r>
              <a:rPr b="1" spc="345" dirty="0">
                <a:solidFill>
                  <a:srgbClr val="0000FF"/>
                </a:solidFill>
                <a:latin typeface="Verdana"/>
                <a:cs typeface="Verdana"/>
              </a:rPr>
              <a:t> </a:t>
            </a:r>
            <a:r>
              <a:rPr b="1" dirty="0">
                <a:solidFill>
                  <a:srgbClr val="0000FF"/>
                </a:solidFill>
                <a:latin typeface="Verdana"/>
                <a:cs typeface="Verdana"/>
              </a:rPr>
              <a:t>de</a:t>
            </a:r>
            <a:r>
              <a:rPr b="1" spc="330" dirty="0">
                <a:solidFill>
                  <a:srgbClr val="0000FF"/>
                </a:solidFill>
                <a:latin typeface="Verdana"/>
                <a:cs typeface="Verdana"/>
              </a:rPr>
              <a:t> </a:t>
            </a:r>
            <a:r>
              <a:rPr b="1" spc="-5" dirty="0">
                <a:solidFill>
                  <a:srgbClr val="0000FF"/>
                </a:solidFill>
                <a:latin typeface="Verdana"/>
                <a:cs typeface="Verdana"/>
              </a:rPr>
              <a:t>publication,</a:t>
            </a:r>
            <a:r>
              <a:rPr b="1" spc="325" dirty="0">
                <a:solidFill>
                  <a:srgbClr val="0000FF"/>
                </a:solidFill>
                <a:latin typeface="Verdana"/>
                <a:cs typeface="Verdana"/>
              </a:rPr>
              <a:t> </a:t>
            </a:r>
            <a:r>
              <a:rPr b="1" spc="-5" dirty="0">
                <a:solidFill>
                  <a:srgbClr val="0000FF"/>
                </a:solidFill>
                <a:latin typeface="Verdana"/>
                <a:cs typeface="Verdana"/>
              </a:rPr>
              <a:t>volume,</a:t>
            </a:r>
            <a:r>
              <a:rPr b="1" spc="330" dirty="0">
                <a:solidFill>
                  <a:srgbClr val="0000FF"/>
                </a:solidFill>
                <a:latin typeface="Verdana"/>
                <a:cs typeface="Verdana"/>
              </a:rPr>
              <a:t> </a:t>
            </a:r>
            <a:r>
              <a:rPr b="1" spc="-5" dirty="0">
                <a:solidFill>
                  <a:srgbClr val="0000FF"/>
                </a:solidFill>
                <a:latin typeface="Verdana"/>
                <a:cs typeface="Verdana"/>
              </a:rPr>
              <a:t>numéro, </a:t>
            </a:r>
            <a:r>
              <a:rPr b="1" spc="-600" dirty="0">
                <a:solidFill>
                  <a:srgbClr val="0000FF"/>
                </a:solidFill>
                <a:latin typeface="Verdana"/>
                <a:cs typeface="Verdana"/>
              </a:rPr>
              <a:t> </a:t>
            </a:r>
            <a:r>
              <a:rPr b="1" spc="-5" dirty="0">
                <a:solidFill>
                  <a:srgbClr val="0000FF"/>
                </a:solidFill>
                <a:latin typeface="Verdana"/>
                <a:cs typeface="Verdana"/>
              </a:rPr>
              <a:t>pagination.</a:t>
            </a:r>
            <a:endParaRPr>
              <a:solidFill>
                <a:prstClr val="black"/>
              </a:solidFill>
              <a:latin typeface="Verdana"/>
              <a:cs typeface="Verdana"/>
            </a:endParaRPr>
          </a:p>
          <a:p>
            <a:pPr marL="94615" marR="301625">
              <a:lnSpc>
                <a:spcPts val="2080"/>
              </a:lnSpc>
              <a:spcBef>
                <a:spcPts val="785"/>
              </a:spcBef>
            </a:pPr>
            <a:r>
              <a:rPr i="1" spc="-5" dirty="0">
                <a:solidFill>
                  <a:prstClr val="black"/>
                </a:solidFill>
                <a:latin typeface="Verdana"/>
                <a:cs typeface="Verdana"/>
              </a:rPr>
              <a:t>CHEVALLIER</a:t>
            </a:r>
            <a:r>
              <a:rPr i="1" spc="-10" dirty="0">
                <a:solidFill>
                  <a:prstClr val="black"/>
                </a:solidFill>
                <a:latin typeface="Verdana"/>
                <a:cs typeface="Verdana"/>
              </a:rPr>
              <a:t> </a:t>
            </a:r>
            <a:r>
              <a:rPr i="1" spc="-5" dirty="0">
                <a:solidFill>
                  <a:prstClr val="black"/>
                </a:solidFill>
                <a:latin typeface="Verdana"/>
                <a:cs typeface="Verdana"/>
              </a:rPr>
              <a:t>Philippe.</a:t>
            </a:r>
            <a:r>
              <a:rPr i="1" spc="55" dirty="0">
                <a:solidFill>
                  <a:prstClr val="black"/>
                </a:solidFill>
                <a:latin typeface="Verdana"/>
                <a:cs typeface="Verdana"/>
              </a:rPr>
              <a:t> </a:t>
            </a:r>
            <a:r>
              <a:rPr i="1" spc="-5" dirty="0">
                <a:solidFill>
                  <a:prstClr val="black"/>
                </a:solidFill>
                <a:latin typeface="Verdana"/>
                <a:cs typeface="Verdana"/>
              </a:rPr>
              <a:t>Attention,</a:t>
            </a:r>
            <a:r>
              <a:rPr i="1" spc="20" dirty="0">
                <a:solidFill>
                  <a:prstClr val="black"/>
                </a:solidFill>
                <a:latin typeface="Verdana"/>
                <a:cs typeface="Verdana"/>
              </a:rPr>
              <a:t> </a:t>
            </a:r>
            <a:r>
              <a:rPr i="1" spc="-5" dirty="0">
                <a:solidFill>
                  <a:prstClr val="black"/>
                </a:solidFill>
                <a:latin typeface="Verdana"/>
                <a:cs typeface="Verdana"/>
              </a:rPr>
              <a:t>Lycéens</a:t>
            </a:r>
            <a:r>
              <a:rPr i="1" spc="5" dirty="0">
                <a:solidFill>
                  <a:prstClr val="black"/>
                </a:solidFill>
                <a:latin typeface="Verdana"/>
                <a:cs typeface="Verdana"/>
              </a:rPr>
              <a:t> </a:t>
            </a:r>
            <a:r>
              <a:rPr i="1" dirty="0">
                <a:solidFill>
                  <a:prstClr val="black"/>
                </a:solidFill>
                <a:latin typeface="Verdana"/>
                <a:cs typeface="Verdana"/>
              </a:rPr>
              <a:t>!</a:t>
            </a:r>
            <a:r>
              <a:rPr i="1" spc="5" dirty="0">
                <a:solidFill>
                  <a:prstClr val="black"/>
                </a:solidFill>
                <a:latin typeface="Verdana"/>
                <a:cs typeface="Verdana"/>
              </a:rPr>
              <a:t> </a:t>
            </a:r>
            <a:r>
              <a:rPr i="1" dirty="0">
                <a:solidFill>
                  <a:prstClr val="black"/>
                </a:solidFill>
                <a:latin typeface="Verdana"/>
                <a:cs typeface="Verdana"/>
              </a:rPr>
              <a:t>In:</a:t>
            </a:r>
            <a:r>
              <a:rPr i="1" spc="15" dirty="0">
                <a:solidFill>
                  <a:prstClr val="black"/>
                </a:solidFill>
                <a:latin typeface="Verdana"/>
                <a:cs typeface="Verdana"/>
              </a:rPr>
              <a:t> </a:t>
            </a:r>
            <a:r>
              <a:rPr i="1" spc="-5" dirty="0">
                <a:solidFill>
                  <a:prstClr val="black"/>
                </a:solidFill>
                <a:latin typeface="Verdana"/>
                <a:cs typeface="Verdana"/>
              </a:rPr>
              <a:t>Bulletin</a:t>
            </a:r>
            <a:r>
              <a:rPr i="1" spc="25" dirty="0">
                <a:solidFill>
                  <a:prstClr val="black"/>
                </a:solidFill>
                <a:latin typeface="Verdana"/>
                <a:cs typeface="Verdana"/>
              </a:rPr>
              <a:t> </a:t>
            </a:r>
            <a:r>
              <a:rPr i="1" spc="-5" dirty="0">
                <a:solidFill>
                  <a:prstClr val="black"/>
                </a:solidFill>
                <a:latin typeface="Verdana"/>
                <a:cs typeface="Verdana"/>
              </a:rPr>
              <a:t>des</a:t>
            </a:r>
            <a:r>
              <a:rPr i="1" spc="20" dirty="0">
                <a:solidFill>
                  <a:prstClr val="black"/>
                </a:solidFill>
                <a:latin typeface="Verdana"/>
                <a:cs typeface="Verdana"/>
              </a:rPr>
              <a:t> </a:t>
            </a:r>
            <a:r>
              <a:rPr i="1" spc="-5" dirty="0">
                <a:solidFill>
                  <a:prstClr val="black"/>
                </a:solidFill>
                <a:latin typeface="Verdana"/>
                <a:cs typeface="Verdana"/>
              </a:rPr>
              <a:t>Bibliothèques</a:t>
            </a:r>
            <a:r>
              <a:rPr i="1" spc="60" dirty="0">
                <a:solidFill>
                  <a:prstClr val="black"/>
                </a:solidFill>
                <a:latin typeface="Verdana"/>
                <a:cs typeface="Verdana"/>
              </a:rPr>
              <a:t> </a:t>
            </a:r>
            <a:r>
              <a:rPr i="1" spc="-5" dirty="0">
                <a:solidFill>
                  <a:prstClr val="black"/>
                </a:solidFill>
                <a:latin typeface="Verdana"/>
                <a:cs typeface="Verdana"/>
              </a:rPr>
              <a:t>de</a:t>
            </a:r>
            <a:r>
              <a:rPr i="1" spc="10" dirty="0">
                <a:solidFill>
                  <a:prstClr val="black"/>
                </a:solidFill>
                <a:latin typeface="Verdana"/>
                <a:cs typeface="Verdana"/>
              </a:rPr>
              <a:t> </a:t>
            </a:r>
            <a:r>
              <a:rPr i="1" spc="-5" dirty="0">
                <a:solidFill>
                  <a:prstClr val="black"/>
                </a:solidFill>
                <a:latin typeface="Verdana"/>
                <a:cs typeface="Verdana"/>
              </a:rPr>
              <a:t>France, 2013,</a:t>
            </a:r>
            <a:r>
              <a:rPr i="1" spc="45" dirty="0">
                <a:solidFill>
                  <a:prstClr val="black"/>
                </a:solidFill>
                <a:latin typeface="Verdana"/>
                <a:cs typeface="Verdana"/>
              </a:rPr>
              <a:t> </a:t>
            </a:r>
            <a:r>
              <a:rPr i="1" dirty="0">
                <a:solidFill>
                  <a:prstClr val="black"/>
                </a:solidFill>
                <a:latin typeface="Verdana"/>
                <a:cs typeface="Verdana"/>
              </a:rPr>
              <a:t>vol. </a:t>
            </a:r>
            <a:r>
              <a:rPr i="1" spc="-5" dirty="0">
                <a:solidFill>
                  <a:prstClr val="black"/>
                </a:solidFill>
                <a:latin typeface="Verdana"/>
                <a:cs typeface="Verdana"/>
              </a:rPr>
              <a:t>170, </a:t>
            </a:r>
            <a:r>
              <a:rPr i="1" spc="-615" dirty="0">
                <a:solidFill>
                  <a:prstClr val="black"/>
                </a:solidFill>
                <a:latin typeface="Verdana"/>
                <a:cs typeface="Verdana"/>
              </a:rPr>
              <a:t> </a:t>
            </a:r>
            <a:r>
              <a:rPr i="1" spc="-5" dirty="0">
                <a:solidFill>
                  <a:prstClr val="black"/>
                </a:solidFill>
                <a:latin typeface="Verdana"/>
                <a:cs typeface="Verdana"/>
              </a:rPr>
              <a:t>n°2, pp.30-45</a:t>
            </a:r>
            <a:r>
              <a:rPr i="1" spc="-5" dirty="0">
                <a:solidFill>
                  <a:prstClr val="black"/>
                </a:solidFill>
                <a:cs typeface="Calibri"/>
              </a:rPr>
              <a:t>.</a:t>
            </a:r>
            <a:endParaRPr>
              <a:solidFill>
                <a:prstClr val="black"/>
              </a:solidFill>
              <a:cs typeface="Calibri"/>
            </a:endParaRPr>
          </a:p>
          <a:p>
            <a:pPr marL="520700" lvl="1" indent="-287020">
              <a:spcBef>
                <a:spcPts val="745"/>
              </a:spcBef>
              <a:buFont typeface="Arial MT"/>
              <a:buChar char="•"/>
              <a:tabLst>
                <a:tab pos="520700" algn="l"/>
                <a:tab pos="521334" algn="l"/>
              </a:tabLst>
            </a:pPr>
            <a:r>
              <a:rPr b="1" dirty="0">
                <a:solidFill>
                  <a:prstClr val="black"/>
                </a:solidFill>
                <a:latin typeface="Verdana"/>
                <a:cs typeface="Verdana"/>
              </a:rPr>
              <a:t>Thèse,</a:t>
            </a:r>
            <a:r>
              <a:rPr b="1" spc="-15" dirty="0">
                <a:solidFill>
                  <a:prstClr val="black"/>
                </a:solidFill>
                <a:latin typeface="Verdana"/>
                <a:cs typeface="Verdana"/>
              </a:rPr>
              <a:t> </a:t>
            </a:r>
            <a:r>
              <a:rPr b="1" spc="-5" dirty="0">
                <a:solidFill>
                  <a:prstClr val="black"/>
                </a:solidFill>
                <a:latin typeface="Verdana"/>
                <a:cs typeface="Verdana"/>
              </a:rPr>
              <a:t>Mémoire,</a:t>
            </a:r>
            <a:r>
              <a:rPr b="1" spc="-15" dirty="0">
                <a:solidFill>
                  <a:prstClr val="black"/>
                </a:solidFill>
                <a:latin typeface="Verdana"/>
                <a:cs typeface="Verdana"/>
              </a:rPr>
              <a:t> </a:t>
            </a:r>
            <a:r>
              <a:rPr b="1" spc="-5" dirty="0">
                <a:solidFill>
                  <a:prstClr val="black"/>
                </a:solidFill>
                <a:latin typeface="Verdana"/>
                <a:cs typeface="Verdana"/>
              </a:rPr>
              <a:t>Rapport</a:t>
            </a:r>
            <a:r>
              <a:rPr b="1" dirty="0">
                <a:solidFill>
                  <a:prstClr val="black"/>
                </a:solidFill>
                <a:latin typeface="Verdana"/>
                <a:cs typeface="Verdana"/>
              </a:rPr>
              <a:t> </a:t>
            </a:r>
            <a:r>
              <a:rPr b="1" spc="-5" dirty="0">
                <a:solidFill>
                  <a:prstClr val="black"/>
                </a:solidFill>
                <a:latin typeface="Verdana"/>
                <a:cs typeface="Verdana"/>
              </a:rPr>
              <a:t>diplômant</a:t>
            </a:r>
            <a:endParaRPr>
              <a:solidFill>
                <a:prstClr val="black"/>
              </a:solidFill>
              <a:latin typeface="Verdana"/>
              <a:cs typeface="Verdana"/>
            </a:endParaRPr>
          </a:p>
          <a:p>
            <a:pPr>
              <a:spcBef>
                <a:spcPts val="55"/>
              </a:spcBef>
            </a:pPr>
            <a:endParaRPr sz="1650">
              <a:solidFill>
                <a:prstClr val="black"/>
              </a:solidFill>
              <a:latin typeface="Verdana"/>
              <a:cs typeface="Verdana"/>
            </a:endParaRPr>
          </a:p>
          <a:p>
            <a:pPr marL="61594" marR="52705">
              <a:lnSpc>
                <a:spcPct val="114999"/>
              </a:lnSpc>
            </a:pPr>
            <a:r>
              <a:rPr b="1" spc="-5" dirty="0">
                <a:solidFill>
                  <a:srgbClr val="0000FF"/>
                </a:solidFill>
                <a:latin typeface="Verdana"/>
                <a:cs typeface="Verdana"/>
              </a:rPr>
              <a:t>AUTEUR. </a:t>
            </a:r>
            <a:r>
              <a:rPr b="1" dirty="0">
                <a:solidFill>
                  <a:srgbClr val="0000FF"/>
                </a:solidFill>
                <a:latin typeface="Verdana"/>
                <a:cs typeface="Verdana"/>
              </a:rPr>
              <a:t>Titre de </a:t>
            </a:r>
            <a:r>
              <a:rPr b="1" spc="-5" dirty="0">
                <a:solidFill>
                  <a:srgbClr val="0000FF"/>
                </a:solidFill>
                <a:latin typeface="Verdana"/>
                <a:cs typeface="Verdana"/>
              </a:rPr>
              <a:t>la</a:t>
            </a:r>
            <a:r>
              <a:rPr b="1" dirty="0">
                <a:solidFill>
                  <a:srgbClr val="0000FF"/>
                </a:solidFill>
                <a:latin typeface="Verdana"/>
                <a:cs typeface="Verdana"/>
              </a:rPr>
              <a:t> </a:t>
            </a:r>
            <a:r>
              <a:rPr b="1" spc="-5" dirty="0">
                <a:solidFill>
                  <a:srgbClr val="0000FF"/>
                </a:solidFill>
                <a:latin typeface="Verdana"/>
                <a:cs typeface="Verdana"/>
              </a:rPr>
              <a:t>thèse/mémoire. </a:t>
            </a:r>
            <a:r>
              <a:rPr b="1" dirty="0">
                <a:solidFill>
                  <a:srgbClr val="0000FF"/>
                </a:solidFill>
                <a:latin typeface="Verdana"/>
                <a:cs typeface="Verdana"/>
              </a:rPr>
              <a:t>Type de</a:t>
            </a:r>
            <a:r>
              <a:rPr b="1" spc="5" dirty="0">
                <a:solidFill>
                  <a:srgbClr val="0000FF"/>
                </a:solidFill>
                <a:latin typeface="Verdana"/>
                <a:cs typeface="Verdana"/>
              </a:rPr>
              <a:t> </a:t>
            </a:r>
            <a:r>
              <a:rPr b="1" spc="-5" dirty="0">
                <a:solidFill>
                  <a:srgbClr val="0000FF"/>
                </a:solidFill>
                <a:latin typeface="Verdana"/>
                <a:cs typeface="Verdana"/>
              </a:rPr>
              <a:t>document</a:t>
            </a:r>
            <a:r>
              <a:rPr b="1" dirty="0">
                <a:solidFill>
                  <a:srgbClr val="0000FF"/>
                </a:solidFill>
                <a:latin typeface="Verdana"/>
                <a:cs typeface="Verdana"/>
              </a:rPr>
              <a:t> : </a:t>
            </a:r>
            <a:r>
              <a:rPr b="1" spc="-5" dirty="0">
                <a:solidFill>
                  <a:srgbClr val="0000FF"/>
                </a:solidFill>
                <a:latin typeface="Verdana"/>
                <a:cs typeface="Verdana"/>
              </a:rPr>
              <a:t>Discipline.</a:t>
            </a:r>
            <a:r>
              <a:rPr b="1" dirty="0">
                <a:solidFill>
                  <a:srgbClr val="0000FF"/>
                </a:solidFill>
                <a:latin typeface="Verdana"/>
                <a:cs typeface="Verdana"/>
              </a:rPr>
              <a:t> </a:t>
            </a:r>
            <a:r>
              <a:rPr b="1" spc="-5" dirty="0">
                <a:solidFill>
                  <a:srgbClr val="0000FF"/>
                </a:solidFill>
                <a:latin typeface="Verdana"/>
                <a:cs typeface="Verdana"/>
              </a:rPr>
              <a:t>Lieu </a:t>
            </a:r>
            <a:r>
              <a:rPr b="1" dirty="0">
                <a:solidFill>
                  <a:srgbClr val="0000FF"/>
                </a:solidFill>
                <a:latin typeface="Verdana"/>
                <a:cs typeface="Verdana"/>
              </a:rPr>
              <a:t>de </a:t>
            </a:r>
            <a:r>
              <a:rPr b="1" spc="-5" dirty="0">
                <a:solidFill>
                  <a:srgbClr val="0000FF"/>
                </a:solidFill>
                <a:latin typeface="Verdana"/>
                <a:cs typeface="Verdana"/>
              </a:rPr>
              <a:t>soutenance</a:t>
            </a:r>
            <a:r>
              <a:rPr b="1" dirty="0">
                <a:solidFill>
                  <a:srgbClr val="0000FF"/>
                </a:solidFill>
                <a:latin typeface="Verdana"/>
                <a:cs typeface="Verdana"/>
              </a:rPr>
              <a:t> : </a:t>
            </a:r>
            <a:r>
              <a:rPr b="1" spc="-605" dirty="0">
                <a:solidFill>
                  <a:srgbClr val="0000FF"/>
                </a:solidFill>
                <a:latin typeface="Verdana"/>
                <a:cs typeface="Verdana"/>
              </a:rPr>
              <a:t> </a:t>
            </a:r>
            <a:r>
              <a:rPr b="1" spc="-5" dirty="0">
                <a:solidFill>
                  <a:srgbClr val="0000FF"/>
                </a:solidFill>
                <a:latin typeface="Verdana"/>
                <a:cs typeface="Verdana"/>
              </a:rPr>
              <a:t>Université</a:t>
            </a:r>
            <a:r>
              <a:rPr b="1" spc="10" dirty="0">
                <a:solidFill>
                  <a:srgbClr val="0000FF"/>
                </a:solidFill>
                <a:latin typeface="Verdana"/>
                <a:cs typeface="Verdana"/>
              </a:rPr>
              <a:t> </a:t>
            </a:r>
            <a:r>
              <a:rPr b="1" dirty="0">
                <a:solidFill>
                  <a:srgbClr val="0000FF"/>
                </a:solidFill>
                <a:latin typeface="Verdana"/>
                <a:cs typeface="Verdana"/>
              </a:rPr>
              <a:t>de</a:t>
            </a:r>
            <a:r>
              <a:rPr b="1" spc="10" dirty="0">
                <a:solidFill>
                  <a:srgbClr val="0000FF"/>
                </a:solidFill>
                <a:latin typeface="Verdana"/>
                <a:cs typeface="Verdana"/>
              </a:rPr>
              <a:t> </a:t>
            </a:r>
            <a:r>
              <a:rPr b="1" spc="-5" dirty="0">
                <a:solidFill>
                  <a:srgbClr val="0000FF"/>
                </a:solidFill>
                <a:latin typeface="Verdana"/>
                <a:cs typeface="Verdana"/>
              </a:rPr>
              <a:t>soutenance,</a:t>
            </a:r>
            <a:r>
              <a:rPr b="1" spc="25" dirty="0">
                <a:solidFill>
                  <a:srgbClr val="0000FF"/>
                </a:solidFill>
                <a:latin typeface="Verdana"/>
                <a:cs typeface="Verdana"/>
              </a:rPr>
              <a:t> </a:t>
            </a:r>
            <a:r>
              <a:rPr b="1" dirty="0">
                <a:solidFill>
                  <a:srgbClr val="0000FF"/>
                </a:solidFill>
                <a:latin typeface="Verdana"/>
                <a:cs typeface="Verdana"/>
              </a:rPr>
              <a:t>année de</a:t>
            </a:r>
            <a:r>
              <a:rPr b="1" spc="10" dirty="0">
                <a:solidFill>
                  <a:srgbClr val="0000FF"/>
                </a:solidFill>
                <a:latin typeface="Verdana"/>
                <a:cs typeface="Verdana"/>
              </a:rPr>
              <a:t> </a:t>
            </a:r>
            <a:r>
              <a:rPr b="1" spc="-5" dirty="0">
                <a:solidFill>
                  <a:srgbClr val="0000FF"/>
                </a:solidFill>
                <a:latin typeface="Verdana"/>
                <a:cs typeface="Verdana"/>
              </a:rPr>
              <a:t>soutenance,</a:t>
            </a:r>
            <a:r>
              <a:rPr b="1" spc="25" dirty="0">
                <a:solidFill>
                  <a:srgbClr val="0000FF"/>
                </a:solidFill>
                <a:latin typeface="Verdana"/>
                <a:cs typeface="Verdana"/>
              </a:rPr>
              <a:t> </a:t>
            </a:r>
            <a:r>
              <a:rPr b="1" spc="-5" dirty="0">
                <a:solidFill>
                  <a:srgbClr val="0000FF"/>
                </a:solidFill>
                <a:latin typeface="Verdana"/>
                <a:cs typeface="Verdana"/>
              </a:rPr>
              <a:t>pagination..</a:t>
            </a:r>
            <a:endParaRPr>
              <a:solidFill>
                <a:prstClr val="black"/>
              </a:solidFill>
              <a:latin typeface="Verdana"/>
              <a:cs typeface="Verdana"/>
            </a:endParaRPr>
          </a:p>
          <a:p>
            <a:pPr marL="98425">
              <a:spcBef>
                <a:spcPts val="1900"/>
              </a:spcBef>
            </a:pPr>
            <a:r>
              <a:rPr i="1" spc="-5" dirty="0">
                <a:solidFill>
                  <a:prstClr val="black"/>
                </a:solidFill>
                <a:latin typeface="Verdana"/>
                <a:cs typeface="Verdana"/>
              </a:rPr>
              <a:t>GENTINA</a:t>
            </a:r>
            <a:r>
              <a:rPr i="1" spc="110" dirty="0">
                <a:solidFill>
                  <a:prstClr val="black"/>
                </a:solidFill>
                <a:latin typeface="Verdana"/>
                <a:cs typeface="Verdana"/>
              </a:rPr>
              <a:t> </a:t>
            </a:r>
            <a:r>
              <a:rPr i="1" spc="-5" dirty="0">
                <a:solidFill>
                  <a:prstClr val="black"/>
                </a:solidFill>
                <a:latin typeface="Verdana"/>
                <a:cs typeface="Verdana"/>
              </a:rPr>
              <a:t>Elodie.</a:t>
            </a:r>
            <a:r>
              <a:rPr i="1" spc="130" dirty="0">
                <a:solidFill>
                  <a:prstClr val="black"/>
                </a:solidFill>
                <a:latin typeface="Verdana"/>
                <a:cs typeface="Verdana"/>
              </a:rPr>
              <a:t> </a:t>
            </a:r>
            <a:r>
              <a:rPr i="1" spc="-5" dirty="0">
                <a:solidFill>
                  <a:prstClr val="black"/>
                </a:solidFill>
                <a:latin typeface="Verdana"/>
                <a:cs typeface="Verdana"/>
              </a:rPr>
              <a:t>L’adolescente</a:t>
            </a:r>
            <a:r>
              <a:rPr i="1" spc="125" dirty="0">
                <a:solidFill>
                  <a:prstClr val="black"/>
                </a:solidFill>
                <a:latin typeface="Verdana"/>
                <a:cs typeface="Verdana"/>
              </a:rPr>
              <a:t> </a:t>
            </a:r>
            <a:r>
              <a:rPr i="1" spc="-5" dirty="0">
                <a:solidFill>
                  <a:prstClr val="black"/>
                </a:solidFill>
                <a:latin typeface="Verdana"/>
                <a:cs typeface="Verdana"/>
              </a:rPr>
              <a:t>consommatrice</a:t>
            </a:r>
            <a:r>
              <a:rPr i="1" spc="125" dirty="0">
                <a:solidFill>
                  <a:prstClr val="black"/>
                </a:solidFill>
                <a:latin typeface="Verdana"/>
                <a:cs typeface="Verdana"/>
              </a:rPr>
              <a:t> </a:t>
            </a:r>
            <a:r>
              <a:rPr i="1" dirty="0">
                <a:solidFill>
                  <a:prstClr val="black"/>
                </a:solidFill>
                <a:latin typeface="Verdana"/>
                <a:cs typeface="Verdana"/>
              </a:rPr>
              <a:t>à</a:t>
            </a:r>
            <a:r>
              <a:rPr i="1" spc="135" dirty="0">
                <a:solidFill>
                  <a:prstClr val="black"/>
                </a:solidFill>
                <a:latin typeface="Verdana"/>
                <a:cs typeface="Verdana"/>
              </a:rPr>
              <a:t> </a:t>
            </a:r>
            <a:r>
              <a:rPr i="1" spc="-5" dirty="0">
                <a:solidFill>
                  <a:prstClr val="black"/>
                </a:solidFill>
                <a:latin typeface="Verdana"/>
                <a:cs typeface="Verdana"/>
              </a:rPr>
              <a:t>la</a:t>
            </a:r>
            <a:r>
              <a:rPr i="1" spc="130" dirty="0">
                <a:solidFill>
                  <a:prstClr val="black"/>
                </a:solidFill>
                <a:latin typeface="Verdana"/>
                <a:cs typeface="Verdana"/>
              </a:rPr>
              <a:t> </a:t>
            </a:r>
            <a:r>
              <a:rPr i="1" spc="-5" dirty="0">
                <a:solidFill>
                  <a:prstClr val="black"/>
                </a:solidFill>
                <a:latin typeface="Verdana"/>
                <a:cs typeface="Verdana"/>
              </a:rPr>
              <a:t>recherche</a:t>
            </a:r>
            <a:r>
              <a:rPr i="1" spc="130" dirty="0">
                <a:solidFill>
                  <a:prstClr val="black"/>
                </a:solidFill>
                <a:latin typeface="Verdana"/>
                <a:cs typeface="Verdana"/>
              </a:rPr>
              <a:t> </a:t>
            </a:r>
            <a:r>
              <a:rPr i="1" spc="-5" dirty="0">
                <a:solidFill>
                  <a:prstClr val="black"/>
                </a:solidFill>
                <a:latin typeface="Verdana"/>
                <a:cs typeface="Verdana"/>
              </a:rPr>
              <a:t>de</a:t>
            </a:r>
            <a:r>
              <a:rPr i="1" spc="125" dirty="0">
                <a:solidFill>
                  <a:prstClr val="black"/>
                </a:solidFill>
                <a:latin typeface="Verdana"/>
                <a:cs typeface="Verdana"/>
              </a:rPr>
              <a:t> </a:t>
            </a:r>
            <a:r>
              <a:rPr i="1" spc="-5" dirty="0">
                <a:solidFill>
                  <a:prstClr val="black"/>
                </a:solidFill>
                <a:latin typeface="Verdana"/>
                <a:cs typeface="Verdana"/>
              </a:rPr>
              <a:t>son</a:t>
            </a:r>
            <a:r>
              <a:rPr i="1" spc="135" dirty="0">
                <a:solidFill>
                  <a:prstClr val="black"/>
                </a:solidFill>
                <a:latin typeface="Verdana"/>
                <a:cs typeface="Verdana"/>
              </a:rPr>
              <a:t> </a:t>
            </a:r>
            <a:r>
              <a:rPr i="1" spc="-5" dirty="0">
                <a:solidFill>
                  <a:prstClr val="black"/>
                </a:solidFill>
                <a:latin typeface="Verdana"/>
                <a:cs typeface="Verdana"/>
              </a:rPr>
              <a:t>autonomie.</a:t>
            </a:r>
            <a:r>
              <a:rPr i="1" spc="140" dirty="0">
                <a:solidFill>
                  <a:prstClr val="black"/>
                </a:solidFill>
                <a:latin typeface="Verdana"/>
                <a:cs typeface="Verdana"/>
              </a:rPr>
              <a:t> </a:t>
            </a:r>
            <a:r>
              <a:rPr i="1" spc="-5" dirty="0">
                <a:solidFill>
                  <a:prstClr val="black"/>
                </a:solidFill>
                <a:latin typeface="Verdana"/>
                <a:cs typeface="Verdana"/>
              </a:rPr>
              <a:t>Thèse</a:t>
            </a:r>
            <a:r>
              <a:rPr i="1" spc="135" dirty="0">
                <a:solidFill>
                  <a:prstClr val="black"/>
                </a:solidFill>
                <a:latin typeface="Verdana"/>
                <a:cs typeface="Verdana"/>
              </a:rPr>
              <a:t> </a:t>
            </a:r>
            <a:r>
              <a:rPr i="1" dirty="0">
                <a:solidFill>
                  <a:prstClr val="black"/>
                </a:solidFill>
                <a:latin typeface="Verdana"/>
                <a:cs typeface="Verdana"/>
              </a:rPr>
              <a:t>:</a:t>
            </a:r>
            <a:r>
              <a:rPr i="1" spc="120" dirty="0">
                <a:solidFill>
                  <a:prstClr val="black"/>
                </a:solidFill>
                <a:latin typeface="Verdana"/>
                <a:cs typeface="Verdana"/>
              </a:rPr>
              <a:t> </a:t>
            </a:r>
            <a:r>
              <a:rPr i="1" spc="-5" dirty="0">
                <a:solidFill>
                  <a:prstClr val="black"/>
                </a:solidFill>
                <a:latin typeface="Verdana"/>
                <a:cs typeface="Verdana"/>
              </a:rPr>
              <a:t>Science</a:t>
            </a:r>
            <a:r>
              <a:rPr i="1" spc="135" dirty="0">
                <a:solidFill>
                  <a:prstClr val="black"/>
                </a:solidFill>
                <a:latin typeface="Verdana"/>
                <a:cs typeface="Verdana"/>
              </a:rPr>
              <a:t> </a:t>
            </a:r>
            <a:r>
              <a:rPr i="1" spc="5" dirty="0">
                <a:solidFill>
                  <a:prstClr val="black"/>
                </a:solidFill>
                <a:latin typeface="Verdana"/>
                <a:cs typeface="Verdana"/>
              </a:rPr>
              <a:t>de</a:t>
            </a:r>
            <a:endParaRPr>
              <a:solidFill>
                <a:prstClr val="black"/>
              </a:solidFill>
              <a:latin typeface="Verdana"/>
              <a:cs typeface="Verdana"/>
            </a:endParaRPr>
          </a:p>
          <a:p>
            <a:pPr marL="98425"/>
            <a:r>
              <a:rPr i="1" spc="-5" dirty="0">
                <a:solidFill>
                  <a:prstClr val="black"/>
                </a:solidFill>
                <a:latin typeface="Verdana"/>
                <a:cs typeface="Verdana"/>
              </a:rPr>
              <a:t>gestion.</a:t>
            </a:r>
            <a:r>
              <a:rPr i="1" spc="20" dirty="0">
                <a:solidFill>
                  <a:prstClr val="black"/>
                </a:solidFill>
                <a:latin typeface="Verdana"/>
                <a:cs typeface="Verdana"/>
              </a:rPr>
              <a:t> </a:t>
            </a:r>
            <a:r>
              <a:rPr i="1" spc="-5" dirty="0">
                <a:solidFill>
                  <a:prstClr val="black"/>
                </a:solidFill>
                <a:latin typeface="Verdana"/>
                <a:cs typeface="Verdana"/>
              </a:rPr>
              <a:t>Lille</a:t>
            </a:r>
            <a:r>
              <a:rPr i="1" spc="20" dirty="0">
                <a:solidFill>
                  <a:prstClr val="black"/>
                </a:solidFill>
                <a:latin typeface="Verdana"/>
                <a:cs typeface="Verdana"/>
              </a:rPr>
              <a:t> </a:t>
            </a:r>
            <a:r>
              <a:rPr i="1" dirty="0">
                <a:solidFill>
                  <a:prstClr val="black"/>
                </a:solidFill>
                <a:latin typeface="Verdana"/>
                <a:cs typeface="Verdana"/>
              </a:rPr>
              <a:t>: </a:t>
            </a:r>
            <a:r>
              <a:rPr i="1" spc="-5" dirty="0">
                <a:solidFill>
                  <a:prstClr val="black"/>
                </a:solidFill>
                <a:latin typeface="Verdana"/>
                <a:cs typeface="Verdana"/>
              </a:rPr>
              <a:t>Université</a:t>
            </a:r>
            <a:r>
              <a:rPr i="1" spc="5" dirty="0">
                <a:solidFill>
                  <a:prstClr val="black"/>
                </a:solidFill>
                <a:latin typeface="Verdana"/>
                <a:cs typeface="Verdana"/>
              </a:rPr>
              <a:t> </a:t>
            </a:r>
            <a:r>
              <a:rPr i="1" spc="-5" dirty="0">
                <a:solidFill>
                  <a:prstClr val="black"/>
                </a:solidFill>
                <a:latin typeface="Verdana"/>
                <a:cs typeface="Verdana"/>
              </a:rPr>
              <a:t>de</a:t>
            </a:r>
            <a:r>
              <a:rPr i="1" spc="25" dirty="0">
                <a:solidFill>
                  <a:prstClr val="black"/>
                </a:solidFill>
                <a:latin typeface="Verdana"/>
                <a:cs typeface="Verdana"/>
              </a:rPr>
              <a:t> </a:t>
            </a:r>
            <a:r>
              <a:rPr i="1" spc="-5" dirty="0">
                <a:solidFill>
                  <a:prstClr val="black"/>
                </a:solidFill>
                <a:latin typeface="Verdana"/>
                <a:cs typeface="Verdana"/>
              </a:rPr>
              <a:t>Lille</a:t>
            </a:r>
            <a:r>
              <a:rPr i="1" spc="20" dirty="0">
                <a:solidFill>
                  <a:prstClr val="black"/>
                </a:solidFill>
                <a:latin typeface="Verdana"/>
                <a:cs typeface="Verdana"/>
              </a:rPr>
              <a:t> </a:t>
            </a:r>
            <a:r>
              <a:rPr i="1" spc="-5" dirty="0">
                <a:solidFill>
                  <a:prstClr val="black"/>
                </a:solidFill>
                <a:latin typeface="Verdana"/>
                <a:cs typeface="Verdana"/>
              </a:rPr>
              <a:t>2,</a:t>
            </a:r>
            <a:r>
              <a:rPr i="1" spc="5" dirty="0">
                <a:solidFill>
                  <a:prstClr val="black"/>
                </a:solidFill>
                <a:latin typeface="Verdana"/>
                <a:cs typeface="Verdana"/>
              </a:rPr>
              <a:t> </a:t>
            </a:r>
            <a:r>
              <a:rPr i="1" spc="-5" dirty="0">
                <a:solidFill>
                  <a:prstClr val="black"/>
                </a:solidFill>
                <a:latin typeface="Verdana"/>
                <a:cs typeface="Verdana"/>
              </a:rPr>
              <a:t>2008,418</a:t>
            </a:r>
            <a:r>
              <a:rPr i="1" spc="55" dirty="0">
                <a:solidFill>
                  <a:prstClr val="black"/>
                </a:solidFill>
                <a:latin typeface="Verdana"/>
                <a:cs typeface="Verdana"/>
              </a:rPr>
              <a:t> </a:t>
            </a:r>
            <a:r>
              <a:rPr i="1" spc="-5" dirty="0">
                <a:solidFill>
                  <a:prstClr val="black"/>
                </a:solidFill>
                <a:latin typeface="Verdana"/>
                <a:cs typeface="Verdana"/>
              </a:rPr>
              <a:t>p.</a:t>
            </a:r>
            <a:endParaRPr>
              <a:solidFill>
                <a:prstClr val="black"/>
              </a:solidFill>
              <a:latin typeface="Verdana"/>
              <a:cs typeface="Verdana"/>
            </a:endParaRPr>
          </a:p>
        </p:txBody>
      </p:sp>
    </p:spTree>
    <p:extLst>
      <p:ext uri="{BB962C8B-B14F-4D97-AF65-F5344CB8AC3E}">
        <p14:creationId xmlns:p14="http://schemas.microsoft.com/office/powerpoint/2010/main" val="300094868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tabLst>
                <a:tab pos="2287270" algn="l"/>
              </a:tabLst>
            </a:pPr>
            <a:r>
              <a:rPr i="0" u="heavy" dirty="0">
                <a:uFill>
                  <a:solidFill>
                    <a:srgbClr val="FFFFFF"/>
                  </a:solidFill>
                </a:uFill>
                <a:latin typeface="Verdana"/>
                <a:cs typeface="Verdana"/>
              </a:rPr>
              <a:t>CHAPITRE</a:t>
            </a:r>
            <a:r>
              <a:rPr i="0" u="heavy" spc="-10" dirty="0">
                <a:uFill>
                  <a:solidFill>
                    <a:srgbClr val="FFFFFF"/>
                  </a:solidFill>
                </a:uFill>
                <a:latin typeface="Verdana"/>
                <a:cs typeface="Verdana"/>
              </a:rPr>
              <a:t> </a:t>
            </a:r>
            <a:r>
              <a:rPr i="0" u="heavy" dirty="0">
                <a:uFill>
                  <a:solidFill>
                    <a:srgbClr val="FFFFFF"/>
                  </a:solidFill>
                </a:uFill>
                <a:latin typeface="Verdana"/>
                <a:cs typeface="Verdana"/>
              </a:rPr>
              <a:t>05</a:t>
            </a:r>
            <a:r>
              <a:rPr i="0" u="heavy" spc="-25" dirty="0">
                <a:uFill>
                  <a:solidFill>
                    <a:srgbClr val="FFFFFF"/>
                  </a:solidFill>
                </a:uFill>
                <a:latin typeface="Verdana"/>
                <a:cs typeface="Verdana"/>
              </a:rPr>
              <a:t> </a:t>
            </a:r>
            <a:r>
              <a:rPr i="0" u="heavy" dirty="0">
                <a:uFill>
                  <a:solidFill>
                    <a:srgbClr val="FFFFFF"/>
                  </a:solidFill>
                </a:uFill>
                <a:latin typeface="Verdana"/>
                <a:cs typeface="Verdana"/>
              </a:rPr>
              <a:t>:	</a:t>
            </a:r>
            <a:r>
              <a:rPr dirty="0"/>
              <a:t>PRÉSENTATION</a:t>
            </a:r>
            <a:r>
              <a:rPr spc="-40" dirty="0"/>
              <a:t> </a:t>
            </a:r>
            <a:r>
              <a:rPr dirty="0"/>
              <a:t>DE</a:t>
            </a:r>
            <a:r>
              <a:rPr spc="-60" dirty="0"/>
              <a:t> </a:t>
            </a:r>
            <a:r>
              <a:rPr dirty="0"/>
              <a:t>LA</a:t>
            </a:r>
            <a:r>
              <a:rPr spc="-30" dirty="0"/>
              <a:t> </a:t>
            </a:r>
            <a:r>
              <a:rPr dirty="0"/>
              <a:t>BIBLIOGRAPHIE</a:t>
            </a:r>
          </a:p>
        </p:txBody>
      </p:sp>
      <p:sp>
        <p:nvSpPr>
          <p:cNvPr id="3" name="object 3"/>
          <p:cNvSpPr/>
          <p:nvPr/>
        </p:nvSpPr>
        <p:spPr>
          <a:xfrm>
            <a:off x="118871" y="3610355"/>
            <a:ext cx="11954510" cy="1697989"/>
          </a:xfrm>
          <a:custGeom>
            <a:avLst/>
            <a:gdLst/>
            <a:ahLst/>
            <a:cxnLst/>
            <a:rect l="l" t="t" r="r" b="b"/>
            <a:pathLst>
              <a:path w="11954510" h="1697989">
                <a:moveTo>
                  <a:pt x="11954256" y="0"/>
                </a:moveTo>
                <a:lnTo>
                  <a:pt x="0" y="0"/>
                </a:lnTo>
                <a:lnTo>
                  <a:pt x="0" y="1697736"/>
                </a:lnTo>
                <a:lnTo>
                  <a:pt x="11954256" y="1697736"/>
                </a:lnTo>
                <a:lnTo>
                  <a:pt x="11954256" y="0"/>
                </a:lnTo>
                <a:close/>
              </a:path>
            </a:pathLst>
          </a:custGeom>
          <a:solidFill>
            <a:srgbClr val="DAE2F3"/>
          </a:solidFill>
        </p:spPr>
        <p:txBody>
          <a:bodyPr wrap="square" lIns="0" tIns="0" rIns="0" bIns="0" rtlCol="0"/>
          <a:lstStyle/>
          <a:p>
            <a:endParaRPr>
              <a:solidFill>
                <a:prstClr val="black"/>
              </a:solidFill>
            </a:endParaRPr>
          </a:p>
        </p:txBody>
      </p:sp>
      <p:sp>
        <p:nvSpPr>
          <p:cNvPr id="4" name="object 4"/>
          <p:cNvSpPr txBox="1"/>
          <p:nvPr/>
        </p:nvSpPr>
        <p:spPr>
          <a:xfrm>
            <a:off x="165404" y="543306"/>
            <a:ext cx="11842115" cy="4716145"/>
          </a:xfrm>
          <a:prstGeom prst="rect">
            <a:avLst/>
          </a:prstGeom>
        </p:spPr>
        <p:txBody>
          <a:bodyPr vert="horz" wrap="square" lIns="0" tIns="143510" rIns="0" bIns="0" rtlCol="0">
            <a:spAutoFit/>
          </a:bodyPr>
          <a:lstStyle/>
          <a:p>
            <a:pPr marL="502284" algn="just">
              <a:spcBef>
                <a:spcPts val="1130"/>
              </a:spcBef>
            </a:pPr>
            <a:r>
              <a:rPr b="1" dirty="0">
                <a:solidFill>
                  <a:srgbClr val="0000FF"/>
                </a:solidFill>
                <a:latin typeface="Verdana"/>
                <a:cs typeface="Verdana"/>
              </a:rPr>
              <a:t>5.2.</a:t>
            </a:r>
            <a:r>
              <a:rPr b="1" spc="-35" dirty="0">
                <a:solidFill>
                  <a:srgbClr val="0000FF"/>
                </a:solidFill>
                <a:latin typeface="Verdana"/>
                <a:cs typeface="Verdana"/>
              </a:rPr>
              <a:t> </a:t>
            </a:r>
            <a:r>
              <a:rPr b="1" spc="-5" dirty="0">
                <a:solidFill>
                  <a:srgbClr val="0000FF"/>
                </a:solidFill>
                <a:latin typeface="Verdana"/>
                <a:cs typeface="Verdana"/>
              </a:rPr>
              <a:t>Présentation</a:t>
            </a:r>
            <a:r>
              <a:rPr b="1" spc="5" dirty="0">
                <a:solidFill>
                  <a:srgbClr val="0000FF"/>
                </a:solidFill>
                <a:latin typeface="Verdana"/>
                <a:cs typeface="Verdana"/>
              </a:rPr>
              <a:t> </a:t>
            </a:r>
            <a:r>
              <a:rPr b="1" dirty="0">
                <a:solidFill>
                  <a:srgbClr val="0000FF"/>
                </a:solidFill>
                <a:latin typeface="Verdana"/>
                <a:cs typeface="Verdana"/>
              </a:rPr>
              <a:t>des</a:t>
            </a:r>
            <a:r>
              <a:rPr b="1" spc="-15" dirty="0">
                <a:solidFill>
                  <a:srgbClr val="0000FF"/>
                </a:solidFill>
                <a:latin typeface="Verdana"/>
                <a:cs typeface="Verdana"/>
              </a:rPr>
              <a:t> </a:t>
            </a:r>
            <a:r>
              <a:rPr b="1" spc="-5" dirty="0">
                <a:solidFill>
                  <a:srgbClr val="0000FF"/>
                </a:solidFill>
                <a:latin typeface="Verdana"/>
                <a:cs typeface="Verdana"/>
              </a:rPr>
              <a:t>documents</a:t>
            </a:r>
            <a:endParaRPr>
              <a:solidFill>
                <a:prstClr val="black"/>
              </a:solidFill>
              <a:latin typeface="Verdana"/>
              <a:cs typeface="Verdana"/>
            </a:endParaRPr>
          </a:p>
          <a:p>
            <a:pPr marL="331470" indent="-287020" algn="just">
              <a:spcBef>
                <a:spcPts val="1030"/>
              </a:spcBef>
              <a:buFont typeface="Arial MT"/>
              <a:buChar char="•"/>
              <a:tabLst>
                <a:tab pos="332105" algn="l"/>
              </a:tabLst>
            </a:pPr>
            <a:r>
              <a:rPr b="1" dirty="0">
                <a:solidFill>
                  <a:prstClr val="black"/>
                </a:solidFill>
                <a:latin typeface="Verdana"/>
                <a:cs typeface="Verdana"/>
              </a:rPr>
              <a:t>Cours</a:t>
            </a:r>
            <a:r>
              <a:rPr b="1" spc="-15" dirty="0">
                <a:solidFill>
                  <a:prstClr val="black"/>
                </a:solidFill>
                <a:latin typeface="Verdana"/>
                <a:cs typeface="Verdana"/>
              </a:rPr>
              <a:t> </a:t>
            </a:r>
            <a:r>
              <a:rPr b="1" spc="-5" dirty="0">
                <a:solidFill>
                  <a:prstClr val="black"/>
                </a:solidFill>
                <a:latin typeface="Verdana"/>
                <a:cs typeface="Verdana"/>
              </a:rPr>
              <a:t>(polycopie,</a:t>
            </a:r>
            <a:r>
              <a:rPr b="1" spc="10" dirty="0">
                <a:solidFill>
                  <a:prstClr val="black"/>
                </a:solidFill>
                <a:latin typeface="Verdana"/>
                <a:cs typeface="Verdana"/>
              </a:rPr>
              <a:t> </a:t>
            </a:r>
            <a:r>
              <a:rPr b="1" spc="-5" dirty="0">
                <a:solidFill>
                  <a:prstClr val="black"/>
                </a:solidFill>
                <a:latin typeface="Verdana"/>
                <a:cs typeface="Verdana"/>
              </a:rPr>
              <a:t>présentation,</a:t>
            </a:r>
            <a:r>
              <a:rPr b="1" spc="25" dirty="0">
                <a:solidFill>
                  <a:prstClr val="black"/>
                </a:solidFill>
                <a:latin typeface="Verdana"/>
                <a:cs typeface="Verdana"/>
              </a:rPr>
              <a:t> </a:t>
            </a:r>
            <a:r>
              <a:rPr b="1" spc="-5" dirty="0">
                <a:solidFill>
                  <a:prstClr val="black"/>
                </a:solidFill>
                <a:latin typeface="Verdana"/>
                <a:cs typeface="Verdana"/>
              </a:rPr>
              <a:t>PowerPoint,</a:t>
            </a:r>
            <a:r>
              <a:rPr b="1" spc="20" dirty="0">
                <a:solidFill>
                  <a:prstClr val="black"/>
                </a:solidFill>
                <a:latin typeface="Verdana"/>
                <a:cs typeface="Verdana"/>
              </a:rPr>
              <a:t> </a:t>
            </a:r>
            <a:r>
              <a:rPr b="1" spc="-5" dirty="0">
                <a:solidFill>
                  <a:prstClr val="black"/>
                </a:solidFill>
                <a:latin typeface="Verdana"/>
                <a:cs typeface="Verdana"/>
              </a:rPr>
              <a:t>cours</a:t>
            </a:r>
            <a:r>
              <a:rPr b="1" spc="10" dirty="0">
                <a:solidFill>
                  <a:prstClr val="black"/>
                </a:solidFill>
                <a:latin typeface="Verdana"/>
                <a:cs typeface="Verdana"/>
              </a:rPr>
              <a:t> </a:t>
            </a:r>
            <a:r>
              <a:rPr b="1" spc="-5" dirty="0">
                <a:solidFill>
                  <a:prstClr val="black"/>
                </a:solidFill>
                <a:latin typeface="Verdana"/>
                <a:cs typeface="Verdana"/>
              </a:rPr>
              <a:t>disponible</a:t>
            </a:r>
            <a:r>
              <a:rPr b="1" spc="10" dirty="0">
                <a:solidFill>
                  <a:prstClr val="black"/>
                </a:solidFill>
                <a:latin typeface="Verdana"/>
                <a:cs typeface="Verdana"/>
              </a:rPr>
              <a:t> </a:t>
            </a:r>
            <a:r>
              <a:rPr b="1" spc="-5" dirty="0">
                <a:solidFill>
                  <a:prstClr val="black"/>
                </a:solidFill>
                <a:latin typeface="Verdana"/>
                <a:cs typeface="Verdana"/>
              </a:rPr>
              <a:t>sur</a:t>
            </a:r>
            <a:r>
              <a:rPr b="1" spc="10" dirty="0">
                <a:solidFill>
                  <a:prstClr val="black"/>
                </a:solidFill>
                <a:latin typeface="Verdana"/>
                <a:cs typeface="Verdana"/>
              </a:rPr>
              <a:t> </a:t>
            </a:r>
            <a:r>
              <a:rPr b="1" spc="-5" dirty="0">
                <a:solidFill>
                  <a:prstClr val="black"/>
                </a:solidFill>
                <a:latin typeface="Verdana"/>
                <a:cs typeface="Verdana"/>
              </a:rPr>
              <a:t>internet)</a:t>
            </a:r>
            <a:endParaRPr>
              <a:solidFill>
                <a:prstClr val="black"/>
              </a:solidFill>
              <a:latin typeface="Verdana"/>
              <a:cs typeface="Verdana"/>
            </a:endParaRPr>
          </a:p>
          <a:p>
            <a:pPr marL="25400" marR="98425" indent="269240" algn="just">
              <a:lnSpc>
                <a:spcPct val="150000"/>
              </a:lnSpc>
              <a:spcBef>
                <a:spcPts val="360"/>
              </a:spcBef>
            </a:pPr>
            <a:r>
              <a:rPr spc="-5" dirty="0">
                <a:solidFill>
                  <a:prstClr val="black"/>
                </a:solidFill>
                <a:latin typeface="Verdana"/>
                <a:cs typeface="Verdana"/>
              </a:rPr>
              <a:t>Sont </a:t>
            </a:r>
            <a:r>
              <a:rPr dirty="0">
                <a:solidFill>
                  <a:prstClr val="black"/>
                </a:solidFill>
                <a:latin typeface="Verdana"/>
                <a:cs typeface="Verdana"/>
              </a:rPr>
              <a:t>indiqués </a:t>
            </a:r>
            <a:r>
              <a:rPr spc="-5" dirty="0">
                <a:solidFill>
                  <a:prstClr val="black"/>
                </a:solidFill>
                <a:latin typeface="Verdana"/>
                <a:cs typeface="Verdana"/>
              </a:rPr>
              <a:t>dans </a:t>
            </a:r>
            <a:r>
              <a:rPr spc="5" dirty="0">
                <a:solidFill>
                  <a:prstClr val="black"/>
                </a:solidFill>
                <a:latin typeface="Verdana"/>
                <a:cs typeface="Verdana"/>
              </a:rPr>
              <a:t>le </a:t>
            </a:r>
            <a:r>
              <a:rPr spc="-5" dirty="0">
                <a:solidFill>
                  <a:prstClr val="black"/>
                </a:solidFill>
                <a:latin typeface="Verdana"/>
                <a:cs typeface="Verdana"/>
              </a:rPr>
              <a:t>texte </a:t>
            </a:r>
            <a:r>
              <a:rPr dirty="0">
                <a:solidFill>
                  <a:prstClr val="black"/>
                </a:solidFill>
                <a:latin typeface="Verdana"/>
                <a:cs typeface="Verdana"/>
              </a:rPr>
              <a:t>comme </a:t>
            </a:r>
            <a:r>
              <a:rPr spc="-10" dirty="0">
                <a:solidFill>
                  <a:prstClr val="black"/>
                </a:solidFill>
                <a:latin typeface="Verdana"/>
                <a:cs typeface="Verdana"/>
              </a:rPr>
              <a:t>des </a:t>
            </a:r>
            <a:r>
              <a:rPr dirty="0">
                <a:solidFill>
                  <a:prstClr val="black"/>
                </a:solidFill>
                <a:latin typeface="Verdana"/>
                <a:cs typeface="Verdana"/>
              </a:rPr>
              <a:t>communications personnelles </a:t>
            </a:r>
            <a:r>
              <a:rPr spc="-5" dirty="0">
                <a:solidFill>
                  <a:prstClr val="black"/>
                </a:solidFill>
                <a:latin typeface="Verdana"/>
                <a:cs typeface="Verdana"/>
              </a:rPr>
              <a:t>en </a:t>
            </a:r>
            <a:r>
              <a:rPr dirty="0">
                <a:solidFill>
                  <a:prstClr val="black"/>
                </a:solidFill>
                <a:latin typeface="Verdana"/>
                <a:cs typeface="Verdana"/>
              </a:rPr>
              <a:t>ajoutant </a:t>
            </a:r>
            <a:r>
              <a:rPr spc="5" dirty="0">
                <a:solidFill>
                  <a:prstClr val="black"/>
                </a:solidFill>
                <a:latin typeface="Verdana"/>
                <a:cs typeface="Verdana"/>
              </a:rPr>
              <a:t>le </a:t>
            </a:r>
            <a:r>
              <a:rPr spc="-5" dirty="0">
                <a:solidFill>
                  <a:prstClr val="black"/>
                </a:solidFill>
                <a:latin typeface="Verdana"/>
                <a:cs typeface="Verdana"/>
              </a:rPr>
              <a:t>type </a:t>
            </a:r>
            <a:r>
              <a:rPr spc="5" dirty="0">
                <a:solidFill>
                  <a:prstClr val="black"/>
                </a:solidFill>
                <a:latin typeface="Verdana"/>
                <a:cs typeface="Verdana"/>
              </a:rPr>
              <a:t>de </a:t>
            </a:r>
            <a:r>
              <a:rPr spc="10" dirty="0">
                <a:solidFill>
                  <a:prstClr val="black"/>
                </a:solidFill>
                <a:latin typeface="Verdana"/>
                <a:cs typeface="Verdana"/>
              </a:rPr>
              <a:t> </a:t>
            </a:r>
            <a:r>
              <a:rPr spc="-5" dirty="0">
                <a:solidFill>
                  <a:prstClr val="black"/>
                </a:solidFill>
                <a:latin typeface="Verdana"/>
                <a:cs typeface="Verdana"/>
              </a:rPr>
              <a:t>document</a:t>
            </a:r>
            <a:r>
              <a:rPr spc="385" dirty="0">
                <a:solidFill>
                  <a:prstClr val="black"/>
                </a:solidFill>
                <a:latin typeface="Verdana"/>
                <a:cs typeface="Verdana"/>
              </a:rPr>
              <a:t> </a:t>
            </a:r>
            <a:r>
              <a:rPr spc="-5" dirty="0">
                <a:solidFill>
                  <a:prstClr val="black"/>
                </a:solidFill>
                <a:latin typeface="Verdana"/>
                <a:cs typeface="Verdana"/>
              </a:rPr>
              <a:t>entre</a:t>
            </a:r>
            <a:r>
              <a:rPr spc="385" dirty="0">
                <a:solidFill>
                  <a:prstClr val="black"/>
                </a:solidFill>
                <a:latin typeface="Verdana"/>
                <a:cs typeface="Verdana"/>
              </a:rPr>
              <a:t> </a:t>
            </a:r>
            <a:r>
              <a:rPr spc="-5" dirty="0">
                <a:solidFill>
                  <a:prstClr val="black"/>
                </a:solidFill>
                <a:latin typeface="Verdana"/>
                <a:cs typeface="Verdana"/>
              </a:rPr>
              <a:t>crochets</a:t>
            </a:r>
            <a:r>
              <a:rPr spc="385" dirty="0">
                <a:solidFill>
                  <a:prstClr val="black"/>
                </a:solidFill>
                <a:latin typeface="Verdana"/>
                <a:cs typeface="Verdana"/>
              </a:rPr>
              <a:t> </a:t>
            </a:r>
            <a:r>
              <a:rPr spc="-5" dirty="0">
                <a:solidFill>
                  <a:prstClr val="black"/>
                </a:solidFill>
                <a:latin typeface="Verdana"/>
                <a:cs typeface="Verdana"/>
              </a:rPr>
              <a:t>carrés,</a:t>
            </a:r>
            <a:r>
              <a:rPr spc="380" dirty="0">
                <a:solidFill>
                  <a:prstClr val="black"/>
                </a:solidFill>
                <a:latin typeface="Verdana"/>
                <a:cs typeface="Verdana"/>
              </a:rPr>
              <a:t> </a:t>
            </a:r>
            <a:r>
              <a:rPr dirty="0">
                <a:solidFill>
                  <a:prstClr val="black"/>
                </a:solidFill>
                <a:latin typeface="Verdana"/>
                <a:cs typeface="Verdana"/>
              </a:rPr>
              <a:t>suivi</a:t>
            </a:r>
            <a:r>
              <a:rPr spc="385" dirty="0">
                <a:solidFill>
                  <a:prstClr val="black"/>
                </a:solidFill>
                <a:latin typeface="Verdana"/>
                <a:cs typeface="Verdana"/>
              </a:rPr>
              <a:t> </a:t>
            </a:r>
            <a:r>
              <a:rPr spc="-5" dirty="0">
                <a:solidFill>
                  <a:prstClr val="black"/>
                </a:solidFill>
                <a:latin typeface="Verdana"/>
                <a:cs typeface="Verdana"/>
              </a:rPr>
              <a:t>de</a:t>
            </a:r>
            <a:r>
              <a:rPr spc="385" dirty="0">
                <a:solidFill>
                  <a:prstClr val="black"/>
                </a:solidFill>
                <a:latin typeface="Verdana"/>
                <a:cs typeface="Verdana"/>
              </a:rPr>
              <a:t> </a:t>
            </a:r>
            <a:r>
              <a:rPr spc="5" dirty="0">
                <a:solidFill>
                  <a:prstClr val="black"/>
                </a:solidFill>
                <a:latin typeface="Verdana"/>
                <a:cs typeface="Verdana"/>
              </a:rPr>
              <a:t>la</a:t>
            </a:r>
            <a:r>
              <a:rPr spc="385" dirty="0">
                <a:solidFill>
                  <a:prstClr val="black"/>
                </a:solidFill>
                <a:latin typeface="Verdana"/>
                <a:cs typeface="Verdana"/>
              </a:rPr>
              <a:t> </a:t>
            </a:r>
            <a:r>
              <a:rPr spc="-5" dirty="0">
                <a:solidFill>
                  <a:prstClr val="black"/>
                </a:solidFill>
                <a:latin typeface="Verdana"/>
                <a:cs typeface="Verdana"/>
              </a:rPr>
              <a:t>date.</a:t>
            </a:r>
            <a:r>
              <a:rPr spc="390" dirty="0">
                <a:solidFill>
                  <a:prstClr val="black"/>
                </a:solidFill>
                <a:latin typeface="Verdana"/>
                <a:cs typeface="Verdana"/>
              </a:rPr>
              <a:t> </a:t>
            </a:r>
            <a:r>
              <a:rPr dirty="0">
                <a:solidFill>
                  <a:prstClr val="black"/>
                </a:solidFill>
                <a:latin typeface="Verdana"/>
                <a:cs typeface="Verdana"/>
              </a:rPr>
              <a:t>Dans</a:t>
            </a:r>
            <a:r>
              <a:rPr spc="385" dirty="0">
                <a:solidFill>
                  <a:prstClr val="black"/>
                </a:solidFill>
                <a:latin typeface="Verdana"/>
                <a:cs typeface="Verdana"/>
              </a:rPr>
              <a:t> </a:t>
            </a:r>
            <a:r>
              <a:rPr spc="-5" dirty="0">
                <a:solidFill>
                  <a:prstClr val="black"/>
                </a:solidFill>
                <a:latin typeface="Verdana"/>
                <a:cs typeface="Verdana"/>
              </a:rPr>
              <a:t>ce</a:t>
            </a:r>
            <a:r>
              <a:rPr spc="385" dirty="0">
                <a:solidFill>
                  <a:prstClr val="black"/>
                </a:solidFill>
                <a:latin typeface="Verdana"/>
                <a:cs typeface="Verdana"/>
              </a:rPr>
              <a:t> </a:t>
            </a:r>
            <a:r>
              <a:rPr spc="-5" dirty="0">
                <a:solidFill>
                  <a:prstClr val="black"/>
                </a:solidFill>
                <a:latin typeface="Verdana"/>
                <a:cs typeface="Verdana"/>
              </a:rPr>
              <a:t>cas,</a:t>
            </a:r>
            <a:r>
              <a:rPr spc="390" dirty="0">
                <a:solidFill>
                  <a:prstClr val="black"/>
                </a:solidFill>
                <a:latin typeface="Verdana"/>
                <a:cs typeface="Verdana"/>
              </a:rPr>
              <a:t> </a:t>
            </a:r>
            <a:r>
              <a:rPr spc="5" dirty="0">
                <a:solidFill>
                  <a:prstClr val="black"/>
                </a:solidFill>
                <a:latin typeface="Verdana"/>
                <a:cs typeface="Verdana"/>
              </a:rPr>
              <a:t>le</a:t>
            </a:r>
            <a:r>
              <a:rPr spc="380" dirty="0">
                <a:solidFill>
                  <a:prstClr val="black"/>
                </a:solidFill>
                <a:latin typeface="Verdana"/>
                <a:cs typeface="Verdana"/>
              </a:rPr>
              <a:t> </a:t>
            </a:r>
            <a:r>
              <a:rPr spc="-5" dirty="0">
                <a:solidFill>
                  <a:prstClr val="black"/>
                </a:solidFill>
                <a:latin typeface="Verdana"/>
                <a:cs typeface="Verdana"/>
              </a:rPr>
              <a:t>support</a:t>
            </a:r>
            <a:r>
              <a:rPr spc="385" dirty="0">
                <a:solidFill>
                  <a:prstClr val="black"/>
                </a:solidFill>
                <a:latin typeface="Verdana"/>
                <a:cs typeface="Verdana"/>
              </a:rPr>
              <a:t> </a:t>
            </a:r>
            <a:r>
              <a:rPr spc="-5" dirty="0">
                <a:solidFill>
                  <a:prstClr val="black"/>
                </a:solidFill>
                <a:latin typeface="Verdana"/>
                <a:cs typeface="Verdana"/>
              </a:rPr>
              <a:t>de</a:t>
            </a:r>
            <a:r>
              <a:rPr spc="385" dirty="0">
                <a:solidFill>
                  <a:prstClr val="black"/>
                </a:solidFill>
                <a:latin typeface="Verdana"/>
                <a:cs typeface="Verdana"/>
              </a:rPr>
              <a:t> </a:t>
            </a:r>
            <a:r>
              <a:rPr dirty="0">
                <a:solidFill>
                  <a:prstClr val="black"/>
                </a:solidFill>
                <a:latin typeface="Verdana"/>
                <a:cs typeface="Verdana"/>
              </a:rPr>
              <a:t>cours</a:t>
            </a:r>
            <a:r>
              <a:rPr spc="385" dirty="0">
                <a:solidFill>
                  <a:prstClr val="black"/>
                </a:solidFill>
                <a:latin typeface="Verdana"/>
                <a:cs typeface="Verdana"/>
              </a:rPr>
              <a:t> </a:t>
            </a:r>
            <a:r>
              <a:rPr dirty="0">
                <a:solidFill>
                  <a:prstClr val="black"/>
                </a:solidFill>
                <a:latin typeface="Verdana"/>
                <a:cs typeface="Verdana"/>
              </a:rPr>
              <a:t>ne</a:t>
            </a:r>
            <a:r>
              <a:rPr spc="385" dirty="0">
                <a:solidFill>
                  <a:prstClr val="black"/>
                </a:solidFill>
                <a:latin typeface="Verdana"/>
                <a:cs typeface="Verdana"/>
              </a:rPr>
              <a:t> </a:t>
            </a:r>
            <a:r>
              <a:rPr spc="-15" dirty="0">
                <a:solidFill>
                  <a:prstClr val="black"/>
                </a:solidFill>
                <a:latin typeface="Verdana"/>
                <a:cs typeface="Verdana"/>
              </a:rPr>
              <a:t>sera</a:t>
            </a:r>
            <a:r>
              <a:rPr spc="385" dirty="0">
                <a:solidFill>
                  <a:prstClr val="black"/>
                </a:solidFill>
                <a:latin typeface="Verdana"/>
                <a:cs typeface="Verdana"/>
              </a:rPr>
              <a:t> </a:t>
            </a:r>
            <a:r>
              <a:rPr spc="-5" dirty="0">
                <a:solidFill>
                  <a:prstClr val="black"/>
                </a:solidFill>
                <a:latin typeface="Verdana"/>
                <a:cs typeface="Verdana"/>
              </a:rPr>
              <a:t>pas </a:t>
            </a:r>
            <a:r>
              <a:rPr spc="-620" dirty="0">
                <a:solidFill>
                  <a:prstClr val="black"/>
                </a:solidFill>
                <a:latin typeface="Verdana"/>
                <a:cs typeface="Verdana"/>
              </a:rPr>
              <a:t> </a:t>
            </a:r>
            <a:r>
              <a:rPr dirty="0">
                <a:solidFill>
                  <a:prstClr val="black"/>
                </a:solidFill>
                <a:latin typeface="Verdana"/>
                <a:cs typeface="Verdana"/>
              </a:rPr>
              <a:t>indiqué</a:t>
            </a:r>
            <a:r>
              <a:rPr spc="5" dirty="0">
                <a:solidFill>
                  <a:prstClr val="black"/>
                </a:solidFill>
                <a:latin typeface="Verdana"/>
                <a:cs typeface="Verdana"/>
              </a:rPr>
              <a:t> </a:t>
            </a:r>
            <a:r>
              <a:rPr spc="-5" dirty="0">
                <a:solidFill>
                  <a:prstClr val="black"/>
                </a:solidFill>
                <a:latin typeface="Verdana"/>
                <a:cs typeface="Verdana"/>
              </a:rPr>
              <a:t>dans</a:t>
            </a:r>
            <a:r>
              <a:rPr dirty="0">
                <a:solidFill>
                  <a:prstClr val="black"/>
                </a:solidFill>
                <a:latin typeface="Verdana"/>
                <a:cs typeface="Verdana"/>
              </a:rPr>
              <a:t> </a:t>
            </a:r>
            <a:r>
              <a:rPr spc="5" dirty="0">
                <a:solidFill>
                  <a:prstClr val="black"/>
                </a:solidFill>
                <a:latin typeface="Verdana"/>
                <a:cs typeface="Verdana"/>
              </a:rPr>
              <a:t>la</a:t>
            </a:r>
            <a:r>
              <a:rPr dirty="0">
                <a:solidFill>
                  <a:prstClr val="black"/>
                </a:solidFill>
                <a:latin typeface="Verdana"/>
                <a:cs typeface="Verdana"/>
              </a:rPr>
              <a:t> liste</a:t>
            </a:r>
            <a:r>
              <a:rPr spc="-5" dirty="0">
                <a:solidFill>
                  <a:prstClr val="black"/>
                </a:solidFill>
                <a:latin typeface="Verdana"/>
                <a:cs typeface="Verdana"/>
              </a:rPr>
              <a:t> de</a:t>
            </a:r>
            <a:r>
              <a:rPr spc="20" dirty="0">
                <a:solidFill>
                  <a:prstClr val="black"/>
                </a:solidFill>
                <a:latin typeface="Verdana"/>
                <a:cs typeface="Verdana"/>
              </a:rPr>
              <a:t> </a:t>
            </a:r>
            <a:r>
              <a:rPr spc="-5" dirty="0">
                <a:solidFill>
                  <a:prstClr val="black"/>
                </a:solidFill>
                <a:latin typeface="Verdana"/>
                <a:cs typeface="Verdana"/>
              </a:rPr>
              <a:t>références.</a:t>
            </a:r>
            <a:endParaRPr>
              <a:solidFill>
                <a:prstClr val="black"/>
              </a:solidFill>
              <a:latin typeface="Verdana"/>
              <a:cs typeface="Verdana"/>
            </a:endParaRPr>
          </a:p>
          <a:p>
            <a:pPr marL="25400" marR="99060" algn="just">
              <a:lnSpc>
                <a:spcPct val="115100"/>
              </a:lnSpc>
              <a:spcBef>
                <a:spcPts val="160"/>
              </a:spcBef>
            </a:pPr>
            <a:r>
              <a:rPr sz="2000" i="1" spc="-5" dirty="0">
                <a:solidFill>
                  <a:srgbClr val="C00000"/>
                </a:solidFill>
                <a:latin typeface="Verdana"/>
                <a:cs typeface="Verdana"/>
              </a:rPr>
              <a:t>Selon auteur (la </a:t>
            </a:r>
            <a:r>
              <a:rPr sz="2000" i="1" spc="5" dirty="0">
                <a:solidFill>
                  <a:srgbClr val="C00000"/>
                </a:solidFill>
                <a:latin typeface="Verdana"/>
                <a:cs typeface="Verdana"/>
              </a:rPr>
              <a:t>1</a:t>
            </a:r>
            <a:r>
              <a:rPr sz="1950" i="1" spc="7" baseline="25641" dirty="0">
                <a:solidFill>
                  <a:srgbClr val="C00000"/>
                </a:solidFill>
                <a:latin typeface="Verdana"/>
                <a:cs typeface="Verdana"/>
              </a:rPr>
              <a:t>er</a:t>
            </a:r>
            <a:r>
              <a:rPr sz="1950" i="1" spc="15" baseline="25641" dirty="0">
                <a:solidFill>
                  <a:srgbClr val="C00000"/>
                </a:solidFill>
                <a:latin typeface="Verdana"/>
                <a:cs typeface="Verdana"/>
              </a:rPr>
              <a:t> </a:t>
            </a:r>
            <a:r>
              <a:rPr sz="2000" i="1" spc="-5" dirty="0">
                <a:solidFill>
                  <a:srgbClr val="C00000"/>
                </a:solidFill>
                <a:latin typeface="Verdana"/>
                <a:cs typeface="Verdana"/>
              </a:rPr>
              <a:t>lettre du prenom.Nom) (communication personnelle </a:t>
            </a:r>
            <a:r>
              <a:rPr sz="2000" i="1" spc="-10" dirty="0">
                <a:solidFill>
                  <a:srgbClr val="C00000"/>
                </a:solidFill>
                <a:latin typeface="Verdana"/>
                <a:cs typeface="Verdana"/>
              </a:rPr>
              <a:t>[Présentation </a:t>
            </a:r>
            <a:r>
              <a:rPr sz="2000" i="1" spc="-5" dirty="0">
                <a:solidFill>
                  <a:srgbClr val="C00000"/>
                </a:solidFill>
                <a:latin typeface="Verdana"/>
                <a:cs typeface="Verdana"/>
              </a:rPr>
              <a:t> PowerPoint],</a:t>
            </a:r>
            <a:r>
              <a:rPr sz="2000" i="1" spc="-40" dirty="0">
                <a:solidFill>
                  <a:srgbClr val="C00000"/>
                </a:solidFill>
                <a:latin typeface="Verdana"/>
                <a:cs typeface="Verdana"/>
              </a:rPr>
              <a:t> </a:t>
            </a:r>
            <a:r>
              <a:rPr sz="2000" i="1" spc="-5" dirty="0">
                <a:solidFill>
                  <a:srgbClr val="C00000"/>
                </a:solidFill>
                <a:latin typeface="Verdana"/>
                <a:cs typeface="Verdana"/>
              </a:rPr>
              <a:t>date,</a:t>
            </a:r>
            <a:r>
              <a:rPr sz="2000" i="1" spc="-20" dirty="0">
                <a:solidFill>
                  <a:srgbClr val="C00000"/>
                </a:solidFill>
                <a:latin typeface="Verdana"/>
                <a:cs typeface="Verdana"/>
              </a:rPr>
              <a:t> </a:t>
            </a:r>
            <a:r>
              <a:rPr sz="2000" i="1" dirty="0">
                <a:solidFill>
                  <a:srgbClr val="C00000"/>
                </a:solidFill>
                <a:latin typeface="Verdana"/>
                <a:cs typeface="Verdana"/>
              </a:rPr>
              <a:t>année</a:t>
            </a:r>
            <a:r>
              <a:rPr sz="2000" i="1" spc="-30" dirty="0">
                <a:solidFill>
                  <a:srgbClr val="C00000"/>
                </a:solidFill>
                <a:latin typeface="Verdana"/>
                <a:cs typeface="Verdana"/>
              </a:rPr>
              <a:t> </a:t>
            </a:r>
            <a:r>
              <a:rPr sz="2000" i="1" spc="-5" dirty="0">
                <a:solidFill>
                  <a:srgbClr val="C00000"/>
                </a:solidFill>
                <a:latin typeface="Verdana"/>
                <a:cs typeface="Verdana"/>
              </a:rPr>
              <a:t>2012),</a:t>
            </a:r>
            <a:r>
              <a:rPr sz="2000" i="1" spc="5" dirty="0">
                <a:solidFill>
                  <a:srgbClr val="C00000"/>
                </a:solidFill>
                <a:latin typeface="Verdana"/>
                <a:cs typeface="Verdana"/>
              </a:rPr>
              <a:t> </a:t>
            </a:r>
            <a:r>
              <a:rPr sz="2000" i="1" spc="-5" dirty="0">
                <a:solidFill>
                  <a:srgbClr val="C00000"/>
                </a:solidFill>
                <a:latin typeface="Verdana"/>
                <a:cs typeface="Verdana"/>
              </a:rPr>
              <a:t>l’idée</a:t>
            </a:r>
            <a:r>
              <a:rPr sz="2000" i="1" spc="-5" dirty="0">
                <a:solidFill>
                  <a:srgbClr val="C00000"/>
                </a:solidFill>
                <a:latin typeface="Times New Roman"/>
                <a:cs typeface="Times New Roman"/>
              </a:rPr>
              <a:t>.</a:t>
            </a:r>
            <a:endParaRPr sz="2000">
              <a:solidFill>
                <a:prstClr val="black"/>
              </a:solidFill>
              <a:latin typeface="Times New Roman"/>
              <a:cs typeface="Times New Roman"/>
            </a:endParaRPr>
          </a:p>
          <a:p>
            <a:pPr marL="387985" marR="17780" indent="-343535" algn="just">
              <a:lnSpc>
                <a:spcPct val="150000"/>
              </a:lnSpc>
              <a:spcBef>
                <a:spcPts val="1825"/>
              </a:spcBef>
            </a:pPr>
            <a:r>
              <a:rPr dirty="0">
                <a:solidFill>
                  <a:prstClr val="black"/>
                </a:solidFill>
                <a:latin typeface="Times New Roman"/>
                <a:cs typeface="Times New Roman"/>
              </a:rPr>
              <a:t>-</a:t>
            </a:r>
            <a:r>
              <a:rPr spc="5" dirty="0">
                <a:solidFill>
                  <a:prstClr val="black"/>
                </a:solidFill>
                <a:latin typeface="Times New Roman"/>
                <a:cs typeface="Times New Roman"/>
              </a:rPr>
              <a:t> </a:t>
            </a:r>
            <a:r>
              <a:rPr u="heavy" dirty="0">
                <a:solidFill>
                  <a:prstClr val="black"/>
                </a:solidFill>
                <a:uFill>
                  <a:solidFill>
                    <a:srgbClr val="000000"/>
                  </a:solidFill>
                </a:uFill>
                <a:latin typeface="Verdana"/>
                <a:cs typeface="Verdana"/>
              </a:rPr>
              <a:t>Citation </a:t>
            </a:r>
            <a:r>
              <a:rPr u="heavy" spc="-5" dirty="0">
                <a:solidFill>
                  <a:prstClr val="black"/>
                </a:solidFill>
                <a:uFill>
                  <a:solidFill>
                    <a:srgbClr val="000000"/>
                  </a:solidFill>
                </a:uFill>
                <a:latin typeface="Verdana"/>
                <a:cs typeface="Verdana"/>
              </a:rPr>
              <a:t>d’un </a:t>
            </a:r>
            <a:r>
              <a:rPr u="heavy" dirty="0">
                <a:solidFill>
                  <a:prstClr val="black"/>
                </a:solidFill>
                <a:uFill>
                  <a:solidFill>
                    <a:srgbClr val="000000"/>
                  </a:solidFill>
                </a:uFill>
                <a:latin typeface="Verdana"/>
                <a:cs typeface="Verdana"/>
              </a:rPr>
              <a:t>cours </a:t>
            </a:r>
            <a:r>
              <a:rPr u="heavy" spc="-5" dirty="0">
                <a:solidFill>
                  <a:prstClr val="black"/>
                </a:solidFill>
                <a:uFill>
                  <a:solidFill>
                    <a:srgbClr val="000000"/>
                  </a:solidFill>
                </a:uFill>
                <a:latin typeface="Verdana"/>
                <a:cs typeface="Verdana"/>
              </a:rPr>
              <a:t>disponible </a:t>
            </a:r>
            <a:r>
              <a:rPr u="heavy" dirty="0">
                <a:solidFill>
                  <a:prstClr val="black"/>
                </a:solidFill>
                <a:uFill>
                  <a:solidFill>
                    <a:srgbClr val="000000"/>
                  </a:solidFill>
                </a:uFill>
                <a:latin typeface="Verdana"/>
                <a:cs typeface="Verdana"/>
              </a:rPr>
              <a:t>sur </a:t>
            </a:r>
            <a:r>
              <a:rPr u="heavy" spc="-5" dirty="0">
                <a:solidFill>
                  <a:prstClr val="black"/>
                </a:solidFill>
                <a:uFill>
                  <a:solidFill>
                    <a:srgbClr val="000000"/>
                  </a:solidFill>
                </a:uFill>
                <a:latin typeface="Verdana"/>
                <a:cs typeface="Verdana"/>
              </a:rPr>
              <a:t>Internet </a:t>
            </a:r>
            <a:r>
              <a:rPr u="heavy" dirty="0">
                <a:solidFill>
                  <a:prstClr val="black"/>
                </a:solidFill>
                <a:uFill>
                  <a:solidFill>
                    <a:srgbClr val="000000"/>
                  </a:solidFill>
                </a:uFill>
                <a:latin typeface="Verdana"/>
                <a:cs typeface="Verdana"/>
              </a:rPr>
              <a:t>:</a:t>
            </a:r>
            <a:r>
              <a:rPr spc="5" dirty="0">
                <a:solidFill>
                  <a:prstClr val="black"/>
                </a:solidFill>
                <a:latin typeface="Verdana"/>
                <a:cs typeface="Verdana"/>
              </a:rPr>
              <a:t> </a:t>
            </a:r>
            <a:r>
              <a:rPr dirty="0">
                <a:solidFill>
                  <a:prstClr val="black"/>
                </a:solidFill>
                <a:latin typeface="Verdana"/>
                <a:cs typeface="Verdana"/>
              </a:rPr>
              <a:t>Si </a:t>
            </a:r>
            <a:r>
              <a:rPr spc="5" dirty="0">
                <a:solidFill>
                  <a:prstClr val="black"/>
                </a:solidFill>
                <a:latin typeface="Verdana"/>
                <a:cs typeface="Verdana"/>
              </a:rPr>
              <a:t>le </a:t>
            </a:r>
            <a:r>
              <a:rPr spc="-5" dirty="0">
                <a:solidFill>
                  <a:prstClr val="black"/>
                </a:solidFill>
                <a:latin typeface="Verdana"/>
                <a:cs typeface="Verdana"/>
              </a:rPr>
              <a:t>support </a:t>
            </a:r>
            <a:r>
              <a:rPr dirty="0">
                <a:solidFill>
                  <a:prstClr val="black"/>
                </a:solidFill>
                <a:latin typeface="Verdana"/>
                <a:cs typeface="Verdana"/>
              </a:rPr>
              <a:t>de cours </a:t>
            </a:r>
            <a:r>
              <a:rPr spc="-5" dirty="0">
                <a:solidFill>
                  <a:prstClr val="black"/>
                </a:solidFill>
                <a:latin typeface="Verdana"/>
                <a:cs typeface="Verdana"/>
              </a:rPr>
              <a:t>est </a:t>
            </a:r>
            <a:r>
              <a:rPr dirty="0">
                <a:solidFill>
                  <a:prstClr val="black"/>
                </a:solidFill>
                <a:latin typeface="Verdana"/>
                <a:cs typeface="Verdana"/>
              </a:rPr>
              <a:t>diffusé </a:t>
            </a:r>
            <a:r>
              <a:rPr spc="-5" dirty="0">
                <a:solidFill>
                  <a:prstClr val="black"/>
                </a:solidFill>
                <a:latin typeface="Verdana"/>
                <a:cs typeface="Verdana"/>
              </a:rPr>
              <a:t>et consultable </a:t>
            </a:r>
            <a:r>
              <a:rPr dirty="0">
                <a:solidFill>
                  <a:prstClr val="black"/>
                </a:solidFill>
                <a:latin typeface="Verdana"/>
                <a:cs typeface="Verdana"/>
              </a:rPr>
              <a:t>sur </a:t>
            </a:r>
            <a:r>
              <a:rPr spc="5" dirty="0">
                <a:solidFill>
                  <a:prstClr val="black"/>
                </a:solidFill>
                <a:latin typeface="Verdana"/>
                <a:cs typeface="Verdana"/>
              </a:rPr>
              <a:t> </a:t>
            </a:r>
            <a:r>
              <a:rPr spc="-5" dirty="0">
                <a:solidFill>
                  <a:prstClr val="black"/>
                </a:solidFill>
                <a:latin typeface="Verdana"/>
                <a:cs typeface="Verdana"/>
              </a:rPr>
              <a:t>Internet, </a:t>
            </a:r>
            <a:r>
              <a:rPr spc="5" dirty="0">
                <a:solidFill>
                  <a:prstClr val="black"/>
                </a:solidFill>
                <a:latin typeface="Verdana"/>
                <a:cs typeface="Verdana"/>
              </a:rPr>
              <a:t>il </a:t>
            </a:r>
            <a:r>
              <a:rPr spc="-15" dirty="0">
                <a:solidFill>
                  <a:prstClr val="black"/>
                </a:solidFill>
                <a:latin typeface="Verdana"/>
                <a:cs typeface="Verdana"/>
              </a:rPr>
              <a:t>sera </a:t>
            </a:r>
            <a:r>
              <a:rPr dirty="0">
                <a:solidFill>
                  <a:prstClr val="black"/>
                </a:solidFill>
                <a:latin typeface="Verdana"/>
                <a:cs typeface="Verdana"/>
              </a:rPr>
              <a:t>cité </a:t>
            </a:r>
            <a:r>
              <a:rPr spc="-5" dirty="0">
                <a:solidFill>
                  <a:prstClr val="black"/>
                </a:solidFill>
                <a:latin typeface="Verdana"/>
                <a:cs typeface="Verdana"/>
              </a:rPr>
              <a:t>en </a:t>
            </a:r>
            <a:r>
              <a:rPr dirty="0">
                <a:solidFill>
                  <a:prstClr val="black"/>
                </a:solidFill>
                <a:latin typeface="Verdana"/>
                <a:cs typeface="Verdana"/>
              </a:rPr>
              <a:t>indiquant l’auteur </a:t>
            </a:r>
            <a:r>
              <a:rPr spc="-5" dirty="0">
                <a:solidFill>
                  <a:prstClr val="black"/>
                </a:solidFill>
                <a:latin typeface="Verdana"/>
                <a:cs typeface="Verdana"/>
              </a:rPr>
              <a:t>et </a:t>
            </a:r>
            <a:r>
              <a:rPr dirty="0">
                <a:solidFill>
                  <a:prstClr val="black"/>
                </a:solidFill>
                <a:latin typeface="Verdana"/>
                <a:cs typeface="Verdana"/>
              </a:rPr>
              <a:t>l’année </a:t>
            </a:r>
            <a:r>
              <a:rPr spc="-5" dirty="0">
                <a:solidFill>
                  <a:prstClr val="black"/>
                </a:solidFill>
                <a:latin typeface="Verdana"/>
                <a:cs typeface="Verdana"/>
              </a:rPr>
              <a:t>dans </a:t>
            </a:r>
            <a:r>
              <a:rPr spc="5" dirty="0">
                <a:solidFill>
                  <a:prstClr val="black"/>
                </a:solidFill>
                <a:latin typeface="Verdana"/>
                <a:cs typeface="Verdana"/>
              </a:rPr>
              <a:t>le </a:t>
            </a:r>
            <a:r>
              <a:rPr spc="-5" dirty="0">
                <a:solidFill>
                  <a:prstClr val="black"/>
                </a:solidFill>
                <a:latin typeface="Verdana"/>
                <a:cs typeface="Verdana"/>
              </a:rPr>
              <a:t>texte. </a:t>
            </a:r>
            <a:r>
              <a:rPr dirty="0">
                <a:solidFill>
                  <a:prstClr val="black"/>
                </a:solidFill>
                <a:latin typeface="Verdana"/>
                <a:cs typeface="Verdana"/>
              </a:rPr>
              <a:t>Dans </a:t>
            </a:r>
            <a:r>
              <a:rPr spc="5" dirty="0">
                <a:solidFill>
                  <a:prstClr val="black"/>
                </a:solidFill>
                <a:latin typeface="Verdana"/>
                <a:cs typeface="Verdana"/>
              </a:rPr>
              <a:t>la </a:t>
            </a:r>
            <a:r>
              <a:rPr dirty="0">
                <a:solidFill>
                  <a:prstClr val="black"/>
                </a:solidFill>
                <a:latin typeface="Verdana"/>
                <a:cs typeface="Verdana"/>
              </a:rPr>
              <a:t>liste de </a:t>
            </a:r>
            <a:r>
              <a:rPr spc="-5" dirty="0">
                <a:solidFill>
                  <a:prstClr val="black"/>
                </a:solidFill>
                <a:latin typeface="Verdana"/>
                <a:cs typeface="Verdana"/>
              </a:rPr>
              <a:t>références, </a:t>
            </a:r>
            <a:r>
              <a:rPr spc="5" dirty="0">
                <a:solidFill>
                  <a:prstClr val="black"/>
                </a:solidFill>
                <a:latin typeface="Verdana"/>
                <a:cs typeface="Verdana"/>
              </a:rPr>
              <a:t>en </a:t>
            </a:r>
            <a:r>
              <a:rPr spc="10" dirty="0">
                <a:solidFill>
                  <a:prstClr val="black"/>
                </a:solidFill>
                <a:latin typeface="Verdana"/>
                <a:cs typeface="Verdana"/>
              </a:rPr>
              <a:t> </a:t>
            </a:r>
            <a:r>
              <a:rPr spc="-5" dirty="0">
                <a:solidFill>
                  <a:prstClr val="black"/>
                </a:solidFill>
                <a:latin typeface="Verdana"/>
                <a:cs typeface="Verdana"/>
              </a:rPr>
              <a:t>plus des </a:t>
            </a:r>
            <a:r>
              <a:rPr dirty="0">
                <a:solidFill>
                  <a:prstClr val="black"/>
                </a:solidFill>
                <a:latin typeface="Verdana"/>
                <a:cs typeface="Verdana"/>
              </a:rPr>
              <a:t>éléments </a:t>
            </a:r>
            <a:r>
              <a:rPr spc="-5" dirty="0">
                <a:solidFill>
                  <a:prstClr val="black"/>
                </a:solidFill>
                <a:latin typeface="Verdana"/>
                <a:cs typeface="Verdana"/>
              </a:rPr>
              <a:t>habituels </a:t>
            </a:r>
            <a:r>
              <a:rPr dirty="0">
                <a:solidFill>
                  <a:prstClr val="black"/>
                </a:solidFill>
                <a:latin typeface="Verdana"/>
                <a:cs typeface="Verdana"/>
              </a:rPr>
              <a:t>d’un site </a:t>
            </a:r>
            <a:r>
              <a:rPr spc="-5" dirty="0">
                <a:solidFill>
                  <a:prstClr val="black"/>
                </a:solidFill>
                <a:latin typeface="Verdana"/>
                <a:cs typeface="Verdana"/>
              </a:rPr>
              <a:t>Internet, </a:t>
            </a:r>
            <a:r>
              <a:rPr spc="5" dirty="0">
                <a:solidFill>
                  <a:prstClr val="black"/>
                </a:solidFill>
                <a:latin typeface="Verdana"/>
                <a:cs typeface="Verdana"/>
              </a:rPr>
              <a:t>le </a:t>
            </a:r>
            <a:r>
              <a:rPr spc="-5" dirty="0">
                <a:solidFill>
                  <a:prstClr val="black"/>
                </a:solidFill>
                <a:latin typeface="Verdana"/>
                <a:cs typeface="Verdana"/>
              </a:rPr>
              <a:t>type </a:t>
            </a:r>
            <a:r>
              <a:rPr dirty="0">
                <a:solidFill>
                  <a:prstClr val="black"/>
                </a:solidFill>
                <a:latin typeface="Verdana"/>
                <a:cs typeface="Verdana"/>
              </a:rPr>
              <a:t>de support </a:t>
            </a:r>
            <a:r>
              <a:rPr spc="-5" dirty="0">
                <a:solidFill>
                  <a:prstClr val="black"/>
                </a:solidFill>
                <a:latin typeface="Verdana"/>
                <a:cs typeface="Verdana"/>
              </a:rPr>
              <a:t>est </a:t>
            </a:r>
            <a:r>
              <a:rPr dirty="0">
                <a:solidFill>
                  <a:prstClr val="black"/>
                </a:solidFill>
                <a:latin typeface="Verdana"/>
                <a:cs typeface="Verdana"/>
              </a:rPr>
              <a:t>indiqué </a:t>
            </a:r>
            <a:r>
              <a:rPr spc="-5" dirty="0">
                <a:solidFill>
                  <a:prstClr val="black"/>
                </a:solidFill>
                <a:latin typeface="Verdana"/>
                <a:cs typeface="Verdana"/>
              </a:rPr>
              <a:t>entre crochets carrés </a:t>
            </a:r>
            <a:r>
              <a:rPr spc="-620" dirty="0">
                <a:solidFill>
                  <a:prstClr val="black"/>
                </a:solidFill>
                <a:latin typeface="Verdana"/>
                <a:cs typeface="Verdana"/>
              </a:rPr>
              <a:t> </a:t>
            </a:r>
            <a:r>
              <a:rPr spc="-5" dirty="0">
                <a:solidFill>
                  <a:prstClr val="black"/>
                </a:solidFill>
                <a:latin typeface="Verdana"/>
                <a:cs typeface="Verdana"/>
              </a:rPr>
              <a:t>après</a:t>
            </a:r>
            <a:r>
              <a:rPr spc="10" dirty="0">
                <a:solidFill>
                  <a:prstClr val="black"/>
                </a:solidFill>
                <a:latin typeface="Verdana"/>
                <a:cs typeface="Verdana"/>
              </a:rPr>
              <a:t> </a:t>
            </a:r>
            <a:r>
              <a:rPr dirty="0">
                <a:solidFill>
                  <a:prstClr val="black"/>
                </a:solidFill>
                <a:latin typeface="Verdana"/>
                <a:cs typeface="Verdana"/>
              </a:rPr>
              <a:t>le</a:t>
            </a:r>
            <a:r>
              <a:rPr spc="-5" dirty="0">
                <a:solidFill>
                  <a:prstClr val="black"/>
                </a:solidFill>
                <a:latin typeface="Verdana"/>
                <a:cs typeface="Verdana"/>
              </a:rPr>
              <a:t> titre</a:t>
            </a:r>
            <a:r>
              <a:rPr dirty="0">
                <a:solidFill>
                  <a:prstClr val="black"/>
                </a:solidFill>
                <a:latin typeface="Verdana"/>
                <a:cs typeface="Verdana"/>
              </a:rPr>
              <a:t> </a:t>
            </a:r>
            <a:r>
              <a:rPr spc="-10" dirty="0">
                <a:solidFill>
                  <a:prstClr val="black"/>
                </a:solidFill>
                <a:latin typeface="Verdana"/>
                <a:cs typeface="Verdana"/>
              </a:rPr>
              <a:t>([Polycopié],</a:t>
            </a:r>
            <a:r>
              <a:rPr spc="-20" dirty="0">
                <a:solidFill>
                  <a:prstClr val="black"/>
                </a:solidFill>
                <a:latin typeface="Verdana"/>
                <a:cs typeface="Verdana"/>
              </a:rPr>
              <a:t> </a:t>
            </a:r>
            <a:r>
              <a:rPr spc="-5" dirty="0">
                <a:solidFill>
                  <a:prstClr val="black"/>
                </a:solidFill>
                <a:latin typeface="Verdana"/>
                <a:cs typeface="Verdana"/>
              </a:rPr>
              <a:t>[Présentation</a:t>
            </a:r>
            <a:r>
              <a:rPr spc="10" dirty="0">
                <a:solidFill>
                  <a:prstClr val="black"/>
                </a:solidFill>
                <a:latin typeface="Verdana"/>
                <a:cs typeface="Verdana"/>
              </a:rPr>
              <a:t> </a:t>
            </a:r>
            <a:r>
              <a:rPr spc="-10" dirty="0">
                <a:solidFill>
                  <a:prstClr val="black"/>
                </a:solidFill>
                <a:latin typeface="Verdana"/>
                <a:cs typeface="Verdana"/>
              </a:rPr>
              <a:t>PowerPoint],</a:t>
            </a:r>
            <a:r>
              <a:rPr spc="-5" dirty="0">
                <a:solidFill>
                  <a:prstClr val="black"/>
                </a:solidFill>
                <a:latin typeface="Verdana"/>
                <a:cs typeface="Verdana"/>
              </a:rPr>
              <a:t> etc.).</a:t>
            </a:r>
            <a:endParaRPr>
              <a:solidFill>
                <a:prstClr val="black"/>
              </a:solidFill>
              <a:latin typeface="Verdana"/>
              <a:cs typeface="Verdana"/>
            </a:endParaRPr>
          </a:p>
        </p:txBody>
      </p:sp>
    </p:spTree>
    <p:extLst>
      <p:ext uri="{BB962C8B-B14F-4D97-AF65-F5344CB8AC3E}">
        <p14:creationId xmlns:p14="http://schemas.microsoft.com/office/powerpoint/2010/main" val="27868191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26995" y="246633"/>
            <a:ext cx="7901940" cy="330835"/>
          </a:xfrm>
          <a:prstGeom prst="rect">
            <a:avLst/>
          </a:prstGeom>
        </p:spPr>
        <p:txBody>
          <a:bodyPr vert="horz" wrap="square" lIns="0" tIns="12700" rIns="0" bIns="0" rtlCol="0">
            <a:spAutoFit/>
          </a:bodyPr>
          <a:lstStyle/>
          <a:p>
            <a:pPr marL="12700">
              <a:lnSpc>
                <a:spcPct val="100000"/>
              </a:lnSpc>
              <a:spcBef>
                <a:spcPts val="100"/>
              </a:spcBef>
              <a:tabLst>
                <a:tab pos="2287270" algn="l"/>
              </a:tabLst>
            </a:pPr>
            <a:r>
              <a:rPr i="0" u="heavy" dirty="0">
                <a:uFill>
                  <a:solidFill>
                    <a:srgbClr val="FFFFFF"/>
                  </a:solidFill>
                </a:uFill>
                <a:latin typeface="Verdana"/>
                <a:cs typeface="Verdana"/>
              </a:rPr>
              <a:t>CHAPITRE</a:t>
            </a:r>
            <a:r>
              <a:rPr i="0" u="heavy" spc="-10" dirty="0">
                <a:uFill>
                  <a:solidFill>
                    <a:srgbClr val="FFFFFF"/>
                  </a:solidFill>
                </a:uFill>
                <a:latin typeface="Verdana"/>
                <a:cs typeface="Verdana"/>
              </a:rPr>
              <a:t> </a:t>
            </a:r>
            <a:r>
              <a:rPr i="0" u="heavy" dirty="0">
                <a:uFill>
                  <a:solidFill>
                    <a:srgbClr val="FFFFFF"/>
                  </a:solidFill>
                </a:uFill>
                <a:latin typeface="Verdana"/>
                <a:cs typeface="Verdana"/>
              </a:rPr>
              <a:t>05</a:t>
            </a:r>
            <a:r>
              <a:rPr i="0" u="heavy" spc="-25" dirty="0">
                <a:uFill>
                  <a:solidFill>
                    <a:srgbClr val="FFFFFF"/>
                  </a:solidFill>
                </a:uFill>
                <a:latin typeface="Verdana"/>
                <a:cs typeface="Verdana"/>
              </a:rPr>
              <a:t> </a:t>
            </a:r>
            <a:r>
              <a:rPr i="0" u="heavy" dirty="0">
                <a:uFill>
                  <a:solidFill>
                    <a:srgbClr val="FFFFFF"/>
                  </a:solidFill>
                </a:uFill>
                <a:latin typeface="Verdana"/>
                <a:cs typeface="Verdana"/>
              </a:rPr>
              <a:t>:	</a:t>
            </a:r>
            <a:r>
              <a:rPr dirty="0"/>
              <a:t>PRÉSENTATION</a:t>
            </a:r>
            <a:r>
              <a:rPr spc="-40" dirty="0"/>
              <a:t> </a:t>
            </a:r>
            <a:r>
              <a:rPr dirty="0"/>
              <a:t>DE</a:t>
            </a:r>
            <a:r>
              <a:rPr spc="-60" dirty="0"/>
              <a:t> </a:t>
            </a:r>
            <a:r>
              <a:rPr dirty="0"/>
              <a:t>LA</a:t>
            </a:r>
            <a:r>
              <a:rPr spc="-30" dirty="0"/>
              <a:t> </a:t>
            </a:r>
            <a:r>
              <a:rPr dirty="0"/>
              <a:t>BIBLIOGRAPHIE</a:t>
            </a:r>
          </a:p>
        </p:txBody>
      </p:sp>
      <p:grpSp>
        <p:nvGrpSpPr>
          <p:cNvPr id="3" name="object 3"/>
          <p:cNvGrpSpPr/>
          <p:nvPr/>
        </p:nvGrpSpPr>
        <p:grpSpPr>
          <a:xfrm>
            <a:off x="112919" y="1380489"/>
            <a:ext cx="11926570" cy="793115"/>
            <a:chOff x="112919" y="1380489"/>
            <a:chExt cx="11926570" cy="793115"/>
          </a:xfrm>
        </p:grpSpPr>
        <p:sp>
          <p:nvSpPr>
            <p:cNvPr id="4" name="object 4"/>
            <p:cNvSpPr/>
            <p:nvPr/>
          </p:nvSpPr>
          <p:spPr>
            <a:xfrm>
              <a:off x="119269" y="1386839"/>
              <a:ext cx="11913870" cy="767715"/>
            </a:xfrm>
            <a:custGeom>
              <a:avLst/>
              <a:gdLst/>
              <a:ahLst/>
              <a:cxnLst/>
              <a:rect l="l" t="t" r="r" b="b"/>
              <a:pathLst>
                <a:path w="11913870" h="767714">
                  <a:moveTo>
                    <a:pt x="11913743" y="0"/>
                  </a:moveTo>
                  <a:lnTo>
                    <a:pt x="0" y="0"/>
                  </a:lnTo>
                  <a:lnTo>
                    <a:pt x="0" y="767461"/>
                  </a:lnTo>
                  <a:lnTo>
                    <a:pt x="11913743" y="767461"/>
                  </a:lnTo>
                  <a:lnTo>
                    <a:pt x="11913743" y="0"/>
                  </a:lnTo>
                  <a:close/>
                </a:path>
              </a:pathLst>
            </a:custGeom>
            <a:solidFill>
              <a:srgbClr val="DAE2F3"/>
            </a:solidFill>
          </p:spPr>
          <p:txBody>
            <a:bodyPr wrap="square" lIns="0" tIns="0" rIns="0" bIns="0" rtlCol="0"/>
            <a:lstStyle/>
            <a:p>
              <a:endParaRPr>
                <a:solidFill>
                  <a:prstClr val="black"/>
                </a:solidFill>
              </a:endParaRPr>
            </a:p>
          </p:txBody>
        </p:sp>
        <p:sp>
          <p:nvSpPr>
            <p:cNvPr id="5" name="object 5"/>
            <p:cNvSpPr/>
            <p:nvPr/>
          </p:nvSpPr>
          <p:spPr>
            <a:xfrm>
              <a:off x="119269" y="1380489"/>
              <a:ext cx="11913870" cy="793115"/>
            </a:xfrm>
            <a:custGeom>
              <a:avLst/>
              <a:gdLst/>
              <a:ahLst/>
              <a:cxnLst/>
              <a:rect l="l" t="t" r="r" b="b"/>
              <a:pathLst>
                <a:path w="11913870" h="793114">
                  <a:moveTo>
                    <a:pt x="0" y="0"/>
                  </a:moveTo>
                  <a:lnTo>
                    <a:pt x="0" y="792861"/>
                  </a:lnTo>
                </a:path>
                <a:path w="11913870" h="793114">
                  <a:moveTo>
                    <a:pt x="11913726" y="0"/>
                  </a:moveTo>
                  <a:lnTo>
                    <a:pt x="11913726" y="792861"/>
                  </a:lnTo>
                </a:path>
              </a:pathLst>
            </a:custGeom>
            <a:ln w="12700">
              <a:solidFill>
                <a:srgbClr val="FFFFFF"/>
              </a:solidFill>
            </a:ln>
          </p:spPr>
          <p:txBody>
            <a:bodyPr wrap="square" lIns="0" tIns="0" rIns="0" bIns="0" rtlCol="0"/>
            <a:lstStyle/>
            <a:p>
              <a:endParaRPr>
                <a:solidFill>
                  <a:prstClr val="black"/>
                </a:solidFill>
              </a:endParaRPr>
            </a:p>
          </p:txBody>
        </p:sp>
        <p:sp>
          <p:nvSpPr>
            <p:cNvPr id="6" name="object 6"/>
            <p:cNvSpPr/>
            <p:nvPr/>
          </p:nvSpPr>
          <p:spPr>
            <a:xfrm>
              <a:off x="112919" y="1380489"/>
              <a:ext cx="11926570" cy="12700"/>
            </a:xfrm>
            <a:custGeom>
              <a:avLst/>
              <a:gdLst/>
              <a:ahLst/>
              <a:cxnLst/>
              <a:rect l="l" t="t" r="r" b="b"/>
              <a:pathLst>
                <a:path w="11926570" h="12700">
                  <a:moveTo>
                    <a:pt x="0" y="12700"/>
                  </a:moveTo>
                  <a:lnTo>
                    <a:pt x="11926426" y="12700"/>
                  </a:lnTo>
                  <a:lnTo>
                    <a:pt x="11926426" y="0"/>
                  </a:lnTo>
                  <a:lnTo>
                    <a:pt x="0" y="0"/>
                  </a:lnTo>
                  <a:lnTo>
                    <a:pt x="0" y="12700"/>
                  </a:lnTo>
                  <a:close/>
                </a:path>
              </a:pathLst>
            </a:custGeom>
            <a:solidFill>
              <a:srgbClr val="FFFFFF"/>
            </a:solidFill>
          </p:spPr>
          <p:txBody>
            <a:bodyPr wrap="square" lIns="0" tIns="0" rIns="0" bIns="0" rtlCol="0"/>
            <a:lstStyle/>
            <a:p>
              <a:endParaRPr>
                <a:solidFill>
                  <a:prstClr val="black"/>
                </a:solidFill>
              </a:endParaRPr>
            </a:p>
          </p:txBody>
        </p:sp>
        <p:sp>
          <p:nvSpPr>
            <p:cNvPr id="7" name="object 7"/>
            <p:cNvSpPr/>
            <p:nvPr/>
          </p:nvSpPr>
          <p:spPr>
            <a:xfrm>
              <a:off x="112919" y="2154300"/>
              <a:ext cx="11926570" cy="0"/>
            </a:xfrm>
            <a:custGeom>
              <a:avLst/>
              <a:gdLst/>
              <a:ahLst/>
              <a:cxnLst/>
              <a:rect l="l" t="t" r="r" b="b"/>
              <a:pathLst>
                <a:path w="11926570">
                  <a:moveTo>
                    <a:pt x="0" y="0"/>
                  </a:moveTo>
                  <a:lnTo>
                    <a:pt x="11926426" y="0"/>
                  </a:lnTo>
                </a:path>
              </a:pathLst>
            </a:custGeom>
            <a:ln w="38100">
              <a:solidFill>
                <a:srgbClr val="FFFFFF"/>
              </a:solidFill>
            </a:ln>
          </p:spPr>
          <p:txBody>
            <a:bodyPr wrap="square" lIns="0" tIns="0" rIns="0" bIns="0" rtlCol="0"/>
            <a:lstStyle/>
            <a:p>
              <a:endParaRPr>
                <a:solidFill>
                  <a:prstClr val="black"/>
                </a:solidFill>
              </a:endParaRPr>
            </a:p>
          </p:txBody>
        </p:sp>
      </p:grpSp>
      <p:grpSp>
        <p:nvGrpSpPr>
          <p:cNvPr id="8" name="object 8"/>
          <p:cNvGrpSpPr/>
          <p:nvPr/>
        </p:nvGrpSpPr>
        <p:grpSpPr>
          <a:xfrm>
            <a:off x="63226" y="3218560"/>
            <a:ext cx="11926570" cy="726440"/>
            <a:chOff x="63226" y="3218560"/>
            <a:chExt cx="11926570" cy="726440"/>
          </a:xfrm>
        </p:grpSpPr>
        <p:sp>
          <p:nvSpPr>
            <p:cNvPr id="9" name="object 9"/>
            <p:cNvSpPr/>
            <p:nvPr/>
          </p:nvSpPr>
          <p:spPr>
            <a:xfrm>
              <a:off x="69576" y="3224872"/>
              <a:ext cx="11913870" cy="701040"/>
            </a:xfrm>
            <a:custGeom>
              <a:avLst/>
              <a:gdLst/>
              <a:ahLst/>
              <a:cxnLst/>
              <a:rect l="l" t="t" r="r" b="b"/>
              <a:pathLst>
                <a:path w="11913870" h="701039">
                  <a:moveTo>
                    <a:pt x="11913743" y="0"/>
                  </a:moveTo>
                  <a:lnTo>
                    <a:pt x="0" y="0"/>
                  </a:lnTo>
                  <a:lnTo>
                    <a:pt x="0" y="700697"/>
                  </a:lnTo>
                  <a:lnTo>
                    <a:pt x="11913743" y="700697"/>
                  </a:lnTo>
                  <a:lnTo>
                    <a:pt x="11913743" y="0"/>
                  </a:lnTo>
                  <a:close/>
                </a:path>
              </a:pathLst>
            </a:custGeom>
            <a:solidFill>
              <a:srgbClr val="DAE2F3"/>
            </a:solidFill>
          </p:spPr>
          <p:txBody>
            <a:bodyPr wrap="square" lIns="0" tIns="0" rIns="0" bIns="0" rtlCol="0"/>
            <a:lstStyle/>
            <a:p>
              <a:endParaRPr>
                <a:solidFill>
                  <a:prstClr val="black"/>
                </a:solidFill>
              </a:endParaRPr>
            </a:p>
          </p:txBody>
        </p:sp>
        <p:sp>
          <p:nvSpPr>
            <p:cNvPr id="10" name="object 10"/>
            <p:cNvSpPr/>
            <p:nvPr/>
          </p:nvSpPr>
          <p:spPr>
            <a:xfrm>
              <a:off x="69576" y="3218560"/>
              <a:ext cx="11913870" cy="726440"/>
            </a:xfrm>
            <a:custGeom>
              <a:avLst/>
              <a:gdLst/>
              <a:ahLst/>
              <a:cxnLst/>
              <a:rect l="l" t="t" r="r" b="b"/>
              <a:pathLst>
                <a:path w="11913870" h="726439">
                  <a:moveTo>
                    <a:pt x="0" y="0"/>
                  </a:moveTo>
                  <a:lnTo>
                    <a:pt x="0" y="726058"/>
                  </a:lnTo>
                </a:path>
                <a:path w="11913870" h="726439">
                  <a:moveTo>
                    <a:pt x="11913762" y="0"/>
                  </a:moveTo>
                  <a:lnTo>
                    <a:pt x="11913762" y="726058"/>
                  </a:lnTo>
                </a:path>
              </a:pathLst>
            </a:custGeom>
            <a:ln w="12700">
              <a:solidFill>
                <a:srgbClr val="FFFFFF"/>
              </a:solidFill>
            </a:ln>
          </p:spPr>
          <p:txBody>
            <a:bodyPr wrap="square" lIns="0" tIns="0" rIns="0" bIns="0" rtlCol="0"/>
            <a:lstStyle/>
            <a:p>
              <a:endParaRPr>
                <a:solidFill>
                  <a:prstClr val="black"/>
                </a:solidFill>
              </a:endParaRPr>
            </a:p>
          </p:txBody>
        </p:sp>
        <p:sp>
          <p:nvSpPr>
            <p:cNvPr id="11" name="object 11"/>
            <p:cNvSpPr/>
            <p:nvPr/>
          </p:nvSpPr>
          <p:spPr>
            <a:xfrm>
              <a:off x="63226" y="3218560"/>
              <a:ext cx="11926570" cy="12700"/>
            </a:xfrm>
            <a:custGeom>
              <a:avLst/>
              <a:gdLst/>
              <a:ahLst/>
              <a:cxnLst/>
              <a:rect l="l" t="t" r="r" b="b"/>
              <a:pathLst>
                <a:path w="11926570" h="12700">
                  <a:moveTo>
                    <a:pt x="0" y="12700"/>
                  </a:moveTo>
                  <a:lnTo>
                    <a:pt x="11926462" y="12700"/>
                  </a:lnTo>
                  <a:lnTo>
                    <a:pt x="11926462" y="0"/>
                  </a:lnTo>
                  <a:lnTo>
                    <a:pt x="0" y="0"/>
                  </a:lnTo>
                  <a:lnTo>
                    <a:pt x="0" y="12700"/>
                  </a:lnTo>
                  <a:close/>
                </a:path>
              </a:pathLst>
            </a:custGeom>
            <a:solidFill>
              <a:srgbClr val="FFFFFF"/>
            </a:solidFill>
          </p:spPr>
          <p:txBody>
            <a:bodyPr wrap="square" lIns="0" tIns="0" rIns="0" bIns="0" rtlCol="0"/>
            <a:lstStyle/>
            <a:p>
              <a:endParaRPr>
                <a:solidFill>
                  <a:prstClr val="black"/>
                </a:solidFill>
              </a:endParaRPr>
            </a:p>
          </p:txBody>
        </p:sp>
        <p:sp>
          <p:nvSpPr>
            <p:cNvPr id="12" name="object 12"/>
            <p:cNvSpPr/>
            <p:nvPr/>
          </p:nvSpPr>
          <p:spPr>
            <a:xfrm>
              <a:off x="63226" y="3925569"/>
              <a:ext cx="11926570" cy="0"/>
            </a:xfrm>
            <a:custGeom>
              <a:avLst/>
              <a:gdLst/>
              <a:ahLst/>
              <a:cxnLst/>
              <a:rect l="l" t="t" r="r" b="b"/>
              <a:pathLst>
                <a:path w="11926570">
                  <a:moveTo>
                    <a:pt x="0" y="0"/>
                  </a:moveTo>
                  <a:lnTo>
                    <a:pt x="11926462" y="0"/>
                  </a:lnTo>
                </a:path>
              </a:pathLst>
            </a:custGeom>
            <a:ln w="38100">
              <a:solidFill>
                <a:srgbClr val="FFFFFF"/>
              </a:solidFill>
            </a:ln>
          </p:spPr>
          <p:txBody>
            <a:bodyPr wrap="square" lIns="0" tIns="0" rIns="0" bIns="0" rtlCol="0"/>
            <a:lstStyle/>
            <a:p>
              <a:endParaRPr>
                <a:solidFill>
                  <a:prstClr val="black"/>
                </a:solidFill>
              </a:endParaRPr>
            </a:p>
          </p:txBody>
        </p:sp>
      </p:grpSp>
      <p:grpSp>
        <p:nvGrpSpPr>
          <p:cNvPr id="13" name="object 13"/>
          <p:cNvGrpSpPr/>
          <p:nvPr/>
        </p:nvGrpSpPr>
        <p:grpSpPr>
          <a:xfrm>
            <a:off x="102980" y="5169408"/>
            <a:ext cx="11926570" cy="726440"/>
            <a:chOff x="102980" y="5169408"/>
            <a:chExt cx="11926570" cy="726440"/>
          </a:xfrm>
        </p:grpSpPr>
        <p:sp>
          <p:nvSpPr>
            <p:cNvPr id="14" name="object 14"/>
            <p:cNvSpPr/>
            <p:nvPr/>
          </p:nvSpPr>
          <p:spPr>
            <a:xfrm>
              <a:off x="109330" y="5175694"/>
              <a:ext cx="11913870" cy="701040"/>
            </a:xfrm>
            <a:custGeom>
              <a:avLst/>
              <a:gdLst/>
              <a:ahLst/>
              <a:cxnLst/>
              <a:rect l="l" t="t" r="r" b="b"/>
              <a:pathLst>
                <a:path w="11913870" h="701039">
                  <a:moveTo>
                    <a:pt x="11913743" y="0"/>
                  </a:moveTo>
                  <a:lnTo>
                    <a:pt x="0" y="0"/>
                  </a:lnTo>
                  <a:lnTo>
                    <a:pt x="0" y="700697"/>
                  </a:lnTo>
                  <a:lnTo>
                    <a:pt x="11913743" y="700697"/>
                  </a:lnTo>
                  <a:lnTo>
                    <a:pt x="11913743" y="0"/>
                  </a:lnTo>
                  <a:close/>
                </a:path>
              </a:pathLst>
            </a:custGeom>
            <a:solidFill>
              <a:srgbClr val="DAE2F3"/>
            </a:solidFill>
          </p:spPr>
          <p:txBody>
            <a:bodyPr wrap="square" lIns="0" tIns="0" rIns="0" bIns="0" rtlCol="0"/>
            <a:lstStyle/>
            <a:p>
              <a:endParaRPr>
                <a:solidFill>
                  <a:prstClr val="black"/>
                </a:solidFill>
              </a:endParaRPr>
            </a:p>
          </p:txBody>
        </p:sp>
        <p:sp>
          <p:nvSpPr>
            <p:cNvPr id="15" name="object 15"/>
            <p:cNvSpPr/>
            <p:nvPr/>
          </p:nvSpPr>
          <p:spPr>
            <a:xfrm>
              <a:off x="109330" y="5169408"/>
              <a:ext cx="11913870" cy="726440"/>
            </a:xfrm>
            <a:custGeom>
              <a:avLst/>
              <a:gdLst/>
              <a:ahLst/>
              <a:cxnLst/>
              <a:rect l="l" t="t" r="r" b="b"/>
              <a:pathLst>
                <a:path w="11913870" h="726439">
                  <a:moveTo>
                    <a:pt x="0" y="0"/>
                  </a:moveTo>
                  <a:lnTo>
                    <a:pt x="0" y="726033"/>
                  </a:lnTo>
                </a:path>
                <a:path w="11913870" h="726439">
                  <a:moveTo>
                    <a:pt x="11913759" y="0"/>
                  </a:moveTo>
                  <a:lnTo>
                    <a:pt x="11913759" y="726033"/>
                  </a:lnTo>
                </a:path>
              </a:pathLst>
            </a:custGeom>
            <a:ln w="12700">
              <a:solidFill>
                <a:srgbClr val="FFFFFF"/>
              </a:solidFill>
            </a:ln>
          </p:spPr>
          <p:txBody>
            <a:bodyPr wrap="square" lIns="0" tIns="0" rIns="0" bIns="0" rtlCol="0"/>
            <a:lstStyle/>
            <a:p>
              <a:endParaRPr>
                <a:solidFill>
                  <a:prstClr val="black"/>
                </a:solidFill>
              </a:endParaRPr>
            </a:p>
          </p:txBody>
        </p:sp>
        <p:sp>
          <p:nvSpPr>
            <p:cNvPr id="16" name="object 16"/>
            <p:cNvSpPr/>
            <p:nvPr/>
          </p:nvSpPr>
          <p:spPr>
            <a:xfrm>
              <a:off x="102980" y="5169408"/>
              <a:ext cx="11926570" cy="12700"/>
            </a:xfrm>
            <a:custGeom>
              <a:avLst/>
              <a:gdLst/>
              <a:ahLst/>
              <a:cxnLst/>
              <a:rect l="l" t="t" r="r" b="b"/>
              <a:pathLst>
                <a:path w="11926570" h="12700">
                  <a:moveTo>
                    <a:pt x="0" y="12700"/>
                  </a:moveTo>
                  <a:lnTo>
                    <a:pt x="11926459" y="12700"/>
                  </a:lnTo>
                  <a:lnTo>
                    <a:pt x="11926459" y="0"/>
                  </a:lnTo>
                  <a:lnTo>
                    <a:pt x="0" y="0"/>
                  </a:lnTo>
                  <a:lnTo>
                    <a:pt x="0" y="12700"/>
                  </a:lnTo>
                  <a:close/>
                </a:path>
              </a:pathLst>
            </a:custGeom>
            <a:solidFill>
              <a:srgbClr val="FFFFFF"/>
            </a:solidFill>
          </p:spPr>
          <p:txBody>
            <a:bodyPr wrap="square" lIns="0" tIns="0" rIns="0" bIns="0" rtlCol="0"/>
            <a:lstStyle/>
            <a:p>
              <a:endParaRPr>
                <a:solidFill>
                  <a:prstClr val="black"/>
                </a:solidFill>
              </a:endParaRPr>
            </a:p>
          </p:txBody>
        </p:sp>
        <p:sp>
          <p:nvSpPr>
            <p:cNvPr id="17" name="object 17"/>
            <p:cNvSpPr/>
            <p:nvPr/>
          </p:nvSpPr>
          <p:spPr>
            <a:xfrm>
              <a:off x="102980" y="5876391"/>
              <a:ext cx="11926570" cy="0"/>
            </a:xfrm>
            <a:custGeom>
              <a:avLst/>
              <a:gdLst/>
              <a:ahLst/>
              <a:cxnLst/>
              <a:rect l="l" t="t" r="r" b="b"/>
              <a:pathLst>
                <a:path w="11926570">
                  <a:moveTo>
                    <a:pt x="0" y="0"/>
                  </a:moveTo>
                  <a:lnTo>
                    <a:pt x="11926459" y="0"/>
                  </a:lnTo>
                </a:path>
              </a:pathLst>
            </a:custGeom>
            <a:ln w="38100">
              <a:solidFill>
                <a:srgbClr val="FFFFFF"/>
              </a:solidFill>
            </a:ln>
          </p:spPr>
          <p:txBody>
            <a:bodyPr wrap="square" lIns="0" tIns="0" rIns="0" bIns="0" rtlCol="0"/>
            <a:lstStyle/>
            <a:p>
              <a:endParaRPr>
                <a:solidFill>
                  <a:prstClr val="black"/>
                </a:solidFill>
              </a:endParaRPr>
            </a:p>
          </p:txBody>
        </p:sp>
      </p:grpSp>
      <p:sp>
        <p:nvSpPr>
          <p:cNvPr id="18" name="object 18"/>
          <p:cNvSpPr txBox="1"/>
          <p:nvPr/>
        </p:nvSpPr>
        <p:spPr>
          <a:xfrm>
            <a:off x="75926" y="592074"/>
            <a:ext cx="11951335" cy="6129020"/>
          </a:xfrm>
          <a:prstGeom prst="rect">
            <a:avLst/>
          </a:prstGeom>
        </p:spPr>
        <p:txBody>
          <a:bodyPr vert="horz" wrap="square" lIns="0" tIns="94615" rIns="0" bIns="0" rtlCol="0">
            <a:spAutoFit/>
          </a:bodyPr>
          <a:lstStyle/>
          <a:p>
            <a:pPr marL="591820">
              <a:spcBef>
                <a:spcPts val="745"/>
              </a:spcBef>
            </a:pPr>
            <a:r>
              <a:rPr b="1" dirty="0">
                <a:solidFill>
                  <a:srgbClr val="0000FF"/>
                </a:solidFill>
                <a:latin typeface="Verdana"/>
                <a:cs typeface="Verdana"/>
              </a:rPr>
              <a:t>5.2.</a:t>
            </a:r>
            <a:r>
              <a:rPr b="1" spc="-35" dirty="0">
                <a:solidFill>
                  <a:srgbClr val="0000FF"/>
                </a:solidFill>
                <a:latin typeface="Verdana"/>
                <a:cs typeface="Verdana"/>
              </a:rPr>
              <a:t> </a:t>
            </a:r>
            <a:r>
              <a:rPr b="1" spc="-5" dirty="0">
                <a:solidFill>
                  <a:srgbClr val="0000FF"/>
                </a:solidFill>
                <a:latin typeface="Verdana"/>
                <a:cs typeface="Verdana"/>
              </a:rPr>
              <a:t>Présentation</a:t>
            </a:r>
            <a:r>
              <a:rPr b="1" spc="5" dirty="0">
                <a:solidFill>
                  <a:srgbClr val="0000FF"/>
                </a:solidFill>
                <a:latin typeface="Verdana"/>
                <a:cs typeface="Verdana"/>
              </a:rPr>
              <a:t> </a:t>
            </a:r>
            <a:r>
              <a:rPr b="1" dirty="0">
                <a:solidFill>
                  <a:srgbClr val="0000FF"/>
                </a:solidFill>
                <a:latin typeface="Verdana"/>
                <a:cs typeface="Verdana"/>
              </a:rPr>
              <a:t>des</a:t>
            </a:r>
            <a:r>
              <a:rPr b="1" spc="-15" dirty="0">
                <a:solidFill>
                  <a:srgbClr val="0000FF"/>
                </a:solidFill>
                <a:latin typeface="Verdana"/>
                <a:cs typeface="Verdana"/>
              </a:rPr>
              <a:t> </a:t>
            </a:r>
            <a:r>
              <a:rPr b="1" spc="-5" dirty="0">
                <a:solidFill>
                  <a:srgbClr val="0000FF"/>
                </a:solidFill>
                <a:latin typeface="Verdana"/>
                <a:cs typeface="Verdana"/>
              </a:rPr>
              <a:t>documents</a:t>
            </a:r>
            <a:endParaRPr>
              <a:solidFill>
                <a:prstClr val="black"/>
              </a:solidFill>
              <a:latin typeface="Verdana"/>
              <a:cs typeface="Verdana"/>
            </a:endParaRPr>
          </a:p>
          <a:p>
            <a:pPr marL="421005" indent="-287020">
              <a:spcBef>
                <a:spcPts val="650"/>
              </a:spcBef>
              <a:buFont typeface="Arial MT"/>
              <a:buChar char="•"/>
              <a:tabLst>
                <a:tab pos="421005" algn="l"/>
                <a:tab pos="421640" algn="l"/>
              </a:tabLst>
            </a:pPr>
            <a:r>
              <a:rPr b="1" spc="-5" dirty="0">
                <a:solidFill>
                  <a:prstClr val="black"/>
                </a:solidFill>
                <a:latin typeface="Verdana"/>
                <a:cs typeface="Verdana"/>
              </a:rPr>
              <a:t>Rapport</a:t>
            </a:r>
            <a:endParaRPr>
              <a:solidFill>
                <a:prstClr val="black"/>
              </a:solidFill>
              <a:latin typeface="Verdana"/>
              <a:cs typeface="Verdana"/>
            </a:endParaRPr>
          </a:p>
          <a:p>
            <a:pPr marL="111760">
              <a:spcBef>
                <a:spcPts val="1180"/>
              </a:spcBef>
            </a:pPr>
            <a:r>
              <a:rPr b="1" spc="-5" dirty="0">
                <a:solidFill>
                  <a:srgbClr val="0000FF"/>
                </a:solidFill>
                <a:latin typeface="Verdana"/>
                <a:cs typeface="Verdana"/>
              </a:rPr>
              <a:t>AUTEUR.</a:t>
            </a:r>
            <a:r>
              <a:rPr b="1" spc="90" dirty="0">
                <a:solidFill>
                  <a:srgbClr val="0000FF"/>
                </a:solidFill>
                <a:latin typeface="Verdana"/>
                <a:cs typeface="Verdana"/>
              </a:rPr>
              <a:t> </a:t>
            </a:r>
            <a:r>
              <a:rPr b="1" dirty="0">
                <a:solidFill>
                  <a:srgbClr val="0000FF"/>
                </a:solidFill>
                <a:latin typeface="Verdana"/>
                <a:cs typeface="Verdana"/>
              </a:rPr>
              <a:t>Titre</a:t>
            </a:r>
            <a:r>
              <a:rPr b="1" spc="100" dirty="0">
                <a:solidFill>
                  <a:srgbClr val="0000FF"/>
                </a:solidFill>
                <a:latin typeface="Verdana"/>
                <a:cs typeface="Verdana"/>
              </a:rPr>
              <a:t> </a:t>
            </a:r>
            <a:r>
              <a:rPr b="1" dirty="0">
                <a:solidFill>
                  <a:srgbClr val="0000FF"/>
                </a:solidFill>
                <a:latin typeface="Verdana"/>
                <a:cs typeface="Verdana"/>
              </a:rPr>
              <a:t>du</a:t>
            </a:r>
            <a:r>
              <a:rPr b="1" spc="95" dirty="0">
                <a:solidFill>
                  <a:srgbClr val="0000FF"/>
                </a:solidFill>
                <a:latin typeface="Verdana"/>
                <a:cs typeface="Verdana"/>
              </a:rPr>
              <a:t> </a:t>
            </a:r>
            <a:r>
              <a:rPr b="1" spc="-5" dirty="0">
                <a:solidFill>
                  <a:srgbClr val="0000FF"/>
                </a:solidFill>
                <a:latin typeface="Verdana"/>
                <a:cs typeface="Verdana"/>
              </a:rPr>
              <a:t>rapport.</a:t>
            </a:r>
            <a:r>
              <a:rPr b="1" spc="90" dirty="0">
                <a:solidFill>
                  <a:srgbClr val="0000FF"/>
                </a:solidFill>
                <a:latin typeface="Verdana"/>
                <a:cs typeface="Verdana"/>
              </a:rPr>
              <a:t> </a:t>
            </a:r>
            <a:r>
              <a:rPr b="1" spc="-5" dirty="0">
                <a:solidFill>
                  <a:srgbClr val="0000FF"/>
                </a:solidFill>
                <a:latin typeface="Verdana"/>
                <a:cs typeface="Verdana"/>
              </a:rPr>
              <a:t>Tomaison.</a:t>
            </a:r>
            <a:r>
              <a:rPr b="1" spc="90" dirty="0">
                <a:solidFill>
                  <a:srgbClr val="0000FF"/>
                </a:solidFill>
                <a:latin typeface="Verdana"/>
                <a:cs typeface="Verdana"/>
              </a:rPr>
              <a:t> </a:t>
            </a:r>
            <a:r>
              <a:rPr b="1" dirty="0">
                <a:solidFill>
                  <a:srgbClr val="0000FF"/>
                </a:solidFill>
                <a:latin typeface="Verdana"/>
                <a:cs typeface="Verdana"/>
              </a:rPr>
              <a:t>Numéro</a:t>
            </a:r>
            <a:r>
              <a:rPr b="1" spc="100" dirty="0">
                <a:solidFill>
                  <a:srgbClr val="0000FF"/>
                </a:solidFill>
                <a:latin typeface="Verdana"/>
                <a:cs typeface="Verdana"/>
              </a:rPr>
              <a:t> </a:t>
            </a:r>
            <a:r>
              <a:rPr b="1" dirty="0">
                <a:solidFill>
                  <a:srgbClr val="0000FF"/>
                </a:solidFill>
                <a:latin typeface="Verdana"/>
                <a:cs typeface="Verdana"/>
              </a:rPr>
              <a:t>du</a:t>
            </a:r>
            <a:r>
              <a:rPr b="1" spc="90" dirty="0">
                <a:solidFill>
                  <a:srgbClr val="0000FF"/>
                </a:solidFill>
                <a:latin typeface="Verdana"/>
                <a:cs typeface="Verdana"/>
              </a:rPr>
              <a:t> </a:t>
            </a:r>
            <a:r>
              <a:rPr b="1" dirty="0">
                <a:solidFill>
                  <a:srgbClr val="0000FF"/>
                </a:solidFill>
                <a:latin typeface="Verdana"/>
                <a:cs typeface="Verdana"/>
              </a:rPr>
              <a:t>rapport.</a:t>
            </a:r>
            <a:r>
              <a:rPr b="1" spc="100" dirty="0">
                <a:solidFill>
                  <a:srgbClr val="0000FF"/>
                </a:solidFill>
                <a:latin typeface="Verdana"/>
                <a:cs typeface="Verdana"/>
              </a:rPr>
              <a:t> </a:t>
            </a:r>
            <a:r>
              <a:rPr b="1" spc="-5" dirty="0">
                <a:solidFill>
                  <a:srgbClr val="0000FF"/>
                </a:solidFill>
                <a:latin typeface="Verdana"/>
                <a:cs typeface="Verdana"/>
              </a:rPr>
              <a:t>Lieu</a:t>
            </a:r>
            <a:r>
              <a:rPr b="1" spc="100" dirty="0">
                <a:solidFill>
                  <a:srgbClr val="0000FF"/>
                </a:solidFill>
                <a:latin typeface="Verdana"/>
                <a:cs typeface="Verdana"/>
              </a:rPr>
              <a:t> </a:t>
            </a:r>
            <a:r>
              <a:rPr b="1" spc="-5" dirty="0">
                <a:solidFill>
                  <a:srgbClr val="0000FF"/>
                </a:solidFill>
                <a:latin typeface="Verdana"/>
                <a:cs typeface="Verdana"/>
              </a:rPr>
              <a:t>d'édition</a:t>
            </a:r>
            <a:r>
              <a:rPr b="1" spc="100" dirty="0">
                <a:solidFill>
                  <a:srgbClr val="0000FF"/>
                </a:solidFill>
                <a:latin typeface="Verdana"/>
                <a:cs typeface="Verdana"/>
              </a:rPr>
              <a:t> </a:t>
            </a:r>
            <a:r>
              <a:rPr b="1" dirty="0">
                <a:solidFill>
                  <a:srgbClr val="0000FF"/>
                </a:solidFill>
                <a:latin typeface="Verdana"/>
                <a:cs typeface="Verdana"/>
              </a:rPr>
              <a:t>:</a:t>
            </a:r>
            <a:r>
              <a:rPr b="1" spc="85" dirty="0">
                <a:solidFill>
                  <a:srgbClr val="0000FF"/>
                </a:solidFill>
                <a:latin typeface="Verdana"/>
                <a:cs typeface="Verdana"/>
              </a:rPr>
              <a:t> </a:t>
            </a:r>
            <a:r>
              <a:rPr b="1" spc="-5" dirty="0">
                <a:solidFill>
                  <a:srgbClr val="0000FF"/>
                </a:solidFill>
                <a:latin typeface="Verdana"/>
                <a:cs typeface="Verdana"/>
              </a:rPr>
              <a:t>nom</a:t>
            </a:r>
            <a:r>
              <a:rPr b="1" spc="105" dirty="0">
                <a:solidFill>
                  <a:srgbClr val="0000FF"/>
                </a:solidFill>
                <a:latin typeface="Verdana"/>
                <a:cs typeface="Verdana"/>
              </a:rPr>
              <a:t> </a:t>
            </a:r>
            <a:r>
              <a:rPr b="1" dirty="0">
                <a:solidFill>
                  <a:srgbClr val="0000FF"/>
                </a:solidFill>
                <a:latin typeface="Verdana"/>
                <a:cs typeface="Verdana"/>
              </a:rPr>
              <a:t>de</a:t>
            </a:r>
            <a:r>
              <a:rPr b="1" spc="95" dirty="0">
                <a:solidFill>
                  <a:srgbClr val="0000FF"/>
                </a:solidFill>
                <a:latin typeface="Verdana"/>
                <a:cs typeface="Verdana"/>
              </a:rPr>
              <a:t> </a:t>
            </a:r>
            <a:r>
              <a:rPr b="1" dirty="0">
                <a:solidFill>
                  <a:srgbClr val="0000FF"/>
                </a:solidFill>
                <a:latin typeface="Verdana"/>
                <a:cs typeface="Verdana"/>
              </a:rPr>
              <a:t>l’éditeur,</a:t>
            </a:r>
            <a:endParaRPr>
              <a:solidFill>
                <a:prstClr val="black"/>
              </a:solidFill>
              <a:latin typeface="Verdana"/>
              <a:cs typeface="Verdana"/>
            </a:endParaRPr>
          </a:p>
          <a:p>
            <a:pPr marL="111760">
              <a:spcBef>
                <a:spcPts val="1080"/>
              </a:spcBef>
            </a:pPr>
            <a:r>
              <a:rPr b="1" spc="-5" dirty="0">
                <a:solidFill>
                  <a:srgbClr val="0000FF"/>
                </a:solidFill>
                <a:latin typeface="Verdana"/>
                <a:cs typeface="Verdana"/>
              </a:rPr>
              <a:t>date </a:t>
            </a:r>
            <a:r>
              <a:rPr b="1" dirty="0">
                <a:solidFill>
                  <a:srgbClr val="0000FF"/>
                </a:solidFill>
                <a:latin typeface="Verdana"/>
                <a:cs typeface="Verdana"/>
              </a:rPr>
              <a:t>de</a:t>
            </a:r>
            <a:r>
              <a:rPr b="1" spc="-15" dirty="0">
                <a:solidFill>
                  <a:srgbClr val="0000FF"/>
                </a:solidFill>
                <a:latin typeface="Verdana"/>
                <a:cs typeface="Verdana"/>
              </a:rPr>
              <a:t> </a:t>
            </a:r>
            <a:r>
              <a:rPr b="1" spc="-5" dirty="0">
                <a:solidFill>
                  <a:srgbClr val="0000FF"/>
                </a:solidFill>
                <a:latin typeface="Verdana"/>
                <a:cs typeface="Verdana"/>
              </a:rPr>
              <a:t>publication,</a:t>
            </a:r>
            <a:r>
              <a:rPr b="1" spc="10" dirty="0">
                <a:solidFill>
                  <a:srgbClr val="0000FF"/>
                </a:solidFill>
                <a:latin typeface="Verdana"/>
                <a:cs typeface="Verdana"/>
              </a:rPr>
              <a:t> </a:t>
            </a:r>
            <a:r>
              <a:rPr b="1" spc="-5" dirty="0">
                <a:solidFill>
                  <a:srgbClr val="0000FF"/>
                </a:solidFill>
                <a:latin typeface="Verdana"/>
                <a:cs typeface="Verdana"/>
              </a:rPr>
              <a:t>pagination..</a:t>
            </a:r>
            <a:endParaRPr>
              <a:solidFill>
                <a:prstClr val="black"/>
              </a:solidFill>
              <a:latin typeface="Verdana"/>
              <a:cs typeface="Verdana"/>
            </a:endParaRPr>
          </a:p>
          <a:p>
            <a:pPr marL="94615" marR="895350">
              <a:spcBef>
                <a:spcPts val="560"/>
              </a:spcBef>
            </a:pPr>
            <a:r>
              <a:rPr i="1" spc="-5" dirty="0">
                <a:solidFill>
                  <a:prstClr val="black"/>
                </a:solidFill>
                <a:latin typeface="Verdana"/>
                <a:cs typeface="Verdana"/>
              </a:rPr>
              <a:t>SERVIDIO</a:t>
            </a:r>
            <a:r>
              <a:rPr i="1" spc="5" dirty="0">
                <a:solidFill>
                  <a:prstClr val="black"/>
                </a:solidFill>
                <a:latin typeface="Verdana"/>
                <a:cs typeface="Verdana"/>
              </a:rPr>
              <a:t> </a:t>
            </a:r>
            <a:r>
              <a:rPr i="1" spc="-5" dirty="0">
                <a:solidFill>
                  <a:prstClr val="black"/>
                </a:solidFill>
                <a:latin typeface="Verdana"/>
                <a:cs typeface="Verdana"/>
              </a:rPr>
              <a:t>Rocco. Quantum </a:t>
            </a:r>
            <a:r>
              <a:rPr i="1" dirty="0">
                <a:solidFill>
                  <a:prstClr val="black"/>
                </a:solidFill>
                <a:latin typeface="Verdana"/>
                <a:cs typeface="Verdana"/>
              </a:rPr>
              <a:t>versus</a:t>
            </a:r>
            <a:r>
              <a:rPr i="1" spc="-10" dirty="0">
                <a:solidFill>
                  <a:prstClr val="black"/>
                </a:solidFill>
                <a:latin typeface="Verdana"/>
                <a:cs typeface="Verdana"/>
              </a:rPr>
              <a:t> </a:t>
            </a:r>
            <a:r>
              <a:rPr i="1" spc="-5" dirty="0">
                <a:solidFill>
                  <a:prstClr val="black"/>
                </a:solidFill>
                <a:latin typeface="Verdana"/>
                <a:cs typeface="Verdana"/>
              </a:rPr>
              <a:t>classical</a:t>
            </a:r>
            <a:r>
              <a:rPr i="1" spc="25" dirty="0">
                <a:solidFill>
                  <a:prstClr val="black"/>
                </a:solidFill>
                <a:latin typeface="Verdana"/>
                <a:cs typeface="Verdana"/>
              </a:rPr>
              <a:t> </a:t>
            </a:r>
            <a:r>
              <a:rPr i="1" spc="-5" dirty="0">
                <a:solidFill>
                  <a:prstClr val="black"/>
                </a:solidFill>
                <a:latin typeface="Verdana"/>
                <a:cs typeface="Verdana"/>
              </a:rPr>
              <a:t>learnability.</a:t>
            </a:r>
            <a:r>
              <a:rPr i="1" spc="35" dirty="0">
                <a:solidFill>
                  <a:prstClr val="black"/>
                </a:solidFill>
                <a:latin typeface="Verdana"/>
                <a:cs typeface="Verdana"/>
              </a:rPr>
              <a:t> </a:t>
            </a:r>
            <a:r>
              <a:rPr i="1" spc="-5" dirty="0">
                <a:solidFill>
                  <a:prstClr val="black"/>
                </a:solidFill>
                <a:latin typeface="Verdana"/>
                <a:cs typeface="Verdana"/>
              </a:rPr>
              <a:t>TR-04-00.</a:t>
            </a:r>
            <a:r>
              <a:rPr i="1" spc="45" dirty="0">
                <a:solidFill>
                  <a:prstClr val="black"/>
                </a:solidFill>
                <a:latin typeface="Verdana"/>
                <a:cs typeface="Verdana"/>
              </a:rPr>
              <a:t> </a:t>
            </a:r>
            <a:r>
              <a:rPr i="1" spc="-5" dirty="0">
                <a:solidFill>
                  <a:prstClr val="black"/>
                </a:solidFill>
                <a:latin typeface="Verdana"/>
                <a:cs typeface="Verdana"/>
              </a:rPr>
              <a:t>Harvard:</a:t>
            </a:r>
            <a:r>
              <a:rPr i="1" spc="-15" dirty="0">
                <a:solidFill>
                  <a:prstClr val="black"/>
                </a:solidFill>
                <a:latin typeface="Verdana"/>
                <a:cs typeface="Verdana"/>
              </a:rPr>
              <a:t> </a:t>
            </a:r>
            <a:r>
              <a:rPr i="1" spc="-5" dirty="0">
                <a:solidFill>
                  <a:prstClr val="black"/>
                </a:solidFill>
                <a:latin typeface="Verdana"/>
                <a:cs typeface="Verdana"/>
              </a:rPr>
              <a:t>Harvard</a:t>
            </a:r>
            <a:r>
              <a:rPr i="1" spc="-25" dirty="0">
                <a:solidFill>
                  <a:prstClr val="black"/>
                </a:solidFill>
                <a:latin typeface="Verdana"/>
                <a:cs typeface="Verdana"/>
              </a:rPr>
              <a:t> </a:t>
            </a:r>
            <a:r>
              <a:rPr i="1" spc="-5" dirty="0">
                <a:solidFill>
                  <a:prstClr val="black"/>
                </a:solidFill>
                <a:latin typeface="Verdana"/>
                <a:cs typeface="Verdana"/>
              </a:rPr>
              <a:t>computer </a:t>
            </a:r>
            <a:r>
              <a:rPr i="1" spc="-615" dirty="0">
                <a:solidFill>
                  <a:prstClr val="black"/>
                </a:solidFill>
                <a:latin typeface="Verdana"/>
                <a:cs typeface="Verdana"/>
              </a:rPr>
              <a:t> </a:t>
            </a:r>
            <a:r>
              <a:rPr i="1" spc="-5" dirty="0">
                <a:solidFill>
                  <a:prstClr val="black"/>
                </a:solidFill>
                <a:latin typeface="Verdana"/>
                <a:cs typeface="Verdana"/>
              </a:rPr>
              <a:t>science,</a:t>
            </a:r>
            <a:r>
              <a:rPr i="1" spc="10" dirty="0">
                <a:solidFill>
                  <a:prstClr val="black"/>
                </a:solidFill>
                <a:latin typeface="Verdana"/>
                <a:cs typeface="Verdana"/>
              </a:rPr>
              <a:t> </a:t>
            </a:r>
            <a:r>
              <a:rPr i="1" spc="-5" dirty="0">
                <a:solidFill>
                  <a:prstClr val="black"/>
                </a:solidFill>
                <a:latin typeface="Verdana"/>
                <a:cs typeface="Verdana"/>
              </a:rPr>
              <a:t>2000,</a:t>
            </a:r>
            <a:r>
              <a:rPr i="1" spc="40" dirty="0">
                <a:solidFill>
                  <a:prstClr val="black"/>
                </a:solidFill>
                <a:latin typeface="Verdana"/>
                <a:cs typeface="Verdana"/>
              </a:rPr>
              <a:t> </a:t>
            </a:r>
            <a:r>
              <a:rPr i="1" dirty="0">
                <a:solidFill>
                  <a:prstClr val="black"/>
                </a:solidFill>
                <a:latin typeface="Verdana"/>
                <a:cs typeface="Verdana"/>
              </a:rPr>
              <a:t>15</a:t>
            </a:r>
            <a:r>
              <a:rPr i="1" spc="15" dirty="0">
                <a:solidFill>
                  <a:prstClr val="black"/>
                </a:solidFill>
                <a:latin typeface="Verdana"/>
                <a:cs typeface="Verdana"/>
              </a:rPr>
              <a:t> </a:t>
            </a:r>
            <a:r>
              <a:rPr i="1" spc="-5" dirty="0">
                <a:solidFill>
                  <a:prstClr val="black"/>
                </a:solidFill>
                <a:latin typeface="Verdana"/>
                <a:cs typeface="Verdana"/>
              </a:rPr>
              <a:t>p</a:t>
            </a:r>
            <a:r>
              <a:rPr b="1" i="1" spc="-5" dirty="0">
                <a:solidFill>
                  <a:prstClr val="black"/>
                </a:solidFill>
                <a:latin typeface="Verdana"/>
                <a:cs typeface="Verdana"/>
              </a:rPr>
              <a:t>.</a:t>
            </a:r>
            <a:endParaRPr>
              <a:solidFill>
                <a:prstClr val="black"/>
              </a:solidFill>
              <a:latin typeface="Verdana"/>
              <a:cs typeface="Verdana"/>
            </a:endParaRPr>
          </a:p>
          <a:p>
            <a:pPr marL="520700" lvl="1" indent="-287020">
              <a:spcBef>
                <a:spcPts val="720"/>
              </a:spcBef>
              <a:buFont typeface="Arial MT"/>
              <a:buChar char="•"/>
              <a:tabLst>
                <a:tab pos="520700" algn="l"/>
                <a:tab pos="521334" algn="l"/>
              </a:tabLst>
            </a:pPr>
            <a:r>
              <a:rPr b="1" spc="-5" dirty="0">
                <a:solidFill>
                  <a:prstClr val="black"/>
                </a:solidFill>
                <a:latin typeface="Verdana"/>
                <a:cs typeface="Verdana"/>
              </a:rPr>
              <a:t>Site</a:t>
            </a:r>
            <a:r>
              <a:rPr b="1" spc="-10" dirty="0">
                <a:solidFill>
                  <a:prstClr val="black"/>
                </a:solidFill>
                <a:latin typeface="Verdana"/>
                <a:cs typeface="Verdana"/>
              </a:rPr>
              <a:t> </a:t>
            </a:r>
            <a:r>
              <a:rPr b="1" spc="-5" dirty="0">
                <a:solidFill>
                  <a:prstClr val="black"/>
                </a:solidFill>
                <a:latin typeface="Verdana"/>
                <a:cs typeface="Verdana"/>
              </a:rPr>
              <a:t>web,</a:t>
            </a:r>
            <a:r>
              <a:rPr b="1" spc="-15" dirty="0">
                <a:solidFill>
                  <a:prstClr val="black"/>
                </a:solidFill>
                <a:latin typeface="Verdana"/>
                <a:cs typeface="Verdana"/>
              </a:rPr>
              <a:t> </a:t>
            </a:r>
            <a:r>
              <a:rPr b="1" spc="-5" dirty="0">
                <a:solidFill>
                  <a:prstClr val="black"/>
                </a:solidFill>
                <a:latin typeface="Verdana"/>
                <a:cs typeface="Verdana"/>
              </a:rPr>
              <a:t>Page</a:t>
            </a:r>
            <a:r>
              <a:rPr b="1" dirty="0">
                <a:solidFill>
                  <a:prstClr val="black"/>
                </a:solidFill>
                <a:latin typeface="Verdana"/>
                <a:cs typeface="Verdana"/>
              </a:rPr>
              <a:t> </a:t>
            </a:r>
            <a:r>
              <a:rPr b="1" spc="-5" dirty="0">
                <a:solidFill>
                  <a:prstClr val="black"/>
                </a:solidFill>
                <a:latin typeface="Verdana"/>
                <a:cs typeface="Verdana"/>
              </a:rPr>
              <a:t>d’un site</a:t>
            </a:r>
            <a:r>
              <a:rPr b="1" spc="-10" dirty="0">
                <a:solidFill>
                  <a:prstClr val="black"/>
                </a:solidFill>
                <a:latin typeface="Verdana"/>
                <a:cs typeface="Verdana"/>
              </a:rPr>
              <a:t> </a:t>
            </a:r>
            <a:r>
              <a:rPr b="1" dirty="0">
                <a:solidFill>
                  <a:prstClr val="black"/>
                </a:solidFill>
                <a:latin typeface="Verdana"/>
                <a:cs typeface="Verdana"/>
              </a:rPr>
              <a:t>web</a:t>
            </a:r>
            <a:endParaRPr>
              <a:solidFill>
                <a:prstClr val="black"/>
              </a:solidFill>
              <a:latin typeface="Verdana"/>
              <a:cs typeface="Verdana"/>
            </a:endParaRPr>
          </a:p>
          <a:p>
            <a:pPr marL="61594" marR="105410">
              <a:spcBef>
                <a:spcPts val="670"/>
              </a:spcBef>
              <a:tabLst>
                <a:tab pos="1267460" algn="l"/>
                <a:tab pos="1758314" algn="l"/>
                <a:tab pos="3597910" algn="l"/>
                <a:tab pos="4369435" algn="l"/>
                <a:tab pos="4850765" algn="l"/>
                <a:tab pos="5248910" algn="l"/>
                <a:tab pos="6041390" algn="l"/>
                <a:tab pos="6649084" algn="l"/>
                <a:tab pos="7654290" algn="l"/>
                <a:tab pos="9173210" algn="l"/>
                <a:tab pos="9754235" algn="l"/>
                <a:tab pos="10013315" algn="l"/>
                <a:tab pos="11087735" algn="l"/>
              </a:tabLst>
            </a:pPr>
            <a:r>
              <a:rPr b="1" spc="-5" dirty="0">
                <a:solidFill>
                  <a:srgbClr val="0000FF"/>
                </a:solidFill>
                <a:latin typeface="Verdana"/>
                <a:cs typeface="Verdana"/>
              </a:rPr>
              <a:t>AU</a:t>
            </a:r>
            <a:r>
              <a:rPr b="1" spc="-10" dirty="0">
                <a:solidFill>
                  <a:srgbClr val="0000FF"/>
                </a:solidFill>
                <a:latin typeface="Verdana"/>
                <a:cs typeface="Verdana"/>
              </a:rPr>
              <a:t>TE</a:t>
            </a:r>
            <a:r>
              <a:rPr b="1" dirty="0">
                <a:solidFill>
                  <a:srgbClr val="0000FF"/>
                </a:solidFill>
                <a:latin typeface="Verdana"/>
                <a:cs typeface="Verdana"/>
              </a:rPr>
              <a:t>UR	</a:t>
            </a:r>
            <a:r>
              <a:rPr b="1" spc="10" dirty="0">
                <a:solidFill>
                  <a:srgbClr val="0000FF"/>
                </a:solidFill>
                <a:latin typeface="Verdana"/>
                <a:cs typeface="Verdana"/>
              </a:rPr>
              <a:t>o</a:t>
            </a:r>
            <a:r>
              <a:rPr b="1" dirty="0">
                <a:solidFill>
                  <a:srgbClr val="0000FF"/>
                </a:solidFill>
                <a:latin typeface="Verdana"/>
                <a:cs typeface="Verdana"/>
              </a:rPr>
              <a:t>u	O</a:t>
            </a:r>
            <a:r>
              <a:rPr b="1" spc="-5" dirty="0">
                <a:solidFill>
                  <a:srgbClr val="0000FF"/>
                </a:solidFill>
                <a:latin typeface="Verdana"/>
                <a:cs typeface="Verdana"/>
              </a:rPr>
              <a:t>RGANISM</a:t>
            </a:r>
            <a:r>
              <a:rPr b="1" dirty="0">
                <a:solidFill>
                  <a:srgbClr val="0000FF"/>
                </a:solidFill>
                <a:latin typeface="Verdana"/>
                <a:cs typeface="Verdana"/>
              </a:rPr>
              <a:t>E.	T</a:t>
            </a:r>
            <a:r>
              <a:rPr b="1" spc="-10" dirty="0">
                <a:solidFill>
                  <a:srgbClr val="0000FF"/>
                </a:solidFill>
                <a:latin typeface="Verdana"/>
                <a:cs typeface="Verdana"/>
              </a:rPr>
              <a:t>i</a:t>
            </a:r>
            <a:r>
              <a:rPr b="1" dirty="0">
                <a:solidFill>
                  <a:srgbClr val="0000FF"/>
                </a:solidFill>
                <a:latin typeface="Verdana"/>
                <a:cs typeface="Verdana"/>
              </a:rPr>
              <a:t>tre	</a:t>
            </a:r>
            <a:r>
              <a:rPr b="1" spc="10" dirty="0">
                <a:solidFill>
                  <a:srgbClr val="0000FF"/>
                </a:solidFill>
                <a:latin typeface="Verdana"/>
                <a:cs typeface="Verdana"/>
              </a:rPr>
              <a:t>d</a:t>
            </a:r>
            <a:r>
              <a:rPr b="1" dirty="0">
                <a:solidFill>
                  <a:srgbClr val="0000FF"/>
                </a:solidFill>
                <a:latin typeface="Verdana"/>
                <a:cs typeface="Verdana"/>
              </a:rPr>
              <a:t>e	</a:t>
            </a:r>
            <a:r>
              <a:rPr b="1" spc="-5" dirty="0">
                <a:solidFill>
                  <a:srgbClr val="0000FF"/>
                </a:solidFill>
                <a:latin typeface="Verdana"/>
                <a:cs typeface="Verdana"/>
              </a:rPr>
              <a:t>l</a:t>
            </a:r>
            <a:r>
              <a:rPr b="1" dirty="0">
                <a:solidFill>
                  <a:srgbClr val="0000FF"/>
                </a:solidFill>
                <a:latin typeface="Verdana"/>
                <a:cs typeface="Verdana"/>
              </a:rPr>
              <a:t>a	</a:t>
            </a:r>
            <a:r>
              <a:rPr b="1" spc="-5" dirty="0">
                <a:solidFill>
                  <a:srgbClr val="0000FF"/>
                </a:solidFill>
                <a:latin typeface="Verdana"/>
                <a:cs typeface="Verdana"/>
              </a:rPr>
              <a:t>pag</a:t>
            </a:r>
            <a:r>
              <a:rPr b="1" dirty="0">
                <a:solidFill>
                  <a:srgbClr val="0000FF"/>
                </a:solidFill>
                <a:latin typeface="Verdana"/>
                <a:cs typeface="Verdana"/>
              </a:rPr>
              <a:t>e	[</a:t>
            </a:r>
            <a:r>
              <a:rPr b="1" spc="-5" dirty="0">
                <a:solidFill>
                  <a:srgbClr val="0000FF"/>
                </a:solidFill>
                <a:latin typeface="Verdana"/>
                <a:cs typeface="Verdana"/>
              </a:rPr>
              <a:t>e</a:t>
            </a:r>
            <a:r>
              <a:rPr b="1" dirty="0">
                <a:solidFill>
                  <a:srgbClr val="0000FF"/>
                </a:solidFill>
                <a:latin typeface="Verdana"/>
                <a:cs typeface="Verdana"/>
              </a:rPr>
              <a:t>n	l</a:t>
            </a:r>
            <a:r>
              <a:rPr b="1" spc="-10" dirty="0">
                <a:solidFill>
                  <a:srgbClr val="0000FF"/>
                </a:solidFill>
                <a:latin typeface="Verdana"/>
                <a:cs typeface="Verdana"/>
              </a:rPr>
              <a:t>i</a:t>
            </a:r>
            <a:r>
              <a:rPr b="1" spc="-5" dirty="0">
                <a:solidFill>
                  <a:srgbClr val="0000FF"/>
                </a:solidFill>
                <a:latin typeface="Verdana"/>
                <a:cs typeface="Verdana"/>
              </a:rPr>
              <a:t>gn</a:t>
            </a:r>
            <a:r>
              <a:rPr b="1" spc="5" dirty="0">
                <a:solidFill>
                  <a:srgbClr val="0000FF"/>
                </a:solidFill>
                <a:latin typeface="Verdana"/>
                <a:cs typeface="Verdana"/>
              </a:rPr>
              <a:t>e]</a:t>
            </a:r>
            <a:r>
              <a:rPr b="1" dirty="0">
                <a:solidFill>
                  <a:srgbClr val="0000FF"/>
                </a:solidFill>
                <a:latin typeface="Verdana"/>
                <a:cs typeface="Verdana"/>
              </a:rPr>
              <a:t>.	Disponible	</a:t>
            </a:r>
            <a:r>
              <a:rPr b="1" spc="-5" dirty="0">
                <a:solidFill>
                  <a:srgbClr val="0000FF"/>
                </a:solidFill>
                <a:latin typeface="Verdana"/>
                <a:cs typeface="Verdana"/>
              </a:rPr>
              <a:t>su</a:t>
            </a:r>
            <a:r>
              <a:rPr b="1" dirty="0">
                <a:solidFill>
                  <a:srgbClr val="0000FF"/>
                </a:solidFill>
                <a:latin typeface="Verdana"/>
                <a:cs typeface="Verdana"/>
              </a:rPr>
              <a:t>r	:	</a:t>
            </a:r>
            <a:r>
              <a:rPr b="1" spc="-5" dirty="0">
                <a:solidFill>
                  <a:srgbClr val="0000FF"/>
                </a:solidFill>
                <a:latin typeface="Verdana"/>
                <a:cs typeface="Verdana"/>
              </a:rPr>
              <a:t>&lt;URL</a:t>
            </a:r>
            <a:r>
              <a:rPr b="1" dirty="0">
                <a:solidFill>
                  <a:srgbClr val="0000FF"/>
                </a:solidFill>
                <a:latin typeface="Verdana"/>
                <a:cs typeface="Verdana"/>
              </a:rPr>
              <a:t>&gt;	(</a:t>
            </a:r>
            <a:r>
              <a:rPr b="1" spc="-5" dirty="0">
                <a:solidFill>
                  <a:srgbClr val="0000FF"/>
                </a:solidFill>
                <a:latin typeface="Verdana"/>
                <a:cs typeface="Verdana"/>
              </a:rPr>
              <a:t>page  consultée</a:t>
            </a:r>
            <a:r>
              <a:rPr b="1" spc="30" dirty="0">
                <a:solidFill>
                  <a:srgbClr val="0000FF"/>
                </a:solidFill>
                <a:latin typeface="Verdana"/>
                <a:cs typeface="Verdana"/>
              </a:rPr>
              <a:t> </a:t>
            </a:r>
            <a:r>
              <a:rPr b="1" spc="-5" dirty="0">
                <a:solidFill>
                  <a:srgbClr val="0000FF"/>
                </a:solidFill>
                <a:latin typeface="Verdana"/>
                <a:cs typeface="Verdana"/>
              </a:rPr>
              <a:t>le</a:t>
            </a:r>
            <a:r>
              <a:rPr b="1" dirty="0">
                <a:solidFill>
                  <a:srgbClr val="0000FF"/>
                </a:solidFill>
                <a:latin typeface="Verdana"/>
                <a:cs typeface="Verdana"/>
              </a:rPr>
              <a:t> </a:t>
            </a:r>
            <a:r>
              <a:rPr b="1" spc="-5" dirty="0">
                <a:solidFill>
                  <a:srgbClr val="0000FF"/>
                </a:solidFill>
                <a:latin typeface="Verdana"/>
                <a:cs typeface="Verdana"/>
              </a:rPr>
              <a:t>‘date</a:t>
            </a:r>
            <a:r>
              <a:rPr b="1" spc="10" dirty="0">
                <a:solidFill>
                  <a:srgbClr val="0000FF"/>
                </a:solidFill>
                <a:latin typeface="Verdana"/>
                <a:cs typeface="Verdana"/>
              </a:rPr>
              <a:t> </a:t>
            </a:r>
            <a:r>
              <a:rPr b="1" dirty="0">
                <a:solidFill>
                  <a:srgbClr val="0000FF"/>
                </a:solidFill>
                <a:latin typeface="Verdana"/>
                <a:cs typeface="Verdana"/>
              </a:rPr>
              <a:t>de </a:t>
            </a:r>
            <a:r>
              <a:rPr b="1" spc="-5" dirty="0">
                <a:solidFill>
                  <a:srgbClr val="0000FF"/>
                </a:solidFill>
                <a:latin typeface="Verdana"/>
                <a:cs typeface="Verdana"/>
              </a:rPr>
              <a:t>consultation’).</a:t>
            </a:r>
            <a:endParaRPr>
              <a:solidFill>
                <a:prstClr val="black"/>
              </a:solidFill>
              <a:latin typeface="Verdana"/>
              <a:cs typeface="Verdana"/>
            </a:endParaRPr>
          </a:p>
          <a:p>
            <a:pPr marL="114300">
              <a:spcBef>
                <a:spcPts val="1500"/>
              </a:spcBef>
            </a:pPr>
            <a:r>
              <a:rPr i="1" spc="-5" dirty="0">
                <a:solidFill>
                  <a:prstClr val="black"/>
                </a:solidFill>
                <a:latin typeface="Verdana"/>
                <a:cs typeface="Verdana"/>
              </a:rPr>
              <a:t>GENTINA</a:t>
            </a:r>
            <a:r>
              <a:rPr i="1" spc="30" dirty="0">
                <a:solidFill>
                  <a:prstClr val="black"/>
                </a:solidFill>
                <a:latin typeface="Verdana"/>
                <a:cs typeface="Verdana"/>
              </a:rPr>
              <a:t> </a:t>
            </a:r>
            <a:r>
              <a:rPr i="1" spc="-5" dirty="0">
                <a:solidFill>
                  <a:prstClr val="black"/>
                </a:solidFill>
                <a:latin typeface="Verdana"/>
                <a:cs typeface="Verdana"/>
              </a:rPr>
              <a:t>Elodie.</a:t>
            </a:r>
            <a:r>
              <a:rPr i="1" spc="15" dirty="0">
                <a:solidFill>
                  <a:prstClr val="black"/>
                </a:solidFill>
                <a:latin typeface="Verdana"/>
                <a:cs typeface="Verdana"/>
              </a:rPr>
              <a:t> </a:t>
            </a:r>
            <a:r>
              <a:rPr i="1" spc="-5" dirty="0">
                <a:solidFill>
                  <a:prstClr val="black"/>
                </a:solidFill>
                <a:latin typeface="Verdana"/>
                <a:cs typeface="Verdana"/>
              </a:rPr>
              <a:t>L’adolescente</a:t>
            </a:r>
            <a:r>
              <a:rPr i="1" spc="40" dirty="0">
                <a:solidFill>
                  <a:prstClr val="black"/>
                </a:solidFill>
                <a:latin typeface="Verdana"/>
                <a:cs typeface="Verdana"/>
              </a:rPr>
              <a:t> </a:t>
            </a:r>
            <a:r>
              <a:rPr i="1" spc="-5" dirty="0">
                <a:solidFill>
                  <a:prstClr val="black"/>
                </a:solidFill>
                <a:latin typeface="Verdana"/>
                <a:cs typeface="Verdana"/>
              </a:rPr>
              <a:t>consommatrice </a:t>
            </a:r>
            <a:r>
              <a:rPr i="1" dirty="0">
                <a:solidFill>
                  <a:prstClr val="black"/>
                </a:solidFill>
                <a:latin typeface="Verdana"/>
                <a:cs typeface="Verdana"/>
              </a:rPr>
              <a:t>à</a:t>
            </a:r>
            <a:r>
              <a:rPr i="1" spc="10" dirty="0">
                <a:solidFill>
                  <a:prstClr val="black"/>
                </a:solidFill>
                <a:latin typeface="Verdana"/>
                <a:cs typeface="Verdana"/>
              </a:rPr>
              <a:t> </a:t>
            </a:r>
            <a:r>
              <a:rPr i="1" spc="-5" dirty="0">
                <a:solidFill>
                  <a:prstClr val="black"/>
                </a:solidFill>
                <a:latin typeface="Verdana"/>
                <a:cs typeface="Verdana"/>
              </a:rPr>
              <a:t>la</a:t>
            </a:r>
            <a:r>
              <a:rPr i="1" dirty="0">
                <a:solidFill>
                  <a:prstClr val="black"/>
                </a:solidFill>
                <a:latin typeface="Verdana"/>
                <a:cs typeface="Verdana"/>
              </a:rPr>
              <a:t> </a:t>
            </a:r>
            <a:r>
              <a:rPr i="1" spc="-5" dirty="0">
                <a:solidFill>
                  <a:prstClr val="black"/>
                </a:solidFill>
                <a:latin typeface="Verdana"/>
                <a:cs typeface="Verdana"/>
              </a:rPr>
              <a:t>recherche</a:t>
            </a:r>
            <a:r>
              <a:rPr i="1" spc="15" dirty="0">
                <a:solidFill>
                  <a:prstClr val="black"/>
                </a:solidFill>
                <a:latin typeface="Verdana"/>
                <a:cs typeface="Verdana"/>
              </a:rPr>
              <a:t> </a:t>
            </a:r>
            <a:r>
              <a:rPr i="1" spc="-5" dirty="0">
                <a:solidFill>
                  <a:prstClr val="black"/>
                </a:solidFill>
                <a:latin typeface="Verdana"/>
                <a:cs typeface="Verdana"/>
              </a:rPr>
              <a:t>de</a:t>
            </a:r>
            <a:r>
              <a:rPr i="1" spc="10" dirty="0">
                <a:solidFill>
                  <a:prstClr val="black"/>
                </a:solidFill>
                <a:latin typeface="Verdana"/>
                <a:cs typeface="Verdana"/>
              </a:rPr>
              <a:t> </a:t>
            </a:r>
            <a:r>
              <a:rPr i="1" dirty="0">
                <a:solidFill>
                  <a:prstClr val="black"/>
                </a:solidFill>
                <a:latin typeface="Verdana"/>
                <a:cs typeface="Verdana"/>
              </a:rPr>
              <a:t>son</a:t>
            </a:r>
            <a:r>
              <a:rPr i="1" spc="10" dirty="0">
                <a:solidFill>
                  <a:prstClr val="black"/>
                </a:solidFill>
                <a:latin typeface="Verdana"/>
                <a:cs typeface="Verdana"/>
              </a:rPr>
              <a:t> </a:t>
            </a:r>
            <a:r>
              <a:rPr i="1" spc="-5" dirty="0">
                <a:solidFill>
                  <a:prstClr val="black"/>
                </a:solidFill>
                <a:latin typeface="Verdana"/>
                <a:cs typeface="Verdana"/>
              </a:rPr>
              <a:t>autonomie.</a:t>
            </a:r>
            <a:r>
              <a:rPr i="1" spc="5" dirty="0">
                <a:solidFill>
                  <a:prstClr val="black"/>
                </a:solidFill>
                <a:latin typeface="Verdana"/>
                <a:cs typeface="Verdana"/>
              </a:rPr>
              <a:t> </a:t>
            </a:r>
            <a:r>
              <a:rPr i="1" spc="-5" dirty="0">
                <a:solidFill>
                  <a:prstClr val="black"/>
                </a:solidFill>
                <a:latin typeface="Verdana"/>
                <a:cs typeface="Verdana"/>
              </a:rPr>
              <a:t>Thèse</a:t>
            </a:r>
            <a:r>
              <a:rPr i="1" spc="30" dirty="0">
                <a:solidFill>
                  <a:prstClr val="black"/>
                </a:solidFill>
                <a:latin typeface="Verdana"/>
                <a:cs typeface="Verdana"/>
              </a:rPr>
              <a:t> </a:t>
            </a:r>
            <a:r>
              <a:rPr i="1" dirty="0">
                <a:solidFill>
                  <a:prstClr val="black"/>
                </a:solidFill>
                <a:latin typeface="Verdana"/>
                <a:cs typeface="Verdana"/>
              </a:rPr>
              <a:t>:</a:t>
            </a:r>
            <a:r>
              <a:rPr i="1" spc="5" dirty="0">
                <a:solidFill>
                  <a:prstClr val="black"/>
                </a:solidFill>
                <a:latin typeface="Verdana"/>
                <a:cs typeface="Verdana"/>
              </a:rPr>
              <a:t> </a:t>
            </a:r>
            <a:r>
              <a:rPr i="1" spc="-5" dirty="0">
                <a:solidFill>
                  <a:prstClr val="black"/>
                </a:solidFill>
                <a:latin typeface="Verdana"/>
                <a:cs typeface="Verdana"/>
              </a:rPr>
              <a:t>LES</a:t>
            </a:r>
            <a:endParaRPr>
              <a:solidFill>
                <a:prstClr val="black"/>
              </a:solidFill>
              <a:latin typeface="Verdana"/>
              <a:cs typeface="Verdana"/>
            </a:endParaRPr>
          </a:p>
          <a:p>
            <a:pPr marL="114300"/>
            <a:r>
              <a:rPr i="1" spc="-5" dirty="0">
                <a:solidFill>
                  <a:prstClr val="black"/>
                </a:solidFill>
                <a:latin typeface="Verdana"/>
                <a:cs typeface="Verdana"/>
              </a:rPr>
              <a:t>NOUVELLES</a:t>
            </a:r>
            <a:r>
              <a:rPr i="1" spc="-30" dirty="0">
                <a:solidFill>
                  <a:prstClr val="black"/>
                </a:solidFill>
                <a:latin typeface="Verdana"/>
                <a:cs typeface="Verdana"/>
              </a:rPr>
              <a:t> </a:t>
            </a:r>
            <a:r>
              <a:rPr i="1" spc="-5" dirty="0">
                <a:solidFill>
                  <a:prstClr val="black"/>
                </a:solidFill>
                <a:latin typeface="Verdana"/>
                <a:cs typeface="Verdana"/>
              </a:rPr>
              <a:t>ESTHETIQUES.</a:t>
            </a:r>
            <a:r>
              <a:rPr i="1" spc="-15" dirty="0">
                <a:solidFill>
                  <a:prstClr val="black"/>
                </a:solidFill>
                <a:latin typeface="Verdana"/>
                <a:cs typeface="Verdana"/>
              </a:rPr>
              <a:t> </a:t>
            </a:r>
            <a:r>
              <a:rPr i="1" dirty="0">
                <a:solidFill>
                  <a:prstClr val="black"/>
                </a:solidFill>
                <a:latin typeface="Verdana"/>
                <a:cs typeface="Verdana"/>
              </a:rPr>
              <a:t>Le </a:t>
            </a:r>
            <a:r>
              <a:rPr i="1" spc="-5" dirty="0">
                <a:solidFill>
                  <a:prstClr val="black"/>
                </a:solidFill>
                <a:latin typeface="Verdana"/>
                <a:cs typeface="Verdana"/>
              </a:rPr>
              <a:t>magazine</a:t>
            </a:r>
            <a:r>
              <a:rPr i="1" spc="10" dirty="0">
                <a:solidFill>
                  <a:prstClr val="black"/>
                </a:solidFill>
                <a:latin typeface="Verdana"/>
                <a:cs typeface="Verdana"/>
              </a:rPr>
              <a:t> </a:t>
            </a:r>
            <a:r>
              <a:rPr i="1" spc="-5" dirty="0">
                <a:solidFill>
                  <a:prstClr val="black"/>
                </a:solidFill>
                <a:latin typeface="Verdana"/>
                <a:cs typeface="Verdana"/>
              </a:rPr>
              <a:t>des</a:t>
            </a:r>
            <a:r>
              <a:rPr i="1" spc="10" dirty="0">
                <a:solidFill>
                  <a:prstClr val="black"/>
                </a:solidFill>
                <a:latin typeface="Verdana"/>
                <a:cs typeface="Verdana"/>
              </a:rPr>
              <a:t> </a:t>
            </a:r>
            <a:r>
              <a:rPr i="1" spc="-5" dirty="0">
                <a:solidFill>
                  <a:prstClr val="black"/>
                </a:solidFill>
                <a:latin typeface="Verdana"/>
                <a:cs typeface="Verdana"/>
              </a:rPr>
              <a:t>professionnels</a:t>
            </a:r>
            <a:r>
              <a:rPr i="1" spc="20" dirty="0">
                <a:solidFill>
                  <a:prstClr val="black"/>
                </a:solidFill>
                <a:latin typeface="Verdana"/>
                <a:cs typeface="Verdana"/>
              </a:rPr>
              <a:t> </a:t>
            </a:r>
            <a:r>
              <a:rPr i="1" spc="-5" dirty="0">
                <a:solidFill>
                  <a:prstClr val="black"/>
                </a:solidFill>
                <a:latin typeface="Verdana"/>
                <a:cs typeface="Verdana"/>
              </a:rPr>
              <a:t>de</a:t>
            </a:r>
            <a:r>
              <a:rPr i="1" spc="20" dirty="0">
                <a:solidFill>
                  <a:prstClr val="black"/>
                </a:solidFill>
                <a:latin typeface="Verdana"/>
                <a:cs typeface="Verdana"/>
              </a:rPr>
              <a:t> </a:t>
            </a:r>
            <a:r>
              <a:rPr i="1" spc="-5" dirty="0">
                <a:solidFill>
                  <a:prstClr val="black"/>
                </a:solidFill>
                <a:latin typeface="Verdana"/>
                <a:cs typeface="Verdana"/>
              </a:rPr>
              <a:t>la beauté</a:t>
            </a:r>
            <a:r>
              <a:rPr i="1" spc="20" dirty="0">
                <a:solidFill>
                  <a:prstClr val="black"/>
                </a:solidFill>
                <a:latin typeface="Verdana"/>
                <a:cs typeface="Verdana"/>
              </a:rPr>
              <a:t> </a:t>
            </a:r>
            <a:r>
              <a:rPr i="1" spc="-5" dirty="0">
                <a:solidFill>
                  <a:prstClr val="black"/>
                </a:solidFill>
                <a:latin typeface="Verdana"/>
                <a:cs typeface="Verdana"/>
              </a:rPr>
              <a:t>[en</a:t>
            </a:r>
            <a:r>
              <a:rPr i="1" spc="5" dirty="0">
                <a:solidFill>
                  <a:prstClr val="black"/>
                </a:solidFill>
                <a:latin typeface="Verdana"/>
                <a:cs typeface="Verdana"/>
              </a:rPr>
              <a:t> </a:t>
            </a:r>
            <a:r>
              <a:rPr i="1" spc="-5" dirty="0">
                <a:solidFill>
                  <a:prstClr val="black"/>
                </a:solidFill>
                <a:latin typeface="Verdana"/>
                <a:cs typeface="Verdana"/>
              </a:rPr>
              <a:t>ligne].</a:t>
            </a:r>
            <a:r>
              <a:rPr i="1" spc="25" dirty="0">
                <a:solidFill>
                  <a:prstClr val="black"/>
                </a:solidFill>
                <a:latin typeface="Verdana"/>
                <a:cs typeface="Verdana"/>
              </a:rPr>
              <a:t> </a:t>
            </a:r>
            <a:r>
              <a:rPr i="1" spc="-5" dirty="0">
                <a:solidFill>
                  <a:prstClr val="black"/>
                </a:solidFill>
                <a:latin typeface="Verdana"/>
                <a:cs typeface="Verdana"/>
              </a:rPr>
              <a:t>Disponible</a:t>
            </a:r>
            <a:r>
              <a:rPr i="1" spc="30" dirty="0">
                <a:solidFill>
                  <a:prstClr val="black"/>
                </a:solidFill>
                <a:latin typeface="Verdana"/>
                <a:cs typeface="Verdana"/>
              </a:rPr>
              <a:t> </a:t>
            </a:r>
            <a:r>
              <a:rPr i="1" dirty="0">
                <a:solidFill>
                  <a:prstClr val="black"/>
                </a:solidFill>
                <a:latin typeface="Verdana"/>
                <a:cs typeface="Verdana"/>
              </a:rPr>
              <a:t>sur :</a:t>
            </a:r>
            <a:endParaRPr>
              <a:solidFill>
                <a:prstClr val="black"/>
              </a:solidFill>
              <a:latin typeface="Verdana"/>
              <a:cs typeface="Verdana"/>
            </a:endParaRPr>
          </a:p>
          <a:p>
            <a:pPr marL="114300"/>
            <a:r>
              <a:rPr i="1" spc="-5" dirty="0">
                <a:solidFill>
                  <a:prstClr val="black"/>
                </a:solidFill>
                <a:latin typeface="Verdana"/>
                <a:cs typeface="Verdana"/>
                <a:hlinkClick r:id="rId2"/>
              </a:rPr>
              <a:t>&lt;www.nouvell</a:t>
            </a:r>
            <a:r>
              <a:rPr i="1" spc="-5" dirty="0">
                <a:solidFill>
                  <a:prstClr val="black"/>
                </a:solidFill>
                <a:latin typeface="Verdana"/>
                <a:cs typeface="Verdana"/>
              </a:rPr>
              <a:t>e</a:t>
            </a:r>
            <a:r>
              <a:rPr i="1" spc="-5" dirty="0">
                <a:solidFill>
                  <a:prstClr val="black"/>
                </a:solidFill>
                <a:latin typeface="Verdana"/>
                <a:cs typeface="Verdana"/>
                <a:hlinkClick r:id="rId2"/>
              </a:rPr>
              <a:t>s-esthetiques.com</a:t>
            </a:r>
            <a:r>
              <a:rPr i="1" spc="-5" dirty="0">
                <a:solidFill>
                  <a:prstClr val="black"/>
                </a:solidFill>
                <a:latin typeface="Verdana"/>
                <a:cs typeface="Verdana"/>
              </a:rPr>
              <a:t>&gt;</a:t>
            </a:r>
            <a:r>
              <a:rPr i="1" spc="40" dirty="0">
                <a:solidFill>
                  <a:prstClr val="black"/>
                </a:solidFill>
                <a:latin typeface="Verdana"/>
                <a:cs typeface="Verdana"/>
              </a:rPr>
              <a:t> </a:t>
            </a:r>
            <a:r>
              <a:rPr i="1" spc="-5" dirty="0">
                <a:solidFill>
                  <a:prstClr val="black"/>
                </a:solidFill>
                <a:latin typeface="Verdana"/>
                <a:cs typeface="Verdana"/>
              </a:rPr>
              <a:t>(page</a:t>
            </a:r>
            <a:r>
              <a:rPr i="1" spc="35" dirty="0">
                <a:solidFill>
                  <a:prstClr val="black"/>
                </a:solidFill>
                <a:latin typeface="Verdana"/>
                <a:cs typeface="Verdana"/>
              </a:rPr>
              <a:t> </a:t>
            </a:r>
            <a:r>
              <a:rPr i="1" spc="-5" dirty="0">
                <a:solidFill>
                  <a:prstClr val="black"/>
                </a:solidFill>
                <a:latin typeface="Verdana"/>
                <a:cs typeface="Verdana"/>
              </a:rPr>
              <a:t>consultée</a:t>
            </a:r>
            <a:r>
              <a:rPr i="1" spc="35" dirty="0">
                <a:solidFill>
                  <a:prstClr val="black"/>
                </a:solidFill>
                <a:latin typeface="Verdana"/>
                <a:cs typeface="Verdana"/>
              </a:rPr>
              <a:t> </a:t>
            </a:r>
            <a:r>
              <a:rPr i="1" spc="-5" dirty="0">
                <a:solidFill>
                  <a:prstClr val="black"/>
                </a:solidFill>
                <a:latin typeface="Verdana"/>
                <a:cs typeface="Verdana"/>
              </a:rPr>
              <a:t>le</a:t>
            </a:r>
            <a:r>
              <a:rPr i="1" spc="20" dirty="0">
                <a:solidFill>
                  <a:prstClr val="black"/>
                </a:solidFill>
                <a:latin typeface="Verdana"/>
                <a:cs typeface="Verdana"/>
              </a:rPr>
              <a:t> </a:t>
            </a:r>
            <a:r>
              <a:rPr i="1" spc="-10" dirty="0">
                <a:solidFill>
                  <a:prstClr val="black"/>
                </a:solidFill>
                <a:latin typeface="Verdana"/>
                <a:cs typeface="Verdana"/>
              </a:rPr>
              <a:t>23/03/2014).</a:t>
            </a:r>
            <a:endParaRPr>
              <a:solidFill>
                <a:prstClr val="black"/>
              </a:solidFill>
              <a:latin typeface="Verdana"/>
              <a:cs typeface="Verdana"/>
            </a:endParaRPr>
          </a:p>
          <a:p>
            <a:pPr marL="437515" indent="-343535">
              <a:spcBef>
                <a:spcPts val="380"/>
              </a:spcBef>
              <a:buFont typeface="Symbol"/>
              <a:buChar char=""/>
              <a:tabLst>
                <a:tab pos="437515" algn="l"/>
                <a:tab pos="438150" algn="l"/>
              </a:tabLst>
            </a:pPr>
            <a:r>
              <a:rPr b="1" spc="-5" dirty="0">
                <a:solidFill>
                  <a:prstClr val="black"/>
                </a:solidFill>
                <a:latin typeface="Verdana"/>
                <a:cs typeface="Verdana"/>
              </a:rPr>
              <a:t>Lois</a:t>
            </a:r>
            <a:r>
              <a:rPr b="1" spc="-25" dirty="0">
                <a:solidFill>
                  <a:prstClr val="black"/>
                </a:solidFill>
                <a:latin typeface="Verdana"/>
                <a:cs typeface="Verdana"/>
              </a:rPr>
              <a:t> </a:t>
            </a:r>
            <a:r>
              <a:rPr b="1" spc="-5" dirty="0">
                <a:solidFill>
                  <a:prstClr val="black"/>
                </a:solidFill>
                <a:latin typeface="Verdana"/>
                <a:cs typeface="Verdana"/>
              </a:rPr>
              <a:t>et</a:t>
            </a:r>
            <a:r>
              <a:rPr b="1" spc="-25" dirty="0">
                <a:solidFill>
                  <a:prstClr val="black"/>
                </a:solidFill>
                <a:latin typeface="Verdana"/>
                <a:cs typeface="Verdana"/>
              </a:rPr>
              <a:t> </a:t>
            </a:r>
            <a:r>
              <a:rPr b="1" spc="-5" dirty="0">
                <a:solidFill>
                  <a:prstClr val="black"/>
                </a:solidFill>
                <a:latin typeface="Verdana"/>
                <a:cs typeface="Verdana"/>
              </a:rPr>
              <a:t>règlements</a:t>
            </a:r>
            <a:endParaRPr>
              <a:solidFill>
                <a:prstClr val="black"/>
              </a:solidFill>
              <a:latin typeface="Verdana"/>
              <a:cs typeface="Verdana"/>
            </a:endParaRPr>
          </a:p>
          <a:p>
            <a:pPr marL="101600">
              <a:spcBef>
                <a:spcPts val="595"/>
              </a:spcBef>
            </a:pPr>
            <a:r>
              <a:rPr b="1" spc="-5" dirty="0">
                <a:solidFill>
                  <a:srgbClr val="0000FF"/>
                </a:solidFill>
                <a:latin typeface="Verdana"/>
                <a:cs typeface="Verdana"/>
              </a:rPr>
              <a:t>AUTEUR.</a:t>
            </a:r>
            <a:r>
              <a:rPr b="1" spc="5" dirty="0">
                <a:solidFill>
                  <a:srgbClr val="0000FF"/>
                </a:solidFill>
                <a:latin typeface="Verdana"/>
                <a:cs typeface="Verdana"/>
              </a:rPr>
              <a:t> </a:t>
            </a:r>
            <a:r>
              <a:rPr b="1" spc="-5" dirty="0">
                <a:solidFill>
                  <a:srgbClr val="0000FF"/>
                </a:solidFill>
                <a:latin typeface="Verdana"/>
                <a:cs typeface="Verdana"/>
              </a:rPr>
              <a:t>Titre.</a:t>
            </a:r>
            <a:r>
              <a:rPr b="1" spc="15" dirty="0">
                <a:solidFill>
                  <a:srgbClr val="0000FF"/>
                </a:solidFill>
                <a:latin typeface="Verdana"/>
                <a:cs typeface="Verdana"/>
              </a:rPr>
              <a:t> </a:t>
            </a:r>
            <a:r>
              <a:rPr b="1" dirty="0">
                <a:solidFill>
                  <a:srgbClr val="0000FF"/>
                </a:solidFill>
                <a:latin typeface="Verdana"/>
                <a:cs typeface="Verdana"/>
              </a:rPr>
              <a:t>Type de</a:t>
            </a:r>
            <a:r>
              <a:rPr b="1" spc="5" dirty="0">
                <a:solidFill>
                  <a:srgbClr val="0000FF"/>
                </a:solidFill>
                <a:latin typeface="Verdana"/>
                <a:cs typeface="Verdana"/>
              </a:rPr>
              <a:t> </a:t>
            </a:r>
            <a:r>
              <a:rPr b="1" spc="-5" dirty="0">
                <a:solidFill>
                  <a:srgbClr val="0000FF"/>
                </a:solidFill>
                <a:latin typeface="Verdana"/>
                <a:cs typeface="Verdana"/>
              </a:rPr>
              <a:t>document,</a:t>
            </a:r>
            <a:r>
              <a:rPr b="1" spc="20" dirty="0">
                <a:solidFill>
                  <a:srgbClr val="0000FF"/>
                </a:solidFill>
                <a:latin typeface="Verdana"/>
                <a:cs typeface="Verdana"/>
              </a:rPr>
              <a:t> </a:t>
            </a:r>
            <a:r>
              <a:rPr b="1" dirty="0">
                <a:solidFill>
                  <a:srgbClr val="0000FF"/>
                </a:solidFill>
                <a:latin typeface="Verdana"/>
                <a:cs typeface="Verdana"/>
              </a:rPr>
              <a:t>n°</a:t>
            </a:r>
            <a:r>
              <a:rPr b="1" spc="5" dirty="0">
                <a:solidFill>
                  <a:srgbClr val="0000FF"/>
                </a:solidFill>
                <a:latin typeface="Verdana"/>
                <a:cs typeface="Verdana"/>
              </a:rPr>
              <a:t> </a:t>
            </a:r>
            <a:r>
              <a:rPr b="1" dirty="0">
                <a:solidFill>
                  <a:srgbClr val="0000FF"/>
                </a:solidFill>
                <a:latin typeface="Verdana"/>
                <a:cs typeface="Verdana"/>
              </a:rPr>
              <a:t>du </a:t>
            </a:r>
            <a:r>
              <a:rPr b="1" spc="-5" dirty="0">
                <a:solidFill>
                  <a:srgbClr val="0000FF"/>
                </a:solidFill>
                <a:latin typeface="Verdana"/>
                <a:cs typeface="Verdana"/>
              </a:rPr>
              <a:t>texte</a:t>
            </a:r>
            <a:r>
              <a:rPr b="1" spc="20" dirty="0">
                <a:solidFill>
                  <a:srgbClr val="0000FF"/>
                </a:solidFill>
                <a:latin typeface="Verdana"/>
                <a:cs typeface="Verdana"/>
              </a:rPr>
              <a:t> </a:t>
            </a:r>
            <a:r>
              <a:rPr b="1" spc="-5" dirty="0">
                <a:solidFill>
                  <a:srgbClr val="0000FF"/>
                </a:solidFill>
                <a:latin typeface="Verdana"/>
                <a:cs typeface="Verdana"/>
              </a:rPr>
              <a:t>officiel,</a:t>
            </a:r>
            <a:r>
              <a:rPr b="1" spc="10" dirty="0">
                <a:solidFill>
                  <a:srgbClr val="0000FF"/>
                </a:solidFill>
                <a:latin typeface="Verdana"/>
                <a:cs typeface="Verdana"/>
              </a:rPr>
              <a:t> </a:t>
            </a:r>
            <a:r>
              <a:rPr b="1" spc="-5" dirty="0">
                <a:solidFill>
                  <a:srgbClr val="0000FF"/>
                </a:solidFill>
                <a:latin typeface="Verdana"/>
                <a:cs typeface="Verdana"/>
              </a:rPr>
              <a:t>date</a:t>
            </a:r>
            <a:r>
              <a:rPr b="1" spc="20" dirty="0">
                <a:solidFill>
                  <a:srgbClr val="0000FF"/>
                </a:solidFill>
                <a:latin typeface="Verdana"/>
                <a:cs typeface="Verdana"/>
              </a:rPr>
              <a:t> </a:t>
            </a:r>
            <a:r>
              <a:rPr b="1" dirty="0">
                <a:solidFill>
                  <a:srgbClr val="0000FF"/>
                </a:solidFill>
                <a:latin typeface="Verdana"/>
                <a:cs typeface="Verdana"/>
              </a:rPr>
              <a:t>de </a:t>
            </a:r>
            <a:r>
              <a:rPr b="1" spc="-5" dirty="0">
                <a:solidFill>
                  <a:srgbClr val="0000FF"/>
                </a:solidFill>
                <a:latin typeface="Verdana"/>
                <a:cs typeface="Verdana"/>
              </a:rPr>
              <a:t>publication,</a:t>
            </a:r>
            <a:r>
              <a:rPr b="1" spc="30" dirty="0">
                <a:solidFill>
                  <a:srgbClr val="0000FF"/>
                </a:solidFill>
                <a:latin typeface="Verdana"/>
                <a:cs typeface="Verdana"/>
              </a:rPr>
              <a:t> </a:t>
            </a:r>
            <a:r>
              <a:rPr b="1" spc="-5" dirty="0">
                <a:solidFill>
                  <a:srgbClr val="0000FF"/>
                </a:solidFill>
                <a:latin typeface="Verdana"/>
                <a:cs typeface="Verdana"/>
              </a:rPr>
              <a:t>pagination.</a:t>
            </a:r>
            <a:endParaRPr>
              <a:solidFill>
                <a:prstClr val="black"/>
              </a:solidFill>
              <a:latin typeface="Verdana"/>
              <a:cs typeface="Verdana"/>
            </a:endParaRPr>
          </a:p>
          <a:p>
            <a:endParaRPr sz="2200">
              <a:solidFill>
                <a:prstClr val="black"/>
              </a:solidFill>
              <a:latin typeface="Verdana"/>
              <a:cs typeface="Verdana"/>
            </a:endParaRPr>
          </a:p>
          <a:p>
            <a:pPr marL="84455">
              <a:spcBef>
                <a:spcPts val="1405"/>
              </a:spcBef>
            </a:pPr>
            <a:r>
              <a:rPr sz="1600" spc="-5" dirty="0">
                <a:solidFill>
                  <a:srgbClr val="C00000"/>
                </a:solidFill>
                <a:latin typeface="Verdana"/>
                <a:cs typeface="Verdana"/>
              </a:rPr>
              <a:t>MINISTERE</a:t>
            </a:r>
            <a:r>
              <a:rPr sz="1600" spc="75" dirty="0">
                <a:solidFill>
                  <a:srgbClr val="C00000"/>
                </a:solidFill>
                <a:latin typeface="Verdana"/>
                <a:cs typeface="Verdana"/>
              </a:rPr>
              <a:t> </a:t>
            </a:r>
            <a:r>
              <a:rPr sz="1600" spc="-10" dirty="0">
                <a:solidFill>
                  <a:srgbClr val="C00000"/>
                </a:solidFill>
                <a:latin typeface="Verdana"/>
                <a:cs typeface="Verdana"/>
              </a:rPr>
              <a:t>DE</a:t>
            </a:r>
            <a:r>
              <a:rPr sz="1600" spc="70" dirty="0">
                <a:solidFill>
                  <a:srgbClr val="C00000"/>
                </a:solidFill>
                <a:latin typeface="Verdana"/>
                <a:cs typeface="Verdana"/>
              </a:rPr>
              <a:t> </a:t>
            </a:r>
            <a:r>
              <a:rPr sz="1600" spc="-15" dirty="0">
                <a:solidFill>
                  <a:srgbClr val="C00000"/>
                </a:solidFill>
                <a:latin typeface="Verdana"/>
                <a:cs typeface="Verdana"/>
              </a:rPr>
              <a:t>L'ECOLOGIE</a:t>
            </a:r>
            <a:r>
              <a:rPr sz="1600" spc="65" dirty="0">
                <a:solidFill>
                  <a:srgbClr val="C00000"/>
                </a:solidFill>
                <a:latin typeface="Verdana"/>
                <a:cs typeface="Verdana"/>
              </a:rPr>
              <a:t> </a:t>
            </a:r>
            <a:r>
              <a:rPr sz="1600" spc="-5" dirty="0">
                <a:solidFill>
                  <a:srgbClr val="C00000"/>
                </a:solidFill>
                <a:latin typeface="Verdana"/>
                <a:cs typeface="Verdana"/>
              </a:rPr>
              <a:t>ET</a:t>
            </a:r>
            <a:r>
              <a:rPr sz="1600" spc="60" dirty="0">
                <a:solidFill>
                  <a:srgbClr val="C00000"/>
                </a:solidFill>
                <a:latin typeface="Verdana"/>
                <a:cs typeface="Verdana"/>
              </a:rPr>
              <a:t> </a:t>
            </a:r>
            <a:r>
              <a:rPr sz="1600" spc="-5" dirty="0">
                <a:solidFill>
                  <a:srgbClr val="C00000"/>
                </a:solidFill>
                <a:latin typeface="Verdana"/>
                <a:cs typeface="Verdana"/>
              </a:rPr>
              <a:t>DU</a:t>
            </a:r>
            <a:r>
              <a:rPr sz="1600" spc="55" dirty="0">
                <a:solidFill>
                  <a:srgbClr val="C00000"/>
                </a:solidFill>
                <a:latin typeface="Verdana"/>
                <a:cs typeface="Verdana"/>
              </a:rPr>
              <a:t> </a:t>
            </a:r>
            <a:r>
              <a:rPr sz="1600" spc="-5" dirty="0">
                <a:solidFill>
                  <a:srgbClr val="C00000"/>
                </a:solidFill>
                <a:latin typeface="Verdana"/>
                <a:cs typeface="Verdana"/>
              </a:rPr>
              <a:t>DEVELOPPEMENT</a:t>
            </a:r>
            <a:r>
              <a:rPr sz="1600" spc="80" dirty="0">
                <a:solidFill>
                  <a:srgbClr val="C00000"/>
                </a:solidFill>
                <a:latin typeface="Verdana"/>
                <a:cs typeface="Verdana"/>
              </a:rPr>
              <a:t> </a:t>
            </a:r>
            <a:r>
              <a:rPr sz="1600" dirty="0">
                <a:solidFill>
                  <a:srgbClr val="C00000"/>
                </a:solidFill>
                <a:latin typeface="Verdana"/>
                <a:cs typeface="Verdana"/>
              </a:rPr>
              <a:t>DURABLE.</a:t>
            </a:r>
            <a:r>
              <a:rPr sz="1600" spc="55" dirty="0">
                <a:solidFill>
                  <a:srgbClr val="C00000"/>
                </a:solidFill>
                <a:latin typeface="Verdana"/>
                <a:cs typeface="Verdana"/>
              </a:rPr>
              <a:t> </a:t>
            </a:r>
            <a:r>
              <a:rPr sz="1600" spc="-5" dirty="0">
                <a:solidFill>
                  <a:srgbClr val="C00000"/>
                </a:solidFill>
                <a:latin typeface="Verdana"/>
                <a:cs typeface="Verdana"/>
              </a:rPr>
              <a:t>Décret</a:t>
            </a:r>
            <a:r>
              <a:rPr sz="1600" spc="55" dirty="0">
                <a:solidFill>
                  <a:srgbClr val="C00000"/>
                </a:solidFill>
                <a:latin typeface="Verdana"/>
                <a:cs typeface="Verdana"/>
              </a:rPr>
              <a:t> </a:t>
            </a:r>
            <a:r>
              <a:rPr sz="1600" spc="-5" dirty="0">
                <a:solidFill>
                  <a:srgbClr val="C00000"/>
                </a:solidFill>
                <a:latin typeface="Verdana"/>
                <a:cs typeface="Verdana"/>
              </a:rPr>
              <a:t>n°2003-832</a:t>
            </a:r>
            <a:r>
              <a:rPr sz="1600" spc="60" dirty="0">
                <a:solidFill>
                  <a:srgbClr val="C00000"/>
                </a:solidFill>
                <a:latin typeface="Verdana"/>
                <a:cs typeface="Verdana"/>
              </a:rPr>
              <a:t> </a:t>
            </a:r>
            <a:r>
              <a:rPr sz="1600" spc="-5" dirty="0">
                <a:solidFill>
                  <a:srgbClr val="C00000"/>
                </a:solidFill>
                <a:latin typeface="Verdana"/>
                <a:cs typeface="Verdana"/>
              </a:rPr>
              <a:t>du</a:t>
            </a:r>
            <a:r>
              <a:rPr sz="1600" spc="55" dirty="0">
                <a:solidFill>
                  <a:srgbClr val="C00000"/>
                </a:solidFill>
                <a:latin typeface="Verdana"/>
                <a:cs typeface="Verdana"/>
              </a:rPr>
              <a:t> </a:t>
            </a:r>
            <a:r>
              <a:rPr sz="1600" spc="-10" dirty="0">
                <a:solidFill>
                  <a:srgbClr val="C00000"/>
                </a:solidFill>
                <a:latin typeface="Verdana"/>
                <a:cs typeface="Verdana"/>
              </a:rPr>
              <a:t>26</a:t>
            </a:r>
            <a:r>
              <a:rPr sz="1600" spc="65" dirty="0">
                <a:solidFill>
                  <a:srgbClr val="C00000"/>
                </a:solidFill>
                <a:latin typeface="Verdana"/>
                <a:cs typeface="Verdana"/>
              </a:rPr>
              <a:t> </a:t>
            </a:r>
            <a:r>
              <a:rPr sz="1600" spc="-5" dirty="0">
                <a:solidFill>
                  <a:srgbClr val="C00000"/>
                </a:solidFill>
                <a:latin typeface="Verdana"/>
                <a:cs typeface="Verdana"/>
              </a:rPr>
              <a:t>août</a:t>
            </a:r>
            <a:r>
              <a:rPr sz="1600" spc="50" dirty="0">
                <a:solidFill>
                  <a:srgbClr val="C00000"/>
                </a:solidFill>
                <a:latin typeface="Verdana"/>
                <a:cs typeface="Verdana"/>
              </a:rPr>
              <a:t> </a:t>
            </a:r>
            <a:r>
              <a:rPr sz="1600" spc="-5" dirty="0">
                <a:solidFill>
                  <a:srgbClr val="C00000"/>
                </a:solidFill>
                <a:latin typeface="Verdana"/>
                <a:cs typeface="Verdana"/>
              </a:rPr>
              <a:t>2003</a:t>
            </a:r>
            <a:r>
              <a:rPr sz="1600" spc="55" dirty="0">
                <a:solidFill>
                  <a:srgbClr val="C00000"/>
                </a:solidFill>
                <a:latin typeface="Verdana"/>
                <a:cs typeface="Verdana"/>
              </a:rPr>
              <a:t> </a:t>
            </a:r>
            <a:r>
              <a:rPr sz="1600" spc="-5" dirty="0">
                <a:solidFill>
                  <a:srgbClr val="C00000"/>
                </a:solidFill>
                <a:latin typeface="Verdana"/>
                <a:cs typeface="Verdana"/>
              </a:rPr>
              <a:t>modifiant</a:t>
            </a:r>
            <a:r>
              <a:rPr sz="1600" spc="65" dirty="0">
                <a:solidFill>
                  <a:srgbClr val="C00000"/>
                </a:solidFill>
                <a:latin typeface="Verdana"/>
                <a:cs typeface="Verdana"/>
              </a:rPr>
              <a:t> </a:t>
            </a:r>
            <a:r>
              <a:rPr sz="1600" spc="-15" dirty="0">
                <a:solidFill>
                  <a:srgbClr val="C00000"/>
                </a:solidFill>
                <a:latin typeface="Verdana"/>
                <a:cs typeface="Verdana"/>
              </a:rPr>
              <a:t>le</a:t>
            </a:r>
            <a:endParaRPr sz="1600">
              <a:solidFill>
                <a:prstClr val="black"/>
              </a:solidFill>
              <a:latin typeface="Verdana"/>
              <a:cs typeface="Verdana"/>
            </a:endParaRPr>
          </a:p>
          <a:p>
            <a:pPr marL="84455" marR="186690"/>
            <a:r>
              <a:rPr sz="1600" spc="-5" dirty="0">
                <a:solidFill>
                  <a:srgbClr val="C00000"/>
                </a:solidFill>
                <a:latin typeface="Verdana"/>
                <a:cs typeface="Verdana"/>
              </a:rPr>
              <a:t>décret</a:t>
            </a:r>
            <a:r>
              <a:rPr sz="1600" spc="135" dirty="0">
                <a:solidFill>
                  <a:srgbClr val="C00000"/>
                </a:solidFill>
                <a:latin typeface="Verdana"/>
                <a:cs typeface="Verdana"/>
              </a:rPr>
              <a:t> </a:t>
            </a:r>
            <a:r>
              <a:rPr sz="1600" spc="-5" dirty="0">
                <a:solidFill>
                  <a:srgbClr val="C00000"/>
                </a:solidFill>
                <a:latin typeface="Verdana"/>
                <a:cs typeface="Verdana"/>
              </a:rPr>
              <a:t>n°98-1262</a:t>
            </a:r>
            <a:r>
              <a:rPr sz="1600" spc="145" dirty="0">
                <a:solidFill>
                  <a:srgbClr val="C00000"/>
                </a:solidFill>
                <a:latin typeface="Verdana"/>
                <a:cs typeface="Verdana"/>
              </a:rPr>
              <a:t> </a:t>
            </a:r>
            <a:r>
              <a:rPr sz="1600" spc="-5" dirty="0">
                <a:solidFill>
                  <a:srgbClr val="C00000"/>
                </a:solidFill>
                <a:latin typeface="Verdana"/>
                <a:cs typeface="Verdana"/>
              </a:rPr>
              <a:t>du</a:t>
            </a:r>
            <a:r>
              <a:rPr sz="1600" spc="135" dirty="0">
                <a:solidFill>
                  <a:srgbClr val="C00000"/>
                </a:solidFill>
                <a:latin typeface="Verdana"/>
                <a:cs typeface="Verdana"/>
              </a:rPr>
              <a:t> </a:t>
            </a:r>
            <a:r>
              <a:rPr sz="1600" spc="-10" dirty="0">
                <a:solidFill>
                  <a:srgbClr val="C00000"/>
                </a:solidFill>
                <a:latin typeface="Verdana"/>
                <a:cs typeface="Verdana"/>
              </a:rPr>
              <a:t>29</a:t>
            </a:r>
            <a:r>
              <a:rPr sz="1600" spc="140" dirty="0">
                <a:solidFill>
                  <a:srgbClr val="C00000"/>
                </a:solidFill>
                <a:latin typeface="Verdana"/>
                <a:cs typeface="Verdana"/>
              </a:rPr>
              <a:t> </a:t>
            </a:r>
            <a:r>
              <a:rPr sz="1600" spc="-5" dirty="0">
                <a:solidFill>
                  <a:srgbClr val="C00000"/>
                </a:solidFill>
                <a:latin typeface="Verdana"/>
                <a:cs typeface="Verdana"/>
              </a:rPr>
              <a:t>décembre</a:t>
            </a:r>
            <a:r>
              <a:rPr sz="1600" spc="140" dirty="0">
                <a:solidFill>
                  <a:srgbClr val="C00000"/>
                </a:solidFill>
                <a:latin typeface="Verdana"/>
                <a:cs typeface="Verdana"/>
              </a:rPr>
              <a:t> </a:t>
            </a:r>
            <a:r>
              <a:rPr sz="1600" dirty="0">
                <a:solidFill>
                  <a:srgbClr val="C00000"/>
                </a:solidFill>
                <a:latin typeface="Verdana"/>
                <a:cs typeface="Verdana"/>
              </a:rPr>
              <a:t>1998</a:t>
            </a:r>
            <a:r>
              <a:rPr sz="1600" spc="125" dirty="0">
                <a:solidFill>
                  <a:srgbClr val="C00000"/>
                </a:solidFill>
                <a:latin typeface="Verdana"/>
                <a:cs typeface="Verdana"/>
              </a:rPr>
              <a:t> </a:t>
            </a:r>
            <a:r>
              <a:rPr sz="1600" spc="-5" dirty="0">
                <a:solidFill>
                  <a:srgbClr val="C00000"/>
                </a:solidFill>
                <a:latin typeface="Verdana"/>
                <a:cs typeface="Verdana"/>
              </a:rPr>
              <a:t>portant</a:t>
            </a:r>
            <a:r>
              <a:rPr sz="1600" spc="150" dirty="0">
                <a:solidFill>
                  <a:srgbClr val="C00000"/>
                </a:solidFill>
                <a:latin typeface="Verdana"/>
                <a:cs typeface="Verdana"/>
              </a:rPr>
              <a:t> </a:t>
            </a:r>
            <a:r>
              <a:rPr sz="1600" spc="-5" dirty="0">
                <a:solidFill>
                  <a:srgbClr val="C00000"/>
                </a:solidFill>
                <a:latin typeface="Verdana"/>
                <a:cs typeface="Verdana"/>
              </a:rPr>
              <a:t>statut</a:t>
            </a:r>
            <a:r>
              <a:rPr sz="1600" spc="125" dirty="0">
                <a:solidFill>
                  <a:srgbClr val="C00000"/>
                </a:solidFill>
                <a:latin typeface="Verdana"/>
                <a:cs typeface="Verdana"/>
              </a:rPr>
              <a:t> </a:t>
            </a:r>
            <a:r>
              <a:rPr sz="1600" dirty="0">
                <a:solidFill>
                  <a:srgbClr val="C00000"/>
                </a:solidFill>
                <a:latin typeface="Verdana"/>
                <a:cs typeface="Verdana"/>
              </a:rPr>
              <a:t>des</a:t>
            </a:r>
            <a:r>
              <a:rPr sz="1600" spc="130" dirty="0">
                <a:solidFill>
                  <a:srgbClr val="C00000"/>
                </a:solidFill>
                <a:latin typeface="Verdana"/>
                <a:cs typeface="Verdana"/>
              </a:rPr>
              <a:t> </a:t>
            </a:r>
            <a:r>
              <a:rPr sz="1600" spc="-5" dirty="0">
                <a:solidFill>
                  <a:srgbClr val="C00000"/>
                </a:solidFill>
                <a:latin typeface="Verdana"/>
                <a:cs typeface="Verdana"/>
              </a:rPr>
              <a:t>personnels</a:t>
            </a:r>
            <a:r>
              <a:rPr sz="1600" spc="145" dirty="0">
                <a:solidFill>
                  <a:srgbClr val="C00000"/>
                </a:solidFill>
                <a:latin typeface="Verdana"/>
                <a:cs typeface="Verdana"/>
              </a:rPr>
              <a:t> </a:t>
            </a:r>
            <a:r>
              <a:rPr sz="1600" spc="-5" dirty="0">
                <a:solidFill>
                  <a:srgbClr val="C00000"/>
                </a:solidFill>
                <a:latin typeface="Verdana"/>
                <a:cs typeface="Verdana"/>
              </a:rPr>
              <a:t>de</a:t>
            </a:r>
            <a:r>
              <a:rPr sz="1600" spc="135" dirty="0">
                <a:solidFill>
                  <a:srgbClr val="C00000"/>
                </a:solidFill>
                <a:latin typeface="Verdana"/>
                <a:cs typeface="Verdana"/>
              </a:rPr>
              <a:t> </a:t>
            </a:r>
            <a:r>
              <a:rPr sz="1600" spc="-5" dirty="0">
                <a:solidFill>
                  <a:srgbClr val="C00000"/>
                </a:solidFill>
                <a:latin typeface="Verdana"/>
                <a:cs typeface="Verdana"/>
              </a:rPr>
              <a:t>l'Office</a:t>
            </a:r>
            <a:r>
              <a:rPr sz="1600" spc="145" dirty="0">
                <a:solidFill>
                  <a:srgbClr val="C00000"/>
                </a:solidFill>
                <a:latin typeface="Verdana"/>
                <a:cs typeface="Verdana"/>
              </a:rPr>
              <a:t> </a:t>
            </a:r>
            <a:r>
              <a:rPr sz="1600" spc="-5" dirty="0">
                <a:solidFill>
                  <a:srgbClr val="C00000"/>
                </a:solidFill>
                <a:latin typeface="Verdana"/>
                <a:cs typeface="Verdana"/>
              </a:rPr>
              <a:t>national</a:t>
            </a:r>
            <a:r>
              <a:rPr sz="1600" spc="150" dirty="0">
                <a:solidFill>
                  <a:srgbClr val="C00000"/>
                </a:solidFill>
                <a:latin typeface="Verdana"/>
                <a:cs typeface="Verdana"/>
              </a:rPr>
              <a:t> </a:t>
            </a:r>
            <a:r>
              <a:rPr sz="1600" spc="-5" dirty="0">
                <a:solidFill>
                  <a:srgbClr val="C00000"/>
                </a:solidFill>
                <a:latin typeface="Verdana"/>
                <a:cs typeface="Verdana"/>
              </a:rPr>
              <a:t>de</a:t>
            </a:r>
            <a:r>
              <a:rPr sz="1600" spc="130" dirty="0">
                <a:solidFill>
                  <a:srgbClr val="C00000"/>
                </a:solidFill>
                <a:latin typeface="Verdana"/>
                <a:cs typeface="Verdana"/>
              </a:rPr>
              <a:t> </a:t>
            </a:r>
            <a:r>
              <a:rPr sz="1600" spc="-10" dirty="0">
                <a:solidFill>
                  <a:srgbClr val="C00000"/>
                </a:solidFill>
                <a:latin typeface="Verdana"/>
                <a:cs typeface="Verdana"/>
              </a:rPr>
              <a:t>la</a:t>
            </a:r>
            <a:r>
              <a:rPr sz="1600" spc="155" dirty="0">
                <a:solidFill>
                  <a:srgbClr val="C00000"/>
                </a:solidFill>
                <a:latin typeface="Verdana"/>
                <a:cs typeface="Verdana"/>
              </a:rPr>
              <a:t> </a:t>
            </a:r>
            <a:r>
              <a:rPr sz="1600" dirty="0">
                <a:solidFill>
                  <a:srgbClr val="C00000"/>
                </a:solidFill>
                <a:latin typeface="Verdana"/>
                <a:cs typeface="Verdana"/>
              </a:rPr>
              <a:t>chasse</a:t>
            </a:r>
            <a:r>
              <a:rPr sz="1600" spc="135" dirty="0">
                <a:solidFill>
                  <a:srgbClr val="C00000"/>
                </a:solidFill>
                <a:latin typeface="Verdana"/>
                <a:cs typeface="Verdana"/>
              </a:rPr>
              <a:t> </a:t>
            </a:r>
            <a:r>
              <a:rPr sz="1600" spc="-5" dirty="0">
                <a:solidFill>
                  <a:srgbClr val="C00000"/>
                </a:solidFill>
                <a:latin typeface="Verdana"/>
                <a:cs typeface="Verdana"/>
              </a:rPr>
              <a:t>et</a:t>
            </a:r>
            <a:r>
              <a:rPr sz="1600" spc="125" dirty="0">
                <a:solidFill>
                  <a:srgbClr val="C00000"/>
                </a:solidFill>
                <a:latin typeface="Verdana"/>
                <a:cs typeface="Verdana"/>
              </a:rPr>
              <a:t> </a:t>
            </a:r>
            <a:r>
              <a:rPr sz="1600" spc="-5" dirty="0">
                <a:solidFill>
                  <a:srgbClr val="C00000"/>
                </a:solidFill>
                <a:latin typeface="Verdana"/>
                <a:cs typeface="Verdana"/>
              </a:rPr>
              <a:t>de</a:t>
            </a:r>
            <a:r>
              <a:rPr sz="1600" spc="150" dirty="0">
                <a:solidFill>
                  <a:srgbClr val="C00000"/>
                </a:solidFill>
                <a:latin typeface="Verdana"/>
                <a:cs typeface="Verdana"/>
              </a:rPr>
              <a:t> </a:t>
            </a:r>
            <a:r>
              <a:rPr sz="1600" spc="-15" dirty="0">
                <a:solidFill>
                  <a:srgbClr val="C00000"/>
                </a:solidFill>
                <a:latin typeface="Verdana"/>
                <a:cs typeface="Verdana"/>
              </a:rPr>
              <a:t>la </a:t>
            </a:r>
            <a:r>
              <a:rPr sz="1600" spc="-550" dirty="0">
                <a:solidFill>
                  <a:srgbClr val="C00000"/>
                </a:solidFill>
                <a:latin typeface="Verdana"/>
                <a:cs typeface="Verdana"/>
              </a:rPr>
              <a:t> </a:t>
            </a:r>
            <a:r>
              <a:rPr sz="1600" spc="-5" dirty="0">
                <a:solidFill>
                  <a:srgbClr val="C00000"/>
                </a:solidFill>
                <a:latin typeface="Verdana"/>
                <a:cs typeface="Verdana"/>
              </a:rPr>
              <a:t>faune</a:t>
            </a:r>
            <a:r>
              <a:rPr sz="1600" spc="10" dirty="0">
                <a:solidFill>
                  <a:srgbClr val="C00000"/>
                </a:solidFill>
                <a:latin typeface="Verdana"/>
                <a:cs typeface="Verdana"/>
              </a:rPr>
              <a:t> </a:t>
            </a:r>
            <a:r>
              <a:rPr sz="1600" spc="-10" dirty="0">
                <a:solidFill>
                  <a:srgbClr val="C00000"/>
                </a:solidFill>
                <a:latin typeface="Verdana"/>
                <a:cs typeface="Verdana"/>
              </a:rPr>
              <a:t>sauvage.</a:t>
            </a:r>
            <a:r>
              <a:rPr sz="1600" spc="30" dirty="0">
                <a:solidFill>
                  <a:srgbClr val="C00000"/>
                </a:solidFill>
                <a:latin typeface="Verdana"/>
                <a:cs typeface="Verdana"/>
              </a:rPr>
              <a:t> </a:t>
            </a:r>
            <a:r>
              <a:rPr sz="1600" spc="-5" dirty="0">
                <a:solidFill>
                  <a:srgbClr val="C00000"/>
                </a:solidFill>
                <a:latin typeface="Verdana"/>
                <a:cs typeface="Verdana"/>
              </a:rPr>
              <a:t>Journal</a:t>
            </a:r>
            <a:r>
              <a:rPr sz="1600" spc="35" dirty="0">
                <a:solidFill>
                  <a:srgbClr val="C00000"/>
                </a:solidFill>
                <a:latin typeface="Verdana"/>
                <a:cs typeface="Verdana"/>
              </a:rPr>
              <a:t> </a:t>
            </a:r>
            <a:r>
              <a:rPr sz="1600" spc="-5" dirty="0">
                <a:solidFill>
                  <a:srgbClr val="C00000"/>
                </a:solidFill>
                <a:latin typeface="Verdana"/>
                <a:cs typeface="Verdana"/>
              </a:rPr>
              <a:t>officiel,</a:t>
            </a:r>
            <a:r>
              <a:rPr sz="1600" spc="20" dirty="0">
                <a:solidFill>
                  <a:srgbClr val="C00000"/>
                </a:solidFill>
                <a:latin typeface="Verdana"/>
                <a:cs typeface="Verdana"/>
              </a:rPr>
              <a:t> </a:t>
            </a:r>
            <a:r>
              <a:rPr sz="1600" spc="-5" dirty="0">
                <a:solidFill>
                  <a:srgbClr val="C00000"/>
                </a:solidFill>
                <a:latin typeface="Verdana"/>
                <a:cs typeface="Verdana"/>
              </a:rPr>
              <a:t>n°201,</a:t>
            </a:r>
            <a:r>
              <a:rPr sz="1600" spc="-20" dirty="0">
                <a:solidFill>
                  <a:srgbClr val="C00000"/>
                </a:solidFill>
                <a:latin typeface="Verdana"/>
                <a:cs typeface="Verdana"/>
              </a:rPr>
              <a:t> </a:t>
            </a:r>
            <a:r>
              <a:rPr sz="1600" dirty="0">
                <a:solidFill>
                  <a:srgbClr val="C00000"/>
                </a:solidFill>
                <a:latin typeface="Verdana"/>
                <a:cs typeface="Verdana"/>
              </a:rPr>
              <a:t>31</a:t>
            </a:r>
            <a:r>
              <a:rPr sz="1600" spc="-10" dirty="0">
                <a:solidFill>
                  <a:srgbClr val="C00000"/>
                </a:solidFill>
                <a:latin typeface="Verdana"/>
                <a:cs typeface="Verdana"/>
              </a:rPr>
              <a:t> </a:t>
            </a:r>
            <a:r>
              <a:rPr sz="1600" spc="-5" dirty="0">
                <a:solidFill>
                  <a:srgbClr val="C00000"/>
                </a:solidFill>
                <a:latin typeface="Verdana"/>
                <a:cs typeface="Verdana"/>
              </a:rPr>
              <a:t>août </a:t>
            </a:r>
            <a:r>
              <a:rPr sz="1600" dirty="0">
                <a:solidFill>
                  <a:srgbClr val="C00000"/>
                </a:solidFill>
                <a:latin typeface="Verdana"/>
                <a:cs typeface="Verdana"/>
              </a:rPr>
              <a:t>2003,</a:t>
            </a:r>
            <a:r>
              <a:rPr sz="1600" spc="-15" dirty="0">
                <a:solidFill>
                  <a:srgbClr val="C00000"/>
                </a:solidFill>
                <a:latin typeface="Verdana"/>
                <a:cs typeface="Verdana"/>
              </a:rPr>
              <a:t> </a:t>
            </a:r>
            <a:r>
              <a:rPr sz="1600" spc="-10" dirty="0">
                <a:solidFill>
                  <a:srgbClr val="C00000"/>
                </a:solidFill>
                <a:latin typeface="Verdana"/>
                <a:cs typeface="Verdana"/>
              </a:rPr>
              <a:t>pp.</a:t>
            </a:r>
            <a:r>
              <a:rPr sz="1600" spc="5" dirty="0">
                <a:solidFill>
                  <a:srgbClr val="C00000"/>
                </a:solidFill>
                <a:latin typeface="Verdana"/>
                <a:cs typeface="Verdana"/>
              </a:rPr>
              <a:t> </a:t>
            </a:r>
            <a:r>
              <a:rPr sz="1600" spc="-5" dirty="0">
                <a:solidFill>
                  <a:srgbClr val="C00000"/>
                </a:solidFill>
                <a:latin typeface="Verdana"/>
                <a:cs typeface="Verdana"/>
              </a:rPr>
              <a:t>14907-14910</a:t>
            </a:r>
            <a:r>
              <a:rPr sz="1400" b="1" spc="-5" dirty="0">
                <a:solidFill>
                  <a:srgbClr val="C00000"/>
                </a:solidFill>
                <a:latin typeface="Times New Roman"/>
                <a:cs typeface="Times New Roman"/>
              </a:rPr>
              <a:t>.</a:t>
            </a:r>
            <a:endParaRPr sz="1400">
              <a:solidFill>
                <a:prstClr val="black"/>
              </a:solidFill>
              <a:latin typeface="Times New Roman"/>
              <a:cs typeface="Times New Roman"/>
            </a:endParaRPr>
          </a:p>
        </p:txBody>
      </p:sp>
    </p:spTree>
    <p:extLst>
      <p:ext uri="{BB962C8B-B14F-4D97-AF65-F5344CB8AC3E}">
        <p14:creationId xmlns:p14="http://schemas.microsoft.com/office/powerpoint/2010/main" val="20579146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tabLst>
                <a:tab pos="2287270" algn="l"/>
              </a:tabLst>
            </a:pPr>
            <a:r>
              <a:rPr i="0" u="heavy" dirty="0">
                <a:uFill>
                  <a:solidFill>
                    <a:srgbClr val="FFFFFF"/>
                  </a:solidFill>
                </a:uFill>
                <a:latin typeface="Verdana"/>
                <a:cs typeface="Verdana"/>
              </a:rPr>
              <a:t>CHAPITRE</a:t>
            </a:r>
            <a:r>
              <a:rPr i="0" u="heavy" spc="-10" dirty="0">
                <a:uFill>
                  <a:solidFill>
                    <a:srgbClr val="FFFFFF"/>
                  </a:solidFill>
                </a:uFill>
                <a:latin typeface="Verdana"/>
                <a:cs typeface="Verdana"/>
              </a:rPr>
              <a:t> </a:t>
            </a:r>
            <a:r>
              <a:rPr i="0" u="heavy" dirty="0">
                <a:uFill>
                  <a:solidFill>
                    <a:srgbClr val="FFFFFF"/>
                  </a:solidFill>
                </a:uFill>
                <a:latin typeface="Verdana"/>
                <a:cs typeface="Verdana"/>
              </a:rPr>
              <a:t>05</a:t>
            </a:r>
            <a:r>
              <a:rPr i="0" u="heavy" spc="-25" dirty="0">
                <a:uFill>
                  <a:solidFill>
                    <a:srgbClr val="FFFFFF"/>
                  </a:solidFill>
                </a:uFill>
                <a:latin typeface="Verdana"/>
                <a:cs typeface="Verdana"/>
              </a:rPr>
              <a:t> </a:t>
            </a:r>
            <a:r>
              <a:rPr i="0" u="heavy" dirty="0">
                <a:uFill>
                  <a:solidFill>
                    <a:srgbClr val="FFFFFF"/>
                  </a:solidFill>
                </a:uFill>
                <a:latin typeface="Verdana"/>
                <a:cs typeface="Verdana"/>
              </a:rPr>
              <a:t>:	</a:t>
            </a:r>
            <a:r>
              <a:rPr dirty="0"/>
              <a:t>PRÉSENTATION</a:t>
            </a:r>
            <a:r>
              <a:rPr spc="-40" dirty="0"/>
              <a:t> </a:t>
            </a:r>
            <a:r>
              <a:rPr dirty="0"/>
              <a:t>DE</a:t>
            </a:r>
            <a:r>
              <a:rPr spc="-60" dirty="0"/>
              <a:t> </a:t>
            </a:r>
            <a:r>
              <a:rPr dirty="0"/>
              <a:t>LA</a:t>
            </a:r>
            <a:r>
              <a:rPr spc="-30" dirty="0"/>
              <a:t> </a:t>
            </a:r>
            <a:r>
              <a:rPr dirty="0"/>
              <a:t>BIBLIOGRAPHIE</a:t>
            </a:r>
          </a:p>
        </p:txBody>
      </p:sp>
      <p:sp>
        <p:nvSpPr>
          <p:cNvPr id="3" name="object 3"/>
          <p:cNvSpPr txBox="1"/>
          <p:nvPr/>
        </p:nvSpPr>
        <p:spPr>
          <a:xfrm>
            <a:off x="222910" y="528057"/>
            <a:ext cx="11685905" cy="2843530"/>
          </a:xfrm>
          <a:prstGeom prst="rect">
            <a:avLst/>
          </a:prstGeom>
        </p:spPr>
        <p:txBody>
          <a:bodyPr vert="horz" wrap="square" lIns="0" tIns="158750" rIns="0" bIns="0" rtlCol="0">
            <a:spAutoFit/>
          </a:bodyPr>
          <a:lstStyle/>
          <a:p>
            <a:pPr marL="445134">
              <a:spcBef>
                <a:spcPts val="1250"/>
              </a:spcBef>
            </a:pPr>
            <a:r>
              <a:rPr b="1" dirty="0">
                <a:solidFill>
                  <a:srgbClr val="0000FF"/>
                </a:solidFill>
                <a:latin typeface="Verdana"/>
                <a:cs typeface="Verdana"/>
              </a:rPr>
              <a:t>5.2.</a:t>
            </a:r>
            <a:r>
              <a:rPr b="1" spc="-35" dirty="0">
                <a:solidFill>
                  <a:srgbClr val="0000FF"/>
                </a:solidFill>
                <a:latin typeface="Verdana"/>
                <a:cs typeface="Verdana"/>
              </a:rPr>
              <a:t> </a:t>
            </a:r>
            <a:r>
              <a:rPr b="1" spc="-5" dirty="0">
                <a:solidFill>
                  <a:srgbClr val="0000FF"/>
                </a:solidFill>
                <a:latin typeface="Verdana"/>
                <a:cs typeface="Verdana"/>
              </a:rPr>
              <a:t>Présentation</a:t>
            </a:r>
            <a:r>
              <a:rPr b="1" spc="5" dirty="0">
                <a:solidFill>
                  <a:srgbClr val="0000FF"/>
                </a:solidFill>
                <a:latin typeface="Verdana"/>
                <a:cs typeface="Verdana"/>
              </a:rPr>
              <a:t> </a:t>
            </a:r>
            <a:r>
              <a:rPr b="1" dirty="0">
                <a:solidFill>
                  <a:srgbClr val="0000FF"/>
                </a:solidFill>
                <a:latin typeface="Verdana"/>
                <a:cs typeface="Verdana"/>
              </a:rPr>
              <a:t>des</a:t>
            </a:r>
            <a:r>
              <a:rPr b="1" spc="-15" dirty="0">
                <a:solidFill>
                  <a:srgbClr val="0000FF"/>
                </a:solidFill>
                <a:latin typeface="Verdana"/>
                <a:cs typeface="Verdana"/>
              </a:rPr>
              <a:t> </a:t>
            </a:r>
            <a:r>
              <a:rPr b="1" spc="-5" dirty="0">
                <a:solidFill>
                  <a:srgbClr val="0000FF"/>
                </a:solidFill>
                <a:latin typeface="Verdana"/>
                <a:cs typeface="Verdana"/>
              </a:rPr>
              <a:t>documents</a:t>
            </a:r>
            <a:endParaRPr>
              <a:solidFill>
                <a:prstClr val="black"/>
              </a:solidFill>
              <a:latin typeface="Verdana"/>
              <a:cs typeface="Verdana"/>
            </a:endParaRPr>
          </a:p>
          <a:p>
            <a:pPr marL="355600" indent="-342900" algn="just">
              <a:spcBef>
                <a:spcPts val="1155"/>
              </a:spcBef>
              <a:buFont typeface="Symbol"/>
              <a:buChar char=""/>
              <a:tabLst>
                <a:tab pos="355600" algn="l"/>
              </a:tabLst>
            </a:pPr>
            <a:r>
              <a:rPr b="1" spc="-5" dirty="0">
                <a:solidFill>
                  <a:prstClr val="black"/>
                </a:solidFill>
                <a:latin typeface="Verdana"/>
                <a:cs typeface="Verdana"/>
              </a:rPr>
              <a:t>Citation</a:t>
            </a:r>
            <a:r>
              <a:rPr b="1" spc="5" dirty="0">
                <a:solidFill>
                  <a:prstClr val="black"/>
                </a:solidFill>
                <a:latin typeface="Verdana"/>
                <a:cs typeface="Verdana"/>
              </a:rPr>
              <a:t> </a:t>
            </a:r>
            <a:r>
              <a:rPr b="1" spc="-5" dirty="0">
                <a:solidFill>
                  <a:prstClr val="black"/>
                </a:solidFill>
                <a:latin typeface="Verdana"/>
                <a:cs typeface="Verdana"/>
              </a:rPr>
              <a:t>d’images,</a:t>
            </a:r>
            <a:r>
              <a:rPr b="1" spc="-10" dirty="0">
                <a:solidFill>
                  <a:prstClr val="black"/>
                </a:solidFill>
                <a:latin typeface="Verdana"/>
                <a:cs typeface="Verdana"/>
              </a:rPr>
              <a:t> </a:t>
            </a:r>
            <a:r>
              <a:rPr b="1" spc="-5" dirty="0">
                <a:solidFill>
                  <a:prstClr val="black"/>
                </a:solidFill>
                <a:latin typeface="Verdana"/>
                <a:cs typeface="Verdana"/>
              </a:rPr>
              <a:t>tableaux,</a:t>
            </a:r>
            <a:r>
              <a:rPr b="1" dirty="0">
                <a:solidFill>
                  <a:prstClr val="black"/>
                </a:solidFill>
                <a:latin typeface="Verdana"/>
                <a:cs typeface="Verdana"/>
              </a:rPr>
              <a:t> </a:t>
            </a:r>
            <a:r>
              <a:rPr b="1" spc="-5" dirty="0">
                <a:solidFill>
                  <a:prstClr val="black"/>
                </a:solidFill>
                <a:latin typeface="Verdana"/>
                <a:cs typeface="Verdana"/>
              </a:rPr>
              <a:t>figures,</a:t>
            </a:r>
            <a:r>
              <a:rPr b="1" spc="5" dirty="0">
                <a:solidFill>
                  <a:prstClr val="black"/>
                </a:solidFill>
                <a:latin typeface="Verdana"/>
                <a:cs typeface="Verdana"/>
              </a:rPr>
              <a:t> </a:t>
            </a:r>
            <a:r>
              <a:rPr b="1" spc="-5" dirty="0">
                <a:solidFill>
                  <a:prstClr val="black"/>
                </a:solidFill>
                <a:latin typeface="Verdana"/>
                <a:cs typeface="Verdana"/>
              </a:rPr>
              <a:t>schémas</a:t>
            </a:r>
            <a:endParaRPr>
              <a:solidFill>
                <a:prstClr val="black"/>
              </a:solidFill>
              <a:latin typeface="Verdana"/>
              <a:cs typeface="Verdana"/>
            </a:endParaRPr>
          </a:p>
          <a:p>
            <a:pPr marL="12700" marR="5080" algn="just">
              <a:lnSpc>
                <a:spcPct val="150000"/>
              </a:lnSpc>
              <a:spcBef>
                <a:spcPts val="5"/>
              </a:spcBef>
            </a:pPr>
            <a:r>
              <a:rPr dirty="0">
                <a:solidFill>
                  <a:prstClr val="black"/>
                </a:solidFill>
                <a:latin typeface="Verdana"/>
                <a:cs typeface="Verdana"/>
              </a:rPr>
              <a:t>Les </a:t>
            </a:r>
            <a:r>
              <a:rPr spc="-5" dirty="0">
                <a:solidFill>
                  <a:prstClr val="black"/>
                </a:solidFill>
                <a:latin typeface="Verdana"/>
                <a:cs typeface="Verdana"/>
              </a:rPr>
              <a:t>références </a:t>
            </a:r>
            <a:r>
              <a:rPr dirty="0">
                <a:solidFill>
                  <a:prstClr val="black"/>
                </a:solidFill>
                <a:latin typeface="Verdana"/>
                <a:cs typeface="Verdana"/>
              </a:rPr>
              <a:t>à des </a:t>
            </a:r>
            <a:r>
              <a:rPr spc="-5" dirty="0">
                <a:solidFill>
                  <a:prstClr val="black"/>
                </a:solidFill>
                <a:latin typeface="Verdana"/>
                <a:cs typeface="Verdana"/>
              </a:rPr>
              <a:t>images, tableaux, </a:t>
            </a:r>
            <a:r>
              <a:rPr dirty="0">
                <a:solidFill>
                  <a:prstClr val="black"/>
                </a:solidFill>
                <a:latin typeface="Verdana"/>
                <a:cs typeface="Verdana"/>
              </a:rPr>
              <a:t>figures </a:t>
            </a:r>
            <a:r>
              <a:rPr spc="-5" dirty="0">
                <a:solidFill>
                  <a:prstClr val="black"/>
                </a:solidFill>
                <a:latin typeface="Verdana"/>
                <a:cs typeface="Verdana"/>
              </a:rPr>
              <a:t>et schémas </a:t>
            </a:r>
            <a:r>
              <a:rPr dirty="0">
                <a:solidFill>
                  <a:prstClr val="black"/>
                </a:solidFill>
                <a:latin typeface="Verdana"/>
                <a:cs typeface="Verdana"/>
              </a:rPr>
              <a:t>issus de livres </a:t>
            </a:r>
            <a:r>
              <a:rPr spc="-5" dirty="0">
                <a:solidFill>
                  <a:prstClr val="black"/>
                </a:solidFill>
                <a:latin typeface="Verdana"/>
                <a:cs typeface="Verdana"/>
              </a:rPr>
              <a:t>ou de sites internet </a:t>
            </a:r>
            <a:r>
              <a:rPr dirty="0">
                <a:solidFill>
                  <a:prstClr val="black"/>
                </a:solidFill>
                <a:latin typeface="Verdana"/>
                <a:cs typeface="Verdana"/>
              </a:rPr>
              <a:t>sont </a:t>
            </a:r>
            <a:r>
              <a:rPr spc="5" dirty="0">
                <a:solidFill>
                  <a:prstClr val="black"/>
                </a:solidFill>
                <a:latin typeface="Verdana"/>
                <a:cs typeface="Verdana"/>
              </a:rPr>
              <a:t> </a:t>
            </a:r>
            <a:r>
              <a:rPr spc="-10" dirty="0">
                <a:solidFill>
                  <a:prstClr val="black"/>
                </a:solidFill>
                <a:latin typeface="Verdana"/>
                <a:cs typeface="Verdana"/>
              </a:rPr>
              <a:t>traitées </a:t>
            </a:r>
            <a:r>
              <a:rPr dirty="0">
                <a:solidFill>
                  <a:prstClr val="black"/>
                </a:solidFill>
                <a:latin typeface="Verdana"/>
                <a:cs typeface="Verdana"/>
              </a:rPr>
              <a:t>comme </a:t>
            </a:r>
            <a:r>
              <a:rPr spc="-10" dirty="0">
                <a:solidFill>
                  <a:prstClr val="black"/>
                </a:solidFill>
                <a:latin typeface="Verdana"/>
                <a:cs typeface="Verdana"/>
              </a:rPr>
              <a:t>des </a:t>
            </a:r>
            <a:r>
              <a:rPr u="heavy" dirty="0">
                <a:solidFill>
                  <a:prstClr val="black"/>
                </a:solidFill>
                <a:uFill>
                  <a:solidFill>
                    <a:srgbClr val="000000"/>
                  </a:solidFill>
                </a:uFill>
                <a:latin typeface="Verdana"/>
                <a:cs typeface="Verdana"/>
              </a:rPr>
              <a:t>citations directes.</a:t>
            </a:r>
            <a:r>
              <a:rPr dirty="0">
                <a:solidFill>
                  <a:prstClr val="black"/>
                </a:solidFill>
                <a:latin typeface="Verdana"/>
                <a:cs typeface="Verdana"/>
              </a:rPr>
              <a:t> Dans </a:t>
            </a:r>
            <a:r>
              <a:rPr spc="5" dirty="0">
                <a:solidFill>
                  <a:prstClr val="black"/>
                </a:solidFill>
                <a:latin typeface="Verdana"/>
                <a:cs typeface="Verdana"/>
              </a:rPr>
              <a:t>la </a:t>
            </a:r>
            <a:r>
              <a:rPr dirty="0">
                <a:solidFill>
                  <a:prstClr val="black"/>
                </a:solidFill>
                <a:latin typeface="Verdana"/>
                <a:cs typeface="Verdana"/>
              </a:rPr>
              <a:t>liste de </a:t>
            </a:r>
            <a:r>
              <a:rPr spc="-5" dirty="0">
                <a:solidFill>
                  <a:prstClr val="black"/>
                </a:solidFill>
                <a:latin typeface="Verdana"/>
                <a:cs typeface="Verdana"/>
              </a:rPr>
              <a:t>références, </a:t>
            </a:r>
            <a:r>
              <a:rPr spc="5" dirty="0">
                <a:solidFill>
                  <a:prstClr val="black"/>
                </a:solidFill>
                <a:latin typeface="Verdana"/>
                <a:cs typeface="Verdana"/>
              </a:rPr>
              <a:t>la </a:t>
            </a:r>
            <a:r>
              <a:rPr spc="-5" dirty="0">
                <a:solidFill>
                  <a:prstClr val="black"/>
                </a:solidFill>
                <a:latin typeface="Verdana"/>
                <a:cs typeface="Verdana"/>
              </a:rPr>
              <a:t>référence </a:t>
            </a:r>
            <a:r>
              <a:rPr dirty="0">
                <a:solidFill>
                  <a:prstClr val="black"/>
                </a:solidFill>
                <a:latin typeface="Verdana"/>
                <a:cs typeface="Verdana"/>
              </a:rPr>
              <a:t>complète </a:t>
            </a:r>
            <a:r>
              <a:rPr spc="-15" dirty="0">
                <a:solidFill>
                  <a:prstClr val="black"/>
                </a:solidFill>
                <a:latin typeface="Verdana"/>
                <a:cs typeface="Verdana"/>
              </a:rPr>
              <a:t>sera </a:t>
            </a:r>
            <a:r>
              <a:rPr spc="-10" dirty="0">
                <a:solidFill>
                  <a:prstClr val="black"/>
                </a:solidFill>
                <a:latin typeface="Verdana"/>
                <a:cs typeface="Verdana"/>
              </a:rPr>
              <a:t> </a:t>
            </a:r>
            <a:r>
              <a:rPr dirty="0">
                <a:solidFill>
                  <a:prstClr val="black"/>
                </a:solidFill>
                <a:latin typeface="Verdana"/>
                <a:cs typeface="Verdana"/>
              </a:rPr>
              <a:t>indiquée</a:t>
            </a:r>
            <a:r>
              <a:rPr spc="10" dirty="0">
                <a:solidFill>
                  <a:prstClr val="black"/>
                </a:solidFill>
                <a:latin typeface="Verdana"/>
                <a:cs typeface="Verdana"/>
              </a:rPr>
              <a:t> </a:t>
            </a:r>
            <a:r>
              <a:rPr spc="-5" dirty="0">
                <a:solidFill>
                  <a:prstClr val="black"/>
                </a:solidFill>
                <a:latin typeface="Verdana"/>
                <a:cs typeface="Verdana"/>
              </a:rPr>
              <a:t>selon</a:t>
            </a:r>
            <a:r>
              <a:rPr spc="5" dirty="0">
                <a:solidFill>
                  <a:prstClr val="black"/>
                </a:solidFill>
                <a:latin typeface="Verdana"/>
                <a:cs typeface="Verdana"/>
              </a:rPr>
              <a:t> le</a:t>
            </a:r>
            <a:r>
              <a:rPr spc="-5" dirty="0">
                <a:solidFill>
                  <a:prstClr val="black"/>
                </a:solidFill>
                <a:latin typeface="Verdana"/>
                <a:cs typeface="Verdana"/>
              </a:rPr>
              <a:t> type</a:t>
            </a:r>
            <a:r>
              <a:rPr spc="15" dirty="0">
                <a:solidFill>
                  <a:prstClr val="black"/>
                </a:solidFill>
                <a:latin typeface="Verdana"/>
                <a:cs typeface="Verdana"/>
              </a:rPr>
              <a:t> </a:t>
            </a:r>
            <a:r>
              <a:rPr spc="-5" dirty="0">
                <a:solidFill>
                  <a:prstClr val="black"/>
                </a:solidFill>
                <a:latin typeface="Verdana"/>
                <a:cs typeface="Verdana"/>
              </a:rPr>
              <a:t>de</a:t>
            </a:r>
            <a:r>
              <a:rPr spc="10" dirty="0">
                <a:solidFill>
                  <a:prstClr val="black"/>
                </a:solidFill>
                <a:latin typeface="Verdana"/>
                <a:cs typeface="Verdana"/>
              </a:rPr>
              <a:t> </a:t>
            </a:r>
            <a:r>
              <a:rPr spc="-5" dirty="0">
                <a:solidFill>
                  <a:prstClr val="black"/>
                </a:solidFill>
                <a:latin typeface="Verdana"/>
                <a:cs typeface="Verdana"/>
              </a:rPr>
              <a:t>document.</a:t>
            </a:r>
            <a:endParaRPr>
              <a:solidFill>
                <a:prstClr val="black"/>
              </a:solidFill>
              <a:latin typeface="Verdana"/>
              <a:cs typeface="Verdana"/>
            </a:endParaRPr>
          </a:p>
          <a:p>
            <a:pPr marL="12700" algn="just">
              <a:spcBef>
                <a:spcPts val="1080"/>
              </a:spcBef>
            </a:pPr>
            <a:r>
              <a:rPr dirty="0">
                <a:solidFill>
                  <a:prstClr val="black"/>
                </a:solidFill>
                <a:latin typeface="Verdana"/>
                <a:cs typeface="Verdana"/>
              </a:rPr>
              <a:t>Dans</a:t>
            </a:r>
            <a:r>
              <a:rPr spc="-15" dirty="0">
                <a:solidFill>
                  <a:prstClr val="black"/>
                </a:solidFill>
                <a:latin typeface="Verdana"/>
                <a:cs typeface="Verdana"/>
              </a:rPr>
              <a:t> </a:t>
            </a:r>
            <a:r>
              <a:rPr spc="5" dirty="0">
                <a:solidFill>
                  <a:prstClr val="black"/>
                </a:solidFill>
                <a:latin typeface="Verdana"/>
                <a:cs typeface="Verdana"/>
              </a:rPr>
              <a:t>le</a:t>
            </a:r>
            <a:r>
              <a:rPr spc="10" dirty="0">
                <a:solidFill>
                  <a:prstClr val="black"/>
                </a:solidFill>
                <a:latin typeface="Verdana"/>
                <a:cs typeface="Verdana"/>
              </a:rPr>
              <a:t> </a:t>
            </a:r>
            <a:r>
              <a:rPr spc="-5" dirty="0">
                <a:solidFill>
                  <a:prstClr val="black"/>
                </a:solidFill>
                <a:latin typeface="Verdana"/>
                <a:cs typeface="Verdana"/>
              </a:rPr>
              <a:t>texte,</a:t>
            </a:r>
            <a:r>
              <a:rPr dirty="0">
                <a:solidFill>
                  <a:prstClr val="black"/>
                </a:solidFill>
                <a:latin typeface="Verdana"/>
                <a:cs typeface="Verdana"/>
              </a:rPr>
              <a:t> </a:t>
            </a:r>
            <a:r>
              <a:rPr spc="-5" dirty="0">
                <a:solidFill>
                  <a:prstClr val="black"/>
                </a:solidFill>
                <a:latin typeface="Verdana"/>
                <a:cs typeface="Verdana"/>
              </a:rPr>
              <a:t>en</a:t>
            </a:r>
            <a:r>
              <a:rPr spc="15" dirty="0">
                <a:solidFill>
                  <a:prstClr val="black"/>
                </a:solidFill>
                <a:latin typeface="Verdana"/>
                <a:cs typeface="Verdana"/>
              </a:rPr>
              <a:t> </a:t>
            </a:r>
            <a:r>
              <a:rPr spc="-5" dirty="0">
                <a:solidFill>
                  <a:prstClr val="black"/>
                </a:solidFill>
                <a:latin typeface="Verdana"/>
                <a:cs typeface="Verdana"/>
              </a:rPr>
              <a:t>légende,</a:t>
            </a:r>
            <a:r>
              <a:rPr spc="20" dirty="0">
                <a:solidFill>
                  <a:prstClr val="black"/>
                </a:solidFill>
                <a:latin typeface="Verdana"/>
                <a:cs typeface="Verdana"/>
              </a:rPr>
              <a:t> </a:t>
            </a:r>
            <a:r>
              <a:rPr dirty="0">
                <a:solidFill>
                  <a:prstClr val="black"/>
                </a:solidFill>
                <a:latin typeface="Verdana"/>
                <a:cs typeface="Verdana"/>
              </a:rPr>
              <a:t>l’indication</a:t>
            </a:r>
            <a:r>
              <a:rPr spc="-15" dirty="0">
                <a:solidFill>
                  <a:prstClr val="black"/>
                </a:solidFill>
                <a:latin typeface="Verdana"/>
                <a:cs typeface="Verdana"/>
              </a:rPr>
              <a:t> </a:t>
            </a:r>
            <a:r>
              <a:rPr spc="-5" dirty="0">
                <a:solidFill>
                  <a:prstClr val="black"/>
                </a:solidFill>
                <a:latin typeface="Verdana"/>
                <a:cs typeface="Verdana"/>
              </a:rPr>
              <a:t>suivante</a:t>
            </a:r>
            <a:r>
              <a:rPr spc="-10" dirty="0">
                <a:solidFill>
                  <a:prstClr val="black"/>
                </a:solidFill>
                <a:latin typeface="Verdana"/>
                <a:cs typeface="Verdana"/>
              </a:rPr>
              <a:t> </a:t>
            </a:r>
            <a:r>
              <a:rPr spc="-5" dirty="0">
                <a:solidFill>
                  <a:prstClr val="black"/>
                </a:solidFill>
                <a:latin typeface="Verdana"/>
                <a:cs typeface="Verdana"/>
              </a:rPr>
              <a:t>est</a:t>
            </a:r>
            <a:r>
              <a:rPr spc="5" dirty="0">
                <a:solidFill>
                  <a:prstClr val="black"/>
                </a:solidFill>
                <a:latin typeface="Verdana"/>
                <a:cs typeface="Verdana"/>
              </a:rPr>
              <a:t> </a:t>
            </a:r>
            <a:r>
              <a:rPr dirty="0">
                <a:solidFill>
                  <a:prstClr val="black"/>
                </a:solidFill>
                <a:latin typeface="Verdana"/>
                <a:cs typeface="Verdana"/>
              </a:rPr>
              <a:t>ajoutée</a:t>
            </a:r>
            <a:r>
              <a:rPr spc="5" dirty="0">
                <a:solidFill>
                  <a:prstClr val="black"/>
                </a:solidFill>
                <a:latin typeface="Verdana"/>
                <a:cs typeface="Verdana"/>
              </a:rPr>
              <a:t> </a:t>
            </a:r>
            <a:r>
              <a:rPr dirty="0">
                <a:solidFill>
                  <a:prstClr val="black"/>
                </a:solidFill>
                <a:latin typeface="Verdana"/>
                <a:cs typeface="Verdana"/>
              </a:rPr>
              <a:t>:</a:t>
            </a:r>
            <a:endParaRPr>
              <a:solidFill>
                <a:prstClr val="black"/>
              </a:solidFill>
              <a:latin typeface="Verdana"/>
              <a:cs typeface="Verdana"/>
            </a:endParaRPr>
          </a:p>
          <a:p>
            <a:pPr marL="12700" algn="just">
              <a:spcBef>
                <a:spcPts val="434"/>
              </a:spcBef>
            </a:pPr>
            <a:r>
              <a:rPr i="1" spc="-5" dirty="0">
                <a:solidFill>
                  <a:srgbClr val="C00000"/>
                </a:solidFill>
                <a:latin typeface="Verdana"/>
                <a:cs typeface="Verdana"/>
              </a:rPr>
              <a:t>Figure</a:t>
            </a:r>
            <a:r>
              <a:rPr i="1" spc="20" dirty="0">
                <a:solidFill>
                  <a:srgbClr val="C00000"/>
                </a:solidFill>
                <a:latin typeface="Verdana"/>
                <a:cs typeface="Verdana"/>
              </a:rPr>
              <a:t> </a:t>
            </a:r>
            <a:r>
              <a:rPr i="1" dirty="0">
                <a:solidFill>
                  <a:srgbClr val="C00000"/>
                </a:solidFill>
                <a:latin typeface="Verdana"/>
                <a:cs typeface="Verdana"/>
              </a:rPr>
              <a:t>x :</a:t>
            </a:r>
            <a:r>
              <a:rPr i="1" spc="-5" dirty="0">
                <a:solidFill>
                  <a:srgbClr val="C00000"/>
                </a:solidFill>
                <a:latin typeface="Verdana"/>
                <a:cs typeface="Verdana"/>
              </a:rPr>
              <a:t> Tiré</a:t>
            </a:r>
            <a:r>
              <a:rPr i="1" spc="20" dirty="0">
                <a:solidFill>
                  <a:srgbClr val="C00000"/>
                </a:solidFill>
                <a:latin typeface="Verdana"/>
                <a:cs typeface="Verdana"/>
              </a:rPr>
              <a:t> </a:t>
            </a:r>
            <a:r>
              <a:rPr i="1" spc="-5" dirty="0">
                <a:solidFill>
                  <a:srgbClr val="C00000"/>
                </a:solidFill>
                <a:latin typeface="Verdana"/>
                <a:cs typeface="Verdana"/>
              </a:rPr>
              <a:t>de</a:t>
            </a:r>
            <a:r>
              <a:rPr i="1" spc="20" dirty="0">
                <a:solidFill>
                  <a:srgbClr val="C00000"/>
                </a:solidFill>
                <a:latin typeface="Verdana"/>
                <a:cs typeface="Verdana"/>
              </a:rPr>
              <a:t> </a:t>
            </a:r>
            <a:r>
              <a:rPr i="1" spc="-5" dirty="0">
                <a:solidFill>
                  <a:srgbClr val="C00000"/>
                </a:solidFill>
                <a:latin typeface="Verdana"/>
                <a:cs typeface="Verdana"/>
              </a:rPr>
              <a:t>Nom</a:t>
            </a:r>
            <a:r>
              <a:rPr i="1" spc="5" dirty="0">
                <a:solidFill>
                  <a:srgbClr val="C00000"/>
                </a:solidFill>
                <a:latin typeface="Verdana"/>
                <a:cs typeface="Verdana"/>
              </a:rPr>
              <a:t> </a:t>
            </a:r>
            <a:r>
              <a:rPr i="1" spc="-5" dirty="0">
                <a:solidFill>
                  <a:srgbClr val="C00000"/>
                </a:solidFill>
                <a:latin typeface="Verdana"/>
                <a:cs typeface="Verdana"/>
              </a:rPr>
              <a:t>du</a:t>
            </a:r>
            <a:r>
              <a:rPr i="1" dirty="0">
                <a:solidFill>
                  <a:srgbClr val="C00000"/>
                </a:solidFill>
                <a:latin typeface="Verdana"/>
                <a:cs typeface="Verdana"/>
              </a:rPr>
              <a:t> ou </a:t>
            </a:r>
            <a:r>
              <a:rPr i="1" spc="-5" dirty="0">
                <a:solidFill>
                  <a:srgbClr val="C00000"/>
                </a:solidFill>
                <a:latin typeface="Verdana"/>
                <a:cs typeface="Verdana"/>
              </a:rPr>
              <a:t>des</a:t>
            </a:r>
            <a:r>
              <a:rPr i="1" spc="5" dirty="0">
                <a:solidFill>
                  <a:srgbClr val="C00000"/>
                </a:solidFill>
                <a:latin typeface="Verdana"/>
                <a:cs typeface="Verdana"/>
              </a:rPr>
              <a:t> </a:t>
            </a:r>
            <a:r>
              <a:rPr i="1" spc="-5" dirty="0">
                <a:solidFill>
                  <a:srgbClr val="C00000"/>
                </a:solidFill>
                <a:latin typeface="Verdana"/>
                <a:cs typeface="Verdana"/>
              </a:rPr>
              <a:t>auteurs</a:t>
            </a:r>
            <a:r>
              <a:rPr i="1" dirty="0">
                <a:solidFill>
                  <a:srgbClr val="C00000"/>
                </a:solidFill>
                <a:latin typeface="Verdana"/>
                <a:cs typeface="Verdana"/>
              </a:rPr>
              <a:t> </a:t>
            </a:r>
            <a:r>
              <a:rPr i="1" spc="-5" dirty="0">
                <a:solidFill>
                  <a:srgbClr val="C00000"/>
                </a:solidFill>
                <a:latin typeface="Verdana"/>
                <a:cs typeface="Verdana"/>
              </a:rPr>
              <a:t>de</a:t>
            </a:r>
            <a:r>
              <a:rPr i="1" spc="15" dirty="0">
                <a:solidFill>
                  <a:srgbClr val="C00000"/>
                </a:solidFill>
                <a:latin typeface="Verdana"/>
                <a:cs typeface="Verdana"/>
              </a:rPr>
              <a:t> </a:t>
            </a:r>
            <a:r>
              <a:rPr i="1" spc="-5" dirty="0">
                <a:solidFill>
                  <a:srgbClr val="C00000"/>
                </a:solidFill>
                <a:latin typeface="Verdana"/>
                <a:cs typeface="Verdana"/>
              </a:rPr>
              <a:t>la</a:t>
            </a:r>
            <a:r>
              <a:rPr i="1" dirty="0">
                <a:solidFill>
                  <a:srgbClr val="C00000"/>
                </a:solidFill>
                <a:latin typeface="Verdana"/>
                <a:cs typeface="Verdana"/>
              </a:rPr>
              <a:t> </a:t>
            </a:r>
            <a:r>
              <a:rPr i="1" spc="-5" dirty="0">
                <a:solidFill>
                  <a:srgbClr val="C00000"/>
                </a:solidFill>
                <a:latin typeface="Verdana"/>
                <a:cs typeface="Verdana"/>
              </a:rPr>
              <a:t>source,</a:t>
            </a:r>
            <a:r>
              <a:rPr i="1" dirty="0">
                <a:solidFill>
                  <a:srgbClr val="C00000"/>
                </a:solidFill>
                <a:latin typeface="Verdana"/>
                <a:cs typeface="Verdana"/>
              </a:rPr>
              <a:t> </a:t>
            </a:r>
            <a:r>
              <a:rPr i="1" spc="-5" dirty="0">
                <a:solidFill>
                  <a:srgbClr val="C00000"/>
                </a:solidFill>
                <a:latin typeface="Verdana"/>
                <a:cs typeface="Verdana"/>
              </a:rPr>
              <a:t>année</a:t>
            </a:r>
            <a:r>
              <a:rPr i="1" dirty="0">
                <a:solidFill>
                  <a:srgbClr val="C00000"/>
                </a:solidFill>
                <a:latin typeface="Verdana"/>
                <a:cs typeface="Verdana"/>
              </a:rPr>
              <a:t> </a:t>
            </a:r>
            <a:r>
              <a:rPr i="1" spc="-5" dirty="0">
                <a:solidFill>
                  <a:srgbClr val="C00000"/>
                </a:solidFill>
                <a:latin typeface="Verdana"/>
                <a:cs typeface="Verdana"/>
              </a:rPr>
              <a:t>de</a:t>
            </a:r>
            <a:r>
              <a:rPr i="1" spc="5" dirty="0">
                <a:solidFill>
                  <a:srgbClr val="C00000"/>
                </a:solidFill>
                <a:latin typeface="Verdana"/>
                <a:cs typeface="Verdana"/>
              </a:rPr>
              <a:t> </a:t>
            </a:r>
            <a:r>
              <a:rPr i="1" spc="-5" dirty="0">
                <a:solidFill>
                  <a:srgbClr val="C00000"/>
                </a:solidFill>
                <a:latin typeface="Verdana"/>
                <a:cs typeface="Verdana"/>
              </a:rPr>
              <a:t>publication,</a:t>
            </a:r>
            <a:r>
              <a:rPr i="1" spc="25" dirty="0">
                <a:solidFill>
                  <a:srgbClr val="C00000"/>
                </a:solidFill>
                <a:latin typeface="Verdana"/>
                <a:cs typeface="Verdana"/>
              </a:rPr>
              <a:t> </a:t>
            </a:r>
            <a:r>
              <a:rPr i="1" spc="-5" dirty="0">
                <a:solidFill>
                  <a:srgbClr val="C00000"/>
                </a:solidFill>
                <a:latin typeface="Verdana"/>
                <a:cs typeface="Verdana"/>
              </a:rPr>
              <a:t>pagination</a:t>
            </a:r>
            <a:endParaRPr>
              <a:solidFill>
                <a:prstClr val="black"/>
              </a:solidFill>
              <a:latin typeface="Verdana"/>
              <a:cs typeface="Verdana"/>
            </a:endParaRPr>
          </a:p>
        </p:txBody>
      </p:sp>
    </p:spTree>
    <p:extLst>
      <p:ext uri="{BB962C8B-B14F-4D97-AF65-F5344CB8AC3E}">
        <p14:creationId xmlns:p14="http://schemas.microsoft.com/office/powerpoint/2010/main" val="206030357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26995" y="246633"/>
            <a:ext cx="7901940" cy="330835"/>
          </a:xfrm>
          <a:prstGeom prst="rect">
            <a:avLst/>
          </a:prstGeom>
        </p:spPr>
        <p:txBody>
          <a:bodyPr vert="horz" wrap="square" lIns="0" tIns="12700" rIns="0" bIns="0" rtlCol="0">
            <a:spAutoFit/>
          </a:bodyPr>
          <a:lstStyle/>
          <a:p>
            <a:pPr marL="12700">
              <a:lnSpc>
                <a:spcPct val="100000"/>
              </a:lnSpc>
              <a:spcBef>
                <a:spcPts val="100"/>
              </a:spcBef>
              <a:tabLst>
                <a:tab pos="2287905" algn="l"/>
              </a:tabLst>
            </a:pPr>
            <a:r>
              <a:rPr i="0" u="heavy" dirty="0">
                <a:uFill>
                  <a:solidFill>
                    <a:srgbClr val="FFFFFF"/>
                  </a:solidFill>
                </a:uFill>
                <a:latin typeface="Verdana"/>
                <a:cs typeface="Verdana"/>
              </a:rPr>
              <a:t>CHAPITRE</a:t>
            </a:r>
            <a:r>
              <a:rPr i="0" u="heavy" spc="-10" dirty="0">
                <a:uFill>
                  <a:solidFill>
                    <a:srgbClr val="FFFFFF"/>
                  </a:solidFill>
                </a:uFill>
                <a:latin typeface="Verdana"/>
                <a:cs typeface="Verdana"/>
              </a:rPr>
              <a:t> </a:t>
            </a:r>
            <a:r>
              <a:rPr i="0" u="heavy" dirty="0">
                <a:uFill>
                  <a:solidFill>
                    <a:srgbClr val="FFFFFF"/>
                  </a:solidFill>
                </a:uFill>
                <a:latin typeface="Verdana"/>
                <a:cs typeface="Verdana"/>
              </a:rPr>
              <a:t>05</a:t>
            </a:r>
            <a:r>
              <a:rPr i="0" u="heavy" spc="-25" dirty="0">
                <a:uFill>
                  <a:solidFill>
                    <a:srgbClr val="FFFFFF"/>
                  </a:solidFill>
                </a:uFill>
                <a:latin typeface="Verdana"/>
                <a:cs typeface="Verdana"/>
              </a:rPr>
              <a:t> </a:t>
            </a:r>
            <a:r>
              <a:rPr i="0" u="heavy" dirty="0">
                <a:uFill>
                  <a:solidFill>
                    <a:srgbClr val="FFFFFF"/>
                  </a:solidFill>
                </a:uFill>
                <a:latin typeface="Verdana"/>
                <a:cs typeface="Verdana"/>
              </a:rPr>
              <a:t>:</a:t>
            </a:r>
            <a:r>
              <a:rPr i="0" dirty="0">
                <a:latin typeface="Verdana"/>
                <a:cs typeface="Verdana"/>
              </a:rPr>
              <a:t>	</a:t>
            </a:r>
            <a:r>
              <a:rPr dirty="0"/>
              <a:t>PRÉSENTATION</a:t>
            </a:r>
            <a:r>
              <a:rPr spc="-40" dirty="0"/>
              <a:t> </a:t>
            </a:r>
            <a:r>
              <a:rPr dirty="0"/>
              <a:t>DE</a:t>
            </a:r>
            <a:r>
              <a:rPr spc="-60" dirty="0"/>
              <a:t> </a:t>
            </a:r>
            <a:r>
              <a:rPr dirty="0"/>
              <a:t>LA</a:t>
            </a:r>
            <a:r>
              <a:rPr spc="-30" dirty="0"/>
              <a:t> </a:t>
            </a:r>
            <a:r>
              <a:rPr dirty="0"/>
              <a:t>BIBLIOGRAPHIE</a:t>
            </a:r>
          </a:p>
        </p:txBody>
      </p:sp>
      <p:grpSp>
        <p:nvGrpSpPr>
          <p:cNvPr id="3" name="object 3"/>
          <p:cNvGrpSpPr/>
          <p:nvPr/>
        </p:nvGrpSpPr>
        <p:grpSpPr>
          <a:xfrm>
            <a:off x="7675943" y="2579751"/>
            <a:ext cx="4301490" cy="3385820"/>
            <a:chOff x="7675943" y="2579751"/>
            <a:chExt cx="4301490" cy="3385820"/>
          </a:xfrm>
        </p:grpSpPr>
        <p:pic>
          <p:nvPicPr>
            <p:cNvPr id="4" name="object 4"/>
            <p:cNvPicPr/>
            <p:nvPr/>
          </p:nvPicPr>
          <p:blipFill>
            <a:blip r:embed="rId2" cstate="print"/>
            <a:stretch>
              <a:fillRect/>
            </a:stretch>
          </p:blipFill>
          <p:spPr>
            <a:xfrm>
              <a:off x="7749045" y="2616499"/>
              <a:ext cx="4037613" cy="3266698"/>
            </a:xfrm>
            <a:prstGeom prst="rect">
              <a:avLst/>
            </a:prstGeom>
          </p:spPr>
        </p:pic>
        <p:sp>
          <p:nvSpPr>
            <p:cNvPr id="5" name="object 5"/>
            <p:cNvSpPr/>
            <p:nvPr/>
          </p:nvSpPr>
          <p:spPr>
            <a:xfrm>
              <a:off x="7680706" y="2584513"/>
              <a:ext cx="4291965" cy="3376295"/>
            </a:xfrm>
            <a:custGeom>
              <a:avLst/>
              <a:gdLst/>
              <a:ahLst/>
              <a:cxnLst/>
              <a:rect l="l" t="t" r="r" b="b"/>
              <a:pathLst>
                <a:path w="4291965" h="3376295">
                  <a:moveTo>
                    <a:pt x="0" y="3376041"/>
                  </a:moveTo>
                  <a:lnTo>
                    <a:pt x="4291965" y="3376041"/>
                  </a:lnTo>
                  <a:lnTo>
                    <a:pt x="4291965" y="0"/>
                  </a:lnTo>
                  <a:lnTo>
                    <a:pt x="0" y="0"/>
                  </a:lnTo>
                  <a:lnTo>
                    <a:pt x="0" y="3376041"/>
                  </a:lnTo>
                  <a:close/>
                </a:path>
              </a:pathLst>
            </a:custGeom>
            <a:ln w="9525">
              <a:solidFill>
                <a:srgbClr val="000000"/>
              </a:solidFill>
            </a:ln>
          </p:spPr>
          <p:txBody>
            <a:bodyPr wrap="square" lIns="0" tIns="0" rIns="0" bIns="0" rtlCol="0"/>
            <a:lstStyle/>
            <a:p>
              <a:endParaRPr>
                <a:solidFill>
                  <a:prstClr val="black"/>
                </a:solidFill>
              </a:endParaRPr>
            </a:p>
          </p:txBody>
        </p:sp>
      </p:grpSp>
      <p:sp>
        <p:nvSpPr>
          <p:cNvPr id="6" name="object 6"/>
          <p:cNvSpPr txBox="1"/>
          <p:nvPr/>
        </p:nvSpPr>
        <p:spPr>
          <a:xfrm>
            <a:off x="197916" y="652144"/>
            <a:ext cx="9621520" cy="5459095"/>
          </a:xfrm>
          <a:prstGeom prst="rect">
            <a:avLst/>
          </a:prstGeom>
        </p:spPr>
        <p:txBody>
          <a:bodyPr vert="horz" wrap="square" lIns="0" tIns="116839" rIns="0" bIns="0" rtlCol="0">
            <a:spAutoFit/>
          </a:bodyPr>
          <a:lstStyle/>
          <a:p>
            <a:pPr marL="917575" lvl="1" indent="-567690" algn="just">
              <a:spcBef>
                <a:spcPts val="919"/>
              </a:spcBef>
              <a:buFontTx/>
              <a:buAutoNum type="arabicPeriod" startAt="4"/>
              <a:tabLst>
                <a:tab pos="918210" algn="l"/>
              </a:tabLst>
            </a:pPr>
            <a:r>
              <a:rPr b="1" spc="-5" dirty="0">
                <a:solidFill>
                  <a:srgbClr val="0000FF"/>
                </a:solidFill>
                <a:latin typeface="Verdana"/>
                <a:cs typeface="Verdana"/>
              </a:rPr>
              <a:t>Citation</a:t>
            </a:r>
            <a:r>
              <a:rPr b="1" spc="-15" dirty="0">
                <a:solidFill>
                  <a:srgbClr val="0000FF"/>
                </a:solidFill>
                <a:latin typeface="Verdana"/>
                <a:cs typeface="Verdana"/>
              </a:rPr>
              <a:t> </a:t>
            </a:r>
            <a:r>
              <a:rPr b="1" dirty="0">
                <a:solidFill>
                  <a:srgbClr val="0000FF"/>
                </a:solidFill>
                <a:latin typeface="Verdana"/>
                <a:cs typeface="Verdana"/>
              </a:rPr>
              <a:t>des</a:t>
            </a:r>
            <a:r>
              <a:rPr b="1" spc="-30" dirty="0">
                <a:solidFill>
                  <a:srgbClr val="0000FF"/>
                </a:solidFill>
                <a:latin typeface="Verdana"/>
                <a:cs typeface="Verdana"/>
              </a:rPr>
              <a:t> </a:t>
            </a:r>
            <a:r>
              <a:rPr b="1" spc="-5" dirty="0">
                <a:solidFill>
                  <a:srgbClr val="0000FF"/>
                </a:solidFill>
                <a:latin typeface="Verdana"/>
                <a:cs typeface="Verdana"/>
              </a:rPr>
              <a:t>sources</a:t>
            </a:r>
            <a:endParaRPr>
              <a:solidFill>
                <a:prstClr val="black"/>
              </a:solidFill>
              <a:latin typeface="Verdana"/>
              <a:cs typeface="Verdana"/>
            </a:endParaRPr>
          </a:p>
          <a:p>
            <a:pPr marL="12700">
              <a:spcBef>
                <a:spcPts val="825"/>
              </a:spcBef>
            </a:pPr>
            <a:r>
              <a:rPr dirty="0">
                <a:solidFill>
                  <a:prstClr val="black"/>
                </a:solidFill>
                <a:latin typeface="Verdana"/>
                <a:cs typeface="Verdana"/>
              </a:rPr>
              <a:t>Elle</a:t>
            </a:r>
            <a:r>
              <a:rPr spc="-5" dirty="0">
                <a:solidFill>
                  <a:prstClr val="black"/>
                </a:solidFill>
                <a:latin typeface="Verdana"/>
                <a:cs typeface="Verdana"/>
              </a:rPr>
              <a:t> </a:t>
            </a:r>
            <a:r>
              <a:rPr dirty="0">
                <a:solidFill>
                  <a:prstClr val="black"/>
                </a:solidFill>
                <a:latin typeface="Verdana"/>
                <a:cs typeface="Verdana"/>
              </a:rPr>
              <a:t>se</a:t>
            </a:r>
            <a:r>
              <a:rPr spc="-5" dirty="0">
                <a:solidFill>
                  <a:prstClr val="black"/>
                </a:solidFill>
                <a:latin typeface="Verdana"/>
                <a:cs typeface="Verdana"/>
              </a:rPr>
              <a:t> présente</a:t>
            </a:r>
            <a:r>
              <a:rPr spc="15" dirty="0">
                <a:solidFill>
                  <a:prstClr val="black"/>
                </a:solidFill>
                <a:latin typeface="Verdana"/>
                <a:cs typeface="Verdana"/>
              </a:rPr>
              <a:t> </a:t>
            </a:r>
            <a:r>
              <a:rPr dirty="0">
                <a:solidFill>
                  <a:prstClr val="black"/>
                </a:solidFill>
                <a:latin typeface="Verdana"/>
                <a:cs typeface="Verdana"/>
              </a:rPr>
              <a:t>sou</a:t>
            </a:r>
            <a:r>
              <a:rPr spc="-5" dirty="0">
                <a:solidFill>
                  <a:prstClr val="black"/>
                </a:solidFill>
                <a:latin typeface="Verdana"/>
                <a:cs typeface="Verdana"/>
              </a:rPr>
              <a:t> </a:t>
            </a:r>
            <a:r>
              <a:rPr dirty="0">
                <a:solidFill>
                  <a:prstClr val="black"/>
                </a:solidFill>
                <a:latin typeface="Verdana"/>
                <a:cs typeface="Verdana"/>
              </a:rPr>
              <a:t>la</a:t>
            </a:r>
            <a:r>
              <a:rPr spc="-15" dirty="0">
                <a:solidFill>
                  <a:prstClr val="black"/>
                </a:solidFill>
                <a:latin typeface="Verdana"/>
                <a:cs typeface="Verdana"/>
              </a:rPr>
              <a:t> </a:t>
            </a:r>
            <a:r>
              <a:rPr dirty="0">
                <a:solidFill>
                  <a:prstClr val="black"/>
                </a:solidFill>
                <a:latin typeface="Verdana"/>
                <a:cs typeface="Verdana"/>
              </a:rPr>
              <a:t>forme</a:t>
            </a:r>
            <a:r>
              <a:rPr spc="-5" dirty="0">
                <a:solidFill>
                  <a:prstClr val="black"/>
                </a:solidFill>
                <a:latin typeface="Verdana"/>
                <a:cs typeface="Verdana"/>
              </a:rPr>
              <a:t> suivante</a:t>
            </a:r>
            <a:r>
              <a:rPr spc="-10" dirty="0">
                <a:solidFill>
                  <a:prstClr val="black"/>
                </a:solidFill>
                <a:latin typeface="Verdana"/>
                <a:cs typeface="Verdana"/>
              </a:rPr>
              <a:t> </a:t>
            </a:r>
            <a:r>
              <a:rPr b="1" dirty="0">
                <a:solidFill>
                  <a:prstClr val="black"/>
                </a:solidFill>
                <a:latin typeface="Verdana"/>
                <a:cs typeface="Verdana"/>
              </a:rPr>
              <a:t>(auteur,</a:t>
            </a:r>
            <a:r>
              <a:rPr b="1" spc="-10" dirty="0">
                <a:solidFill>
                  <a:prstClr val="black"/>
                </a:solidFill>
                <a:latin typeface="Verdana"/>
                <a:cs typeface="Verdana"/>
              </a:rPr>
              <a:t> </a:t>
            </a:r>
            <a:r>
              <a:rPr b="1" spc="-5" dirty="0">
                <a:solidFill>
                  <a:prstClr val="black"/>
                </a:solidFill>
                <a:latin typeface="Verdana"/>
                <a:cs typeface="Verdana"/>
              </a:rPr>
              <a:t>date)</a:t>
            </a:r>
            <a:endParaRPr>
              <a:solidFill>
                <a:prstClr val="black"/>
              </a:solidFill>
              <a:latin typeface="Verdana"/>
              <a:cs typeface="Verdana"/>
            </a:endParaRPr>
          </a:p>
          <a:p>
            <a:pPr marL="1173480" lvl="2" indent="-247015" algn="just">
              <a:spcBef>
                <a:spcPts val="1895"/>
              </a:spcBef>
              <a:buSzPct val="94444"/>
              <a:buFontTx/>
              <a:buAutoNum type="arabicPeriod"/>
              <a:tabLst>
                <a:tab pos="1174115" algn="l"/>
              </a:tabLst>
            </a:pPr>
            <a:r>
              <a:rPr b="1" u="heavy" dirty="0">
                <a:solidFill>
                  <a:prstClr val="black"/>
                </a:solidFill>
                <a:uFill>
                  <a:solidFill>
                    <a:srgbClr val="000000"/>
                  </a:solidFill>
                </a:uFill>
                <a:latin typeface="Verdana"/>
                <a:cs typeface="Verdana"/>
              </a:rPr>
              <a:t>Citer</a:t>
            </a:r>
            <a:r>
              <a:rPr b="1" u="heavy" spc="-35" dirty="0">
                <a:solidFill>
                  <a:prstClr val="black"/>
                </a:solidFill>
                <a:uFill>
                  <a:solidFill>
                    <a:srgbClr val="000000"/>
                  </a:solidFill>
                </a:uFill>
                <a:latin typeface="Verdana"/>
                <a:cs typeface="Verdana"/>
              </a:rPr>
              <a:t> </a:t>
            </a:r>
            <a:r>
              <a:rPr b="1" u="heavy" dirty="0">
                <a:solidFill>
                  <a:prstClr val="black"/>
                </a:solidFill>
                <a:uFill>
                  <a:solidFill>
                    <a:srgbClr val="000000"/>
                  </a:solidFill>
                </a:uFill>
                <a:latin typeface="Verdana"/>
                <a:cs typeface="Verdana"/>
              </a:rPr>
              <a:t>un</a:t>
            </a:r>
            <a:r>
              <a:rPr b="1" u="heavy" spc="-25" dirty="0">
                <a:solidFill>
                  <a:prstClr val="black"/>
                </a:solidFill>
                <a:uFill>
                  <a:solidFill>
                    <a:srgbClr val="000000"/>
                  </a:solidFill>
                </a:uFill>
                <a:latin typeface="Verdana"/>
                <a:cs typeface="Verdana"/>
              </a:rPr>
              <a:t> </a:t>
            </a:r>
            <a:r>
              <a:rPr b="1" u="heavy" spc="-5" dirty="0">
                <a:solidFill>
                  <a:prstClr val="black"/>
                </a:solidFill>
                <a:uFill>
                  <a:solidFill>
                    <a:srgbClr val="000000"/>
                  </a:solidFill>
                </a:uFill>
                <a:latin typeface="Verdana"/>
                <a:cs typeface="Verdana"/>
              </a:rPr>
              <a:t>passage</a:t>
            </a:r>
            <a:endParaRPr>
              <a:solidFill>
                <a:prstClr val="black"/>
              </a:solidFill>
              <a:latin typeface="Verdana"/>
              <a:cs typeface="Verdana"/>
            </a:endParaRPr>
          </a:p>
          <a:p>
            <a:pPr marL="12700" marR="5080" algn="just">
              <a:lnSpc>
                <a:spcPts val="3240"/>
              </a:lnSpc>
              <a:spcBef>
                <a:spcPts val="290"/>
              </a:spcBef>
              <a:buFont typeface="Symbol"/>
              <a:buChar char=""/>
              <a:tabLst>
                <a:tab pos="356235" algn="l"/>
              </a:tabLst>
            </a:pPr>
            <a:r>
              <a:rPr u="heavy" dirty="0">
                <a:solidFill>
                  <a:prstClr val="black"/>
                </a:solidFill>
                <a:uFill>
                  <a:solidFill>
                    <a:srgbClr val="000000"/>
                  </a:solidFill>
                </a:uFill>
                <a:latin typeface="Verdana"/>
                <a:cs typeface="Verdana"/>
              </a:rPr>
              <a:t>Citation courte</a:t>
            </a:r>
            <a:r>
              <a:rPr dirty="0">
                <a:solidFill>
                  <a:prstClr val="black"/>
                </a:solidFill>
                <a:latin typeface="Verdana"/>
                <a:cs typeface="Verdana"/>
              </a:rPr>
              <a:t> : Elle </a:t>
            </a:r>
            <a:r>
              <a:rPr spc="-5" dirty="0">
                <a:solidFill>
                  <a:prstClr val="black"/>
                </a:solidFill>
                <a:latin typeface="Verdana"/>
                <a:cs typeface="Verdana"/>
              </a:rPr>
              <a:t>est insérée dans </a:t>
            </a:r>
            <a:r>
              <a:rPr spc="5" dirty="0">
                <a:solidFill>
                  <a:prstClr val="black"/>
                </a:solidFill>
                <a:latin typeface="Verdana"/>
                <a:cs typeface="Verdana"/>
              </a:rPr>
              <a:t>le </a:t>
            </a:r>
            <a:r>
              <a:rPr spc="-5" dirty="0">
                <a:solidFill>
                  <a:prstClr val="black"/>
                </a:solidFill>
                <a:latin typeface="Verdana"/>
                <a:cs typeface="Verdana"/>
              </a:rPr>
              <a:t>texte, précédée et </a:t>
            </a:r>
            <a:r>
              <a:rPr dirty="0">
                <a:solidFill>
                  <a:prstClr val="black"/>
                </a:solidFill>
                <a:latin typeface="Verdana"/>
                <a:cs typeface="Verdana"/>
              </a:rPr>
              <a:t>suivie </a:t>
            </a:r>
            <a:r>
              <a:rPr spc="-5" dirty="0">
                <a:solidFill>
                  <a:prstClr val="black"/>
                </a:solidFill>
                <a:latin typeface="Verdana"/>
                <a:cs typeface="Verdana"/>
              </a:rPr>
              <a:t>de guillemets. </a:t>
            </a:r>
            <a:r>
              <a:rPr spc="-620" dirty="0">
                <a:solidFill>
                  <a:prstClr val="black"/>
                </a:solidFill>
                <a:latin typeface="Verdana"/>
                <a:cs typeface="Verdana"/>
              </a:rPr>
              <a:t> </a:t>
            </a:r>
            <a:r>
              <a:rPr u="heavy" spc="-5" dirty="0">
                <a:solidFill>
                  <a:prstClr val="black"/>
                </a:solidFill>
                <a:uFill>
                  <a:solidFill>
                    <a:srgbClr val="000000"/>
                  </a:solidFill>
                </a:uFill>
                <a:latin typeface="Verdana"/>
                <a:cs typeface="Verdana"/>
              </a:rPr>
              <a:t>Exemple</a:t>
            </a:r>
            <a:r>
              <a:rPr u="heavy" spc="10" dirty="0">
                <a:solidFill>
                  <a:prstClr val="black"/>
                </a:solidFill>
                <a:uFill>
                  <a:solidFill>
                    <a:srgbClr val="000000"/>
                  </a:solidFill>
                </a:uFill>
                <a:latin typeface="Verdana"/>
                <a:cs typeface="Verdana"/>
              </a:rPr>
              <a:t> </a:t>
            </a:r>
            <a:r>
              <a:rPr u="heavy" dirty="0">
                <a:solidFill>
                  <a:prstClr val="black"/>
                </a:solidFill>
                <a:uFill>
                  <a:solidFill>
                    <a:srgbClr val="000000"/>
                  </a:solidFill>
                </a:uFill>
                <a:latin typeface="Verdana"/>
                <a:cs typeface="Verdana"/>
              </a:rPr>
              <a:t>: 1</a:t>
            </a:r>
            <a:r>
              <a:rPr u="heavy" spc="10" dirty="0">
                <a:solidFill>
                  <a:prstClr val="black"/>
                </a:solidFill>
                <a:uFill>
                  <a:solidFill>
                    <a:srgbClr val="000000"/>
                  </a:solidFill>
                </a:uFill>
                <a:latin typeface="Verdana"/>
                <a:cs typeface="Verdana"/>
              </a:rPr>
              <a:t> </a:t>
            </a:r>
            <a:r>
              <a:rPr u="heavy" spc="-5" dirty="0">
                <a:solidFill>
                  <a:prstClr val="black"/>
                </a:solidFill>
                <a:uFill>
                  <a:solidFill>
                    <a:srgbClr val="000000"/>
                  </a:solidFill>
                </a:uFill>
                <a:latin typeface="Verdana"/>
                <a:cs typeface="Verdana"/>
              </a:rPr>
              <a:t>seul</a:t>
            </a:r>
            <a:r>
              <a:rPr u="heavy" spc="15" dirty="0">
                <a:solidFill>
                  <a:prstClr val="black"/>
                </a:solidFill>
                <a:uFill>
                  <a:solidFill>
                    <a:srgbClr val="000000"/>
                  </a:solidFill>
                </a:uFill>
                <a:latin typeface="Verdana"/>
                <a:cs typeface="Verdana"/>
              </a:rPr>
              <a:t> </a:t>
            </a:r>
            <a:r>
              <a:rPr u="heavy" spc="-5" dirty="0">
                <a:solidFill>
                  <a:prstClr val="black"/>
                </a:solidFill>
                <a:uFill>
                  <a:solidFill>
                    <a:srgbClr val="000000"/>
                  </a:solidFill>
                </a:uFill>
                <a:latin typeface="Verdana"/>
                <a:cs typeface="Verdana"/>
              </a:rPr>
              <a:t>auteur</a:t>
            </a:r>
            <a:endParaRPr>
              <a:solidFill>
                <a:prstClr val="black"/>
              </a:solidFill>
              <a:latin typeface="Verdana"/>
              <a:cs typeface="Verdana"/>
            </a:endParaRPr>
          </a:p>
          <a:p>
            <a:pPr marL="653415" lvl="1" indent="-343535" algn="just">
              <a:spcBef>
                <a:spcPts val="1145"/>
              </a:spcBef>
              <a:buFont typeface="Wingdings"/>
              <a:buChar char=""/>
              <a:tabLst>
                <a:tab pos="654050" algn="l"/>
              </a:tabLst>
            </a:pPr>
            <a:r>
              <a:rPr u="heavy" dirty="0">
                <a:solidFill>
                  <a:srgbClr val="3A3838"/>
                </a:solidFill>
                <a:uFill>
                  <a:solidFill>
                    <a:srgbClr val="3A3838"/>
                  </a:solidFill>
                </a:uFill>
                <a:latin typeface="Verdana"/>
                <a:cs typeface="Verdana"/>
              </a:rPr>
              <a:t>Dans</a:t>
            </a:r>
            <a:r>
              <a:rPr u="heavy" spc="-25" dirty="0">
                <a:solidFill>
                  <a:srgbClr val="3A3838"/>
                </a:solidFill>
                <a:uFill>
                  <a:solidFill>
                    <a:srgbClr val="3A3838"/>
                  </a:solidFill>
                </a:uFill>
                <a:latin typeface="Verdana"/>
                <a:cs typeface="Verdana"/>
              </a:rPr>
              <a:t> </a:t>
            </a:r>
            <a:r>
              <a:rPr u="heavy" spc="5" dirty="0">
                <a:solidFill>
                  <a:srgbClr val="3A3838"/>
                </a:solidFill>
                <a:uFill>
                  <a:solidFill>
                    <a:srgbClr val="3A3838"/>
                  </a:solidFill>
                </a:uFill>
                <a:latin typeface="Verdana"/>
                <a:cs typeface="Verdana"/>
              </a:rPr>
              <a:t>le</a:t>
            </a:r>
            <a:r>
              <a:rPr u="heavy" spc="-5" dirty="0">
                <a:solidFill>
                  <a:srgbClr val="3A3838"/>
                </a:solidFill>
                <a:uFill>
                  <a:solidFill>
                    <a:srgbClr val="3A3838"/>
                  </a:solidFill>
                </a:uFill>
                <a:latin typeface="Verdana"/>
                <a:cs typeface="Verdana"/>
              </a:rPr>
              <a:t> corps</a:t>
            </a:r>
            <a:r>
              <a:rPr u="heavy" spc="-10" dirty="0">
                <a:solidFill>
                  <a:srgbClr val="3A3838"/>
                </a:solidFill>
                <a:uFill>
                  <a:solidFill>
                    <a:srgbClr val="3A3838"/>
                  </a:solidFill>
                </a:uFill>
                <a:latin typeface="Verdana"/>
                <a:cs typeface="Verdana"/>
              </a:rPr>
              <a:t> </a:t>
            </a:r>
            <a:r>
              <a:rPr u="heavy" spc="-5" dirty="0">
                <a:solidFill>
                  <a:srgbClr val="3A3838"/>
                </a:solidFill>
                <a:uFill>
                  <a:solidFill>
                    <a:srgbClr val="3A3838"/>
                  </a:solidFill>
                </a:uFill>
                <a:latin typeface="Verdana"/>
                <a:cs typeface="Verdana"/>
              </a:rPr>
              <a:t>du</a:t>
            </a:r>
            <a:r>
              <a:rPr u="heavy" dirty="0">
                <a:solidFill>
                  <a:srgbClr val="3A3838"/>
                </a:solidFill>
                <a:uFill>
                  <a:solidFill>
                    <a:srgbClr val="3A3838"/>
                  </a:solidFill>
                </a:uFill>
                <a:latin typeface="Verdana"/>
                <a:cs typeface="Verdana"/>
              </a:rPr>
              <a:t> </a:t>
            </a:r>
            <a:r>
              <a:rPr u="heavy" spc="-5" dirty="0">
                <a:solidFill>
                  <a:srgbClr val="3A3838"/>
                </a:solidFill>
                <a:uFill>
                  <a:solidFill>
                    <a:srgbClr val="3A3838"/>
                  </a:solidFill>
                </a:uFill>
                <a:latin typeface="Verdana"/>
                <a:cs typeface="Verdana"/>
              </a:rPr>
              <a:t>texte</a:t>
            </a:r>
            <a:r>
              <a:rPr spc="-25" dirty="0">
                <a:solidFill>
                  <a:srgbClr val="3A3838"/>
                </a:solidFill>
                <a:latin typeface="Verdana"/>
                <a:cs typeface="Verdana"/>
              </a:rPr>
              <a:t> </a:t>
            </a:r>
            <a:r>
              <a:rPr b="1" dirty="0">
                <a:solidFill>
                  <a:srgbClr val="3A3838"/>
                </a:solidFill>
                <a:latin typeface="Verdana"/>
                <a:cs typeface="Verdana"/>
              </a:rPr>
              <a:t>:</a:t>
            </a:r>
            <a:endParaRPr>
              <a:solidFill>
                <a:prstClr val="black"/>
              </a:solidFill>
              <a:latin typeface="Verdana"/>
              <a:cs typeface="Verdana"/>
            </a:endParaRPr>
          </a:p>
          <a:p>
            <a:pPr marL="310515" marR="2280285" algn="just">
              <a:lnSpc>
                <a:spcPct val="150000"/>
              </a:lnSpc>
            </a:pPr>
            <a:r>
              <a:rPr dirty="0">
                <a:solidFill>
                  <a:prstClr val="black"/>
                </a:solidFill>
                <a:latin typeface="Verdana"/>
                <a:cs typeface="Verdana"/>
              </a:rPr>
              <a:t>«</a:t>
            </a:r>
            <a:r>
              <a:rPr spc="190" dirty="0">
                <a:solidFill>
                  <a:prstClr val="black"/>
                </a:solidFill>
                <a:latin typeface="Verdana"/>
                <a:cs typeface="Verdana"/>
              </a:rPr>
              <a:t> </a:t>
            </a:r>
            <a:r>
              <a:rPr dirty="0">
                <a:solidFill>
                  <a:prstClr val="black"/>
                </a:solidFill>
                <a:latin typeface="Verdana"/>
                <a:cs typeface="Verdana"/>
              </a:rPr>
              <a:t>Si</a:t>
            </a:r>
            <a:r>
              <a:rPr spc="200" dirty="0">
                <a:solidFill>
                  <a:prstClr val="black"/>
                </a:solidFill>
                <a:latin typeface="Verdana"/>
                <a:cs typeface="Verdana"/>
              </a:rPr>
              <a:t> </a:t>
            </a:r>
            <a:r>
              <a:rPr spc="5" dirty="0">
                <a:solidFill>
                  <a:prstClr val="black"/>
                </a:solidFill>
                <a:latin typeface="Verdana"/>
                <a:cs typeface="Verdana"/>
              </a:rPr>
              <a:t>la</a:t>
            </a:r>
            <a:r>
              <a:rPr spc="190" dirty="0">
                <a:solidFill>
                  <a:prstClr val="black"/>
                </a:solidFill>
                <a:latin typeface="Verdana"/>
                <a:cs typeface="Verdana"/>
              </a:rPr>
              <a:t> </a:t>
            </a:r>
            <a:r>
              <a:rPr dirty="0">
                <a:solidFill>
                  <a:prstClr val="black"/>
                </a:solidFill>
                <a:latin typeface="Verdana"/>
                <a:cs typeface="Verdana"/>
              </a:rPr>
              <a:t>crise</a:t>
            </a:r>
            <a:r>
              <a:rPr spc="180" dirty="0">
                <a:solidFill>
                  <a:prstClr val="black"/>
                </a:solidFill>
                <a:latin typeface="Verdana"/>
                <a:cs typeface="Verdana"/>
              </a:rPr>
              <a:t> </a:t>
            </a:r>
            <a:r>
              <a:rPr dirty="0">
                <a:solidFill>
                  <a:prstClr val="black"/>
                </a:solidFill>
                <a:latin typeface="Verdana"/>
                <a:cs typeface="Verdana"/>
              </a:rPr>
              <a:t>mondiale</a:t>
            </a:r>
            <a:r>
              <a:rPr spc="185" dirty="0">
                <a:solidFill>
                  <a:prstClr val="black"/>
                </a:solidFill>
                <a:latin typeface="Verdana"/>
                <a:cs typeface="Verdana"/>
              </a:rPr>
              <a:t> </a:t>
            </a:r>
            <a:r>
              <a:rPr spc="-5" dirty="0">
                <a:solidFill>
                  <a:prstClr val="black"/>
                </a:solidFill>
                <a:latin typeface="Verdana"/>
                <a:cs typeface="Verdana"/>
              </a:rPr>
              <a:t>de</a:t>
            </a:r>
            <a:r>
              <a:rPr spc="204" dirty="0">
                <a:solidFill>
                  <a:prstClr val="black"/>
                </a:solidFill>
                <a:latin typeface="Verdana"/>
                <a:cs typeface="Verdana"/>
              </a:rPr>
              <a:t> </a:t>
            </a:r>
            <a:r>
              <a:rPr dirty="0">
                <a:solidFill>
                  <a:prstClr val="black"/>
                </a:solidFill>
                <a:latin typeface="Verdana"/>
                <a:cs typeface="Verdana"/>
              </a:rPr>
              <a:t>2008</a:t>
            </a:r>
            <a:r>
              <a:rPr spc="200" dirty="0">
                <a:solidFill>
                  <a:prstClr val="black"/>
                </a:solidFill>
                <a:latin typeface="Verdana"/>
                <a:cs typeface="Verdana"/>
              </a:rPr>
              <a:t> </a:t>
            </a:r>
            <a:r>
              <a:rPr dirty="0">
                <a:solidFill>
                  <a:prstClr val="black"/>
                </a:solidFill>
                <a:latin typeface="Verdana"/>
                <a:cs typeface="Verdana"/>
              </a:rPr>
              <a:t>a</a:t>
            </a:r>
            <a:r>
              <a:rPr spc="204" dirty="0">
                <a:solidFill>
                  <a:prstClr val="black"/>
                </a:solidFill>
                <a:latin typeface="Verdana"/>
                <a:cs typeface="Verdana"/>
              </a:rPr>
              <a:t> </a:t>
            </a:r>
            <a:r>
              <a:rPr spc="-5" dirty="0">
                <a:solidFill>
                  <a:prstClr val="black"/>
                </a:solidFill>
                <a:latin typeface="Verdana"/>
                <a:cs typeface="Verdana"/>
              </a:rPr>
              <a:t>eu</a:t>
            </a:r>
            <a:r>
              <a:rPr spc="200" dirty="0">
                <a:solidFill>
                  <a:prstClr val="black"/>
                </a:solidFill>
                <a:latin typeface="Verdana"/>
                <a:cs typeface="Verdana"/>
              </a:rPr>
              <a:t> </a:t>
            </a:r>
            <a:r>
              <a:rPr dirty="0">
                <a:solidFill>
                  <a:prstClr val="black"/>
                </a:solidFill>
                <a:latin typeface="Verdana"/>
                <a:cs typeface="Verdana"/>
              </a:rPr>
              <a:t>des</a:t>
            </a:r>
            <a:r>
              <a:rPr spc="200" dirty="0">
                <a:solidFill>
                  <a:prstClr val="black"/>
                </a:solidFill>
                <a:latin typeface="Verdana"/>
                <a:cs typeface="Verdana"/>
              </a:rPr>
              <a:t> </a:t>
            </a:r>
            <a:r>
              <a:rPr dirty="0">
                <a:solidFill>
                  <a:prstClr val="black"/>
                </a:solidFill>
                <a:latin typeface="Verdana"/>
                <a:cs typeface="Verdana"/>
              </a:rPr>
              <a:t>effets</a:t>
            </a:r>
            <a:r>
              <a:rPr spc="200" dirty="0">
                <a:solidFill>
                  <a:prstClr val="black"/>
                </a:solidFill>
                <a:latin typeface="Verdana"/>
                <a:cs typeface="Verdana"/>
              </a:rPr>
              <a:t> </a:t>
            </a:r>
            <a:r>
              <a:rPr dirty="0">
                <a:solidFill>
                  <a:prstClr val="black"/>
                </a:solidFill>
                <a:latin typeface="Verdana"/>
                <a:cs typeface="Verdana"/>
              </a:rPr>
              <a:t>négatifs</a:t>
            </a:r>
            <a:r>
              <a:rPr spc="195" dirty="0">
                <a:solidFill>
                  <a:prstClr val="black"/>
                </a:solidFill>
                <a:latin typeface="Verdana"/>
                <a:cs typeface="Verdana"/>
              </a:rPr>
              <a:t> </a:t>
            </a:r>
            <a:r>
              <a:rPr dirty="0">
                <a:solidFill>
                  <a:prstClr val="black"/>
                </a:solidFill>
                <a:latin typeface="Verdana"/>
                <a:cs typeface="Verdana"/>
              </a:rPr>
              <a:t>sur </a:t>
            </a:r>
            <a:r>
              <a:rPr spc="-625" dirty="0">
                <a:solidFill>
                  <a:prstClr val="black"/>
                </a:solidFill>
                <a:latin typeface="Verdana"/>
                <a:cs typeface="Verdana"/>
              </a:rPr>
              <a:t> </a:t>
            </a:r>
            <a:r>
              <a:rPr dirty="0">
                <a:solidFill>
                  <a:prstClr val="black"/>
                </a:solidFill>
                <a:latin typeface="Verdana"/>
                <a:cs typeface="Verdana"/>
              </a:rPr>
              <a:t>les économies de </a:t>
            </a:r>
            <a:r>
              <a:rPr spc="-10" dirty="0">
                <a:solidFill>
                  <a:prstClr val="black"/>
                </a:solidFill>
                <a:latin typeface="Verdana"/>
                <a:cs typeface="Verdana"/>
              </a:rPr>
              <a:t>pays </a:t>
            </a:r>
            <a:r>
              <a:rPr spc="-15" dirty="0">
                <a:solidFill>
                  <a:prstClr val="black"/>
                </a:solidFill>
                <a:latin typeface="Verdana"/>
                <a:cs typeface="Verdana"/>
              </a:rPr>
              <a:t>d’Afrique </a:t>
            </a:r>
            <a:r>
              <a:rPr spc="-5" dirty="0">
                <a:solidFill>
                  <a:prstClr val="black"/>
                </a:solidFill>
                <a:latin typeface="Verdana"/>
                <a:cs typeface="Verdana"/>
              </a:rPr>
              <a:t>du </a:t>
            </a:r>
            <a:r>
              <a:rPr dirty="0">
                <a:solidFill>
                  <a:prstClr val="black"/>
                </a:solidFill>
                <a:latin typeface="Verdana"/>
                <a:cs typeface="Verdana"/>
              </a:rPr>
              <a:t>Nord </a:t>
            </a:r>
            <a:r>
              <a:rPr spc="-25" dirty="0">
                <a:solidFill>
                  <a:prstClr val="black"/>
                </a:solidFill>
                <a:latin typeface="Verdana"/>
                <a:cs typeface="Verdana"/>
              </a:rPr>
              <a:t>(Tunisie </a:t>
            </a:r>
            <a:r>
              <a:rPr spc="-5" dirty="0">
                <a:solidFill>
                  <a:prstClr val="black"/>
                </a:solidFill>
                <a:latin typeface="Verdana"/>
                <a:cs typeface="Verdana"/>
              </a:rPr>
              <a:t>et </a:t>
            </a:r>
            <a:r>
              <a:rPr dirty="0">
                <a:solidFill>
                  <a:prstClr val="black"/>
                </a:solidFill>
                <a:latin typeface="Verdana"/>
                <a:cs typeface="Verdana"/>
              </a:rPr>
              <a:t>Égypte </a:t>
            </a:r>
            <a:r>
              <a:rPr spc="5" dirty="0">
                <a:solidFill>
                  <a:prstClr val="black"/>
                </a:solidFill>
                <a:latin typeface="Verdana"/>
                <a:cs typeface="Verdana"/>
              </a:rPr>
              <a:t> </a:t>
            </a:r>
            <a:r>
              <a:rPr spc="-5" dirty="0">
                <a:solidFill>
                  <a:prstClr val="black"/>
                </a:solidFill>
                <a:latin typeface="Verdana"/>
                <a:cs typeface="Verdana"/>
              </a:rPr>
              <a:t>en </a:t>
            </a:r>
            <a:r>
              <a:rPr dirty="0">
                <a:solidFill>
                  <a:prstClr val="black"/>
                </a:solidFill>
                <a:latin typeface="Verdana"/>
                <a:cs typeface="Verdana"/>
              </a:rPr>
              <a:t>particulier) </a:t>
            </a:r>
            <a:r>
              <a:rPr spc="-5" dirty="0">
                <a:solidFill>
                  <a:prstClr val="black"/>
                </a:solidFill>
                <a:latin typeface="Verdana"/>
                <a:cs typeface="Verdana"/>
              </a:rPr>
              <a:t>cités dans </a:t>
            </a:r>
            <a:r>
              <a:rPr spc="5" dirty="0">
                <a:solidFill>
                  <a:prstClr val="black"/>
                </a:solidFill>
                <a:latin typeface="Verdana"/>
                <a:cs typeface="Verdana"/>
              </a:rPr>
              <a:t>le </a:t>
            </a:r>
            <a:r>
              <a:rPr spc="-5" dirty="0">
                <a:solidFill>
                  <a:prstClr val="black"/>
                </a:solidFill>
                <a:latin typeface="Verdana"/>
                <a:cs typeface="Verdana"/>
              </a:rPr>
              <a:t>passé </a:t>
            </a:r>
            <a:r>
              <a:rPr dirty="0">
                <a:solidFill>
                  <a:prstClr val="black"/>
                </a:solidFill>
                <a:latin typeface="Verdana"/>
                <a:cs typeface="Verdana"/>
              </a:rPr>
              <a:t>comme </a:t>
            </a:r>
            <a:r>
              <a:rPr spc="-5" dirty="0">
                <a:solidFill>
                  <a:prstClr val="black"/>
                </a:solidFill>
                <a:latin typeface="Verdana"/>
                <a:cs typeface="Verdana"/>
              </a:rPr>
              <a:t>exemple </a:t>
            </a:r>
            <a:r>
              <a:rPr dirty="0">
                <a:solidFill>
                  <a:prstClr val="black"/>
                </a:solidFill>
                <a:latin typeface="Verdana"/>
                <a:cs typeface="Verdana"/>
              </a:rPr>
              <a:t>d’une </a:t>
            </a:r>
            <a:r>
              <a:rPr spc="5" dirty="0">
                <a:solidFill>
                  <a:prstClr val="black"/>
                </a:solidFill>
                <a:latin typeface="Verdana"/>
                <a:cs typeface="Verdana"/>
              </a:rPr>
              <a:t> </a:t>
            </a:r>
            <a:r>
              <a:rPr spc="-5" dirty="0">
                <a:solidFill>
                  <a:prstClr val="black"/>
                </a:solidFill>
                <a:latin typeface="Verdana"/>
                <a:cs typeface="Verdana"/>
              </a:rPr>
              <a:t>intégration</a:t>
            </a:r>
            <a:r>
              <a:rPr dirty="0">
                <a:solidFill>
                  <a:prstClr val="black"/>
                </a:solidFill>
                <a:latin typeface="Verdana"/>
                <a:cs typeface="Verdana"/>
              </a:rPr>
              <a:t> </a:t>
            </a:r>
            <a:r>
              <a:rPr spc="-5" dirty="0">
                <a:solidFill>
                  <a:prstClr val="black"/>
                </a:solidFill>
                <a:latin typeface="Verdana"/>
                <a:cs typeface="Verdana"/>
              </a:rPr>
              <a:t>réussie</a:t>
            </a:r>
            <a:r>
              <a:rPr dirty="0">
                <a:solidFill>
                  <a:prstClr val="black"/>
                </a:solidFill>
                <a:latin typeface="Verdana"/>
                <a:cs typeface="Verdana"/>
              </a:rPr>
              <a:t> à</a:t>
            </a:r>
            <a:r>
              <a:rPr spc="5" dirty="0">
                <a:solidFill>
                  <a:prstClr val="black"/>
                </a:solidFill>
                <a:latin typeface="Verdana"/>
                <a:cs typeface="Verdana"/>
              </a:rPr>
              <a:t> </a:t>
            </a:r>
            <a:r>
              <a:rPr dirty="0">
                <a:solidFill>
                  <a:prstClr val="black"/>
                </a:solidFill>
                <a:latin typeface="Verdana"/>
                <a:cs typeface="Verdana"/>
              </a:rPr>
              <a:t>l’économie</a:t>
            </a:r>
            <a:r>
              <a:rPr spc="5" dirty="0">
                <a:solidFill>
                  <a:prstClr val="black"/>
                </a:solidFill>
                <a:latin typeface="Verdana"/>
                <a:cs typeface="Verdana"/>
              </a:rPr>
              <a:t> </a:t>
            </a:r>
            <a:r>
              <a:rPr dirty="0">
                <a:solidFill>
                  <a:prstClr val="black"/>
                </a:solidFill>
                <a:latin typeface="Verdana"/>
                <a:cs typeface="Verdana"/>
              </a:rPr>
              <a:t>mondiale,</a:t>
            </a:r>
            <a:r>
              <a:rPr spc="5" dirty="0">
                <a:solidFill>
                  <a:prstClr val="black"/>
                </a:solidFill>
                <a:latin typeface="Verdana"/>
                <a:cs typeface="Verdana"/>
              </a:rPr>
              <a:t> le</a:t>
            </a:r>
            <a:r>
              <a:rPr spc="10" dirty="0">
                <a:solidFill>
                  <a:prstClr val="black"/>
                </a:solidFill>
                <a:latin typeface="Verdana"/>
                <a:cs typeface="Verdana"/>
              </a:rPr>
              <a:t> </a:t>
            </a:r>
            <a:r>
              <a:rPr spc="-5" dirty="0">
                <a:solidFill>
                  <a:prstClr val="black"/>
                </a:solidFill>
                <a:latin typeface="Verdana"/>
                <a:cs typeface="Verdana"/>
              </a:rPr>
              <a:t>modèle</a:t>
            </a:r>
            <a:r>
              <a:rPr dirty="0">
                <a:solidFill>
                  <a:prstClr val="black"/>
                </a:solidFill>
                <a:latin typeface="Verdana"/>
                <a:cs typeface="Verdana"/>
              </a:rPr>
              <a:t> </a:t>
            </a:r>
            <a:r>
              <a:rPr spc="-10" dirty="0">
                <a:solidFill>
                  <a:prstClr val="black"/>
                </a:solidFill>
                <a:latin typeface="Verdana"/>
                <a:cs typeface="Verdana"/>
              </a:rPr>
              <a:t>de </a:t>
            </a:r>
            <a:r>
              <a:rPr spc="-620" dirty="0">
                <a:solidFill>
                  <a:prstClr val="black"/>
                </a:solidFill>
                <a:latin typeface="Verdana"/>
                <a:cs typeface="Verdana"/>
              </a:rPr>
              <a:t> </a:t>
            </a:r>
            <a:r>
              <a:rPr spc="-5" dirty="0">
                <a:solidFill>
                  <a:prstClr val="black"/>
                </a:solidFill>
                <a:latin typeface="Verdana"/>
                <a:cs typeface="Verdana"/>
              </a:rPr>
              <a:t>croissance algérien </a:t>
            </a:r>
            <a:r>
              <a:rPr dirty="0">
                <a:solidFill>
                  <a:prstClr val="black"/>
                </a:solidFill>
                <a:latin typeface="Verdana"/>
                <a:cs typeface="Verdana"/>
              </a:rPr>
              <a:t>fondé sur </a:t>
            </a:r>
            <a:r>
              <a:rPr spc="-5" dirty="0">
                <a:solidFill>
                  <a:prstClr val="black"/>
                </a:solidFill>
                <a:latin typeface="Verdana"/>
                <a:cs typeface="Verdana"/>
              </a:rPr>
              <a:t>l’exportation d’hydrocarbures </a:t>
            </a:r>
            <a:r>
              <a:rPr dirty="0">
                <a:solidFill>
                  <a:prstClr val="black"/>
                </a:solidFill>
                <a:latin typeface="Verdana"/>
                <a:cs typeface="Verdana"/>
              </a:rPr>
              <a:t> continue</a:t>
            </a:r>
            <a:r>
              <a:rPr spc="5" dirty="0">
                <a:solidFill>
                  <a:prstClr val="black"/>
                </a:solidFill>
                <a:latin typeface="Verdana"/>
                <a:cs typeface="Verdana"/>
              </a:rPr>
              <a:t> </a:t>
            </a:r>
            <a:r>
              <a:rPr spc="-5" dirty="0">
                <a:solidFill>
                  <a:prstClr val="black"/>
                </a:solidFill>
                <a:latin typeface="Verdana"/>
                <a:cs typeface="Verdana"/>
              </a:rPr>
              <a:t>de</a:t>
            </a:r>
            <a:r>
              <a:rPr dirty="0">
                <a:solidFill>
                  <a:prstClr val="black"/>
                </a:solidFill>
                <a:latin typeface="Verdana"/>
                <a:cs typeface="Verdana"/>
              </a:rPr>
              <a:t> bénéficier</a:t>
            </a:r>
            <a:r>
              <a:rPr spc="5" dirty="0">
                <a:solidFill>
                  <a:prstClr val="black"/>
                </a:solidFill>
                <a:latin typeface="Verdana"/>
                <a:cs typeface="Verdana"/>
              </a:rPr>
              <a:t> </a:t>
            </a:r>
            <a:r>
              <a:rPr spc="-5" dirty="0">
                <a:solidFill>
                  <a:prstClr val="black"/>
                </a:solidFill>
                <a:latin typeface="Verdana"/>
                <a:cs typeface="Verdana"/>
              </a:rPr>
              <a:t>d’une</a:t>
            </a:r>
            <a:r>
              <a:rPr dirty="0">
                <a:solidFill>
                  <a:prstClr val="black"/>
                </a:solidFill>
                <a:latin typeface="Verdana"/>
                <a:cs typeface="Verdana"/>
              </a:rPr>
              <a:t> conjoncture</a:t>
            </a:r>
            <a:r>
              <a:rPr spc="5" dirty="0">
                <a:solidFill>
                  <a:prstClr val="black"/>
                </a:solidFill>
                <a:latin typeface="Verdana"/>
                <a:cs typeface="Verdana"/>
              </a:rPr>
              <a:t> </a:t>
            </a:r>
            <a:r>
              <a:rPr spc="-10" dirty="0">
                <a:solidFill>
                  <a:prstClr val="black"/>
                </a:solidFill>
                <a:latin typeface="Verdana"/>
                <a:cs typeface="Verdana"/>
              </a:rPr>
              <a:t>favorable</a:t>
            </a:r>
            <a:r>
              <a:rPr spc="-5" dirty="0">
                <a:solidFill>
                  <a:prstClr val="black"/>
                </a:solidFill>
                <a:latin typeface="Verdana"/>
                <a:cs typeface="Verdana"/>
              </a:rPr>
              <a:t> </a:t>
            </a:r>
            <a:r>
              <a:rPr dirty="0">
                <a:solidFill>
                  <a:prstClr val="black"/>
                </a:solidFill>
                <a:latin typeface="Verdana"/>
                <a:cs typeface="Verdana"/>
              </a:rPr>
              <a:t>aux </a:t>
            </a:r>
            <a:r>
              <a:rPr spc="5" dirty="0">
                <a:solidFill>
                  <a:prstClr val="black"/>
                </a:solidFill>
                <a:latin typeface="Verdana"/>
                <a:cs typeface="Verdana"/>
              </a:rPr>
              <a:t> </a:t>
            </a:r>
            <a:r>
              <a:rPr spc="-5" dirty="0">
                <a:solidFill>
                  <a:prstClr val="black"/>
                </a:solidFill>
                <a:latin typeface="Verdana"/>
                <a:cs typeface="Verdana"/>
              </a:rPr>
              <a:t>marchés </a:t>
            </a:r>
            <a:r>
              <a:rPr spc="-10" dirty="0">
                <a:solidFill>
                  <a:prstClr val="black"/>
                </a:solidFill>
                <a:latin typeface="Verdana"/>
                <a:cs typeface="Verdana"/>
              </a:rPr>
              <a:t>des</a:t>
            </a:r>
            <a:r>
              <a:rPr spc="10" dirty="0">
                <a:solidFill>
                  <a:prstClr val="black"/>
                </a:solidFill>
                <a:latin typeface="Verdana"/>
                <a:cs typeface="Verdana"/>
              </a:rPr>
              <a:t> </a:t>
            </a:r>
            <a:r>
              <a:rPr spc="-5" dirty="0">
                <a:solidFill>
                  <a:prstClr val="black"/>
                </a:solidFill>
                <a:latin typeface="Verdana"/>
                <a:cs typeface="Verdana"/>
              </a:rPr>
              <a:t>hydrocarbures. </a:t>
            </a:r>
            <a:r>
              <a:rPr dirty="0">
                <a:solidFill>
                  <a:prstClr val="black"/>
                </a:solidFill>
                <a:latin typeface="Verdana"/>
                <a:cs typeface="Verdana"/>
              </a:rPr>
              <a:t>»</a:t>
            </a:r>
            <a:r>
              <a:rPr spc="5" dirty="0">
                <a:solidFill>
                  <a:prstClr val="black"/>
                </a:solidFill>
                <a:latin typeface="Verdana"/>
                <a:cs typeface="Verdana"/>
              </a:rPr>
              <a:t> </a:t>
            </a:r>
            <a:r>
              <a:rPr spc="-5" dirty="0">
                <a:solidFill>
                  <a:prstClr val="black"/>
                </a:solidFill>
                <a:latin typeface="Verdana"/>
                <a:cs typeface="Verdana"/>
              </a:rPr>
              <a:t>(Bessaoud, 2012,</a:t>
            </a:r>
            <a:r>
              <a:rPr spc="35" dirty="0">
                <a:solidFill>
                  <a:prstClr val="black"/>
                </a:solidFill>
                <a:latin typeface="Verdana"/>
                <a:cs typeface="Verdana"/>
              </a:rPr>
              <a:t> </a:t>
            </a:r>
            <a:r>
              <a:rPr spc="-10" dirty="0">
                <a:solidFill>
                  <a:prstClr val="black"/>
                </a:solidFill>
                <a:latin typeface="Verdana"/>
                <a:cs typeface="Verdana"/>
              </a:rPr>
              <a:t>p.</a:t>
            </a:r>
            <a:r>
              <a:rPr spc="5" dirty="0">
                <a:solidFill>
                  <a:prstClr val="black"/>
                </a:solidFill>
                <a:latin typeface="Verdana"/>
                <a:cs typeface="Verdana"/>
              </a:rPr>
              <a:t> </a:t>
            </a:r>
            <a:r>
              <a:rPr spc="-5" dirty="0">
                <a:solidFill>
                  <a:prstClr val="black"/>
                </a:solidFill>
                <a:latin typeface="Verdana"/>
                <a:cs typeface="Verdana"/>
              </a:rPr>
              <a:t>54)</a:t>
            </a:r>
            <a:endParaRPr>
              <a:solidFill>
                <a:prstClr val="black"/>
              </a:solidFill>
              <a:latin typeface="Verdana"/>
              <a:cs typeface="Verdana"/>
            </a:endParaRPr>
          </a:p>
        </p:txBody>
      </p:sp>
    </p:spTree>
    <p:extLst>
      <p:ext uri="{BB962C8B-B14F-4D97-AF65-F5344CB8AC3E}">
        <p14:creationId xmlns:p14="http://schemas.microsoft.com/office/powerpoint/2010/main" val="282941790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26995" y="246633"/>
            <a:ext cx="7901940" cy="330835"/>
          </a:xfrm>
          <a:prstGeom prst="rect">
            <a:avLst/>
          </a:prstGeom>
        </p:spPr>
        <p:txBody>
          <a:bodyPr vert="horz" wrap="square" lIns="0" tIns="12700" rIns="0" bIns="0" rtlCol="0">
            <a:spAutoFit/>
          </a:bodyPr>
          <a:lstStyle/>
          <a:p>
            <a:pPr marL="12700">
              <a:lnSpc>
                <a:spcPct val="100000"/>
              </a:lnSpc>
              <a:spcBef>
                <a:spcPts val="100"/>
              </a:spcBef>
              <a:tabLst>
                <a:tab pos="2287270" algn="l"/>
              </a:tabLst>
            </a:pPr>
            <a:r>
              <a:rPr i="0" u="heavy" dirty="0">
                <a:uFill>
                  <a:solidFill>
                    <a:srgbClr val="FFFFFF"/>
                  </a:solidFill>
                </a:uFill>
                <a:latin typeface="Verdana"/>
                <a:cs typeface="Verdana"/>
              </a:rPr>
              <a:t>CHAPITRE</a:t>
            </a:r>
            <a:r>
              <a:rPr i="0" u="heavy" spc="-10" dirty="0">
                <a:uFill>
                  <a:solidFill>
                    <a:srgbClr val="FFFFFF"/>
                  </a:solidFill>
                </a:uFill>
                <a:latin typeface="Verdana"/>
                <a:cs typeface="Verdana"/>
              </a:rPr>
              <a:t> </a:t>
            </a:r>
            <a:r>
              <a:rPr i="0" u="heavy" dirty="0">
                <a:uFill>
                  <a:solidFill>
                    <a:srgbClr val="FFFFFF"/>
                  </a:solidFill>
                </a:uFill>
                <a:latin typeface="Verdana"/>
                <a:cs typeface="Verdana"/>
              </a:rPr>
              <a:t>05</a:t>
            </a:r>
            <a:r>
              <a:rPr i="0" u="heavy" spc="-25" dirty="0">
                <a:uFill>
                  <a:solidFill>
                    <a:srgbClr val="FFFFFF"/>
                  </a:solidFill>
                </a:uFill>
                <a:latin typeface="Verdana"/>
                <a:cs typeface="Verdana"/>
              </a:rPr>
              <a:t> </a:t>
            </a:r>
            <a:r>
              <a:rPr i="0" u="heavy" dirty="0">
                <a:uFill>
                  <a:solidFill>
                    <a:srgbClr val="FFFFFF"/>
                  </a:solidFill>
                </a:uFill>
                <a:latin typeface="Verdana"/>
                <a:cs typeface="Verdana"/>
              </a:rPr>
              <a:t>:	</a:t>
            </a:r>
            <a:r>
              <a:rPr dirty="0"/>
              <a:t>PRÉSENTATION</a:t>
            </a:r>
            <a:r>
              <a:rPr spc="-40" dirty="0"/>
              <a:t> </a:t>
            </a:r>
            <a:r>
              <a:rPr dirty="0"/>
              <a:t>DE</a:t>
            </a:r>
            <a:r>
              <a:rPr spc="-60" dirty="0"/>
              <a:t> </a:t>
            </a:r>
            <a:r>
              <a:rPr dirty="0"/>
              <a:t>LA</a:t>
            </a:r>
            <a:r>
              <a:rPr spc="-30" dirty="0"/>
              <a:t> </a:t>
            </a:r>
            <a:r>
              <a:rPr dirty="0"/>
              <a:t>BIBLIOGRAPHIE</a:t>
            </a:r>
          </a:p>
        </p:txBody>
      </p:sp>
      <p:sp>
        <p:nvSpPr>
          <p:cNvPr id="3" name="object 3"/>
          <p:cNvSpPr txBox="1"/>
          <p:nvPr/>
        </p:nvSpPr>
        <p:spPr>
          <a:xfrm>
            <a:off x="197916" y="692657"/>
            <a:ext cx="11758930" cy="6050915"/>
          </a:xfrm>
          <a:prstGeom prst="rect">
            <a:avLst/>
          </a:prstGeom>
        </p:spPr>
        <p:txBody>
          <a:bodyPr vert="horz" wrap="square" lIns="0" tIns="76835" rIns="0" bIns="0" rtlCol="0">
            <a:spAutoFit/>
          </a:bodyPr>
          <a:lstStyle/>
          <a:p>
            <a:pPr marL="355600" indent="-343535" algn="just">
              <a:spcBef>
                <a:spcPts val="605"/>
              </a:spcBef>
              <a:buFont typeface="Wingdings"/>
              <a:buChar char=""/>
              <a:tabLst>
                <a:tab pos="356235" algn="l"/>
              </a:tabLst>
            </a:pPr>
            <a:r>
              <a:rPr u="heavy" dirty="0">
                <a:solidFill>
                  <a:prstClr val="black"/>
                </a:solidFill>
                <a:uFill>
                  <a:solidFill>
                    <a:srgbClr val="000000"/>
                  </a:solidFill>
                </a:uFill>
                <a:latin typeface="Verdana"/>
                <a:cs typeface="Verdana"/>
              </a:rPr>
              <a:t>Dans</a:t>
            </a:r>
            <a:r>
              <a:rPr u="heavy" spc="-35" dirty="0">
                <a:solidFill>
                  <a:prstClr val="black"/>
                </a:solidFill>
                <a:uFill>
                  <a:solidFill>
                    <a:srgbClr val="000000"/>
                  </a:solidFill>
                </a:uFill>
                <a:latin typeface="Verdana"/>
                <a:cs typeface="Verdana"/>
              </a:rPr>
              <a:t> </a:t>
            </a:r>
            <a:r>
              <a:rPr u="heavy" spc="5" dirty="0">
                <a:solidFill>
                  <a:prstClr val="black"/>
                </a:solidFill>
                <a:uFill>
                  <a:solidFill>
                    <a:srgbClr val="000000"/>
                  </a:solidFill>
                </a:uFill>
                <a:latin typeface="Verdana"/>
                <a:cs typeface="Verdana"/>
              </a:rPr>
              <a:t>la</a:t>
            </a:r>
            <a:r>
              <a:rPr u="heavy" spc="-25" dirty="0">
                <a:solidFill>
                  <a:prstClr val="black"/>
                </a:solidFill>
                <a:uFill>
                  <a:solidFill>
                    <a:srgbClr val="000000"/>
                  </a:solidFill>
                </a:uFill>
                <a:latin typeface="Verdana"/>
                <a:cs typeface="Verdana"/>
              </a:rPr>
              <a:t> </a:t>
            </a:r>
            <a:r>
              <a:rPr u="heavy" spc="-5" dirty="0">
                <a:solidFill>
                  <a:prstClr val="black"/>
                </a:solidFill>
                <a:uFill>
                  <a:solidFill>
                    <a:srgbClr val="000000"/>
                  </a:solidFill>
                </a:uFill>
                <a:latin typeface="Verdana"/>
                <a:cs typeface="Verdana"/>
              </a:rPr>
              <a:t>bibliographie</a:t>
            </a:r>
            <a:r>
              <a:rPr u="heavy" spc="-10" dirty="0">
                <a:solidFill>
                  <a:prstClr val="black"/>
                </a:solidFill>
                <a:uFill>
                  <a:solidFill>
                    <a:srgbClr val="000000"/>
                  </a:solidFill>
                </a:uFill>
                <a:latin typeface="Verdana"/>
                <a:cs typeface="Verdana"/>
              </a:rPr>
              <a:t> </a:t>
            </a:r>
            <a:r>
              <a:rPr u="heavy" dirty="0">
                <a:solidFill>
                  <a:prstClr val="black"/>
                </a:solidFill>
                <a:uFill>
                  <a:solidFill>
                    <a:srgbClr val="000000"/>
                  </a:solidFill>
                </a:uFill>
                <a:latin typeface="Verdana"/>
                <a:cs typeface="Verdana"/>
              </a:rPr>
              <a:t>:</a:t>
            </a:r>
            <a:endParaRPr>
              <a:solidFill>
                <a:prstClr val="black"/>
              </a:solidFill>
              <a:latin typeface="Verdana"/>
              <a:cs typeface="Verdana"/>
            </a:endParaRPr>
          </a:p>
          <a:p>
            <a:pPr marL="12700" marR="5080" algn="just">
              <a:lnSpc>
                <a:spcPct val="114999"/>
              </a:lnSpc>
              <a:spcBef>
                <a:spcPts val="180"/>
              </a:spcBef>
            </a:pPr>
            <a:r>
              <a:rPr spc="-5" dirty="0">
                <a:solidFill>
                  <a:prstClr val="black"/>
                </a:solidFill>
                <a:latin typeface="Verdana"/>
                <a:cs typeface="Verdana"/>
              </a:rPr>
              <a:t>Bessaoud </a:t>
            </a:r>
            <a:r>
              <a:rPr spc="-15" dirty="0">
                <a:solidFill>
                  <a:prstClr val="black"/>
                </a:solidFill>
                <a:latin typeface="Verdana"/>
                <a:cs typeface="Verdana"/>
              </a:rPr>
              <a:t>O. </a:t>
            </a:r>
            <a:r>
              <a:rPr spc="-5" dirty="0">
                <a:solidFill>
                  <a:prstClr val="black"/>
                </a:solidFill>
                <a:latin typeface="Verdana"/>
                <a:cs typeface="Verdana"/>
              </a:rPr>
              <a:t>(2012). </a:t>
            </a:r>
            <a:r>
              <a:rPr spc="-10" dirty="0">
                <a:solidFill>
                  <a:prstClr val="black"/>
                </a:solidFill>
                <a:latin typeface="Verdana"/>
                <a:cs typeface="Verdana"/>
              </a:rPr>
              <a:t>Penser </a:t>
            </a:r>
            <a:r>
              <a:rPr spc="5" dirty="0">
                <a:solidFill>
                  <a:prstClr val="black"/>
                </a:solidFill>
                <a:latin typeface="Verdana"/>
                <a:cs typeface="Verdana"/>
              </a:rPr>
              <a:t>le </a:t>
            </a:r>
            <a:r>
              <a:rPr spc="-5" dirty="0">
                <a:solidFill>
                  <a:prstClr val="black"/>
                </a:solidFill>
                <a:latin typeface="Verdana"/>
                <a:cs typeface="Verdana"/>
              </a:rPr>
              <a:t>changement ou comment interpréter </a:t>
            </a:r>
            <a:r>
              <a:rPr dirty="0">
                <a:solidFill>
                  <a:prstClr val="black"/>
                </a:solidFill>
                <a:latin typeface="Verdana"/>
                <a:cs typeface="Verdana"/>
              </a:rPr>
              <a:t>les </a:t>
            </a:r>
            <a:r>
              <a:rPr spc="-5" dirty="0">
                <a:solidFill>
                  <a:prstClr val="black"/>
                </a:solidFill>
                <a:latin typeface="Verdana"/>
                <a:cs typeface="Verdana"/>
              </a:rPr>
              <a:t>"révolutions </a:t>
            </a:r>
            <a:r>
              <a:rPr spc="-10" dirty="0">
                <a:solidFill>
                  <a:prstClr val="black"/>
                </a:solidFill>
                <a:latin typeface="Verdana"/>
                <a:cs typeface="Verdana"/>
              </a:rPr>
              <a:t>arabes" </a:t>
            </a:r>
            <a:r>
              <a:rPr dirty="0">
                <a:solidFill>
                  <a:prstClr val="black"/>
                </a:solidFill>
                <a:latin typeface="Verdana"/>
                <a:cs typeface="Verdana"/>
              </a:rPr>
              <a:t>un </a:t>
            </a:r>
            <a:r>
              <a:rPr spc="-5" dirty="0">
                <a:solidFill>
                  <a:prstClr val="black"/>
                </a:solidFill>
                <a:latin typeface="Verdana"/>
                <a:cs typeface="Verdana"/>
              </a:rPr>
              <a:t>an </a:t>
            </a:r>
            <a:r>
              <a:rPr dirty="0">
                <a:solidFill>
                  <a:prstClr val="black"/>
                </a:solidFill>
                <a:latin typeface="Verdana"/>
                <a:cs typeface="Verdana"/>
              </a:rPr>
              <a:t> </a:t>
            </a:r>
            <a:r>
              <a:rPr spc="-5" dirty="0">
                <a:solidFill>
                  <a:prstClr val="black"/>
                </a:solidFill>
                <a:latin typeface="Verdana"/>
                <a:cs typeface="Verdana"/>
              </a:rPr>
              <a:t>après</a:t>
            </a:r>
            <a:r>
              <a:rPr spc="100" dirty="0">
                <a:solidFill>
                  <a:prstClr val="black"/>
                </a:solidFill>
                <a:latin typeface="Verdana"/>
                <a:cs typeface="Verdana"/>
              </a:rPr>
              <a:t> </a:t>
            </a:r>
            <a:r>
              <a:rPr dirty="0">
                <a:solidFill>
                  <a:prstClr val="black"/>
                </a:solidFill>
                <a:latin typeface="Verdana"/>
                <a:cs typeface="Verdana"/>
              </a:rPr>
              <a:t>?</a:t>
            </a:r>
            <a:r>
              <a:rPr spc="120" dirty="0">
                <a:solidFill>
                  <a:prstClr val="black"/>
                </a:solidFill>
                <a:latin typeface="Verdana"/>
                <a:cs typeface="Verdana"/>
              </a:rPr>
              <a:t> </a:t>
            </a:r>
            <a:r>
              <a:rPr i="1" spc="-5" dirty="0">
                <a:solidFill>
                  <a:prstClr val="black"/>
                </a:solidFill>
                <a:latin typeface="Verdana"/>
                <a:cs typeface="Verdana"/>
              </a:rPr>
              <a:t>Insaniyat</a:t>
            </a:r>
            <a:r>
              <a:rPr i="1" spc="110" dirty="0">
                <a:solidFill>
                  <a:prstClr val="black"/>
                </a:solidFill>
                <a:latin typeface="Verdana"/>
                <a:cs typeface="Verdana"/>
              </a:rPr>
              <a:t> </a:t>
            </a:r>
            <a:r>
              <a:rPr i="1" dirty="0">
                <a:solidFill>
                  <a:prstClr val="black"/>
                </a:solidFill>
                <a:latin typeface="Verdana"/>
                <a:cs typeface="Verdana"/>
              </a:rPr>
              <a:t>:</a:t>
            </a:r>
            <a:r>
              <a:rPr i="1" spc="105" dirty="0">
                <a:solidFill>
                  <a:prstClr val="black"/>
                </a:solidFill>
                <a:latin typeface="Verdana"/>
                <a:cs typeface="Verdana"/>
              </a:rPr>
              <a:t> </a:t>
            </a:r>
            <a:r>
              <a:rPr i="1" spc="-5" dirty="0">
                <a:solidFill>
                  <a:prstClr val="black"/>
                </a:solidFill>
                <a:latin typeface="Verdana"/>
                <a:cs typeface="Verdana"/>
              </a:rPr>
              <a:t>Revue</a:t>
            </a:r>
            <a:r>
              <a:rPr i="1" spc="110" dirty="0">
                <a:solidFill>
                  <a:prstClr val="black"/>
                </a:solidFill>
                <a:latin typeface="Verdana"/>
                <a:cs typeface="Verdana"/>
              </a:rPr>
              <a:t> </a:t>
            </a:r>
            <a:r>
              <a:rPr i="1" spc="-5" dirty="0">
                <a:solidFill>
                  <a:prstClr val="black"/>
                </a:solidFill>
                <a:latin typeface="Verdana"/>
                <a:cs typeface="Verdana"/>
              </a:rPr>
              <a:t>algérienne</a:t>
            </a:r>
            <a:r>
              <a:rPr i="1" spc="130" dirty="0">
                <a:solidFill>
                  <a:prstClr val="black"/>
                </a:solidFill>
                <a:latin typeface="Verdana"/>
                <a:cs typeface="Verdana"/>
              </a:rPr>
              <a:t> </a:t>
            </a:r>
            <a:r>
              <a:rPr i="1" spc="-5" dirty="0">
                <a:solidFill>
                  <a:prstClr val="black"/>
                </a:solidFill>
                <a:latin typeface="Verdana"/>
                <a:cs typeface="Verdana"/>
              </a:rPr>
              <a:t>d'anthropologie</a:t>
            </a:r>
            <a:r>
              <a:rPr i="1" spc="120" dirty="0">
                <a:solidFill>
                  <a:prstClr val="black"/>
                </a:solidFill>
                <a:latin typeface="Verdana"/>
                <a:cs typeface="Verdana"/>
              </a:rPr>
              <a:t> </a:t>
            </a:r>
            <a:r>
              <a:rPr i="1" spc="-5" dirty="0">
                <a:solidFill>
                  <a:prstClr val="black"/>
                </a:solidFill>
                <a:latin typeface="Verdana"/>
                <a:cs typeface="Verdana"/>
              </a:rPr>
              <a:t>et</a:t>
            </a:r>
            <a:r>
              <a:rPr i="1" spc="114" dirty="0">
                <a:solidFill>
                  <a:prstClr val="black"/>
                </a:solidFill>
                <a:latin typeface="Verdana"/>
                <a:cs typeface="Verdana"/>
              </a:rPr>
              <a:t> </a:t>
            </a:r>
            <a:r>
              <a:rPr i="1" dirty="0">
                <a:solidFill>
                  <a:prstClr val="black"/>
                </a:solidFill>
                <a:latin typeface="Verdana"/>
                <a:cs typeface="Verdana"/>
              </a:rPr>
              <a:t>de</a:t>
            </a:r>
            <a:r>
              <a:rPr i="1" spc="100" dirty="0">
                <a:solidFill>
                  <a:prstClr val="black"/>
                </a:solidFill>
                <a:latin typeface="Verdana"/>
                <a:cs typeface="Verdana"/>
              </a:rPr>
              <a:t> </a:t>
            </a:r>
            <a:r>
              <a:rPr i="1" dirty="0">
                <a:solidFill>
                  <a:prstClr val="black"/>
                </a:solidFill>
                <a:latin typeface="Verdana"/>
                <a:cs typeface="Verdana"/>
              </a:rPr>
              <a:t>sciences</a:t>
            </a:r>
            <a:r>
              <a:rPr i="1" spc="114" dirty="0">
                <a:solidFill>
                  <a:prstClr val="black"/>
                </a:solidFill>
                <a:latin typeface="Verdana"/>
                <a:cs typeface="Verdana"/>
              </a:rPr>
              <a:t> </a:t>
            </a:r>
            <a:r>
              <a:rPr i="1" spc="-5" dirty="0">
                <a:solidFill>
                  <a:prstClr val="black"/>
                </a:solidFill>
                <a:latin typeface="Verdana"/>
                <a:cs typeface="Verdana"/>
              </a:rPr>
              <a:t>sociales</a:t>
            </a:r>
            <a:r>
              <a:rPr spc="-5" dirty="0">
                <a:solidFill>
                  <a:prstClr val="black"/>
                </a:solidFill>
                <a:latin typeface="Verdana"/>
                <a:cs typeface="Verdana"/>
              </a:rPr>
              <a:t>,</a:t>
            </a:r>
            <a:r>
              <a:rPr spc="110" dirty="0">
                <a:solidFill>
                  <a:prstClr val="black"/>
                </a:solidFill>
                <a:latin typeface="Verdana"/>
                <a:cs typeface="Verdana"/>
              </a:rPr>
              <a:t> </a:t>
            </a:r>
            <a:r>
              <a:rPr dirty="0">
                <a:solidFill>
                  <a:prstClr val="black"/>
                </a:solidFill>
                <a:latin typeface="Verdana"/>
                <a:cs typeface="Verdana"/>
              </a:rPr>
              <a:t>01/07/2012,</a:t>
            </a:r>
            <a:r>
              <a:rPr spc="110" dirty="0">
                <a:solidFill>
                  <a:prstClr val="black"/>
                </a:solidFill>
                <a:latin typeface="Verdana"/>
                <a:cs typeface="Verdana"/>
              </a:rPr>
              <a:t> </a:t>
            </a:r>
            <a:r>
              <a:rPr dirty="0">
                <a:solidFill>
                  <a:prstClr val="black"/>
                </a:solidFill>
                <a:latin typeface="Verdana"/>
                <a:cs typeface="Verdana"/>
              </a:rPr>
              <a:t>n.</a:t>
            </a:r>
            <a:r>
              <a:rPr spc="110" dirty="0">
                <a:solidFill>
                  <a:prstClr val="black"/>
                </a:solidFill>
                <a:latin typeface="Verdana"/>
                <a:cs typeface="Verdana"/>
              </a:rPr>
              <a:t> </a:t>
            </a:r>
            <a:r>
              <a:rPr spc="-5" dirty="0">
                <a:solidFill>
                  <a:prstClr val="black"/>
                </a:solidFill>
                <a:latin typeface="Verdana"/>
                <a:cs typeface="Verdana"/>
              </a:rPr>
              <a:t>57-58, </a:t>
            </a:r>
            <a:r>
              <a:rPr spc="-620" dirty="0">
                <a:solidFill>
                  <a:prstClr val="black"/>
                </a:solidFill>
                <a:latin typeface="Verdana"/>
                <a:cs typeface="Verdana"/>
              </a:rPr>
              <a:t> </a:t>
            </a:r>
            <a:r>
              <a:rPr spc="-10" dirty="0">
                <a:solidFill>
                  <a:prstClr val="black"/>
                </a:solidFill>
                <a:latin typeface="Verdana"/>
                <a:cs typeface="Verdana"/>
              </a:rPr>
              <a:t>p.</a:t>
            </a:r>
            <a:r>
              <a:rPr spc="5" dirty="0">
                <a:solidFill>
                  <a:prstClr val="black"/>
                </a:solidFill>
                <a:latin typeface="Verdana"/>
                <a:cs typeface="Verdana"/>
              </a:rPr>
              <a:t> </a:t>
            </a:r>
            <a:r>
              <a:rPr spc="-5" dirty="0">
                <a:solidFill>
                  <a:prstClr val="black"/>
                </a:solidFill>
                <a:latin typeface="Verdana"/>
                <a:cs typeface="Verdana"/>
              </a:rPr>
              <a:t>39-56.</a:t>
            </a:r>
            <a:endParaRPr>
              <a:solidFill>
                <a:prstClr val="black"/>
              </a:solidFill>
              <a:latin typeface="Verdana"/>
              <a:cs typeface="Verdana"/>
            </a:endParaRPr>
          </a:p>
          <a:p>
            <a:pPr marL="12700">
              <a:spcBef>
                <a:spcPts val="900"/>
              </a:spcBef>
            </a:pPr>
            <a:r>
              <a:rPr u="heavy" spc="-5" dirty="0">
                <a:solidFill>
                  <a:srgbClr val="0462C1"/>
                </a:solidFill>
                <a:uFill>
                  <a:solidFill>
                    <a:srgbClr val="0462C1"/>
                  </a:solidFill>
                </a:uFill>
                <a:latin typeface="Verdana"/>
                <a:cs typeface="Verdana"/>
                <a:hlinkClick r:id="rId2"/>
              </a:rPr>
              <a:t>http://doi.org/10.4000/insaniyat.13634</a:t>
            </a:r>
            <a:endParaRPr>
              <a:solidFill>
                <a:prstClr val="black"/>
              </a:solidFill>
              <a:latin typeface="Verdana"/>
              <a:cs typeface="Verdana"/>
            </a:endParaRPr>
          </a:p>
          <a:p>
            <a:pPr marL="12700" marR="8513445">
              <a:lnSpc>
                <a:spcPct val="150100"/>
              </a:lnSpc>
              <a:spcBef>
                <a:spcPts val="1240"/>
              </a:spcBef>
            </a:pPr>
            <a:r>
              <a:rPr u="heavy" spc="-5" dirty="0">
                <a:solidFill>
                  <a:prstClr val="black"/>
                </a:solidFill>
                <a:uFill>
                  <a:solidFill>
                    <a:srgbClr val="000000"/>
                  </a:solidFill>
                </a:uFill>
                <a:latin typeface="Verdana"/>
                <a:cs typeface="Verdana"/>
              </a:rPr>
              <a:t>Exemple</a:t>
            </a:r>
            <a:r>
              <a:rPr u="heavy" spc="-10" dirty="0">
                <a:solidFill>
                  <a:prstClr val="black"/>
                </a:solidFill>
                <a:uFill>
                  <a:solidFill>
                    <a:srgbClr val="000000"/>
                  </a:solidFill>
                </a:uFill>
                <a:latin typeface="Verdana"/>
                <a:cs typeface="Verdana"/>
              </a:rPr>
              <a:t> </a:t>
            </a:r>
            <a:r>
              <a:rPr u="heavy" dirty="0">
                <a:solidFill>
                  <a:prstClr val="black"/>
                </a:solidFill>
                <a:uFill>
                  <a:solidFill>
                    <a:srgbClr val="000000"/>
                  </a:solidFill>
                </a:uFill>
                <a:latin typeface="Verdana"/>
                <a:cs typeface="Verdana"/>
              </a:rPr>
              <a:t>:</a:t>
            </a:r>
            <a:r>
              <a:rPr u="heavy" spc="-25" dirty="0">
                <a:solidFill>
                  <a:prstClr val="black"/>
                </a:solidFill>
                <a:uFill>
                  <a:solidFill>
                    <a:srgbClr val="000000"/>
                  </a:solidFill>
                </a:uFill>
                <a:latin typeface="Verdana"/>
                <a:cs typeface="Verdana"/>
              </a:rPr>
              <a:t> </a:t>
            </a:r>
            <a:r>
              <a:rPr u="heavy" dirty="0">
                <a:solidFill>
                  <a:prstClr val="black"/>
                </a:solidFill>
                <a:uFill>
                  <a:solidFill>
                    <a:srgbClr val="000000"/>
                  </a:solidFill>
                </a:uFill>
                <a:latin typeface="Verdana"/>
                <a:cs typeface="Verdana"/>
              </a:rPr>
              <a:t>plusieurs</a:t>
            </a:r>
            <a:r>
              <a:rPr u="heavy" spc="-25" dirty="0">
                <a:solidFill>
                  <a:prstClr val="black"/>
                </a:solidFill>
                <a:uFill>
                  <a:solidFill>
                    <a:srgbClr val="000000"/>
                  </a:solidFill>
                </a:uFill>
                <a:latin typeface="Verdana"/>
                <a:cs typeface="Verdana"/>
              </a:rPr>
              <a:t> </a:t>
            </a:r>
            <a:r>
              <a:rPr u="heavy" spc="-5" dirty="0">
                <a:solidFill>
                  <a:prstClr val="black"/>
                </a:solidFill>
                <a:uFill>
                  <a:solidFill>
                    <a:srgbClr val="000000"/>
                  </a:solidFill>
                </a:uFill>
                <a:latin typeface="Verdana"/>
                <a:cs typeface="Verdana"/>
              </a:rPr>
              <a:t>auteurs </a:t>
            </a:r>
            <a:r>
              <a:rPr spc="-620" dirty="0">
                <a:solidFill>
                  <a:prstClr val="black"/>
                </a:solidFill>
                <a:latin typeface="Verdana"/>
                <a:cs typeface="Verdana"/>
              </a:rPr>
              <a:t> </a:t>
            </a:r>
            <a:r>
              <a:rPr spc="-10" dirty="0">
                <a:solidFill>
                  <a:prstClr val="black"/>
                </a:solidFill>
                <a:latin typeface="Verdana"/>
                <a:cs typeface="Verdana"/>
              </a:rPr>
              <a:t>Extrait</a:t>
            </a:r>
            <a:endParaRPr>
              <a:solidFill>
                <a:prstClr val="black"/>
              </a:solidFill>
              <a:latin typeface="Verdana"/>
              <a:cs typeface="Verdana"/>
            </a:endParaRPr>
          </a:p>
          <a:p>
            <a:pPr marL="299085" indent="-287020">
              <a:spcBef>
                <a:spcPts val="434"/>
              </a:spcBef>
              <a:buFont typeface="Wingdings"/>
              <a:buChar char=""/>
              <a:tabLst>
                <a:tab pos="299720" algn="l"/>
              </a:tabLst>
            </a:pPr>
            <a:r>
              <a:rPr u="heavy" dirty="0">
                <a:solidFill>
                  <a:prstClr val="black"/>
                </a:solidFill>
                <a:uFill>
                  <a:solidFill>
                    <a:srgbClr val="000000"/>
                  </a:solidFill>
                </a:uFill>
                <a:latin typeface="Verdana"/>
                <a:cs typeface="Verdana"/>
              </a:rPr>
              <a:t>Dans</a:t>
            </a:r>
            <a:r>
              <a:rPr u="heavy" spc="-15" dirty="0">
                <a:solidFill>
                  <a:prstClr val="black"/>
                </a:solidFill>
                <a:uFill>
                  <a:solidFill>
                    <a:srgbClr val="000000"/>
                  </a:solidFill>
                </a:uFill>
                <a:latin typeface="Verdana"/>
                <a:cs typeface="Verdana"/>
              </a:rPr>
              <a:t> </a:t>
            </a:r>
            <a:r>
              <a:rPr u="heavy" dirty="0">
                <a:solidFill>
                  <a:prstClr val="black"/>
                </a:solidFill>
                <a:uFill>
                  <a:solidFill>
                    <a:srgbClr val="000000"/>
                  </a:solidFill>
                </a:uFill>
                <a:latin typeface="Verdana"/>
                <a:cs typeface="Verdana"/>
              </a:rPr>
              <a:t>le</a:t>
            </a:r>
            <a:r>
              <a:rPr u="heavy" spc="5" dirty="0">
                <a:solidFill>
                  <a:prstClr val="black"/>
                </a:solidFill>
                <a:uFill>
                  <a:solidFill>
                    <a:srgbClr val="000000"/>
                  </a:solidFill>
                </a:uFill>
                <a:latin typeface="Verdana"/>
                <a:cs typeface="Verdana"/>
              </a:rPr>
              <a:t> </a:t>
            </a:r>
            <a:r>
              <a:rPr u="heavy" spc="-5" dirty="0">
                <a:solidFill>
                  <a:prstClr val="black"/>
                </a:solidFill>
                <a:uFill>
                  <a:solidFill>
                    <a:srgbClr val="000000"/>
                  </a:solidFill>
                </a:uFill>
                <a:latin typeface="Verdana"/>
                <a:cs typeface="Verdana"/>
              </a:rPr>
              <a:t>corps du</a:t>
            </a:r>
            <a:r>
              <a:rPr u="heavy" spc="5" dirty="0">
                <a:solidFill>
                  <a:prstClr val="black"/>
                </a:solidFill>
                <a:uFill>
                  <a:solidFill>
                    <a:srgbClr val="000000"/>
                  </a:solidFill>
                </a:uFill>
                <a:latin typeface="Verdana"/>
                <a:cs typeface="Verdana"/>
              </a:rPr>
              <a:t> </a:t>
            </a:r>
            <a:r>
              <a:rPr u="heavy" spc="-5" dirty="0">
                <a:solidFill>
                  <a:prstClr val="black"/>
                </a:solidFill>
                <a:uFill>
                  <a:solidFill>
                    <a:srgbClr val="000000"/>
                  </a:solidFill>
                </a:uFill>
                <a:latin typeface="Verdana"/>
                <a:cs typeface="Verdana"/>
              </a:rPr>
              <a:t>texte</a:t>
            </a:r>
            <a:r>
              <a:rPr u="heavy" spc="10" dirty="0">
                <a:solidFill>
                  <a:prstClr val="black"/>
                </a:solidFill>
                <a:uFill>
                  <a:solidFill>
                    <a:srgbClr val="000000"/>
                  </a:solidFill>
                </a:uFill>
                <a:latin typeface="Verdana"/>
                <a:cs typeface="Verdana"/>
              </a:rPr>
              <a:t> </a:t>
            </a:r>
            <a:r>
              <a:rPr dirty="0">
                <a:solidFill>
                  <a:prstClr val="black"/>
                </a:solidFill>
                <a:latin typeface="Verdana"/>
                <a:cs typeface="Verdana"/>
              </a:rPr>
              <a:t>:</a:t>
            </a:r>
            <a:r>
              <a:rPr spc="-5" dirty="0">
                <a:solidFill>
                  <a:prstClr val="black"/>
                </a:solidFill>
                <a:latin typeface="Verdana"/>
                <a:cs typeface="Verdana"/>
              </a:rPr>
              <a:t> </a:t>
            </a:r>
            <a:r>
              <a:rPr dirty="0">
                <a:solidFill>
                  <a:prstClr val="black"/>
                </a:solidFill>
                <a:latin typeface="Verdana"/>
                <a:cs typeface="Verdana"/>
              </a:rPr>
              <a:t>«</a:t>
            </a:r>
            <a:r>
              <a:rPr spc="5" dirty="0">
                <a:solidFill>
                  <a:prstClr val="black"/>
                </a:solidFill>
                <a:latin typeface="Verdana"/>
                <a:cs typeface="Verdana"/>
              </a:rPr>
              <a:t> </a:t>
            </a:r>
            <a:r>
              <a:rPr dirty="0">
                <a:solidFill>
                  <a:prstClr val="black"/>
                </a:solidFill>
                <a:latin typeface="Verdana"/>
                <a:cs typeface="Verdana"/>
              </a:rPr>
              <a:t>La</a:t>
            </a:r>
            <a:r>
              <a:rPr spc="-10" dirty="0">
                <a:solidFill>
                  <a:prstClr val="black"/>
                </a:solidFill>
                <a:latin typeface="Verdana"/>
                <a:cs typeface="Verdana"/>
              </a:rPr>
              <a:t> </a:t>
            </a:r>
            <a:r>
              <a:rPr spc="-5" dirty="0">
                <a:solidFill>
                  <a:prstClr val="black"/>
                </a:solidFill>
                <a:latin typeface="Verdana"/>
                <a:cs typeface="Verdana"/>
              </a:rPr>
              <a:t>méthode</a:t>
            </a:r>
            <a:r>
              <a:rPr spc="15" dirty="0">
                <a:solidFill>
                  <a:prstClr val="black"/>
                </a:solidFill>
                <a:latin typeface="Verdana"/>
                <a:cs typeface="Verdana"/>
              </a:rPr>
              <a:t> </a:t>
            </a:r>
            <a:r>
              <a:rPr spc="-5" dirty="0">
                <a:solidFill>
                  <a:prstClr val="black"/>
                </a:solidFill>
                <a:latin typeface="Verdana"/>
                <a:cs typeface="Verdana"/>
              </a:rPr>
              <a:t>des</a:t>
            </a:r>
            <a:r>
              <a:rPr spc="5" dirty="0">
                <a:solidFill>
                  <a:prstClr val="black"/>
                </a:solidFill>
                <a:latin typeface="Verdana"/>
                <a:cs typeface="Verdana"/>
              </a:rPr>
              <a:t> </a:t>
            </a:r>
            <a:r>
              <a:rPr spc="-5" dirty="0">
                <a:solidFill>
                  <a:prstClr val="black"/>
                </a:solidFill>
                <a:latin typeface="Verdana"/>
                <a:cs typeface="Verdana"/>
              </a:rPr>
              <a:t>scores</a:t>
            </a:r>
            <a:endParaRPr>
              <a:solidFill>
                <a:prstClr val="black"/>
              </a:solidFill>
              <a:latin typeface="Verdana"/>
              <a:cs typeface="Verdana"/>
            </a:endParaRPr>
          </a:p>
          <a:p>
            <a:pPr marL="299085" marR="5069840"/>
            <a:r>
              <a:rPr spc="-5" dirty="0">
                <a:solidFill>
                  <a:prstClr val="black"/>
                </a:solidFill>
                <a:latin typeface="Verdana"/>
                <a:cs typeface="Verdana"/>
              </a:rPr>
              <a:t>permet</a:t>
            </a:r>
            <a:r>
              <a:rPr spc="20" dirty="0">
                <a:solidFill>
                  <a:prstClr val="black"/>
                </a:solidFill>
                <a:latin typeface="Verdana"/>
                <a:cs typeface="Verdana"/>
              </a:rPr>
              <a:t> </a:t>
            </a:r>
            <a:r>
              <a:rPr spc="-5" dirty="0">
                <a:solidFill>
                  <a:prstClr val="black"/>
                </a:solidFill>
                <a:latin typeface="Verdana"/>
                <a:cs typeface="Verdana"/>
              </a:rPr>
              <a:t>l’agrégation</a:t>
            </a:r>
            <a:r>
              <a:rPr dirty="0">
                <a:solidFill>
                  <a:prstClr val="black"/>
                </a:solidFill>
                <a:latin typeface="Verdana"/>
                <a:cs typeface="Verdana"/>
              </a:rPr>
              <a:t> </a:t>
            </a:r>
            <a:r>
              <a:rPr spc="-5" dirty="0">
                <a:solidFill>
                  <a:prstClr val="black"/>
                </a:solidFill>
                <a:latin typeface="Verdana"/>
                <a:cs typeface="Verdana"/>
              </a:rPr>
              <a:t>des</a:t>
            </a:r>
            <a:r>
              <a:rPr spc="20" dirty="0">
                <a:solidFill>
                  <a:prstClr val="black"/>
                </a:solidFill>
                <a:latin typeface="Verdana"/>
                <a:cs typeface="Verdana"/>
              </a:rPr>
              <a:t> </a:t>
            </a:r>
            <a:r>
              <a:rPr spc="-5" dirty="0">
                <a:solidFill>
                  <a:prstClr val="black"/>
                </a:solidFill>
                <a:latin typeface="Verdana"/>
                <a:cs typeface="Verdana"/>
              </a:rPr>
              <a:t>résultats</a:t>
            </a:r>
            <a:r>
              <a:rPr dirty="0">
                <a:solidFill>
                  <a:prstClr val="black"/>
                </a:solidFill>
                <a:latin typeface="Verdana"/>
                <a:cs typeface="Verdana"/>
              </a:rPr>
              <a:t> et</a:t>
            </a:r>
            <a:r>
              <a:rPr spc="10" dirty="0">
                <a:solidFill>
                  <a:prstClr val="black"/>
                </a:solidFill>
                <a:latin typeface="Verdana"/>
                <a:cs typeface="Verdana"/>
              </a:rPr>
              <a:t> </a:t>
            </a:r>
            <a:r>
              <a:rPr dirty="0">
                <a:solidFill>
                  <a:prstClr val="black"/>
                </a:solidFill>
                <a:latin typeface="Verdana"/>
                <a:cs typeface="Verdana"/>
              </a:rPr>
              <a:t>une</a:t>
            </a:r>
            <a:r>
              <a:rPr spc="10" dirty="0">
                <a:solidFill>
                  <a:prstClr val="black"/>
                </a:solidFill>
                <a:latin typeface="Verdana"/>
                <a:cs typeface="Verdana"/>
              </a:rPr>
              <a:t> </a:t>
            </a:r>
            <a:r>
              <a:rPr dirty="0">
                <a:solidFill>
                  <a:prstClr val="black"/>
                </a:solidFill>
                <a:latin typeface="Verdana"/>
                <a:cs typeface="Verdana"/>
              </a:rPr>
              <a:t>visualisation </a:t>
            </a:r>
            <a:r>
              <a:rPr spc="5" dirty="0">
                <a:solidFill>
                  <a:prstClr val="black"/>
                </a:solidFill>
                <a:latin typeface="Verdana"/>
                <a:cs typeface="Verdana"/>
              </a:rPr>
              <a:t> </a:t>
            </a:r>
            <a:r>
              <a:rPr dirty="0">
                <a:solidFill>
                  <a:prstClr val="black"/>
                </a:solidFill>
                <a:latin typeface="Verdana"/>
                <a:cs typeface="Verdana"/>
              </a:rPr>
              <a:t>claire</a:t>
            </a:r>
            <a:r>
              <a:rPr spc="-20" dirty="0">
                <a:solidFill>
                  <a:prstClr val="black"/>
                </a:solidFill>
                <a:latin typeface="Verdana"/>
                <a:cs typeface="Verdana"/>
              </a:rPr>
              <a:t> </a:t>
            </a:r>
            <a:r>
              <a:rPr spc="-5" dirty="0">
                <a:solidFill>
                  <a:prstClr val="black"/>
                </a:solidFill>
                <a:latin typeface="Verdana"/>
                <a:cs typeface="Verdana"/>
              </a:rPr>
              <a:t>des</a:t>
            </a:r>
            <a:r>
              <a:rPr spc="15" dirty="0">
                <a:solidFill>
                  <a:prstClr val="black"/>
                </a:solidFill>
                <a:latin typeface="Verdana"/>
                <a:cs typeface="Verdana"/>
              </a:rPr>
              <a:t> </a:t>
            </a:r>
            <a:r>
              <a:rPr dirty="0">
                <a:solidFill>
                  <a:prstClr val="black"/>
                </a:solidFill>
                <a:latin typeface="Verdana"/>
                <a:cs typeface="Verdana"/>
              </a:rPr>
              <a:t>efforts</a:t>
            </a:r>
            <a:r>
              <a:rPr spc="10" dirty="0">
                <a:solidFill>
                  <a:prstClr val="black"/>
                </a:solidFill>
                <a:latin typeface="Verdana"/>
                <a:cs typeface="Verdana"/>
              </a:rPr>
              <a:t> </a:t>
            </a:r>
            <a:r>
              <a:rPr dirty="0">
                <a:solidFill>
                  <a:prstClr val="black"/>
                </a:solidFill>
                <a:latin typeface="Verdana"/>
                <a:cs typeface="Verdana"/>
              </a:rPr>
              <a:t>à</a:t>
            </a:r>
            <a:r>
              <a:rPr spc="-10" dirty="0">
                <a:solidFill>
                  <a:prstClr val="black"/>
                </a:solidFill>
                <a:latin typeface="Verdana"/>
                <a:cs typeface="Verdana"/>
              </a:rPr>
              <a:t> </a:t>
            </a:r>
            <a:r>
              <a:rPr dirty="0">
                <a:solidFill>
                  <a:prstClr val="black"/>
                </a:solidFill>
                <a:latin typeface="Verdana"/>
                <a:cs typeface="Verdana"/>
              </a:rPr>
              <a:t>fournir</a:t>
            </a:r>
            <a:r>
              <a:rPr spc="-20" dirty="0">
                <a:solidFill>
                  <a:prstClr val="black"/>
                </a:solidFill>
                <a:latin typeface="Verdana"/>
                <a:cs typeface="Verdana"/>
              </a:rPr>
              <a:t> </a:t>
            </a:r>
            <a:r>
              <a:rPr dirty="0">
                <a:solidFill>
                  <a:prstClr val="black"/>
                </a:solidFill>
                <a:latin typeface="Verdana"/>
                <a:cs typeface="Verdana"/>
              </a:rPr>
              <a:t>en</a:t>
            </a:r>
            <a:r>
              <a:rPr spc="10" dirty="0">
                <a:solidFill>
                  <a:prstClr val="black"/>
                </a:solidFill>
                <a:latin typeface="Verdana"/>
                <a:cs typeface="Verdana"/>
              </a:rPr>
              <a:t> </a:t>
            </a:r>
            <a:r>
              <a:rPr spc="-5" dirty="0">
                <a:solidFill>
                  <a:prstClr val="black"/>
                </a:solidFill>
                <a:latin typeface="Verdana"/>
                <a:cs typeface="Verdana"/>
              </a:rPr>
              <a:t>termes</a:t>
            </a:r>
            <a:r>
              <a:rPr spc="5" dirty="0">
                <a:solidFill>
                  <a:prstClr val="black"/>
                </a:solidFill>
                <a:latin typeface="Verdana"/>
                <a:cs typeface="Verdana"/>
              </a:rPr>
              <a:t> </a:t>
            </a:r>
            <a:r>
              <a:rPr spc="-5" dirty="0">
                <a:solidFill>
                  <a:prstClr val="black"/>
                </a:solidFill>
                <a:latin typeface="Verdana"/>
                <a:cs typeface="Verdana"/>
              </a:rPr>
              <a:t>de</a:t>
            </a:r>
            <a:r>
              <a:rPr spc="20" dirty="0">
                <a:solidFill>
                  <a:prstClr val="black"/>
                </a:solidFill>
                <a:latin typeface="Verdana"/>
                <a:cs typeface="Verdana"/>
              </a:rPr>
              <a:t> </a:t>
            </a:r>
            <a:r>
              <a:rPr spc="-5" dirty="0">
                <a:solidFill>
                  <a:prstClr val="black"/>
                </a:solidFill>
                <a:latin typeface="Verdana"/>
                <a:cs typeface="Verdana"/>
              </a:rPr>
              <a:t>performances </a:t>
            </a:r>
            <a:r>
              <a:rPr dirty="0">
                <a:solidFill>
                  <a:prstClr val="black"/>
                </a:solidFill>
                <a:latin typeface="Verdana"/>
                <a:cs typeface="Verdana"/>
              </a:rPr>
              <a:t> </a:t>
            </a:r>
            <a:r>
              <a:rPr spc="-5" dirty="0">
                <a:solidFill>
                  <a:prstClr val="black"/>
                </a:solidFill>
                <a:latin typeface="Verdana"/>
                <a:cs typeface="Verdana"/>
              </a:rPr>
              <a:t>par</a:t>
            </a:r>
            <a:r>
              <a:rPr dirty="0">
                <a:solidFill>
                  <a:prstClr val="black"/>
                </a:solidFill>
                <a:latin typeface="Verdana"/>
                <a:cs typeface="Verdana"/>
              </a:rPr>
              <a:t> </a:t>
            </a:r>
            <a:r>
              <a:rPr spc="-10" dirty="0">
                <a:solidFill>
                  <a:prstClr val="black"/>
                </a:solidFill>
                <a:latin typeface="Verdana"/>
                <a:cs typeface="Verdana"/>
              </a:rPr>
              <a:t>rapport</a:t>
            </a:r>
            <a:r>
              <a:rPr spc="5" dirty="0">
                <a:solidFill>
                  <a:prstClr val="black"/>
                </a:solidFill>
                <a:latin typeface="Verdana"/>
                <a:cs typeface="Verdana"/>
              </a:rPr>
              <a:t> </a:t>
            </a:r>
            <a:r>
              <a:rPr dirty="0">
                <a:solidFill>
                  <a:prstClr val="black"/>
                </a:solidFill>
                <a:latin typeface="Verdana"/>
                <a:cs typeface="Verdana"/>
              </a:rPr>
              <a:t>à</a:t>
            </a:r>
            <a:r>
              <a:rPr spc="-15" dirty="0">
                <a:solidFill>
                  <a:prstClr val="black"/>
                </a:solidFill>
                <a:latin typeface="Verdana"/>
                <a:cs typeface="Verdana"/>
              </a:rPr>
              <a:t> </a:t>
            </a:r>
            <a:r>
              <a:rPr dirty="0">
                <a:solidFill>
                  <a:prstClr val="black"/>
                </a:solidFill>
                <a:latin typeface="Verdana"/>
                <a:cs typeface="Verdana"/>
              </a:rPr>
              <a:t>un optimum à</a:t>
            </a:r>
            <a:r>
              <a:rPr spc="-5" dirty="0">
                <a:solidFill>
                  <a:prstClr val="black"/>
                </a:solidFill>
                <a:latin typeface="Verdana"/>
                <a:cs typeface="Verdana"/>
              </a:rPr>
              <a:t> atteindre.</a:t>
            </a:r>
            <a:r>
              <a:rPr spc="5" dirty="0">
                <a:solidFill>
                  <a:prstClr val="black"/>
                </a:solidFill>
                <a:latin typeface="Verdana"/>
                <a:cs typeface="Verdana"/>
              </a:rPr>
              <a:t> </a:t>
            </a:r>
            <a:r>
              <a:rPr dirty="0">
                <a:solidFill>
                  <a:prstClr val="black"/>
                </a:solidFill>
                <a:latin typeface="Verdana"/>
                <a:cs typeface="Verdana"/>
              </a:rPr>
              <a:t>» </a:t>
            </a:r>
            <a:r>
              <a:rPr spc="-20" dirty="0">
                <a:solidFill>
                  <a:prstClr val="black"/>
                </a:solidFill>
                <a:latin typeface="Verdana"/>
                <a:cs typeface="Verdana"/>
              </a:rPr>
              <a:t>(Farrant </a:t>
            </a:r>
            <a:r>
              <a:rPr i="1" spc="-5" dirty="0">
                <a:solidFill>
                  <a:prstClr val="black"/>
                </a:solidFill>
                <a:latin typeface="Verdana"/>
                <a:cs typeface="Verdana"/>
              </a:rPr>
              <a:t>et</a:t>
            </a:r>
            <a:r>
              <a:rPr i="1" spc="10" dirty="0">
                <a:solidFill>
                  <a:prstClr val="black"/>
                </a:solidFill>
                <a:latin typeface="Verdana"/>
                <a:cs typeface="Verdana"/>
              </a:rPr>
              <a:t> </a:t>
            </a:r>
            <a:r>
              <a:rPr i="1" spc="-30" dirty="0">
                <a:solidFill>
                  <a:prstClr val="black"/>
                </a:solidFill>
                <a:latin typeface="Verdana"/>
                <a:cs typeface="Verdana"/>
              </a:rPr>
              <a:t>al</a:t>
            </a:r>
            <a:r>
              <a:rPr spc="-30" dirty="0">
                <a:solidFill>
                  <a:prstClr val="black"/>
                </a:solidFill>
                <a:latin typeface="Verdana"/>
                <a:cs typeface="Verdana"/>
              </a:rPr>
              <a:t>., </a:t>
            </a:r>
            <a:r>
              <a:rPr spc="-615" dirty="0">
                <a:solidFill>
                  <a:prstClr val="black"/>
                </a:solidFill>
                <a:latin typeface="Verdana"/>
                <a:cs typeface="Verdana"/>
              </a:rPr>
              <a:t> </a:t>
            </a:r>
            <a:r>
              <a:rPr spc="-5" dirty="0">
                <a:solidFill>
                  <a:prstClr val="black"/>
                </a:solidFill>
                <a:latin typeface="Verdana"/>
                <a:cs typeface="Verdana"/>
              </a:rPr>
              <a:t>2018)</a:t>
            </a:r>
            <a:endParaRPr>
              <a:solidFill>
                <a:prstClr val="black"/>
              </a:solidFill>
              <a:latin typeface="Verdana"/>
              <a:cs typeface="Verdana"/>
            </a:endParaRPr>
          </a:p>
          <a:p>
            <a:pPr marL="299085" indent="-287020">
              <a:buFont typeface="Wingdings"/>
              <a:buChar char=""/>
              <a:tabLst>
                <a:tab pos="299720" algn="l"/>
              </a:tabLst>
            </a:pPr>
            <a:r>
              <a:rPr u="heavy" dirty="0">
                <a:solidFill>
                  <a:prstClr val="black"/>
                </a:solidFill>
                <a:uFill>
                  <a:solidFill>
                    <a:srgbClr val="000000"/>
                  </a:solidFill>
                </a:uFill>
                <a:latin typeface="Verdana"/>
                <a:cs typeface="Verdana"/>
              </a:rPr>
              <a:t>Dans</a:t>
            </a:r>
            <a:r>
              <a:rPr u="heavy" spc="-30" dirty="0">
                <a:solidFill>
                  <a:prstClr val="black"/>
                </a:solidFill>
                <a:uFill>
                  <a:solidFill>
                    <a:srgbClr val="000000"/>
                  </a:solidFill>
                </a:uFill>
                <a:latin typeface="Verdana"/>
                <a:cs typeface="Verdana"/>
              </a:rPr>
              <a:t> </a:t>
            </a:r>
            <a:r>
              <a:rPr u="heavy" dirty="0">
                <a:solidFill>
                  <a:prstClr val="black"/>
                </a:solidFill>
                <a:uFill>
                  <a:solidFill>
                    <a:srgbClr val="000000"/>
                  </a:solidFill>
                </a:uFill>
                <a:latin typeface="Verdana"/>
                <a:cs typeface="Verdana"/>
              </a:rPr>
              <a:t>la</a:t>
            </a:r>
            <a:r>
              <a:rPr u="heavy" spc="-25" dirty="0">
                <a:solidFill>
                  <a:prstClr val="black"/>
                </a:solidFill>
                <a:uFill>
                  <a:solidFill>
                    <a:srgbClr val="000000"/>
                  </a:solidFill>
                </a:uFill>
                <a:latin typeface="Verdana"/>
                <a:cs typeface="Verdana"/>
              </a:rPr>
              <a:t> </a:t>
            </a:r>
            <a:r>
              <a:rPr u="heavy" spc="-5" dirty="0">
                <a:solidFill>
                  <a:prstClr val="black"/>
                </a:solidFill>
                <a:uFill>
                  <a:solidFill>
                    <a:srgbClr val="000000"/>
                  </a:solidFill>
                </a:uFill>
                <a:latin typeface="Verdana"/>
                <a:cs typeface="Verdana"/>
              </a:rPr>
              <a:t>bibliographie</a:t>
            </a:r>
            <a:r>
              <a:rPr u="heavy" spc="-15" dirty="0">
                <a:solidFill>
                  <a:prstClr val="black"/>
                </a:solidFill>
                <a:uFill>
                  <a:solidFill>
                    <a:srgbClr val="000000"/>
                  </a:solidFill>
                </a:uFill>
                <a:latin typeface="Verdana"/>
                <a:cs typeface="Verdana"/>
              </a:rPr>
              <a:t> </a:t>
            </a:r>
            <a:r>
              <a:rPr u="heavy" dirty="0">
                <a:solidFill>
                  <a:prstClr val="black"/>
                </a:solidFill>
                <a:uFill>
                  <a:solidFill>
                    <a:srgbClr val="000000"/>
                  </a:solidFill>
                </a:uFill>
                <a:latin typeface="Verdana"/>
                <a:cs typeface="Verdana"/>
              </a:rPr>
              <a:t>:</a:t>
            </a:r>
            <a:endParaRPr>
              <a:solidFill>
                <a:prstClr val="black"/>
              </a:solidFill>
              <a:latin typeface="Verdana"/>
              <a:cs typeface="Verdana"/>
            </a:endParaRPr>
          </a:p>
          <a:p>
            <a:pPr marL="12700" marR="4894580"/>
            <a:r>
              <a:rPr spc="-20" dirty="0">
                <a:solidFill>
                  <a:prstClr val="black"/>
                </a:solidFill>
                <a:latin typeface="Verdana"/>
                <a:cs typeface="Verdana"/>
              </a:rPr>
              <a:t>Farrant</a:t>
            </a:r>
            <a:r>
              <a:rPr spc="-10" dirty="0">
                <a:solidFill>
                  <a:prstClr val="black"/>
                </a:solidFill>
                <a:latin typeface="Verdana"/>
                <a:cs typeface="Verdana"/>
              </a:rPr>
              <a:t> </a:t>
            </a:r>
            <a:r>
              <a:rPr spc="-40" dirty="0">
                <a:solidFill>
                  <a:prstClr val="black"/>
                </a:solidFill>
                <a:latin typeface="Verdana"/>
                <a:cs typeface="Verdana"/>
              </a:rPr>
              <a:t>L.,</a:t>
            </a:r>
            <a:r>
              <a:rPr spc="-15" dirty="0">
                <a:solidFill>
                  <a:prstClr val="black"/>
                </a:solidFill>
                <a:latin typeface="Verdana"/>
                <a:cs typeface="Verdana"/>
              </a:rPr>
              <a:t> </a:t>
            </a:r>
            <a:r>
              <a:rPr spc="-5" dirty="0">
                <a:solidFill>
                  <a:prstClr val="black"/>
                </a:solidFill>
                <a:latin typeface="Verdana"/>
                <a:cs typeface="Verdana"/>
              </a:rPr>
              <a:t>Labau </a:t>
            </a:r>
            <a:r>
              <a:rPr spc="-90" dirty="0">
                <a:solidFill>
                  <a:prstClr val="black"/>
                </a:solidFill>
                <a:latin typeface="Verdana"/>
                <a:cs typeface="Verdana"/>
              </a:rPr>
              <a:t>M.-P.,</a:t>
            </a:r>
            <a:r>
              <a:rPr dirty="0">
                <a:solidFill>
                  <a:prstClr val="black"/>
                </a:solidFill>
                <a:latin typeface="Verdana"/>
                <a:cs typeface="Verdana"/>
              </a:rPr>
              <a:t> </a:t>
            </a:r>
            <a:r>
              <a:rPr spc="-10" dirty="0">
                <a:solidFill>
                  <a:prstClr val="black"/>
                </a:solidFill>
                <a:latin typeface="Verdana"/>
                <a:cs typeface="Verdana"/>
              </a:rPr>
              <a:t>Padilla</a:t>
            </a:r>
            <a:r>
              <a:rPr spc="5" dirty="0">
                <a:solidFill>
                  <a:prstClr val="black"/>
                </a:solidFill>
                <a:latin typeface="Verdana"/>
                <a:cs typeface="Verdana"/>
              </a:rPr>
              <a:t> </a:t>
            </a:r>
            <a:r>
              <a:rPr spc="-45" dirty="0">
                <a:solidFill>
                  <a:prstClr val="black"/>
                </a:solidFill>
                <a:latin typeface="Verdana"/>
                <a:cs typeface="Verdana"/>
              </a:rPr>
              <a:t>M.,</a:t>
            </a:r>
            <a:r>
              <a:rPr dirty="0">
                <a:solidFill>
                  <a:prstClr val="black"/>
                </a:solidFill>
                <a:latin typeface="Verdana"/>
                <a:cs typeface="Verdana"/>
              </a:rPr>
              <a:t> </a:t>
            </a:r>
            <a:r>
              <a:rPr spc="-5" dirty="0">
                <a:solidFill>
                  <a:prstClr val="black"/>
                </a:solidFill>
                <a:latin typeface="Verdana"/>
                <a:cs typeface="Verdana"/>
              </a:rPr>
              <a:t>Deneufbourg</a:t>
            </a:r>
            <a:r>
              <a:rPr spc="10" dirty="0">
                <a:solidFill>
                  <a:prstClr val="black"/>
                </a:solidFill>
                <a:latin typeface="Verdana"/>
                <a:cs typeface="Verdana"/>
              </a:rPr>
              <a:t> </a:t>
            </a:r>
            <a:r>
              <a:rPr spc="-40" dirty="0">
                <a:solidFill>
                  <a:prstClr val="black"/>
                </a:solidFill>
                <a:latin typeface="Verdana"/>
                <a:cs typeface="Verdana"/>
              </a:rPr>
              <a:t>C.,</a:t>
            </a:r>
            <a:r>
              <a:rPr spc="-5" dirty="0">
                <a:solidFill>
                  <a:prstClr val="black"/>
                </a:solidFill>
                <a:latin typeface="Verdana"/>
                <a:cs typeface="Verdana"/>
              </a:rPr>
              <a:t> </a:t>
            </a:r>
            <a:r>
              <a:rPr spc="-10" dirty="0">
                <a:solidFill>
                  <a:prstClr val="black"/>
                </a:solidFill>
                <a:latin typeface="Verdana"/>
                <a:cs typeface="Verdana"/>
              </a:rPr>
              <a:t>Fortun- </a:t>
            </a:r>
            <a:r>
              <a:rPr spc="-5" dirty="0">
                <a:solidFill>
                  <a:prstClr val="black"/>
                </a:solidFill>
                <a:latin typeface="Verdana"/>
                <a:cs typeface="Verdana"/>
              </a:rPr>
              <a:t> </a:t>
            </a:r>
            <a:r>
              <a:rPr dirty="0">
                <a:solidFill>
                  <a:prstClr val="black"/>
                </a:solidFill>
                <a:latin typeface="Verdana"/>
                <a:cs typeface="Verdana"/>
              </a:rPr>
              <a:t>Lamothe</a:t>
            </a:r>
            <a:r>
              <a:rPr spc="-20" dirty="0">
                <a:solidFill>
                  <a:prstClr val="black"/>
                </a:solidFill>
                <a:latin typeface="Verdana"/>
                <a:cs typeface="Verdana"/>
              </a:rPr>
              <a:t> </a:t>
            </a:r>
            <a:r>
              <a:rPr spc="-40" dirty="0">
                <a:solidFill>
                  <a:prstClr val="black"/>
                </a:solidFill>
                <a:latin typeface="Verdana"/>
                <a:cs typeface="Verdana"/>
              </a:rPr>
              <a:t>L.,</a:t>
            </a:r>
            <a:r>
              <a:rPr spc="-20" dirty="0">
                <a:solidFill>
                  <a:prstClr val="black"/>
                </a:solidFill>
                <a:latin typeface="Verdana"/>
                <a:cs typeface="Verdana"/>
              </a:rPr>
              <a:t> </a:t>
            </a:r>
            <a:r>
              <a:rPr spc="-15" dirty="0">
                <a:solidFill>
                  <a:prstClr val="black"/>
                </a:solidFill>
                <a:latin typeface="Verdana"/>
                <a:cs typeface="Verdana"/>
              </a:rPr>
              <a:t>Penavayre</a:t>
            </a:r>
            <a:r>
              <a:rPr spc="-5" dirty="0">
                <a:solidFill>
                  <a:prstClr val="black"/>
                </a:solidFill>
                <a:latin typeface="Verdana"/>
                <a:cs typeface="Verdana"/>
              </a:rPr>
              <a:t> </a:t>
            </a:r>
            <a:r>
              <a:rPr spc="-45" dirty="0">
                <a:solidFill>
                  <a:prstClr val="black"/>
                </a:solidFill>
                <a:latin typeface="Verdana"/>
                <a:cs typeface="Verdana"/>
              </a:rPr>
              <a:t>S.,</a:t>
            </a:r>
            <a:r>
              <a:rPr spc="-20" dirty="0">
                <a:solidFill>
                  <a:prstClr val="black"/>
                </a:solidFill>
                <a:latin typeface="Verdana"/>
                <a:cs typeface="Verdana"/>
              </a:rPr>
              <a:t> </a:t>
            </a:r>
            <a:r>
              <a:rPr dirty="0">
                <a:solidFill>
                  <a:prstClr val="black"/>
                </a:solidFill>
                <a:latin typeface="Verdana"/>
                <a:cs typeface="Verdana"/>
              </a:rPr>
              <a:t>Besnier</a:t>
            </a:r>
            <a:r>
              <a:rPr spc="-10" dirty="0">
                <a:solidFill>
                  <a:prstClr val="black"/>
                </a:solidFill>
                <a:latin typeface="Verdana"/>
                <a:cs typeface="Verdana"/>
              </a:rPr>
              <a:t> </a:t>
            </a:r>
            <a:r>
              <a:rPr dirty="0">
                <a:solidFill>
                  <a:prstClr val="black"/>
                </a:solidFill>
                <a:latin typeface="Verdana"/>
                <a:cs typeface="Verdana"/>
              </a:rPr>
              <a:t>A.</a:t>
            </a:r>
            <a:r>
              <a:rPr spc="-5" dirty="0">
                <a:solidFill>
                  <a:prstClr val="black"/>
                </a:solidFill>
                <a:latin typeface="Verdana"/>
                <a:cs typeface="Verdana"/>
              </a:rPr>
              <a:t> (2018).</a:t>
            </a:r>
            <a:r>
              <a:rPr spc="20" dirty="0">
                <a:solidFill>
                  <a:prstClr val="black"/>
                </a:solidFill>
                <a:latin typeface="Verdana"/>
                <a:cs typeface="Verdana"/>
              </a:rPr>
              <a:t> </a:t>
            </a:r>
            <a:r>
              <a:rPr spc="-5" dirty="0">
                <a:solidFill>
                  <a:prstClr val="black"/>
                </a:solidFill>
                <a:latin typeface="Verdana"/>
                <a:cs typeface="Verdana"/>
              </a:rPr>
              <a:t>Évaluation</a:t>
            </a:r>
            <a:r>
              <a:rPr spc="-35" dirty="0">
                <a:solidFill>
                  <a:prstClr val="black"/>
                </a:solidFill>
                <a:latin typeface="Verdana"/>
                <a:cs typeface="Verdana"/>
              </a:rPr>
              <a:t> </a:t>
            </a:r>
            <a:r>
              <a:rPr spc="-5" dirty="0">
                <a:solidFill>
                  <a:prstClr val="black"/>
                </a:solidFill>
                <a:latin typeface="Verdana"/>
                <a:cs typeface="Verdana"/>
              </a:rPr>
              <a:t>de </a:t>
            </a:r>
            <a:r>
              <a:rPr spc="-620" dirty="0">
                <a:solidFill>
                  <a:prstClr val="black"/>
                </a:solidFill>
                <a:latin typeface="Verdana"/>
                <a:cs typeface="Verdana"/>
              </a:rPr>
              <a:t> </a:t>
            </a:r>
            <a:r>
              <a:rPr dirty="0">
                <a:solidFill>
                  <a:prstClr val="black"/>
                </a:solidFill>
                <a:latin typeface="Verdana"/>
                <a:cs typeface="Verdana"/>
              </a:rPr>
              <a:t>la</a:t>
            </a:r>
            <a:r>
              <a:rPr spc="-15" dirty="0">
                <a:solidFill>
                  <a:prstClr val="black"/>
                </a:solidFill>
                <a:latin typeface="Verdana"/>
                <a:cs typeface="Verdana"/>
              </a:rPr>
              <a:t> </a:t>
            </a:r>
            <a:r>
              <a:rPr spc="-5" dirty="0">
                <a:solidFill>
                  <a:prstClr val="black"/>
                </a:solidFill>
                <a:latin typeface="Verdana"/>
                <a:cs typeface="Verdana"/>
              </a:rPr>
              <a:t>durabilité</a:t>
            </a:r>
            <a:r>
              <a:rPr spc="5" dirty="0">
                <a:solidFill>
                  <a:prstClr val="black"/>
                </a:solidFill>
                <a:latin typeface="Verdana"/>
                <a:cs typeface="Verdana"/>
              </a:rPr>
              <a:t> </a:t>
            </a:r>
            <a:r>
              <a:rPr spc="-5" dirty="0">
                <a:solidFill>
                  <a:prstClr val="black"/>
                </a:solidFill>
                <a:latin typeface="Verdana"/>
                <a:cs typeface="Verdana"/>
              </a:rPr>
              <a:t>de</a:t>
            </a:r>
            <a:r>
              <a:rPr spc="15" dirty="0">
                <a:solidFill>
                  <a:prstClr val="black"/>
                </a:solidFill>
                <a:latin typeface="Verdana"/>
                <a:cs typeface="Verdana"/>
              </a:rPr>
              <a:t> </a:t>
            </a:r>
            <a:r>
              <a:rPr dirty="0">
                <a:solidFill>
                  <a:prstClr val="black"/>
                </a:solidFill>
                <a:latin typeface="Verdana"/>
                <a:cs typeface="Verdana"/>
              </a:rPr>
              <a:t>la</a:t>
            </a:r>
            <a:r>
              <a:rPr spc="-10" dirty="0">
                <a:solidFill>
                  <a:prstClr val="black"/>
                </a:solidFill>
                <a:latin typeface="Verdana"/>
                <a:cs typeface="Verdana"/>
              </a:rPr>
              <a:t> </a:t>
            </a:r>
            <a:r>
              <a:rPr dirty="0">
                <a:solidFill>
                  <a:prstClr val="black"/>
                </a:solidFill>
                <a:latin typeface="Verdana"/>
                <a:cs typeface="Verdana"/>
              </a:rPr>
              <a:t>filière Indication</a:t>
            </a:r>
            <a:r>
              <a:rPr spc="-5" dirty="0">
                <a:solidFill>
                  <a:prstClr val="black"/>
                </a:solidFill>
                <a:latin typeface="Verdana"/>
                <a:cs typeface="Verdana"/>
              </a:rPr>
              <a:t> </a:t>
            </a:r>
            <a:r>
              <a:rPr spc="-10" dirty="0">
                <a:solidFill>
                  <a:prstClr val="black"/>
                </a:solidFill>
                <a:latin typeface="Verdana"/>
                <a:cs typeface="Verdana"/>
              </a:rPr>
              <a:t>Géographique</a:t>
            </a:r>
            <a:r>
              <a:rPr spc="30" dirty="0">
                <a:solidFill>
                  <a:prstClr val="black"/>
                </a:solidFill>
                <a:latin typeface="Verdana"/>
                <a:cs typeface="Verdana"/>
              </a:rPr>
              <a:t> </a:t>
            </a:r>
            <a:r>
              <a:rPr spc="-5" dirty="0">
                <a:solidFill>
                  <a:prstClr val="black"/>
                </a:solidFill>
                <a:latin typeface="Verdana"/>
                <a:cs typeface="Verdana"/>
              </a:rPr>
              <a:t>Protégée</a:t>
            </a:r>
            <a:endParaRPr>
              <a:solidFill>
                <a:prstClr val="black"/>
              </a:solidFill>
              <a:latin typeface="Verdana"/>
              <a:cs typeface="Verdana"/>
            </a:endParaRPr>
          </a:p>
          <a:p>
            <a:pPr marL="12700" marR="4822825">
              <a:spcBef>
                <a:spcPts val="5"/>
              </a:spcBef>
            </a:pPr>
            <a:r>
              <a:rPr dirty="0">
                <a:solidFill>
                  <a:prstClr val="black"/>
                </a:solidFill>
                <a:latin typeface="Verdana"/>
                <a:cs typeface="Verdana"/>
              </a:rPr>
              <a:t>«</a:t>
            </a:r>
            <a:r>
              <a:rPr spc="5" dirty="0">
                <a:solidFill>
                  <a:prstClr val="black"/>
                </a:solidFill>
                <a:latin typeface="Verdana"/>
                <a:cs typeface="Verdana"/>
              </a:rPr>
              <a:t> </a:t>
            </a:r>
            <a:r>
              <a:rPr spc="-5" dirty="0">
                <a:solidFill>
                  <a:prstClr val="black"/>
                </a:solidFill>
                <a:latin typeface="Verdana"/>
                <a:cs typeface="Verdana"/>
              </a:rPr>
              <a:t>Canard </a:t>
            </a:r>
            <a:r>
              <a:rPr dirty="0">
                <a:solidFill>
                  <a:prstClr val="black"/>
                </a:solidFill>
                <a:latin typeface="Verdana"/>
                <a:cs typeface="Verdana"/>
              </a:rPr>
              <a:t>à</a:t>
            </a:r>
            <a:r>
              <a:rPr spc="-10" dirty="0">
                <a:solidFill>
                  <a:prstClr val="black"/>
                </a:solidFill>
                <a:latin typeface="Verdana"/>
                <a:cs typeface="Verdana"/>
              </a:rPr>
              <a:t> </a:t>
            </a:r>
            <a:r>
              <a:rPr dirty="0">
                <a:solidFill>
                  <a:prstClr val="black"/>
                </a:solidFill>
                <a:latin typeface="Verdana"/>
                <a:cs typeface="Verdana"/>
              </a:rPr>
              <a:t>foie </a:t>
            </a:r>
            <a:r>
              <a:rPr spc="-15" dirty="0">
                <a:solidFill>
                  <a:prstClr val="black"/>
                </a:solidFill>
                <a:latin typeface="Verdana"/>
                <a:cs typeface="Verdana"/>
              </a:rPr>
              <a:t>gras</a:t>
            </a:r>
            <a:r>
              <a:rPr spc="10" dirty="0">
                <a:solidFill>
                  <a:prstClr val="black"/>
                </a:solidFill>
                <a:latin typeface="Verdana"/>
                <a:cs typeface="Verdana"/>
              </a:rPr>
              <a:t> </a:t>
            </a:r>
            <a:r>
              <a:rPr spc="-5" dirty="0">
                <a:solidFill>
                  <a:prstClr val="black"/>
                </a:solidFill>
                <a:latin typeface="Verdana"/>
                <a:cs typeface="Verdana"/>
              </a:rPr>
              <a:t>du</a:t>
            </a:r>
            <a:r>
              <a:rPr spc="10" dirty="0">
                <a:solidFill>
                  <a:prstClr val="black"/>
                </a:solidFill>
                <a:latin typeface="Verdana"/>
                <a:cs typeface="Verdana"/>
              </a:rPr>
              <a:t> </a:t>
            </a:r>
            <a:r>
              <a:rPr spc="-5" dirty="0">
                <a:solidFill>
                  <a:prstClr val="black"/>
                </a:solidFill>
                <a:latin typeface="Verdana"/>
                <a:cs typeface="Verdana"/>
              </a:rPr>
              <a:t>Sud-Ouest</a:t>
            </a:r>
            <a:r>
              <a:rPr dirty="0">
                <a:solidFill>
                  <a:prstClr val="black"/>
                </a:solidFill>
                <a:latin typeface="Verdana"/>
                <a:cs typeface="Verdana"/>
              </a:rPr>
              <a:t> ». </a:t>
            </a:r>
            <a:r>
              <a:rPr i="1" spc="-5" dirty="0">
                <a:solidFill>
                  <a:prstClr val="black"/>
                </a:solidFill>
                <a:latin typeface="Verdana"/>
                <a:cs typeface="Verdana"/>
              </a:rPr>
              <a:t>Productions</a:t>
            </a:r>
            <a:r>
              <a:rPr i="1" spc="5" dirty="0">
                <a:solidFill>
                  <a:prstClr val="black"/>
                </a:solidFill>
                <a:latin typeface="Verdana"/>
                <a:cs typeface="Verdana"/>
              </a:rPr>
              <a:t> </a:t>
            </a:r>
            <a:r>
              <a:rPr i="1" spc="-5" dirty="0">
                <a:solidFill>
                  <a:prstClr val="black"/>
                </a:solidFill>
                <a:latin typeface="Verdana"/>
                <a:cs typeface="Verdana"/>
              </a:rPr>
              <a:t>animales</a:t>
            </a:r>
            <a:r>
              <a:rPr spc="-5" dirty="0">
                <a:solidFill>
                  <a:prstClr val="black"/>
                </a:solidFill>
                <a:latin typeface="Verdana"/>
                <a:cs typeface="Verdana"/>
              </a:rPr>
              <a:t>, </a:t>
            </a:r>
            <a:r>
              <a:rPr spc="-615" dirty="0">
                <a:solidFill>
                  <a:prstClr val="black"/>
                </a:solidFill>
                <a:latin typeface="Verdana"/>
                <a:cs typeface="Verdana"/>
              </a:rPr>
              <a:t> </a:t>
            </a:r>
            <a:r>
              <a:rPr spc="-5" dirty="0">
                <a:solidFill>
                  <a:prstClr val="black"/>
                </a:solidFill>
                <a:latin typeface="Verdana"/>
                <a:cs typeface="Verdana"/>
              </a:rPr>
              <a:t>25/10/2018,</a:t>
            </a:r>
            <a:r>
              <a:rPr spc="45" dirty="0">
                <a:solidFill>
                  <a:prstClr val="black"/>
                </a:solidFill>
                <a:latin typeface="Verdana"/>
                <a:cs typeface="Verdana"/>
              </a:rPr>
              <a:t> </a:t>
            </a:r>
            <a:r>
              <a:rPr dirty="0">
                <a:solidFill>
                  <a:prstClr val="black"/>
                </a:solidFill>
                <a:latin typeface="Verdana"/>
                <a:cs typeface="Verdana"/>
              </a:rPr>
              <a:t>vol.</a:t>
            </a:r>
            <a:r>
              <a:rPr spc="-15" dirty="0">
                <a:solidFill>
                  <a:prstClr val="black"/>
                </a:solidFill>
                <a:latin typeface="Verdana"/>
                <a:cs typeface="Verdana"/>
              </a:rPr>
              <a:t> </a:t>
            </a:r>
            <a:r>
              <a:rPr spc="-5" dirty="0">
                <a:solidFill>
                  <a:prstClr val="black"/>
                </a:solidFill>
                <a:latin typeface="Verdana"/>
                <a:cs typeface="Verdana"/>
              </a:rPr>
              <a:t>31,</a:t>
            </a:r>
            <a:r>
              <a:rPr spc="15" dirty="0">
                <a:solidFill>
                  <a:prstClr val="black"/>
                </a:solidFill>
                <a:latin typeface="Verdana"/>
                <a:cs typeface="Verdana"/>
              </a:rPr>
              <a:t> </a:t>
            </a:r>
            <a:r>
              <a:rPr dirty="0">
                <a:solidFill>
                  <a:prstClr val="black"/>
                </a:solidFill>
                <a:latin typeface="Verdana"/>
                <a:cs typeface="Verdana"/>
              </a:rPr>
              <a:t>n.</a:t>
            </a:r>
            <a:r>
              <a:rPr spc="-10" dirty="0">
                <a:solidFill>
                  <a:prstClr val="black"/>
                </a:solidFill>
                <a:latin typeface="Verdana"/>
                <a:cs typeface="Verdana"/>
              </a:rPr>
              <a:t> </a:t>
            </a:r>
            <a:r>
              <a:rPr dirty="0">
                <a:solidFill>
                  <a:prstClr val="black"/>
                </a:solidFill>
                <a:latin typeface="Verdana"/>
                <a:cs typeface="Verdana"/>
              </a:rPr>
              <a:t>2, </a:t>
            </a:r>
            <a:r>
              <a:rPr spc="-10" dirty="0">
                <a:solidFill>
                  <a:prstClr val="black"/>
                </a:solidFill>
                <a:latin typeface="Verdana"/>
                <a:cs typeface="Verdana"/>
              </a:rPr>
              <a:t>p.</a:t>
            </a:r>
            <a:r>
              <a:rPr spc="5" dirty="0">
                <a:solidFill>
                  <a:prstClr val="black"/>
                </a:solidFill>
                <a:latin typeface="Verdana"/>
                <a:cs typeface="Verdana"/>
              </a:rPr>
              <a:t> </a:t>
            </a:r>
            <a:r>
              <a:rPr spc="-5" dirty="0">
                <a:solidFill>
                  <a:prstClr val="black"/>
                </a:solidFill>
                <a:latin typeface="Verdana"/>
                <a:cs typeface="Verdana"/>
              </a:rPr>
              <a:t>131-144.</a:t>
            </a:r>
            <a:endParaRPr>
              <a:solidFill>
                <a:prstClr val="black"/>
              </a:solidFill>
              <a:latin typeface="Verdana"/>
              <a:cs typeface="Verdana"/>
            </a:endParaRPr>
          </a:p>
          <a:p>
            <a:pPr marL="12700"/>
            <a:r>
              <a:rPr u="heavy" spc="-5" dirty="0">
                <a:solidFill>
                  <a:srgbClr val="0462C1"/>
                </a:solidFill>
                <a:uFill>
                  <a:solidFill>
                    <a:srgbClr val="0462C1"/>
                  </a:solidFill>
                </a:uFill>
                <a:latin typeface="Verdana"/>
                <a:cs typeface="Verdana"/>
                <a:hlinkClick r:id="rId3"/>
              </a:rPr>
              <a:t>https://productions-animales.org/article/view/2319</a:t>
            </a:r>
            <a:endParaRPr>
              <a:solidFill>
                <a:prstClr val="black"/>
              </a:solidFill>
              <a:latin typeface="Verdana"/>
              <a:cs typeface="Verdana"/>
            </a:endParaRPr>
          </a:p>
        </p:txBody>
      </p:sp>
      <p:grpSp>
        <p:nvGrpSpPr>
          <p:cNvPr id="4" name="object 4"/>
          <p:cNvGrpSpPr/>
          <p:nvPr/>
        </p:nvGrpSpPr>
        <p:grpSpPr>
          <a:xfrm>
            <a:off x="7092251" y="2700083"/>
            <a:ext cx="4990465" cy="2254885"/>
            <a:chOff x="7092251" y="2700083"/>
            <a:chExt cx="4990465" cy="2254885"/>
          </a:xfrm>
        </p:grpSpPr>
        <p:pic>
          <p:nvPicPr>
            <p:cNvPr id="5" name="object 5"/>
            <p:cNvPicPr/>
            <p:nvPr/>
          </p:nvPicPr>
          <p:blipFill>
            <a:blip r:embed="rId4" cstate="print"/>
            <a:stretch>
              <a:fillRect/>
            </a:stretch>
          </p:blipFill>
          <p:spPr>
            <a:xfrm>
              <a:off x="7213837" y="2709725"/>
              <a:ext cx="4848392" cy="2235623"/>
            </a:xfrm>
            <a:prstGeom prst="rect">
              <a:avLst/>
            </a:prstGeom>
          </p:spPr>
        </p:pic>
        <p:sp>
          <p:nvSpPr>
            <p:cNvPr id="6" name="object 6"/>
            <p:cNvSpPr/>
            <p:nvPr/>
          </p:nvSpPr>
          <p:spPr>
            <a:xfrm>
              <a:off x="7097014" y="2704845"/>
              <a:ext cx="4980940" cy="2245360"/>
            </a:xfrm>
            <a:custGeom>
              <a:avLst/>
              <a:gdLst/>
              <a:ahLst/>
              <a:cxnLst/>
              <a:rect l="l" t="t" r="r" b="b"/>
              <a:pathLst>
                <a:path w="4980940" h="2245360">
                  <a:moveTo>
                    <a:pt x="0" y="2245233"/>
                  </a:moveTo>
                  <a:lnTo>
                    <a:pt x="4980812" y="2245233"/>
                  </a:lnTo>
                  <a:lnTo>
                    <a:pt x="4980812" y="0"/>
                  </a:lnTo>
                  <a:lnTo>
                    <a:pt x="0" y="0"/>
                  </a:lnTo>
                  <a:lnTo>
                    <a:pt x="0" y="2245233"/>
                  </a:lnTo>
                  <a:close/>
                </a:path>
              </a:pathLst>
            </a:custGeom>
            <a:ln w="9524">
              <a:solidFill>
                <a:srgbClr val="000000"/>
              </a:solidFill>
            </a:ln>
          </p:spPr>
          <p:txBody>
            <a:bodyPr wrap="square" lIns="0" tIns="0" rIns="0" bIns="0" rtlCol="0"/>
            <a:lstStyle/>
            <a:p>
              <a:endParaRPr>
                <a:solidFill>
                  <a:prstClr val="black"/>
                </a:solidFill>
              </a:endParaRPr>
            </a:p>
          </p:txBody>
        </p:sp>
      </p:grpSp>
    </p:spTree>
    <p:extLst>
      <p:ext uri="{BB962C8B-B14F-4D97-AF65-F5344CB8AC3E}">
        <p14:creationId xmlns:p14="http://schemas.microsoft.com/office/powerpoint/2010/main" val="342368768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26995" y="246633"/>
            <a:ext cx="7901940" cy="330835"/>
          </a:xfrm>
          <a:prstGeom prst="rect">
            <a:avLst/>
          </a:prstGeom>
        </p:spPr>
        <p:txBody>
          <a:bodyPr vert="horz" wrap="square" lIns="0" tIns="12700" rIns="0" bIns="0" rtlCol="0">
            <a:spAutoFit/>
          </a:bodyPr>
          <a:lstStyle/>
          <a:p>
            <a:pPr marL="12700">
              <a:lnSpc>
                <a:spcPct val="100000"/>
              </a:lnSpc>
              <a:spcBef>
                <a:spcPts val="100"/>
              </a:spcBef>
              <a:tabLst>
                <a:tab pos="2287270" algn="l"/>
              </a:tabLst>
            </a:pPr>
            <a:r>
              <a:rPr i="0" u="heavy" dirty="0">
                <a:uFill>
                  <a:solidFill>
                    <a:srgbClr val="FFFFFF"/>
                  </a:solidFill>
                </a:uFill>
                <a:latin typeface="Verdana"/>
                <a:cs typeface="Verdana"/>
              </a:rPr>
              <a:t>CHAPITRE</a:t>
            </a:r>
            <a:r>
              <a:rPr i="0" u="heavy" spc="-10" dirty="0">
                <a:uFill>
                  <a:solidFill>
                    <a:srgbClr val="FFFFFF"/>
                  </a:solidFill>
                </a:uFill>
                <a:latin typeface="Verdana"/>
                <a:cs typeface="Verdana"/>
              </a:rPr>
              <a:t> </a:t>
            </a:r>
            <a:r>
              <a:rPr i="0" u="heavy" dirty="0">
                <a:uFill>
                  <a:solidFill>
                    <a:srgbClr val="FFFFFF"/>
                  </a:solidFill>
                </a:uFill>
                <a:latin typeface="Verdana"/>
                <a:cs typeface="Verdana"/>
              </a:rPr>
              <a:t>05</a:t>
            </a:r>
            <a:r>
              <a:rPr i="0" u="heavy" spc="-25" dirty="0">
                <a:uFill>
                  <a:solidFill>
                    <a:srgbClr val="FFFFFF"/>
                  </a:solidFill>
                </a:uFill>
                <a:latin typeface="Verdana"/>
                <a:cs typeface="Verdana"/>
              </a:rPr>
              <a:t> </a:t>
            </a:r>
            <a:r>
              <a:rPr i="0" u="heavy" dirty="0">
                <a:uFill>
                  <a:solidFill>
                    <a:srgbClr val="FFFFFF"/>
                  </a:solidFill>
                </a:uFill>
                <a:latin typeface="Verdana"/>
                <a:cs typeface="Verdana"/>
              </a:rPr>
              <a:t>:	</a:t>
            </a:r>
            <a:r>
              <a:rPr dirty="0"/>
              <a:t>PRÉSENTATION</a:t>
            </a:r>
            <a:r>
              <a:rPr spc="-40" dirty="0"/>
              <a:t> </a:t>
            </a:r>
            <a:r>
              <a:rPr dirty="0"/>
              <a:t>DE</a:t>
            </a:r>
            <a:r>
              <a:rPr spc="-60" dirty="0"/>
              <a:t> </a:t>
            </a:r>
            <a:r>
              <a:rPr dirty="0"/>
              <a:t>LA</a:t>
            </a:r>
            <a:r>
              <a:rPr spc="-30" dirty="0"/>
              <a:t> </a:t>
            </a:r>
            <a:r>
              <a:rPr dirty="0"/>
              <a:t>BIBLIOGRAPHIE</a:t>
            </a:r>
          </a:p>
        </p:txBody>
      </p:sp>
      <p:sp>
        <p:nvSpPr>
          <p:cNvPr id="3" name="object 3"/>
          <p:cNvSpPr txBox="1"/>
          <p:nvPr/>
        </p:nvSpPr>
        <p:spPr>
          <a:xfrm>
            <a:off x="197916" y="619992"/>
            <a:ext cx="11758930" cy="5576570"/>
          </a:xfrm>
          <a:prstGeom prst="rect">
            <a:avLst/>
          </a:prstGeom>
        </p:spPr>
        <p:txBody>
          <a:bodyPr vert="horz" wrap="square" lIns="0" tIns="149225" rIns="0" bIns="0" rtlCol="0">
            <a:spAutoFit/>
          </a:bodyPr>
          <a:lstStyle/>
          <a:p>
            <a:pPr marL="355600" indent="-343535" algn="just">
              <a:spcBef>
                <a:spcPts val="1175"/>
              </a:spcBef>
              <a:buFont typeface="Symbol"/>
              <a:buChar char=""/>
              <a:tabLst>
                <a:tab pos="356235" algn="l"/>
              </a:tabLst>
            </a:pPr>
            <a:r>
              <a:rPr u="heavy" dirty="0">
                <a:solidFill>
                  <a:prstClr val="black"/>
                </a:solidFill>
                <a:uFill>
                  <a:solidFill>
                    <a:srgbClr val="000000"/>
                  </a:solidFill>
                </a:uFill>
                <a:latin typeface="Verdana"/>
                <a:cs typeface="Verdana"/>
              </a:rPr>
              <a:t>Citation</a:t>
            </a:r>
            <a:r>
              <a:rPr u="heavy" spc="-55" dirty="0">
                <a:solidFill>
                  <a:prstClr val="black"/>
                </a:solidFill>
                <a:uFill>
                  <a:solidFill>
                    <a:srgbClr val="000000"/>
                  </a:solidFill>
                </a:uFill>
                <a:latin typeface="Verdana"/>
                <a:cs typeface="Verdana"/>
              </a:rPr>
              <a:t> </a:t>
            </a:r>
            <a:r>
              <a:rPr u="heavy" spc="-5" dirty="0">
                <a:solidFill>
                  <a:prstClr val="black"/>
                </a:solidFill>
                <a:uFill>
                  <a:solidFill>
                    <a:srgbClr val="000000"/>
                  </a:solidFill>
                </a:uFill>
                <a:latin typeface="Verdana"/>
                <a:cs typeface="Verdana"/>
              </a:rPr>
              <a:t>longue</a:t>
            </a:r>
            <a:endParaRPr>
              <a:solidFill>
                <a:prstClr val="black"/>
              </a:solidFill>
              <a:latin typeface="Verdana"/>
              <a:cs typeface="Verdana"/>
            </a:endParaRPr>
          </a:p>
          <a:p>
            <a:pPr marL="12700">
              <a:spcBef>
                <a:spcPts val="1080"/>
              </a:spcBef>
            </a:pPr>
            <a:r>
              <a:rPr dirty="0">
                <a:solidFill>
                  <a:prstClr val="black"/>
                </a:solidFill>
                <a:latin typeface="Verdana"/>
                <a:cs typeface="Verdana"/>
              </a:rPr>
              <a:t>Elle</a:t>
            </a:r>
            <a:r>
              <a:rPr spc="-5" dirty="0">
                <a:solidFill>
                  <a:prstClr val="black"/>
                </a:solidFill>
                <a:latin typeface="Verdana"/>
                <a:cs typeface="Verdana"/>
              </a:rPr>
              <a:t> est</a:t>
            </a:r>
            <a:r>
              <a:rPr spc="10" dirty="0">
                <a:solidFill>
                  <a:prstClr val="black"/>
                </a:solidFill>
                <a:latin typeface="Verdana"/>
                <a:cs typeface="Verdana"/>
              </a:rPr>
              <a:t> </a:t>
            </a:r>
            <a:r>
              <a:rPr b="1" dirty="0">
                <a:solidFill>
                  <a:prstClr val="black"/>
                </a:solidFill>
                <a:latin typeface="Verdana"/>
                <a:cs typeface="Verdana"/>
              </a:rPr>
              <a:t>insérée </a:t>
            </a:r>
            <a:r>
              <a:rPr spc="-5" dirty="0">
                <a:solidFill>
                  <a:prstClr val="black"/>
                </a:solidFill>
                <a:latin typeface="Verdana"/>
                <a:cs typeface="Verdana"/>
              </a:rPr>
              <a:t>dans</a:t>
            </a:r>
            <a:r>
              <a:rPr dirty="0">
                <a:solidFill>
                  <a:prstClr val="black"/>
                </a:solidFill>
                <a:latin typeface="Verdana"/>
                <a:cs typeface="Verdana"/>
              </a:rPr>
              <a:t> le</a:t>
            </a:r>
            <a:r>
              <a:rPr spc="15" dirty="0">
                <a:solidFill>
                  <a:prstClr val="black"/>
                </a:solidFill>
                <a:latin typeface="Verdana"/>
                <a:cs typeface="Verdana"/>
              </a:rPr>
              <a:t> </a:t>
            </a:r>
            <a:r>
              <a:rPr spc="-5" dirty="0">
                <a:solidFill>
                  <a:prstClr val="black"/>
                </a:solidFill>
                <a:latin typeface="Verdana"/>
                <a:cs typeface="Verdana"/>
              </a:rPr>
              <a:t>texte,</a:t>
            </a:r>
            <a:r>
              <a:rPr spc="10" dirty="0">
                <a:solidFill>
                  <a:prstClr val="black"/>
                </a:solidFill>
                <a:latin typeface="Verdana"/>
                <a:cs typeface="Verdana"/>
              </a:rPr>
              <a:t> </a:t>
            </a:r>
            <a:r>
              <a:rPr spc="-5" dirty="0">
                <a:solidFill>
                  <a:prstClr val="black"/>
                </a:solidFill>
                <a:latin typeface="Verdana"/>
                <a:cs typeface="Verdana"/>
              </a:rPr>
              <a:t>précédée</a:t>
            </a:r>
            <a:r>
              <a:rPr spc="50" dirty="0">
                <a:solidFill>
                  <a:prstClr val="black"/>
                </a:solidFill>
                <a:latin typeface="Verdana"/>
                <a:cs typeface="Verdana"/>
              </a:rPr>
              <a:t> </a:t>
            </a:r>
            <a:r>
              <a:rPr spc="-5" dirty="0">
                <a:solidFill>
                  <a:prstClr val="black"/>
                </a:solidFill>
                <a:latin typeface="Verdana"/>
                <a:cs typeface="Verdana"/>
              </a:rPr>
              <a:t>et</a:t>
            </a:r>
            <a:r>
              <a:rPr spc="20" dirty="0">
                <a:solidFill>
                  <a:prstClr val="black"/>
                </a:solidFill>
                <a:latin typeface="Verdana"/>
                <a:cs typeface="Verdana"/>
              </a:rPr>
              <a:t> </a:t>
            </a:r>
            <a:r>
              <a:rPr dirty="0">
                <a:solidFill>
                  <a:prstClr val="black"/>
                </a:solidFill>
                <a:latin typeface="Verdana"/>
                <a:cs typeface="Verdana"/>
              </a:rPr>
              <a:t>suivie</a:t>
            </a:r>
            <a:r>
              <a:rPr spc="-5" dirty="0">
                <a:solidFill>
                  <a:prstClr val="black"/>
                </a:solidFill>
                <a:latin typeface="Verdana"/>
                <a:cs typeface="Verdana"/>
              </a:rPr>
              <a:t> de</a:t>
            </a:r>
            <a:r>
              <a:rPr spc="10" dirty="0">
                <a:solidFill>
                  <a:prstClr val="black"/>
                </a:solidFill>
                <a:latin typeface="Verdana"/>
                <a:cs typeface="Verdana"/>
              </a:rPr>
              <a:t> </a:t>
            </a:r>
            <a:r>
              <a:rPr spc="-5" dirty="0">
                <a:solidFill>
                  <a:prstClr val="black"/>
                </a:solidFill>
                <a:latin typeface="Verdana"/>
                <a:cs typeface="Verdana"/>
              </a:rPr>
              <a:t>guillemets.</a:t>
            </a:r>
            <a:endParaRPr>
              <a:solidFill>
                <a:prstClr val="black"/>
              </a:solidFill>
              <a:latin typeface="Verdana"/>
              <a:cs typeface="Verdana"/>
            </a:endParaRPr>
          </a:p>
          <a:p>
            <a:pPr marL="12700">
              <a:spcBef>
                <a:spcPts val="1080"/>
              </a:spcBef>
            </a:pPr>
            <a:r>
              <a:rPr u="heavy" spc="-5" dirty="0">
                <a:solidFill>
                  <a:prstClr val="black"/>
                </a:solidFill>
                <a:uFill>
                  <a:solidFill>
                    <a:srgbClr val="000000"/>
                  </a:solidFill>
                </a:uFill>
                <a:latin typeface="Verdana"/>
                <a:cs typeface="Verdana"/>
              </a:rPr>
              <a:t>Exemple</a:t>
            </a:r>
            <a:r>
              <a:rPr u="heavy" spc="-40" dirty="0">
                <a:solidFill>
                  <a:prstClr val="black"/>
                </a:solidFill>
                <a:uFill>
                  <a:solidFill>
                    <a:srgbClr val="000000"/>
                  </a:solidFill>
                </a:uFill>
                <a:latin typeface="Verdana"/>
                <a:cs typeface="Verdana"/>
              </a:rPr>
              <a:t> </a:t>
            </a:r>
            <a:r>
              <a:rPr u="heavy" dirty="0">
                <a:solidFill>
                  <a:prstClr val="black"/>
                </a:solidFill>
                <a:uFill>
                  <a:solidFill>
                    <a:srgbClr val="000000"/>
                  </a:solidFill>
                </a:uFill>
                <a:latin typeface="Verdana"/>
                <a:cs typeface="Verdana"/>
              </a:rPr>
              <a:t>:</a:t>
            </a:r>
            <a:endParaRPr>
              <a:solidFill>
                <a:prstClr val="black"/>
              </a:solidFill>
              <a:latin typeface="Verdana"/>
              <a:cs typeface="Verdana"/>
            </a:endParaRPr>
          </a:p>
          <a:p>
            <a:pPr>
              <a:spcBef>
                <a:spcPts val="40"/>
              </a:spcBef>
            </a:pPr>
            <a:endParaRPr sz="3050">
              <a:solidFill>
                <a:prstClr val="black"/>
              </a:solidFill>
              <a:latin typeface="Verdana"/>
              <a:cs typeface="Verdana"/>
            </a:endParaRPr>
          </a:p>
          <a:p>
            <a:pPr marL="355600" indent="-343535" algn="just">
              <a:buFont typeface="Wingdings"/>
              <a:buChar char=""/>
              <a:tabLst>
                <a:tab pos="356235" algn="l"/>
              </a:tabLst>
            </a:pPr>
            <a:r>
              <a:rPr u="heavy" dirty="0">
                <a:solidFill>
                  <a:prstClr val="black"/>
                </a:solidFill>
                <a:uFill>
                  <a:solidFill>
                    <a:srgbClr val="000000"/>
                  </a:solidFill>
                </a:uFill>
                <a:latin typeface="Verdana"/>
                <a:cs typeface="Verdana"/>
              </a:rPr>
              <a:t>Dans</a:t>
            </a:r>
            <a:r>
              <a:rPr u="heavy" spc="-25" dirty="0">
                <a:solidFill>
                  <a:prstClr val="black"/>
                </a:solidFill>
                <a:uFill>
                  <a:solidFill>
                    <a:srgbClr val="000000"/>
                  </a:solidFill>
                </a:uFill>
                <a:latin typeface="Verdana"/>
                <a:cs typeface="Verdana"/>
              </a:rPr>
              <a:t> </a:t>
            </a:r>
            <a:r>
              <a:rPr u="heavy" spc="5" dirty="0">
                <a:solidFill>
                  <a:prstClr val="black"/>
                </a:solidFill>
                <a:uFill>
                  <a:solidFill>
                    <a:srgbClr val="000000"/>
                  </a:solidFill>
                </a:uFill>
                <a:latin typeface="Verdana"/>
                <a:cs typeface="Verdana"/>
              </a:rPr>
              <a:t>le</a:t>
            </a:r>
            <a:r>
              <a:rPr u="heavy" spc="-5" dirty="0">
                <a:solidFill>
                  <a:prstClr val="black"/>
                </a:solidFill>
                <a:uFill>
                  <a:solidFill>
                    <a:srgbClr val="000000"/>
                  </a:solidFill>
                </a:uFill>
                <a:latin typeface="Verdana"/>
                <a:cs typeface="Verdana"/>
              </a:rPr>
              <a:t> corps</a:t>
            </a:r>
            <a:r>
              <a:rPr u="heavy" spc="-10" dirty="0">
                <a:solidFill>
                  <a:prstClr val="black"/>
                </a:solidFill>
                <a:uFill>
                  <a:solidFill>
                    <a:srgbClr val="000000"/>
                  </a:solidFill>
                </a:uFill>
                <a:latin typeface="Verdana"/>
                <a:cs typeface="Verdana"/>
              </a:rPr>
              <a:t> </a:t>
            </a:r>
            <a:r>
              <a:rPr u="heavy" spc="-5" dirty="0">
                <a:solidFill>
                  <a:prstClr val="black"/>
                </a:solidFill>
                <a:uFill>
                  <a:solidFill>
                    <a:srgbClr val="000000"/>
                  </a:solidFill>
                </a:uFill>
                <a:latin typeface="Verdana"/>
                <a:cs typeface="Verdana"/>
              </a:rPr>
              <a:t>du</a:t>
            </a:r>
            <a:r>
              <a:rPr u="heavy" dirty="0">
                <a:solidFill>
                  <a:prstClr val="black"/>
                </a:solidFill>
                <a:uFill>
                  <a:solidFill>
                    <a:srgbClr val="000000"/>
                  </a:solidFill>
                </a:uFill>
                <a:latin typeface="Verdana"/>
                <a:cs typeface="Verdana"/>
              </a:rPr>
              <a:t> </a:t>
            </a:r>
            <a:r>
              <a:rPr u="heavy" spc="-5" dirty="0">
                <a:solidFill>
                  <a:prstClr val="black"/>
                </a:solidFill>
                <a:uFill>
                  <a:solidFill>
                    <a:srgbClr val="000000"/>
                  </a:solidFill>
                </a:uFill>
                <a:latin typeface="Verdana"/>
                <a:cs typeface="Verdana"/>
              </a:rPr>
              <a:t>texte </a:t>
            </a:r>
            <a:r>
              <a:rPr dirty="0">
                <a:solidFill>
                  <a:prstClr val="black"/>
                </a:solidFill>
                <a:latin typeface="Verdana"/>
                <a:cs typeface="Verdana"/>
              </a:rPr>
              <a:t>:</a:t>
            </a:r>
            <a:endParaRPr>
              <a:solidFill>
                <a:prstClr val="black"/>
              </a:solidFill>
              <a:latin typeface="Verdana"/>
              <a:cs typeface="Verdana"/>
            </a:endParaRPr>
          </a:p>
          <a:p>
            <a:pPr marL="12700" marR="5080" indent="80645" algn="just">
              <a:lnSpc>
                <a:spcPct val="114999"/>
              </a:lnSpc>
            </a:pPr>
            <a:r>
              <a:rPr dirty="0">
                <a:solidFill>
                  <a:prstClr val="black"/>
                </a:solidFill>
                <a:latin typeface="Verdana"/>
                <a:cs typeface="Verdana"/>
              </a:rPr>
              <a:t>« Si l’on </a:t>
            </a:r>
            <a:r>
              <a:rPr spc="-5" dirty="0">
                <a:solidFill>
                  <a:prstClr val="black"/>
                </a:solidFill>
                <a:latin typeface="Verdana"/>
                <a:cs typeface="Verdana"/>
              </a:rPr>
              <a:t>prend </a:t>
            </a:r>
            <a:r>
              <a:rPr dirty="0">
                <a:solidFill>
                  <a:prstClr val="black"/>
                </a:solidFill>
                <a:latin typeface="Verdana"/>
                <a:cs typeface="Verdana"/>
              </a:rPr>
              <a:t>comme indice </a:t>
            </a:r>
            <a:r>
              <a:rPr spc="-5" dirty="0">
                <a:solidFill>
                  <a:prstClr val="black"/>
                </a:solidFill>
                <a:latin typeface="Verdana"/>
                <a:cs typeface="Verdana"/>
              </a:rPr>
              <a:t>du </a:t>
            </a:r>
            <a:r>
              <a:rPr dirty="0">
                <a:solidFill>
                  <a:prstClr val="black"/>
                </a:solidFill>
                <a:latin typeface="Verdana"/>
                <a:cs typeface="Verdana"/>
              </a:rPr>
              <a:t>« </a:t>
            </a:r>
            <a:r>
              <a:rPr spc="-5" dirty="0">
                <a:solidFill>
                  <a:prstClr val="black"/>
                </a:solidFill>
                <a:latin typeface="Verdana"/>
                <a:cs typeface="Verdana"/>
              </a:rPr>
              <a:t>poids </a:t>
            </a:r>
            <a:r>
              <a:rPr dirty="0">
                <a:solidFill>
                  <a:prstClr val="black"/>
                </a:solidFill>
                <a:latin typeface="Verdana"/>
                <a:cs typeface="Verdana"/>
              </a:rPr>
              <a:t>» </a:t>
            </a:r>
            <a:r>
              <a:rPr spc="-5" dirty="0">
                <a:solidFill>
                  <a:prstClr val="black"/>
                </a:solidFill>
                <a:latin typeface="Verdana"/>
                <a:cs typeface="Verdana"/>
              </a:rPr>
              <a:t>environnemental </a:t>
            </a:r>
            <a:r>
              <a:rPr dirty="0">
                <a:solidFill>
                  <a:prstClr val="black"/>
                </a:solidFill>
                <a:latin typeface="Verdana"/>
                <a:cs typeface="Verdana"/>
              </a:rPr>
              <a:t>de notre mode </a:t>
            </a:r>
            <a:r>
              <a:rPr spc="-5" dirty="0">
                <a:solidFill>
                  <a:prstClr val="black"/>
                </a:solidFill>
                <a:latin typeface="Verdana"/>
                <a:cs typeface="Verdana"/>
              </a:rPr>
              <a:t>de </a:t>
            </a:r>
            <a:r>
              <a:rPr dirty="0">
                <a:solidFill>
                  <a:prstClr val="black"/>
                </a:solidFill>
                <a:latin typeface="Verdana"/>
                <a:cs typeface="Verdana"/>
              </a:rPr>
              <a:t>vie l’« </a:t>
            </a:r>
            <a:r>
              <a:rPr spc="-5" dirty="0">
                <a:solidFill>
                  <a:prstClr val="black"/>
                </a:solidFill>
                <a:latin typeface="Verdana"/>
                <a:cs typeface="Verdana"/>
              </a:rPr>
              <a:t>empreinte </a:t>
            </a:r>
            <a:r>
              <a:rPr dirty="0">
                <a:solidFill>
                  <a:prstClr val="black"/>
                </a:solidFill>
                <a:latin typeface="Verdana"/>
                <a:cs typeface="Verdana"/>
              </a:rPr>
              <a:t>» </a:t>
            </a:r>
            <a:r>
              <a:rPr spc="5" dirty="0">
                <a:solidFill>
                  <a:prstClr val="black"/>
                </a:solidFill>
                <a:latin typeface="Verdana"/>
                <a:cs typeface="Verdana"/>
              </a:rPr>
              <a:t> </a:t>
            </a:r>
            <a:r>
              <a:rPr spc="-5" dirty="0">
                <a:solidFill>
                  <a:prstClr val="black"/>
                </a:solidFill>
                <a:latin typeface="Verdana"/>
                <a:cs typeface="Verdana"/>
              </a:rPr>
              <a:t>écologique </a:t>
            </a:r>
            <a:r>
              <a:rPr dirty="0">
                <a:solidFill>
                  <a:prstClr val="black"/>
                </a:solidFill>
                <a:latin typeface="Verdana"/>
                <a:cs typeface="Verdana"/>
              </a:rPr>
              <a:t>de </a:t>
            </a:r>
            <a:r>
              <a:rPr spc="-5" dirty="0">
                <a:solidFill>
                  <a:prstClr val="black"/>
                </a:solidFill>
                <a:latin typeface="Verdana"/>
                <a:cs typeface="Verdana"/>
              </a:rPr>
              <a:t>celui-ci</a:t>
            </a:r>
            <a:r>
              <a:rPr dirty="0">
                <a:solidFill>
                  <a:prstClr val="black"/>
                </a:solidFill>
                <a:latin typeface="Verdana"/>
                <a:cs typeface="Verdana"/>
              </a:rPr>
              <a:t> </a:t>
            </a:r>
            <a:r>
              <a:rPr spc="-5" dirty="0">
                <a:solidFill>
                  <a:prstClr val="black"/>
                </a:solidFill>
                <a:latin typeface="Verdana"/>
                <a:cs typeface="Verdana"/>
              </a:rPr>
              <a:t>en</a:t>
            </a:r>
            <a:r>
              <a:rPr dirty="0">
                <a:solidFill>
                  <a:prstClr val="black"/>
                </a:solidFill>
                <a:latin typeface="Verdana"/>
                <a:cs typeface="Verdana"/>
              </a:rPr>
              <a:t> superficie </a:t>
            </a:r>
            <a:r>
              <a:rPr spc="-5" dirty="0">
                <a:solidFill>
                  <a:prstClr val="black"/>
                </a:solidFill>
                <a:latin typeface="Verdana"/>
                <a:cs typeface="Verdana"/>
              </a:rPr>
              <a:t>terrestre </a:t>
            </a:r>
            <a:r>
              <a:rPr dirty="0">
                <a:solidFill>
                  <a:prstClr val="black"/>
                </a:solidFill>
                <a:latin typeface="Verdana"/>
                <a:cs typeface="Verdana"/>
              </a:rPr>
              <a:t>nécessaire, </a:t>
            </a:r>
            <a:r>
              <a:rPr spc="-5" dirty="0">
                <a:solidFill>
                  <a:prstClr val="black"/>
                </a:solidFill>
                <a:latin typeface="Verdana"/>
                <a:cs typeface="Verdana"/>
              </a:rPr>
              <a:t>on obtient </a:t>
            </a:r>
            <a:r>
              <a:rPr spc="-10" dirty="0">
                <a:solidFill>
                  <a:prstClr val="black"/>
                </a:solidFill>
                <a:latin typeface="Verdana"/>
                <a:cs typeface="Verdana"/>
              </a:rPr>
              <a:t>des</a:t>
            </a:r>
            <a:r>
              <a:rPr spc="610" dirty="0">
                <a:solidFill>
                  <a:prstClr val="black"/>
                </a:solidFill>
                <a:latin typeface="Verdana"/>
                <a:cs typeface="Verdana"/>
              </a:rPr>
              <a:t> </a:t>
            </a:r>
            <a:r>
              <a:rPr spc="-5" dirty="0">
                <a:solidFill>
                  <a:prstClr val="black"/>
                </a:solidFill>
                <a:latin typeface="Verdana"/>
                <a:cs typeface="Verdana"/>
              </a:rPr>
              <a:t>résultats insoutenables tant </a:t>
            </a:r>
            <a:r>
              <a:rPr spc="-620" dirty="0">
                <a:solidFill>
                  <a:prstClr val="black"/>
                </a:solidFill>
                <a:latin typeface="Verdana"/>
                <a:cs typeface="Verdana"/>
              </a:rPr>
              <a:t> </a:t>
            </a:r>
            <a:r>
              <a:rPr spc="-5" dirty="0">
                <a:solidFill>
                  <a:prstClr val="black"/>
                </a:solidFill>
                <a:latin typeface="Verdana"/>
                <a:cs typeface="Verdana"/>
              </a:rPr>
              <a:t>du </a:t>
            </a:r>
            <a:r>
              <a:rPr dirty="0">
                <a:solidFill>
                  <a:prstClr val="black"/>
                </a:solidFill>
                <a:latin typeface="Verdana"/>
                <a:cs typeface="Verdana"/>
              </a:rPr>
              <a:t>point </a:t>
            </a:r>
            <a:r>
              <a:rPr spc="-5" dirty="0">
                <a:solidFill>
                  <a:prstClr val="black"/>
                </a:solidFill>
                <a:latin typeface="Verdana"/>
                <a:cs typeface="Verdana"/>
              </a:rPr>
              <a:t>de </a:t>
            </a:r>
            <a:r>
              <a:rPr dirty="0">
                <a:solidFill>
                  <a:prstClr val="black"/>
                </a:solidFill>
                <a:latin typeface="Verdana"/>
                <a:cs typeface="Verdana"/>
              </a:rPr>
              <a:t>vue </a:t>
            </a:r>
            <a:r>
              <a:rPr spc="-5" dirty="0">
                <a:solidFill>
                  <a:prstClr val="black"/>
                </a:solidFill>
                <a:latin typeface="Verdana"/>
                <a:cs typeface="Verdana"/>
              </a:rPr>
              <a:t>de </a:t>
            </a:r>
            <a:r>
              <a:rPr dirty="0">
                <a:solidFill>
                  <a:prstClr val="black"/>
                </a:solidFill>
                <a:latin typeface="Verdana"/>
                <a:cs typeface="Verdana"/>
              </a:rPr>
              <a:t>l’équité </a:t>
            </a:r>
            <a:r>
              <a:rPr spc="-5" dirty="0">
                <a:solidFill>
                  <a:prstClr val="black"/>
                </a:solidFill>
                <a:latin typeface="Verdana"/>
                <a:cs typeface="Verdana"/>
              </a:rPr>
              <a:t>dans </a:t>
            </a:r>
            <a:r>
              <a:rPr dirty="0">
                <a:solidFill>
                  <a:prstClr val="black"/>
                </a:solidFill>
                <a:latin typeface="Verdana"/>
                <a:cs typeface="Verdana"/>
              </a:rPr>
              <a:t>les </a:t>
            </a:r>
            <a:r>
              <a:rPr spc="-5" dirty="0">
                <a:solidFill>
                  <a:prstClr val="black"/>
                </a:solidFill>
                <a:latin typeface="Verdana"/>
                <a:cs typeface="Verdana"/>
              </a:rPr>
              <a:t>droits </a:t>
            </a:r>
            <a:r>
              <a:rPr dirty="0">
                <a:solidFill>
                  <a:prstClr val="black"/>
                </a:solidFill>
                <a:latin typeface="Verdana"/>
                <a:cs typeface="Verdana"/>
              </a:rPr>
              <a:t>de </a:t>
            </a:r>
            <a:r>
              <a:rPr spc="-10" dirty="0">
                <a:solidFill>
                  <a:prstClr val="black"/>
                </a:solidFill>
                <a:latin typeface="Verdana"/>
                <a:cs typeface="Verdana"/>
              </a:rPr>
              <a:t>tirage </a:t>
            </a:r>
            <a:r>
              <a:rPr dirty="0">
                <a:solidFill>
                  <a:prstClr val="black"/>
                </a:solidFill>
                <a:latin typeface="Verdana"/>
                <a:cs typeface="Verdana"/>
              </a:rPr>
              <a:t>sur </a:t>
            </a:r>
            <a:r>
              <a:rPr spc="5" dirty="0">
                <a:solidFill>
                  <a:prstClr val="black"/>
                </a:solidFill>
                <a:latin typeface="Verdana"/>
                <a:cs typeface="Verdana"/>
              </a:rPr>
              <a:t>la </a:t>
            </a:r>
            <a:r>
              <a:rPr spc="-5" dirty="0">
                <a:solidFill>
                  <a:prstClr val="black"/>
                </a:solidFill>
                <a:latin typeface="Verdana"/>
                <a:cs typeface="Verdana"/>
              </a:rPr>
              <a:t>nature que du </a:t>
            </a:r>
            <a:r>
              <a:rPr dirty="0">
                <a:solidFill>
                  <a:prstClr val="black"/>
                </a:solidFill>
                <a:latin typeface="Verdana"/>
                <a:cs typeface="Verdana"/>
              </a:rPr>
              <a:t>point de vue </a:t>
            </a:r>
            <a:r>
              <a:rPr spc="-5" dirty="0">
                <a:solidFill>
                  <a:prstClr val="black"/>
                </a:solidFill>
                <a:latin typeface="Verdana"/>
                <a:cs typeface="Verdana"/>
              </a:rPr>
              <a:t>de </a:t>
            </a:r>
            <a:r>
              <a:rPr spc="5" dirty="0">
                <a:solidFill>
                  <a:prstClr val="black"/>
                </a:solidFill>
                <a:latin typeface="Verdana"/>
                <a:cs typeface="Verdana"/>
              </a:rPr>
              <a:t>la </a:t>
            </a:r>
            <a:r>
              <a:rPr dirty="0">
                <a:solidFill>
                  <a:prstClr val="black"/>
                </a:solidFill>
                <a:latin typeface="Verdana"/>
                <a:cs typeface="Verdana"/>
              </a:rPr>
              <a:t>capacité </a:t>
            </a:r>
            <a:r>
              <a:rPr spc="5" dirty="0">
                <a:solidFill>
                  <a:prstClr val="black"/>
                </a:solidFill>
                <a:latin typeface="Verdana"/>
                <a:cs typeface="Verdana"/>
              </a:rPr>
              <a:t> </a:t>
            </a:r>
            <a:r>
              <a:rPr spc="-5" dirty="0">
                <a:solidFill>
                  <a:prstClr val="black"/>
                </a:solidFill>
                <a:latin typeface="Verdana"/>
                <a:cs typeface="Verdana"/>
              </a:rPr>
              <a:t>de régénération de </a:t>
            </a:r>
            <a:r>
              <a:rPr spc="5" dirty="0">
                <a:solidFill>
                  <a:prstClr val="black"/>
                </a:solidFill>
                <a:latin typeface="Verdana"/>
                <a:cs typeface="Verdana"/>
              </a:rPr>
              <a:t>la </a:t>
            </a:r>
            <a:r>
              <a:rPr spc="-5" dirty="0">
                <a:solidFill>
                  <a:prstClr val="black"/>
                </a:solidFill>
                <a:latin typeface="Verdana"/>
                <a:cs typeface="Verdana"/>
              </a:rPr>
              <a:t>biosphère. </a:t>
            </a:r>
            <a:r>
              <a:rPr dirty="0">
                <a:solidFill>
                  <a:prstClr val="black"/>
                </a:solidFill>
                <a:latin typeface="Verdana"/>
                <a:cs typeface="Verdana"/>
              </a:rPr>
              <a:t>Un </a:t>
            </a:r>
            <a:r>
              <a:rPr spc="-5" dirty="0">
                <a:solidFill>
                  <a:prstClr val="black"/>
                </a:solidFill>
                <a:latin typeface="Verdana"/>
                <a:cs typeface="Verdana"/>
              </a:rPr>
              <a:t>citoyen </a:t>
            </a:r>
            <a:r>
              <a:rPr spc="-10" dirty="0">
                <a:solidFill>
                  <a:prstClr val="black"/>
                </a:solidFill>
                <a:latin typeface="Verdana"/>
                <a:cs typeface="Verdana"/>
              </a:rPr>
              <a:t>des </a:t>
            </a:r>
            <a:r>
              <a:rPr spc="-5" dirty="0">
                <a:solidFill>
                  <a:prstClr val="black"/>
                </a:solidFill>
                <a:latin typeface="Verdana"/>
                <a:cs typeface="Verdana"/>
              </a:rPr>
              <a:t>Etats-Unis consomme en </a:t>
            </a:r>
            <a:r>
              <a:rPr spc="-10" dirty="0">
                <a:solidFill>
                  <a:prstClr val="black"/>
                </a:solidFill>
                <a:latin typeface="Verdana"/>
                <a:cs typeface="Verdana"/>
              </a:rPr>
              <a:t>moyenne </a:t>
            </a:r>
            <a:r>
              <a:rPr dirty="0">
                <a:solidFill>
                  <a:prstClr val="black"/>
                </a:solidFill>
                <a:latin typeface="Verdana"/>
                <a:cs typeface="Verdana"/>
              </a:rPr>
              <a:t>9,6 hectares, un </a:t>
            </a:r>
            <a:r>
              <a:rPr spc="5" dirty="0">
                <a:solidFill>
                  <a:prstClr val="black"/>
                </a:solidFill>
                <a:latin typeface="Verdana"/>
                <a:cs typeface="Verdana"/>
              </a:rPr>
              <a:t> </a:t>
            </a:r>
            <a:r>
              <a:rPr spc="-5" dirty="0">
                <a:solidFill>
                  <a:prstClr val="black"/>
                </a:solidFill>
                <a:latin typeface="Verdana"/>
                <a:cs typeface="Verdana"/>
              </a:rPr>
              <a:t>Canadien </a:t>
            </a:r>
            <a:r>
              <a:rPr dirty="0">
                <a:solidFill>
                  <a:prstClr val="black"/>
                </a:solidFill>
                <a:latin typeface="Verdana"/>
                <a:cs typeface="Verdana"/>
              </a:rPr>
              <a:t>7,2, un </a:t>
            </a:r>
            <a:r>
              <a:rPr spc="-5" dirty="0">
                <a:solidFill>
                  <a:prstClr val="black"/>
                </a:solidFill>
                <a:latin typeface="Verdana"/>
                <a:cs typeface="Verdana"/>
              </a:rPr>
              <a:t>Européen moyen 4,5. On est </a:t>
            </a:r>
            <a:r>
              <a:rPr dirty="0">
                <a:solidFill>
                  <a:prstClr val="black"/>
                </a:solidFill>
                <a:latin typeface="Verdana"/>
                <a:cs typeface="Verdana"/>
              </a:rPr>
              <a:t>donc </a:t>
            </a:r>
            <a:r>
              <a:rPr spc="-5" dirty="0">
                <a:solidFill>
                  <a:prstClr val="black"/>
                </a:solidFill>
                <a:latin typeface="Verdana"/>
                <a:cs typeface="Verdana"/>
              </a:rPr>
              <a:t>très </a:t>
            </a:r>
            <a:r>
              <a:rPr dirty="0">
                <a:solidFill>
                  <a:prstClr val="black"/>
                </a:solidFill>
                <a:latin typeface="Verdana"/>
                <a:cs typeface="Verdana"/>
              </a:rPr>
              <a:t>loin de l’égalité </a:t>
            </a:r>
            <a:r>
              <a:rPr spc="-5" dirty="0">
                <a:solidFill>
                  <a:prstClr val="black"/>
                </a:solidFill>
                <a:latin typeface="Verdana"/>
                <a:cs typeface="Verdana"/>
              </a:rPr>
              <a:t>planétaire, et plus encore </a:t>
            </a:r>
            <a:r>
              <a:rPr dirty="0">
                <a:solidFill>
                  <a:prstClr val="black"/>
                </a:solidFill>
                <a:latin typeface="Verdana"/>
                <a:cs typeface="Verdana"/>
              </a:rPr>
              <a:t> </a:t>
            </a:r>
            <a:r>
              <a:rPr spc="-5" dirty="0">
                <a:solidFill>
                  <a:prstClr val="black"/>
                </a:solidFill>
                <a:latin typeface="Verdana"/>
                <a:cs typeface="Verdana"/>
              </a:rPr>
              <a:t>d’un </a:t>
            </a:r>
            <a:r>
              <a:rPr dirty="0">
                <a:solidFill>
                  <a:prstClr val="black"/>
                </a:solidFill>
                <a:latin typeface="Verdana"/>
                <a:cs typeface="Verdana"/>
              </a:rPr>
              <a:t>mode de civilisation </a:t>
            </a:r>
            <a:r>
              <a:rPr spc="-10" dirty="0">
                <a:solidFill>
                  <a:prstClr val="black"/>
                </a:solidFill>
                <a:latin typeface="Verdana"/>
                <a:cs typeface="Verdana"/>
              </a:rPr>
              <a:t>durable </a:t>
            </a:r>
            <a:r>
              <a:rPr spc="-5" dirty="0">
                <a:solidFill>
                  <a:prstClr val="black"/>
                </a:solidFill>
                <a:latin typeface="Verdana"/>
                <a:cs typeface="Verdana"/>
              </a:rPr>
              <a:t>qui nécessiterait </a:t>
            </a:r>
            <a:r>
              <a:rPr dirty="0">
                <a:solidFill>
                  <a:prstClr val="black"/>
                </a:solidFill>
                <a:latin typeface="Verdana"/>
                <a:cs typeface="Verdana"/>
              </a:rPr>
              <a:t>de </a:t>
            </a:r>
            <a:r>
              <a:rPr spc="-5" dirty="0">
                <a:solidFill>
                  <a:prstClr val="black"/>
                </a:solidFill>
                <a:latin typeface="Verdana"/>
                <a:cs typeface="Verdana"/>
              </a:rPr>
              <a:t>se </a:t>
            </a:r>
            <a:r>
              <a:rPr dirty="0">
                <a:solidFill>
                  <a:prstClr val="black"/>
                </a:solidFill>
                <a:latin typeface="Verdana"/>
                <a:cs typeface="Verdana"/>
              </a:rPr>
              <a:t>limiter à </a:t>
            </a:r>
            <a:r>
              <a:rPr spc="-5" dirty="0">
                <a:solidFill>
                  <a:prstClr val="black"/>
                </a:solidFill>
                <a:latin typeface="Verdana"/>
                <a:cs typeface="Verdana"/>
              </a:rPr>
              <a:t>1,4 hectare, en </a:t>
            </a:r>
            <a:r>
              <a:rPr dirty="0">
                <a:solidFill>
                  <a:prstClr val="black"/>
                </a:solidFill>
                <a:latin typeface="Verdana"/>
                <a:cs typeface="Verdana"/>
              </a:rPr>
              <a:t>admettant </a:t>
            </a:r>
            <a:r>
              <a:rPr spc="-5" dirty="0">
                <a:solidFill>
                  <a:prstClr val="black"/>
                </a:solidFill>
                <a:latin typeface="Verdana"/>
                <a:cs typeface="Verdana"/>
              </a:rPr>
              <a:t>que </a:t>
            </a:r>
            <a:r>
              <a:rPr spc="5" dirty="0">
                <a:solidFill>
                  <a:prstClr val="black"/>
                </a:solidFill>
                <a:latin typeface="Verdana"/>
                <a:cs typeface="Verdana"/>
              </a:rPr>
              <a:t>la </a:t>
            </a:r>
            <a:r>
              <a:rPr spc="10" dirty="0">
                <a:solidFill>
                  <a:prstClr val="black"/>
                </a:solidFill>
                <a:latin typeface="Verdana"/>
                <a:cs typeface="Verdana"/>
              </a:rPr>
              <a:t> </a:t>
            </a:r>
            <a:r>
              <a:rPr spc="-5" dirty="0">
                <a:solidFill>
                  <a:prstClr val="black"/>
                </a:solidFill>
                <a:latin typeface="Verdana"/>
                <a:cs typeface="Verdana"/>
              </a:rPr>
              <a:t>population</a:t>
            </a:r>
            <a:r>
              <a:rPr spc="-10" dirty="0">
                <a:solidFill>
                  <a:prstClr val="black"/>
                </a:solidFill>
                <a:latin typeface="Verdana"/>
                <a:cs typeface="Verdana"/>
              </a:rPr>
              <a:t> </a:t>
            </a:r>
            <a:r>
              <a:rPr dirty="0">
                <a:solidFill>
                  <a:prstClr val="black"/>
                </a:solidFill>
                <a:latin typeface="Verdana"/>
                <a:cs typeface="Verdana"/>
              </a:rPr>
              <a:t>actuelle </a:t>
            </a:r>
            <a:r>
              <a:rPr spc="-5" dirty="0">
                <a:solidFill>
                  <a:prstClr val="black"/>
                </a:solidFill>
                <a:latin typeface="Verdana"/>
                <a:cs typeface="Verdana"/>
              </a:rPr>
              <a:t>reste</a:t>
            </a:r>
            <a:r>
              <a:rPr spc="20" dirty="0">
                <a:solidFill>
                  <a:prstClr val="black"/>
                </a:solidFill>
                <a:latin typeface="Verdana"/>
                <a:cs typeface="Verdana"/>
              </a:rPr>
              <a:t> </a:t>
            </a:r>
            <a:r>
              <a:rPr spc="-5" dirty="0">
                <a:solidFill>
                  <a:prstClr val="black"/>
                </a:solidFill>
                <a:latin typeface="Verdana"/>
                <a:cs typeface="Verdana"/>
              </a:rPr>
              <a:t>stable.</a:t>
            </a:r>
            <a:r>
              <a:rPr spc="5" dirty="0">
                <a:solidFill>
                  <a:prstClr val="black"/>
                </a:solidFill>
                <a:latin typeface="Verdana"/>
                <a:cs typeface="Verdana"/>
              </a:rPr>
              <a:t> </a:t>
            </a:r>
            <a:r>
              <a:rPr dirty="0">
                <a:solidFill>
                  <a:prstClr val="black"/>
                </a:solidFill>
                <a:latin typeface="Verdana"/>
                <a:cs typeface="Verdana"/>
              </a:rPr>
              <a:t>»</a:t>
            </a:r>
            <a:r>
              <a:rPr spc="5" dirty="0">
                <a:solidFill>
                  <a:prstClr val="black"/>
                </a:solidFill>
                <a:latin typeface="Verdana"/>
                <a:cs typeface="Verdana"/>
              </a:rPr>
              <a:t> </a:t>
            </a:r>
            <a:r>
              <a:rPr spc="-5" dirty="0">
                <a:solidFill>
                  <a:prstClr val="black"/>
                </a:solidFill>
                <a:latin typeface="Verdana"/>
                <a:cs typeface="Verdana"/>
              </a:rPr>
              <a:t>(Latouche,</a:t>
            </a:r>
            <a:r>
              <a:rPr spc="-15" dirty="0">
                <a:solidFill>
                  <a:prstClr val="black"/>
                </a:solidFill>
                <a:latin typeface="Verdana"/>
                <a:cs typeface="Verdana"/>
              </a:rPr>
              <a:t> </a:t>
            </a:r>
            <a:r>
              <a:rPr spc="-5" dirty="0">
                <a:solidFill>
                  <a:prstClr val="black"/>
                </a:solidFill>
                <a:latin typeface="Verdana"/>
                <a:cs typeface="Verdana"/>
              </a:rPr>
              <a:t>2003).</a:t>
            </a:r>
            <a:endParaRPr>
              <a:solidFill>
                <a:prstClr val="black"/>
              </a:solidFill>
              <a:latin typeface="Verdana"/>
              <a:cs typeface="Verdana"/>
            </a:endParaRPr>
          </a:p>
          <a:p>
            <a:pPr>
              <a:spcBef>
                <a:spcPts val="40"/>
              </a:spcBef>
            </a:pPr>
            <a:endParaRPr sz="2750">
              <a:solidFill>
                <a:prstClr val="black"/>
              </a:solidFill>
              <a:latin typeface="Verdana"/>
              <a:cs typeface="Verdana"/>
            </a:endParaRPr>
          </a:p>
          <a:p>
            <a:pPr marL="355600" indent="-343535" algn="just">
              <a:buFont typeface="Wingdings"/>
              <a:buChar char=""/>
              <a:tabLst>
                <a:tab pos="356235" algn="l"/>
              </a:tabLst>
            </a:pPr>
            <a:r>
              <a:rPr u="heavy" dirty="0">
                <a:solidFill>
                  <a:prstClr val="black"/>
                </a:solidFill>
                <a:uFill>
                  <a:solidFill>
                    <a:srgbClr val="000000"/>
                  </a:solidFill>
                </a:uFill>
                <a:latin typeface="Verdana"/>
                <a:cs typeface="Verdana"/>
              </a:rPr>
              <a:t>Dans</a:t>
            </a:r>
            <a:r>
              <a:rPr u="heavy" spc="-35" dirty="0">
                <a:solidFill>
                  <a:prstClr val="black"/>
                </a:solidFill>
                <a:uFill>
                  <a:solidFill>
                    <a:srgbClr val="000000"/>
                  </a:solidFill>
                </a:uFill>
                <a:latin typeface="Verdana"/>
                <a:cs typeface="Verdana"/>
              </a:rPr>
              <a:t> </a:t>
            </a:r>
            <a:r>
              <a:rPr u="heavy" spc="5" dirty="0">
                <a:solidFill>
                  <a:prstClr val="black"/>
                </a:solidFill>
                <a:uFill>
                  <a:solidFill>
                    <a:srgbClr val="000000"/>
                  </a:solidFill>
                </a:uFill>
                <a:latin typeface="Verdana"/>
                <a:cs typeface="Verdana"/>
              </a:rPr>
              <a:t>la</a:t>
            </a:r>
            <a:r>
              <a:rPr u="heavy" spc="-25" dirty="0">
                <a:solidFill>
                  <a:prstClr val="black"/>
                </a:solidFill>
                <a:uFill>
                  <a:solidFill>
                    <a:srgbClr val="000000"/>
                  </a:solidFill>
                </a:uFill>
                <a:latin typeface="Verdana"/>
                <a:cs typeface="Verdana"/>
              </a:rPr>
              <a:t> </a:t>
            </a:r>
            <a:r>
              <a:rPr u="heavy" spc="-5" dirty="0">
                <a:solidFill>
                  <a:prstClr val="black"/>
                </a:solidFill>
                <a:uFill>
                  <a:solidFill>
                    <a:srgbClr val="000000"/>
                  </a:solidFill>
                </a:uFill>
                <a:latin typeface="Verdana"/>
                <a:cs typeface="Verdana"/>
              </a:rPr>
              <a:t>bibliographie</a:t>
            </a:r>
            <a:r>
              <a:rPr u="heavy" spc="-10" dirty="0">
                <a:solidFill>
                  <a:prstClr val="black"/>
                </a:solidFill>
                <a:uFill>
                  <a:solidFill>
                    <a:srgbClr val="000000"/>
                  </a:solidFill>
                </a:uFill>
                <a:latin typeface="Verdana"/>
                <a:cs typeface="Verdana"/>
              </a:rPr>
              <a:t> </a:t>
            </a:r>
            <a:r>
              <a:rPr u="heavy" dirty="0">
                <a:solidFill>
                  <a:prstClr val="black"/>
                </a:solidFill>
                <a:uFill>
                  <a:solidFill>
                    <a:srgbClr val="000000"/>
                  </a:solidFill>
                </a:uFill>
                <a:latin typeface="Verdana"/>
                <a:cs typeface="Verdana"/>
              </a:rPr>
              <a:t>:</a:t>
            </a:r>
            <a:endParaRPr>
              <a:solidFill>
                <a:prstClr val="black"/>
              </a:solidFill>
              <a:latin typeface="Verdana"/>
              <a:cs typeface="Verdana"/>
            </a:endParaRPr>
          </a:p>
          <a:p>
            <a:pPr marL="12700" marR="6985" algn="just">
              <a:lnSpc>
                <a:spcPct val="115100"/>
              </a:lnSpc>
              <a:spcBef>
                <a:spcPts val="180"/>
              </a:spcBef>
            </a:pPr>
            <a:r>
              <a:rPr dirty="0">
                <a:solidFill>
                  <a:prstClr val="black"/>
                </a:solidFill>
                <a:latin typeface="Verdana"/>
                <a:cs typeface="Verdana"/>
              </a:rPr>
              <a:t>Latouche </a:t>
            </a:r>
            <a:r>
              <a:rPr spc="-10" dirty="0">
                <a:solidFill>
                  <a:prstClr val="black"/>
                </a:solidFill>
                <a:latin typeface="Verdana"/>
                <a:cs typeface="Verdana"/>
              </a:rPr>
              <a:t>S. </a:t>
            </a:r>
            <a:r>
              <a:rPr spc="-5" dirty="0">
                <a:solidFill>
                  <a:prstClr val="black"/>
                </a:solidFill>
                <a:latin typeface="Verdana"/>
                <a:cs typeface="Verdana"/>
              </a:rPr>
              <a:t>(2003). </a:t>
            </a:r>
            <a:r>
              <a:rPr spc="-15" dirty="0">
                <a:solidFill>
                  <a:prstClr val="black"/>
                </a:solidFill>
                <a:latin typeface="Verdana"/>
                <a:cs typeface="Verdana"/>
              </a:rPr>
              <a:t>Pour </a:t>
            </a:r>
            <a:r>
              <a:rPr dirty="0">
                <a:solidFill>
                  <a:prstClr val="black"/>
                </a:solidFill>
                <a:latin typeface="Verdana"/>
                <a:cs typeface="Verdana"/>
              </a:rPr>
              <a:t>une société de </a:t>
            </a:r>
            <a:r>
              <a:rPr spc="-5" dirty="0">
                <a:solidFill>
                  <a:prstClr val="black"/>
                </a:solidFill>
                <a:latin typeface="Verdana"/>
                <a:cs typeface="Verdana"/>
              </a:rPr>
              <a:t>décroissance. </a:t>
            </a:r>
            <a:r>
              <a:rPr i="1" dirty="0">
                <a:solidFill>
                  <a:prstClr val="black"/>
                </a:solidFill>
                <a:latin typeface="Verdana"/>
                <a:cs typeface="Verdana"/>
              </a:rPr>
              <a:t>Le </a:t>
            </a:r>
            <a:r>
              <a:rPr i="1" spc="-5" dirty="0">
                <a:solidFill>
                  <a:prstClr val="black"/>
                </a:solidFill>
                <a:latin typeface="Verdana"/>
                <a:cs typeface="Verdana"/>
              </a:rPr>
              <a:t>Monde diplomatique</a:t>
            </a:r>
            <a:r>
              <a:rPr spc="-5" dirty="0">
                <a:solidFill>
                  <a:prstClr val="black"/>
                </a:solidFill>
                <a:latin typeface="Verdana"/>
                <a:cs typeface="Verdana"/>
              </a:rPr>
              <a:t>, </a:t>
            </a:r>
            <a:r>
              <a:rPr spc="-10" dirty="0">
                <a:solidFill>
                  <a:prstClr val="black"/>
                </a:solidFill>
                <a:latin typeface="Verdana"/>
                <a:cs typeface="Verdana"/>
              </a:rPr>
              <a:t>novembre, </a:t>
            </a:r>
            <a:r>
              <a:rPr dirty="0">
                <a:solidFill>
                  <a:prstClr val="black"/>
                </a:solidFill>
                <a:latin typeface="Verdana"/>
                <a:cs typeface="Verdana"/>
              </a:rPr>
              <a:t>n. </a:t>
            </a:r>
            <a:r>
              <a:rPr spc="-5" dirty="0">
                <a:solidFill>
                  <a:prstClr val="black"/>
                </a:solidFill>
                <a:latin typeface="Verdana"/>
                <a:cs typeface="Verdana"/>
              </a:rPr>
              <a:t>596, </a:t>
            </a:r>
            <a:r>
              <a:rPr spc="-10" dirty="0">
                <a:solidFill>
                  <a:prstClr val="black"/>
                </a:solidFill>
                <a:latin typeface="Verdana"/>
                <a:cs typeface="Verdana"/>
              </a:rPr>
              <a:t>p. </a:t>
            </a:r>
            <a:r>
              <a:rPr spc="-5" dirty="0">
                <a:solidFill>
                  <a:prstClr val="black"/>
                </a:solidFill>
                <a:latin typeface="Verdana"/>
                <a:cs typeface="Verdana"/>
              </a:rPr>
              <a:t> 18-19.</a:t>
            </a:r>
            <a:endParaRPr>
              <a:solidFill>
                <a:prstClr val="black"/>
              </a:solidFill>
              <a:latin typeface="Verdana"/>
              <a:cs typeface="Verdana"/>
            </a:endParaRPr>
          </a:p>
        </p:txBody>
      </p:sp>
    </p:spTree>
    <p:extLst>
      <p:ext uri="{BB962C8B-B14F-4D97-AF65-F5344CB8AC3E}">
        <p14:creationId xmlns:p14="http://schemas.microsoft.com/office/powerpoint/2010/main" val="406816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26995" y="246633"/>
            <a:ext cx="7901940" cy="330835"/>
          </a:xfrm>
          <a:prstGeom prst="rect">
            <a:avLst/>
          </a:prstGeom>
        </p:spPr>
        <p:txBody>
          <a:bodyPr vert="horz" wrap="square" lIns="0" tIns="12700" rIns="0" bIns="0" rtlCol="0">
            <a:spAutoFit/>
          </a:bodyPr>
          <a:lstStyle/>
          <a:p>
            <a:pPr marL="12700">
              <a:lnSpc>
                <a:spcPct val="100000"/>
              </a:lnSpc>
              <a:spcBef>
                <a:spcPts val="100"/>
              </a:spcBef>
              <a:tabLst>
                <a:tab pos="2287270" algn="l"/>
              </a:tabLst>
            </a:pPr>
            <a:r>
              <a:rPr i="0" u="heavy" dirty="0">
                <a:uFill>
                  <a:solidFill>
                    <a:srgbClr val="FFFFFF"/>
                  </a:solidFill>
                </a:uFill>
                <a:latin typeface="Verdana"/>
                <a:cs typeface="Verdana"/>
              </a:rPr>
              <a:t>CHAPITRE</a:t>
            </a:r>
            <a:r>
              <a:rPr i="0" u="heavy" spc="-10" dirty="0">
                <a:uFill>
                  <a:solidFill>
                    <a:srgbClr val="FFFFFF"/>
                  </a:solidFill>
                </a:uFill>
                <a:latin typeface="Verdana"/>
                <a:cs typeface="Verdana"/>
              </a:rPr>
              <a:t> </a:t>
            </a:r>
            <a:r>
              <a:rPr i="0" u="heavy" dirty="0">
                <a:uFill>
                  <a:solidFill>
                    <a:srgbClr val="FFFFFF"/>
                  </a:solidFill>
                </a:uFill>
                <a:latin typeface="Verdana"/>
                <a:cs typeface="Verdana"/>
              </a:rPr>
              <a:t>05</a:t>
            </a:r>
            <a:r>
              <a:rPr i="0" u="heavy" spc="-25" dirty="0">
                <a:uFill>
                  <a:solidFill>
                    <a:srgbClr val="FFFFFF"/>
                  </a:solidFill>
                </a:uFill>
                <a:latin typeface="Verdana"/>
                <a:cs typeface="Verdana"/>
              </a:rPr>
              <a:t> </a:t>
            </a:r>
            <a:r>
              <a:rPr i="0" u="heavy" dirty="0">
                <a:uFill>
                  <a:solidFill>
                    <a:srgbClr val="FFFFFF"/>
                  </a:solidFill>
                </a:uFill>
                <a:latin typeface="Verdana"/>
                <a:cs typeface="Verdana"/>
              </a:rPr>
              <a:t>:	</a:t>
            </a:r>
            <a:r>
              <a:rPr dirty="0"/>
              <a:t>PRÉSENTATION</a:t>
            </a:r>
            <a:r>
              <a:rPr spc="-40" dirty="0"/>
              <a:t> </a:t>
            </a:r>
            <a:r>
              <a:rPr dirty="0"/>
              <a:t>DE</a:t>
            </a:r>
            <a:r>
              <a:rPr spc="-60" dirty="0"/>
              <a:t> </a:t>
            </a:r>
            <a:r>
              <a:rPr dirty="0"/>
              <a:t>LA</a:t>
            </a:r>
            <a:r>
              <a:rPr spc="-30" dirty="0"/>
              <a:t> </a:t>
            </a:r>
            <a:r>
              <a:rPr dirty="0"/>
              <a:t>BIBLIOGRAPHIE</a:t>
            </a:r>
          </a:p>
        </p:txBody>
      </p:sp>
      <p:sp>
        <p:nvSpPr>
          <p:cNvPr id="3" name="object 3"/>
          <p:cNvSpPr txBox="1"/>
          <p:nvPr/>
        </p:nvSpPr>
        <p:spPr>
          <a:xfrm>
            <a:off x="197916" y="619992"/>
            <a:ext cx="11760835" cy="6198870"/>
          </a:xfrm>
          <a:prstGeom prst="rect">
            <a:avLst/>
          </a:prstGeom>
        </p:spPr>
        <p:txBody>
          <a:bodyPr vert="horz" wrap="square" lIns="0" tIns="149225" rIns="0" bIns="0" rtlCol="0">
            <a:spAutoFit/>
          </a:bodyPr>
          <a:lstStyle/>
          <a:p>
            <a:pPr marL="927100" algn="just">
              <a:spcBef>
                <a:spcPts val="1175"/>
              </a:spcBef>
            </a:pPr>
            <a:r>
              <a:rPr b="1" spc="-5" dirty="0">
                <a:solidFill>
                  <a:srgbClr val="0000FF"/>
                </a:solidFill>
                <a:latin typeface="Verdana"/>
                <a:cs typeface="Verdana"/>
              </a:rPr>
              <a:t>5.4.2.</a:t>
            </a:r>
            <a:r>
              <a:rPr b="1" spc="-40" dirty="0">
                <a:solidFill>
                  <a:srgbClr val="0000FF"/>
                </a:solidFill>
                <a:latin typeface="Verdana"/>
                <a:cs typeface="Verdana"/>
              </a:rPr>
              <a:t> </a:t>
            </a:r>
            <a:r>
              <a:rPr b="1" dirty="0">
                <a:solidFill>
                  <a:srgbClr val="0000FF"/>
                </a:solidFill>
                <a:latin typeface="Verdana"/>
                <a:cs typeface="Verdana"/>
              </a:rPr>
              <a:t>Citer</a:t>
            </a:r>
            <a:r>
              <a:rPr b="1" spc="-10" dirty="0">
                <a:solidFill>
                  <a:srgbClr val="0000FF"/>
                </a:solidFill>
                <a:latin typeface="Verdana"/>
                <a:cs typeface="Verdana"/>
              </a:rPr>
              <a:t> </a:t>
            </a:r>
            <a:r>
              <a:rPr b="1" dirty="0">
                <a:solidFill>
                  <a:srgbClr val="0000FF"/>
                </a:solidFill>
                <a:latin typeface="Verdana"/>
                <a:cs typeface="Verdana"/>
              </a:rPr>
              <a:t>une</a:t>
            </a:r>
            <a:r>
              <a:rPr b="1" spc="5" dirty="0">
                <a:solidFill>
                  <a:srgbClr val="0000FF"/>
                </a:solidFill>
                <a:latin typeface="Verdana"/>
                <a:cs typeface="Verdana"/>
              </a:rPr>
              <a:t> </a:t>
            </a:r>
            <a:r>
              <a:rPr b="1" spc="-5" dirty="0">
                <a:solidFill>
                  <a:srgbClr val="0000FF"/>
                </a:solidFill>
                <a:latin typeface="Verdana"/>
                <a:cs typeface="Verdana"/>
              </a:rPr>
              <a:t>citation</a:t>
            </a:r>
            <a:r>
              <a:rPr b="1" spc="15" dirty="0">
                <a:solidFill>
                  <a:srgbClr val="0000FF"/>
                </a:solidFill>
                <a:latin typeface="Verdana"/>
                <a:cs typeface="Verdana"/>
              </a:rPr>
              <a:t> </a:t>
            </a:r>
            <a:r>
              <a:rPr b="1" dirty="0">
                <a:solidFill>
                  <a:srgbClr val="0000FF"/>
                </a:solidFill>
                <a:latin typeface="Verdana"/>
                <a:cs typeface="Verdana"/>
              </a:rPr>
              <a:t>(à</a:t>
            </a:r>
            <a:r>
              <a:rPr b="1" spc="-25" dirty="0">
                <a:solidFill>
                  <a:srgbClr val="0000FF"/>
                </a:solidFill>
                <a:latin typeface="Verdana"/>
                <a:cs typeface="Verdana"/>
              </a:rPr>
              <a:t> </a:t>
            </a:r>
            <a:r>
              <a:rPr b="1" spc="-5" dirty="0">
                <a:solidFill>
                  <a:srgbClr val="0000FF"/>
                </a:solidFill>
                <a:latin typeface="Verdana"/>
                <a:cs typeface="Verdana"/>
              </a:rPr>
              <a:t>éviter</a:t>
            </a:r>
            <a:r>
              <a:rPr b="1" spc="15" dirty="0">
                <a:solidFill>
                  <a:srgbClr val="0000FF"/>
                </a:solidFill>
                <a:latin typeface="Verdana"/>
                <a:cs typeface="Verdana"/>
              </a:rPr>
              <a:t> </a:t>
            </a:r>
            <a:r>
              <a:rPr b="1" spc="-5" dirty="0">
                <a:solidFill>
                  <a:srgbClr val="0000FF"/>
                </a:solidFill>
                <a:latin typeface="Verdana"/>
                <a:cs typeface="Verdana"/>
              </a:rPr>
              <a:t>!)</a:t>
            </a:r>
            <a:endParaRPr>
              <a:solidFill>
                <a:prstClr val="black"/>
              </a:solidFill>
              <a:latin typeface="Verdana"/>
              <a:cs typeface="Verdana"/>
            </a:endParaRPr>
          </a:p>
          <a:p>
            <a:pPr marL="12700" marR="6985" indent="449580" algn="just">
              <a:lnSpc>
                <a:spcPct val="150000"/>
              </a:lnSpc>
            </a:pPr>
            <a:r>
              <a:rPr spc="-5" dirty="0">
                <a:solidFill>
                  <a:prstClr val="black"/>
                </a:solidFill>
                <a:latin typeface="Verdana"/>
                <a:cs typeface="Verdana"/>
              </a:rPr>
              <a:t>Il peut arriver qu’il </a:t>
            </a:r>
            <a:r>
              <a:rPr dirty="0">
                <a:solidFill>
                  <a:prstClr val="black"/>
                </a:solidFill>
                <a:latin typeface="Verdana"/>
                <a:cs typeface="Verdana"/>
              </a:rPr>
              <a:t>soit </a:t>
            </a:r>
            <a:r>
              <a:rPr spc="-5" dirty="0">
                <a:solidFill>
                  <a:prstClr val="black"/>
                </a:solidFill>
                <a:latin typeface="Verdana"/>
                <a:cs typeface="Verdana"/>
              </a:rPr>
              <a:t>nécessaire </a:t>
            </a:r>
            <a:r>
              <a:rPr dirty="0">
                <a:solidFill>
                  <a:prstClr val="black"/>
                </a:solidFill>
                <a:latin typeface="Verdana"/>
                <a:cs typeface="Verdana"/>
              </a:rPr>
              <a:t>de </a:t>
            </a:r>
            <a:r>
              <a:rPr spc="-5" dirty="0">
                <a:solidFill>
                  <a:prstClr val="black"/>
                </a:solidFill>
                <a:latin typeface="Verdana"/>
                <a:cs typeface="Verdana"/>
              </a:rPr>
              <a:t>citer une </a:t>
            </a:r>
            <a:r>
              <a:rPr dirty="0">
                <a:solidFill>
                  <a:prstClr val="black"/>
                </a:solidFill>
                <a:latin typeface="Verdana"/>
                <a:cs typeface="Verdana"/>
              </a:rPr>
              <a:t>citation faite </a:t>
            </a:r>
            <a:r>
              <a:rPr spc="-5" dirty="0">
                <a:solidFill>
                  <a:prstClr val="black"/>
                </a:solidFill>
                <a:latin typeface="Verdana"/>
                <a:cs typeface="Verdana"/>
              </a:rPr>
              <a:t>par un </a:t>
            </a:r>
            <a:r>
              <a:rPr dirty="0">
                <a:solidFill>
                  <a:prstClr val="black"/>
                </a:solidFill>
                <a:latin typeface="Verdana"/>
                <a:cs typeface="Verdana"/>
              </a:rPr>
              <a:t>autre </a:t>
            </a:r>
            <a:r>
              <a:rPr spc="-40" dirty="0">
                <a:solidFill>
                  <a:prstClr val="black"/>
                </a:solidFill>
                <a:latin typeface="Verdana"/>
                <a:cs typeface="Verdana"/>
              </a:rPr>
              <a:t>auteur. </a:t>
            </a:r>
            <a:r>
              <a:rPr spc="-5" dirty="0">
                <a:solidFill>
                  <a:prstClr val="black"/>
                </a:solidFill>
                <a:latin typeface="Verdana"/>
                <a:cs typeface="Verdana"/>
              </a:rPr>
              <a:t>Autant que </a:t>
            </a:r>
            <a:r>
              <a:rPr dirty="0">
                <a:solidFill>
                  <a:prstClr val="black"/>
                </a:solidFill>
                <a:latin typeface="Verdana"/>
                <a:cs typeface="Verdana"/>
              </a:rPr>
              <a:t> </a:t>
            </a:r>
            <a:r>
              <a:rPr spc="-5" dirty="0">
                <a:solidFill>
                  <a:prstClr val="black"/>
                </a:solidFill>
                <a:latin typeface="Verdana"/>
                <a:cs typeface="Verdana"/>
              </a:rPr>
              <a:t>possible, </a:t>
            </a:r>
            <a:r>
              <a:rPr spc="5" dirty="0">
                <a:solidFill>
                  <a:prstClr val="black"/>
                </a:solidFill>
                <a:latin typeface="Verdana"/>
                <a:cs typeface="Verdana"/>
              </a:rPr>
              <a:t>il </a:t>
            </a:r>
            <a:r>
              <a:rPr spc="-15" dirty="0">
                <a:solidFill>
                  <a:prstClr val="black"/>
                </a:solidFill>
                <a:latin typeface="Verdana"/>
                <a:cs typeface="Verdana"/>
              </a:rPr>
              <a:t>vaut </a:t>
            </a:r>
            <a:r>
              <a:rPr dirty="0">
                <a:solidFill>
                  <a:prstClr val="black"/>
                </a:solidFill>
                <a:latin typeface="Verdana"/>
                <a:cs typeface="Verdana"/>
              </a:rPr>
              <a:t>mieux </a:t>
            </a:r>
            <a:r>
              <a:rPr spc="-5" dirty="0">
                <a:solidFill>
                  <a:prstClr val="black"/>
                </a:solidFill>
                <a:latin typeface="Verdana"/>
                <a:cs typeface="Verdana"/>
              </a:rPr>
              <a:t>consulter </a:t>
            </a:r>
            <a:r>
              <a:rPr spc="5" dirty="0">
                <a:solidFill>
                  <a:prstClr val="black"/>
                </a:solidFill>
                <a:latin typeface="Verdana"/>
                <a:cs typeface="Verdana"/>
              </a:rPr>
              <a:t>le </a:t>
            </a:r>
            <a:r>
              <a:rPr spc="-5" dirty="0">
                <a:solidFill>
                  <a:prstClr val="black"/>
                </a:solidFill>
                <a:latin typeface="Verdana"/>
                <a:cs typeface="Verdana"/>
              </a:rPr>
              <a:t>document </a:t>
            </a:r>
            <a:r>
              <a:rPr dirty="0">
                <a:solidFill>
                  <a:prstClr val="black"/>
                </a:solidFill>
                <a:latin typeface="Verdana"/>
                <a:cs typeface="Verdana"/>
              </a:rPr>
              <a:t>cité </a:t>
            </a:r>
            <a:r>
              <a:rPr spc="-15" dirty="0">
                <a:solidFill>
                  <a:prstClr val="black"/>
                </a:solidFill>
                <a:latin typeface="Verdana"/>
                <a:cs typeface="Verdana"/>
              </a:rPr>
              <a:t>avant </a:t>
            </a:r>
            <a:r>
              <a:rPr spc="-5" dirty="0">
                <a:solidFill>
                  <a:prstClr val="black"/>
                </a:solidFill>
                <a:latin typeface="Verdana"/>
                <a:cs typeface="Verdana"/>
              </a:rPr>
              <a:t>de </a:t>
            </a:r>
            <a:r>
              <a:rPr dirty="0">
                <a:solidFill>
                  <a:prstClr val="black"/>
                </a:solidFill>
                <a:latin typeface="Verdana"/>
                <a:cs typeface="Verdana"/>
              </a:rPr>
              <a:t>réutiliser </a:t>
            </a:r>
            <a:r>
              <a:rPr spc="5" dirty="0">
                <a:solidFill>
                  <a:prstClr val="black"/>
                </a:solidFill>
                <a:latin typeface="Verdana"/>
                <a:cs typeface="Verdana"/>
              </a:rPr>
              <a:t>la </a:t>
            </a:r>
            <a:r>
              <a:rPr dirty="0">
                <a:solidFill>
                  <a:prstClr val="black"/>
                </a:solidFill>
                <a:latin typeface="Verdana"/>
                <a:cs typeface="Verdana"/>
              </a:rPr>
              <a:t>citation afin </a:t>
            </a:r>
            <a:r>
              <a:rPr spc="-5" dirty="0">
                <a:solidFill>
                  <a:prstClr val="black"/>
                </a:solidFill>
                <a:latin typeface="Verdana"/>
                <a:cs typeface="Verdana"/>
              </a:rPr>
              <a:t>d’éviter </a:t>
            </a:r>
            <a:r>
              <a:rPr dirty="0">
                <a:solidFill>
                  <a:prstClr val="black"/>
                </a:solidFill>
                <a:latin typeface="Verdana"/>
                <a:cs typeface="Verdana"/>
              </a:rPr>
              <a:t>les </a:t>
            </a:r>
            <a:r>
              <a:rPr spc="5" dirty="0">
                <a:solidFill>
                  <a:prstClr val="black"/>
                </a:solidFill>
                <a:latin typeface="Verdana"/>
                <a:cs typeface="Verdana"/>
              </a:rPr>
              <a:t> </a:t>
            </a:r>
            <a:r>
              <a:rPr spc="-5" dirty="0">
                <a:solidFill>
                  <a:prstClr val="black"/>
                </a:solidFill>
                <a:latin typeface="Verdana"/>
                <a:cs typeface="Verdana"/>
              </a:rPr>
              <a:t>erreurs. </a:t>
            </a:r>
            <a:r>
              <a:rPr dirty="0">
                <a:solidFill>
                  <a:prstClr val="black"/>
                </a:solidFill>
                <a:latin typeface="Verdana"/>
                <a:cs typeface="Verdana"/>
              </a:rPr>
              <a:t>S’il</a:t>
            </a:r>
            <a:r>
              <a:rPr spc="-5" dirty="0">
                <a:solidFill>
                  <a:prstClr val="black"/>
                </a:solidFill>
                <a:latin typeface="Verdana"/>
                <a:cs typeface="Verdana"/>
              </a:rPr>
              <a:t> n’est</a:t>
            </a:r>
            <a:r>
              <a:rPr spc="25" dirty="0">
                <a:solidFill>
                  <a:prstClr val="black"/>
                </a:solidFill>
                <a:latin typeface="Verdana"/>
                <a:cs typeface="Verdana"/>
              </a:rPr>
              <a:t> </a:t>
            </a:r>
            <a:r>
              <a:rPr spc="-5" dirty="0">
                <a:solidFill>
                  <a:prstClr val="black"/>
                </a:solidFill>
                <a:latin typeface="Verdana"/>
                <a:cs typeface="Verdana"/>
              </a:rPr>
              <a:t>pas possible</a:t>
            </a:r>
            <a:r>
              <a:rPr spc="20" dirty="0">
                <a:solidFill>
                  <a:prstClr val="black"/>
                </a:solidFill>
                <a:latin typeface="Verdana"/>
                <a:cs typeface="Verdana"/>
              </a:rPr>
              <a:t> </a:t>
            </a:r>
            <a:r>
              <a:rPr spc="-5" dirty="0">
                <a:solidFill>
                  <a:prstClr val="black"/>
                </a:solidFill>
                <a:latin typeface="Verdana"/>
                <a:cs typeface="Verdana"/>
              </a:rPr>
              <a:t>de</a:t>
            </a:r>
            <a:r>
              <a:rPr spc="10" dirty="0">
                <a:solidFill>
                  <a:prstClr val="black"/>
                </a:solidFill>
                <a:latin typeface="Verdana"/>
                <a:cs typeface="Verdana"/>
              </a:rPr>
              <a:t> </a:t>
            </a:r>
            <a:r>
              <a:rPr spc="-5" dirty="0">
                <a:solidFill>
                  <a:prstClr val="black"/>
                </a:solidFill>
                <a:latin typeface="Verdana"/>
                <a:cs typeface="Verdana"/>
              </a:rPr>
              <a:t>consulter</a:t>
            </a:r>
            <a:r>
              <a:rPr spc="5" dirty="0">
                <a:solidFill>
                  <a:prstClr val="black"/>
                </a:solidFill>
                <a:latin typeface="Verdana"/>
                <a:cs typeface="Verdana"/>
              </a:rPr>
              <a:t> le</a:t>
            </a:r>
            <a:r>
              <a:rPr spc="-5" dirty="0">
                <a:solidFill>
                  <a:prstClr val="black"/>
                </a:solidFill>
                <a:latin typeface="Verdana"/>
                <a:cs typeface="Verdana"/>
              </a:rPr>
              <a:t> document</a:t>
            </a:r>
            <a:r>
              <a:rPr spc="10" dirty="0">
                <a:solidFill>
                  <a:prstClr val="black"/>
                </a:solidFill>
                <a:latin typeface="Verdana"/>
                <a:cs typeface="Verdana"/>
              </a:rPr>
              <a:t> </a:t>
            </a:r>
            <a:r>
              <a:rPr dirty="0">
                <a:solidFill>
                  <a:prstClr val="black"/>
                </a:solidFill>
                <a:latin typeface="Verdana"/>
                <a:cs typeface="Verdana"/>
              </a:rPr>
              <a:t>source</a:t>
            </a:r>
            <a:r>
              <a:rPr spc="-5" dirty="0">
                <a:solidFill>
                  <a:prstClr val="black"/>
                </a:solidFill>
                <a:latin typeface="Verdana"/>
                <a:cs typeface="Verdana"/>
              </a:rPr>
              <a:t> </a:t>
            </a:r>
            <a:r>
              <a:rPr dirty="0">
                <a:solidFill>
                  <a:prstClr val="black"/>
                </a:solidFill>
                <a:latin typeface="Verdana"/>
                <a:cs typeface="Verdana"/>
              </a:rPr>
              <a:t>:</a:t>
            </a:r>
            <a:endParaRPr>
              <a:solidFill>
                <a:prstClr val="black"/>
              </a:solidFill>
              <a:latin typeface="Verdana"/>
              <a:cs typeface="Verdana"/>
            </a:endParaRPr>
          </a:p>
          <a:p>
            <a:pPr marL="196850" indent="-184785" algn="just">
              <a:spcBef>
                <a:spcPts val="1080"/>
              </a:spcBef>
              <a:buFontTx/>
              <a:buChar char="-"/>
              <a:tabLst>
                <a:tab pos="197485" algn="l"/>
              </a:tabLst>
            </a:pPr>
            <a:r>
              <a:rPr spc="-5" dirty="0">
                <a:solidFill>
                  <a:prstClr val="black"/>
                </a:solidFill>
                <a:latin typeface="Verdana"/>
                <a:cs typeface="Verdana"/>
              </a:rPr>
              <a:t>l’auteur</a:t>
            </a:r>
            <a:r>
              <a:rPr spc="-10" dirty="0">
                <a:solidFill>
                  <a:prstClr val="black"/>
                </a:solidFill>
                <a:latin typeface="Verdana"/>
                <a:cs typeface="Verdana"/>
              </a:rPr>
              <a:t> </a:t>
            </a:r>
            <a:r>
              <a:rPr dirty="0">
                <a:solidFill>
                  <a:prstClr val="black"/>
                </a:solidFill>
                <a:latin typeface="Verdana"/>
                <a:cs typeface="Verdana"/>
              </a:rPr>
              <a:t>cité </a:t>
            </a:r>
            <a:r>
              <a:rPr spc="-5" dirty="0">
                <a:solidFill>
                  <a:prstClr val="black"/>
                </a:solidFill>
                <a:latin typeface="Verdana"/>
                <a:cs typeface="Verdana"/>
              </a:rPr>
              <a:t>figurera en </a:t>
            </a:r>
            <a:r>
              <a:rPr dirty="0">
                <a:solidFill>
                  <a:prstClr val="black"/>
                </a:solidFill>
                <a:latin typeface="Verdana"/>
                <a:cs typeface="Verdana"/>
              </a:rPr>
              <a:t>note</a:t>
            </a:r>
            <a:r>
              <a:rPr spc="-5" dirty="0">
                <a:solidFill>
                  <a:prstClr val="black"/>
                </a:solidFill>
                <a:latin typeface="Verdana"/>
                <a:cs typeface="Verdana"/>
              </a:rPr>
              <a:t> de</a:t>
            </a:r>
            <a:r>
              <a:rPr spc="5" dirty="0">
                <a:solidFill>
                  <a:prstClr val="black"/>
                </a:solidFill>
                <a:latin typeface="Verdana"/>
                <a:cs typeface="Verdana"/>
              </a:rPr>
              <a:t> </a:t>
            </a:r>
            <a:r>
              <a:rPr spc="-5" dirty="0">
                <a:solidFill>
                  <a:prstClr val="black"/>
                </a:solidFill>
                <a:latin typeface="Verdana"/>
                <a:cs typeface="Verdana"/>
              </a:rPr>
              <a:t>bas</a:t>
            </a:r>
            <a:r>
              <a:rPr spc="5" dirty="0">
                <a:solidFill>
                  <a:prstClr val="black"/>
                </a:solidFill>
                <a:latin typeface="Verdana"/>
                <a:cs typeface="Verdana"/>
              </a:rPr>
              <a:t> </a:t>
            </a:r>
            <a:r>
              <a:rPr spc="-5" dirty="0">
                <a:solidFill>
                  <a:prstClr val="black"/>
                </a:solidFill>
                <a:latin typeface="Verdana"/>
                <a:cs typeface="Verdana"/>
              </a:rPr>
              <a:t>de</a:t>
            </a:r>
            <a:r>
              <a:rPr spc="5" dirty="0">
                <a:solidFill>
                  <a:prstClr val="black"/>
                </a:solidFill>
                <a:latin typeface="Verdana"/>
                <a:cs typeface="Verdana"/>
              </a:rPr>
              <a:t> </a:t>
            </a:r>
            <a:r>
              <a:rPr spc="-5" dirty="0">
                <a:solidFill>
                  <a:prstClr val="black"/>
                </a:solidFill>
                <a:latin typeface="Verdana"/>
                <a:cs typeface="Verdana"/>
              </a:rPr>
              <a:t>page</a:t>
            </a:r>
            <a:endParaRPr>
              <a:solidFill>
                <a:prstClr val="black"/>
              </a:solidFill>
              <a:latin typeface="Verdana"/>
              <a:cs typeface="Verdana"/>
            </a:endParaRPr>
          </a:p>
          <a:p>
            <a:pPr marL="196850" indent="-184785" algn="just">
              <a:spcBef>
                <a:spcPts val="1080"/>
              </a:spcBef>
              <a:buFontTx/>
              <a:buChar char="-"/>
              <a:tabLst>
                <a:tab pos="197485" algn="l"/>
              </a:tabLst>
            </a:pPr>
            <a:r>
              <a:rPr spc="-5" dirty="0">
                <a:solidFill>
                  <a:prstClr val="black"/>
                </a:solidFill>
                <a:latin typeface="Verdana"/>
                <a:cs typeface="Verdana"/>
              </a:rPr>
              <a:t>l’auteur citant dans </a:t>
            </a:r>
            <a:r>
              <a:rPr dirty="0">
                <a:solidFill>
                  <a:prstClr val="black"/>
                </a:solidFill>
                <a:latin typeface="Verdana"/>
                <a:cs typeface="Verdana"/>
              </a:rPr>
              <a:t>la </a:t>
            </a:r>
            <a:r>
              <a:rPr spc="-5" dirty="0">
                <a:solidFill>
                  <a:prstClr val="black"/>
                </a:solidFill>
                <a:latin typeface="Verdana"/>
                <a:cs typeface="Verdana"/>
              </a:rPr>
              <a:t>bibliographie</a:t>
            </a:r>
            <a:endParaRPr>
              <a:solidFill>
                <a:prstClr val="black"/>
              </a:solidFill>
              <a:latin typeface="Verdana"/>
              <a:cs typeface="Verdana"/>
            </a:endParaRPr>
          </a:p>
          <a:p>
            <a:pPr marL="927100">
              <a:spcBef>
                <a:spcPts val="1080"/>
              </a:spcBef>
            </a:pPr>
            <a:r>
              <a:rPr spc="-5" dirty="0">
                <a:solidFill>
                  <a:prstClr val="black"/>
                </a:solidFill>
                <a:latin typeface="Verdana"/>
                <a:cs typeface="Verdana"/>
              </a:rPr>
              <a:t>Exemple</a:t>
            </a:r>
            <a:r>
              <a:rPr spc="5" dirty="0">
                <a:solidFill>
                  <a:prstClr val="black"/>
                </a:solidFill>
                <a:latin typeface="Verdana"/>
                <a:cs typeface="Verdana"/>
              </a:rPr>
              <a:t> </a:t>
            </a:r>
            <a:r>
              <a:rPr dirty="0">
                <a:solidFill>
                  <a:prstClr val="black"/>
                </a:solidFill>
                <a:latin typeface="Verdana"/>
                <a:cs typeface="Verdana"/>
              </a:rPr>
              <a:t>: </a:t>
            </a:r>
            <a:r>
              <a:rPr spc="-5" dirty="0">
                <a:solidFill>
                  <a:prstClr val="black"/>
                </a:solidFill>
                <a:latin typeface="Verdana"/>
                <a:cs typeface="Verdana"/>
              </a:rPr>
              <a:t>S.</a:t>
            </a:r>
            <a:r>
              <a:rPr spc="-25" dirty="0">
                <a:solidFill>
                  <a:prstClr val="black"/>
                </a:solidFill>
                <a:latin typeface="Verdana"/>
                <a:cs typeface="Verdana"/>
              </a:rPr>
              <a:t> </a:t>
            </a:r>
            <a:r>
              <a:rPr dirty="0">
                <a:solidFill>
                  <a:prstClr val="black"/>
                </a:solidFill>
                <a:latin typeface="Verdana"/>
                <a:cs typeface="Verdana"/>
              </a:rPr>
              <a:t>Latouche</a:t>
            </a:r>
            <a:r>
              <a:rPr spc="-20" dirty="0">
                <a:solidFill>
                  <a:prstClr val="black"/>
                </a:solidFill>
                <a:latin typeface="Verdana"/>
                <a:cs typeface="Verdana"/>
              </a:rPr>
              <a:t> </a:t>
            </a:r>
            <a:r>
              <a:rPr spc="-5" dirty="0">
                <a:solidFill>
                  <a:prstClr val="black"/>
                </a:solidFill>
                <a:latin typeface="Verdana"/>
                <a:cs typeface="Verdana"/>
              </a:rPr>
              <a:t>(auteur</a:t>
            </a:r>
            <a:r>
              <a:rPr dirty="0">
                <a:solidFill>
                  <a:prstClr val="black"/>
                </a:solidFill>
                <a:latin typeface="Verdana"/>
                <a:cs typeface="Verdana"/>
              </a:rPr>
              <a:t> </a:t>
            </a:r>
            <a:r>
              <a:rPr spc="-5" dirty="0">
                <a:solidFill>
                  <a:prstClr val="black"/>
                </a:solidFill>
                <a:latin typeface="Verdana"/>
                <a:cs typeface="Verdana"/>
              </a:rPr>
              <a:t>citant)</a:t>
            </a:r>
            <a:r>
              <a:rPr spc="-15" dirty="0">
                <a:solidFill>
                  <a:prstClr val="black"/>
                </a:solidFill>
                <a:latin typeface="Verdana"/>
                <a:cs typeface="Verdana"/>
              </a:rPr>
              <a:t> </a:t>
            </a:r>
            <a:r>
              <a:rPr dirty="0">
                <a:solidFill>
                  <a:prstClr val="black"/>
                </a:solidFill>
                <a:latin typeface="Verdana"/>
                <a:cs typeface="Verdana"/>
              </a:rPr>
              <a:t>cite</a:t>
            </a:r>
            <a:r>
              <a:rPr spc="5" dirty="0">
                <a:solidFill>
                  <a:prstClr val="black"/>
                </a:solidFill>
                <a:latin typeface="Verdana"/>
                <a:cs typeface="Verdana"/>
              </a:rPr>
              <a:t> </a:t>
            </a:r>
            <a:r>
              <a:rPr spc="-70" dirty="0">
                <a:solidFill>
                  <a:prstClr val="black"/>
                </a:solidFill>
                <a:latin typeface="Verdana"/>
                <a:cs typeface="Verdana"/>
              </a:rPr>
              <a:t>J.P.</a:t>
            </a:r>
            <a:r>
              <a:rPr spc="-10" dirty="0">
                <a:solidFill>
                  <a:prstClr val="black"/>
                </a:solidFill>
                <a:latin typeface="Verdana"/>
                <a:cs typeface="Verdana"/>
              </a:rPr>
              <a:t> </a:t>
            </a:r>
            <a:r>
              <a:rPr spc="-5" dirty="0">
                <a:solidFill>
                  <a:prstClr val="black"/>
                </a:solidFill>
                <a:latin typeface="Verdana"/>
                <a:cs typeface="Verdana"/>
              </a:rPr>
              <a:t>Besset</a:t>
            </a:r>
            <a:r>
              <a:rPr spc="25" dirty="0">
                <a:solidFill>
                  <a:prstClr val="black"/>
                </a:solidFill>
                <a:latin typeface="Verdana"/>
                <a:cs typeface="Verdana"/>
              </a:rPr>
              <a:t> </a:t>
            </a:r>
            <a:r>
              <a:rPr spc="-5" dirty="0">
                <a:solidFill>
                  <a:prstClr val="black"/>
                </a:solidFill>
                <a:latin typeface="Verdana"/>
                <a:cs typeface="Verdana"/>
              </a:rPr>
              <a:t>(auteur</a:t>
            </a:r>
            <a:r>
              <a:rPr spc="-10" dirty="0">
                <a:solidFill>
                  <a:prstClr val="black"/>
                </a:solidFill>
                <a:latin typeface="Verdana"/>
                <a:cs typeface="Verdana"/>
              </a:rPr>
              <a:t> </a:t>
            </a:r>
            <a:r>
              <a:rPr spc="-5" dirty="0">
                <a:solidFill>
                  <a:prstClr val="black"/>
                </a:solidFill>
                <a:latin typeface="Verdana"/>
                <a:cs typeface="Verdana"/>
              </a:rPr>
              <a:t>cité)</a:t>
            </a:r>
            <a:r>
              <a:rPr spc="10" dirty="0">
                <a:solidFill>
                  <a:prstClr val="black"/>
                </a:solidFill>
                <a:latin typeface="Verdana"/>
                <a:cs typeface="Verdana"/>
              </a:rPr>
              <a:t> </a:t>
            </a:r>
            <a:r>
              <a:rPr dirty="0">
                <a:solidFill>
                  <a:prstClr val="black"/>
                </a:solidFill>
                <a:latin typeface="Verdana"/>
                <a:cs typeface="Verdana"/>
              </a:rPr>
              <a:t>:</a:t>
            </a:r>
            <a:endParaRPr>
              <a:solidFill>
                <a:prstClr val="black"/>
              </a:solidFill>
              <a:latin typeface="Verdana"/>
              <a:cs typeface="Verdana"/>
            </a:endParaRPr>
          </a:p>
          <a:p>
            <a:pPr marL="12700" marR="5080">
              <a:lnSpc>
                <a:spcPct val="150000"/>
              </a:lnSpc>
            </a:pPr>
            <a:r>
              <a:rPr u="heavy" dirty="0">
                <a:solidFill>
                  <a:srgbClr val="3A3838"/>
                </a:solidFill>
                <a:uFill>
                  <a:solidFill>
                    <a:srgbClr val="3A3838"/>
                  </a:solidFill>
                </a:uFill>
                <a:latin typeface="Verdana"/>
                <a:cs typeface="Verdana"/>
              </a:rPr>
              <a:t>Dans</a:t>
            </a:r>
            <a:r>
              <a:rPr u="heavy" spc="185" dirty="0">
                <a:solidFill>
                  <a:srgbClr val="3A3838"/>
                </a:solidFill>
                <a:uFill>
                  <a:solidFill>
                    <a:srgbClr val="3A3838"/>
                  </a:solidFill>
                </a:uFill>
                <a:latin typeface="Verdana"/>
                <a:cs typeface="Verdana"/>
              </a:rPr>
              <a:t> </a:t>
            </a:r>
            <a:r>
              <a:rPr u="heavy" spc="5" dirty="0">
                <a:solidFill>
                  <a:srgbClr val="3A3838"/>
                </a:solidFill>
                <a:uFill>
                  <a:solidFill>
                    <a:srgbClr val="3A3838"/>
                  </a:solidFill>
                </a:uFill>
                <a:latin typeface="Verdana"/>
                <a:cs typeface="Verdana"/>
              </a:rPr>
              <a:t>le</a:t>
            </a:r>
            <a:r>
              <a:rPr u="heavy" spc="180" dirty="0">
                <a:solidFill>
                  <a:srgbClr val="3A3838"/>
                </a:solidFill>
                <a:uFill>
                  <a:solidFill>
                    <a:srgbClr val="3A3838"/>
                  </a:solidFill>
                </a:uFill>
                <a:latin typeface="Verdana"/>
                <a:cs typeface="Verdana"/>
              </a:rPr>
              <a:t> </a:t>
            </a:r>
            <a:r>
              <a:rPr u="heavy" spc="-5" dirty="0">
                <a:solidFill>
                  <a:srgbClr val="3A3838"/>
                </a:solidFill>
                <a:uFill>
                  <a:solidFill>
                    <a:srgbClr val="3A3838"/>
                  </a:solidFill>
                </a:uFill>
                <a:latin typeface="Verdana"/>
                <a:cs typeface="Verdana"/>
              </a:rPr>
              <a:t>corps</a:t>
            </a:r>
            <a:r>
              <a:rPr u="heavy" spc="185" dirty="0">
                <a:solidFill>
                  <a:srgbClr val="3A3838"/>
                </a:solidFill>
                <a:uFill>
                  <a:solidFill>
                    <a:srgbClr val="3A3838"/>
                  </a:solidFill>
                </a:uFill>
                <a:latin typeface="Verdana"/>
                <a:cs typeface="Verdana"/>
              </a:rPr>
              <a:t> </a:t>
            </a:r>
            <a:r>
              <a:rPr u="heavy" spc="-5" dirty="0">
                <a:solidFill>
                  <a:srgbClr val="3A3838"/>
                </a:solidFill>
                <a:uFill>
                  <a:solidFill>
                    <a:srgbClr val="3A3838"/>
                  </a:solidFill>
                </a:uFill>
                <a:latin typeface="Verdana"/>
                <a:cs typeface="Verdana"/>
              </a:rPr>
              <a:t>du</a:t>
            </a:r>
            <a:r>
              <a:rPr u="heavy" spc="180" dirty="0">
                <a:solidFill>
                  <a:srgbClr val="3A3838"/>
                </a:solidFill>
                <a:uFill>
                  <a:solidFill>
                    <a:srgbClr val="3A3838"/>
                  </a:solidFill>
                </a:uFill>
                <a:latin typeface="Verdana"/>
                <a:cs typeface="Verdana"/>
              </a:rPr>
              <a:t> </a:t>
            </a:r>
            <a:r>
              <a:rPr u="heavy" spc="-5" dirty="0">
                <a:solidFill>
                  <a:srgbClr val="3A3838"/>
                </a:solidFill>
                <a:uFill>
                  <a:solidFill>
                    <a:srgbClr val="3A3838"/>
                  </a:solidFill>
                </a:uFill>
                <a:latin typeface="Verdana"/>
                <a:cs typeface="Verdana"/>
              </a:rPr>
              <a:t>texte</a:t>
            </a:r>
            <a:r>
              <a:rPr u="heavy" spc="185" dirty="0">
                <a:solidFill>
                  <a:srgbClr val="3A3838"/>
                </a:solidFill>
                <a:uFill>
                  <a:solidFill>
                    <a:srgbClr val="3A3838"/>
                  </a:solidFill>
                </a:uFill>
                <a:latin typeface="Verdana"/>
                <a:cs typeface="Verdana"/>
              </a:rPr>
              <a:t> </a:t>
            </a:r>
            <a:r>
              <a:rPr u="heavy" dirty="0">
                <a:solidFill>
                  <a:srgbClr val="3A3838"/>
                </a:solidFill>
                <a:uFill>
                  <a:solidFill>
                    <a:srgbClr val="3A3838"/>
                  </a:solidFill>
                </a:uFill>
                <a:latin typeface="Verdana"/>
                <a:cs typeface="Verdana"/>
              </a:rPr>
              <a:t>:</a:t>
            </a:r>
            <a:r>
              <a:rPr spc="185" dirty="0">
                <a:solidFill>
                  <a:srgbClr val="3A3838"/>
                </a:solidFill>
                <a:latin typeface="Verdana"/>
                <a:cs typeface="Verdana"/>
              </a:rPr>
              <a:t> </a:t>
            </a:r>
            <a:r>
              <a:rPr dirty="0">
                <a:solidFill>
                  <a:prstClr val="black"/>
                </a:solidFill>
                <a:latin typeface="Verdana"/>
                <a:cs typeface="Verdana"/>
              </a:rPr>
              <a:t>«</a:t>
            </a:r>
            <a:r>
              <a:rPr spc="190" dirty="0">
                <a:solidFill>
                  <a:prstClr val="black"/>
                </a:solidFill>
                <a:latin typeface="Verdana"/>
                <a:cs typeface="Verdana"/>
              </a:rPr>
              <a:t> </a:t>
            </a:r>
            <a:r>
              <a:rPr spc="-5" dirty="0">
                <a:solidFill>
                  <a:prstClr val="black"/>
                </a:solidFill>
                <a:latin typeface="Verdana"/>
                <a:cs typeface="Verdana"/>
              </a:rPr>
              <a:t>Nombre</a:t>
            </a:r>
            <a:r>
              <a:rPr spc="175" dirty="0">
                <a:solidFill>
                  <a:prstClr val="black"/>
                </a:solidFill>
                <a:latin typeface="Verdana"/>
                <a:cs typeface="Verdana"/>
              </a:rPr>
              <a:t> </a:t>
            </a:r>
            <a:r>
              <a:rPr dirty="0">
                <a:solidFill>
                  <a:prstClr val="black"/>
                </a:solidFill>
                <a:latin typeface="Verdana"/>
                <a:cs typeface="Verdana"/>
              </a:rPr>
              <a:t>de</a:t>
            </a:r>
            <a:r>
              <a:rPr spc="195" dirty="0">
                <a:solidFill>
                  <a:prstClr val="black"/>
                </a:solidFill>
                <a:latin typeface="Verdana"/>
                <a:cs typeface="Verdana"/>
              </a:rPr>
              <a:t> </a:t>
            </a:r>
            <a:r>
              <a:rPr spc="-10" dirty="0">
                <a:solidFill>
                  <a:prstClr val="black"/>
                </a:solidFill>
                <a:latin typeface="Verdana"/>
                <a:cs typeface="Verdana"/>
              </a:rPr>
              <a:t>pays</a:t>
            </a:r>
            <a:r>
              <a:rPr spc="190" dirty="0">
                <a:solidFill>
                  <a:prstClr val="black"/>
                </a:solidFill>
                <a:latin typeface="Verdana"/>
                <a:cs typeface="Verdana"/>
              </a:rPr>
              <a:t> </a:t>
            </a:r>
            <a:r>
              <a:rPr spc="-5" dirty="0">
                <a:solidFill>
                  <a:prstClr val="black"/>
                </a:solidFill>
                <a:latin typeface="Verdana"/>
                <a:cs typeface="Verdana"/>
              </a:rPr>
              <a:t>qui</a:t>
            </a:r>
            <a:r>
              <a:rPr spc="195" dirty="0">
                <a:solidFill>
                  <a:prstClr val="black"/>
                </a:solidFill>
                <a:latin typeface="Verdana"/>
                <a:cs typeface="Verdana"/>
              </a:rPr>
              <a:t> </a:t>
            </a:r>
            <a:r>
              <a:rPr spc="-5" dirty="0">
                <a:solidFill>
                  <a:prstClr val="black"/>
                </a:solidFill>
                <a:latin typeface="Verdana"/>
                <a:cs typeface="Verdana"/>
              </a:rPr>
              <a:t>ont</a:t>
            </a:r>
            <a:r>
              <a:rPr spc="180" dirty="0">
                <a:solidFill>
                  <a:prstClr val="black"/>
                </a:solidFill>
                <a:latin typeface="Verdana"/>
                <a:cs typeface="Verdana"/>
              </a:rPr>
              <a:t> </a:t>
            </a:r>
            <a:r>
              <a:rPr spc="-5" dirty="0">
                <a:solidFill>
                  <a:prstClr val="black"/>
                </a:solidFill>
                <a:latin typeface="Verdana"/>
                <a:cs typeface="Verdana"/>
              </a:rPr>
              <a:t>présenté</a:t>
            </a:r>
            <a:r>
              <a:rPr spc="180" dirty="0">
                <a:solidFill>
                  <a:prstClr val="black"/>
                </a:solidFill>
                <a:latin typeface="Verdana"/>
                <a:cs typeface="Verdana"/>
              </a:rPr>
              <a:t> </a:t>
            </a:r>
            <a:r>
              <a:rPr dirty="0">
                <a:solidFill>
                  <a:prstClr val="black"/>
                </a:solidFill>
                <a:latin typeface="Verdana"/>
                <a:cs typeface="Verdana"/>
              </a:rPr>
              <a:t>une</a:t>
            </a:r>
            <a:r>
              <a:rPr spc="185" dirty="0">
                <a:solidFill>
                  <a:prstClr val="black"/>
                </a:solidFill>
                <a:latin typeface="Verdana"/>
                <a:cs typeface="Verdana"/>
              </a:rPr>
              <a:t> </a:t>
            </a:r>
            <a:r>
              <a:rPr spc="-5" dirty="0">
                <a:solidFill>
                  <a:prstClr val="black"/>
                </a:solidFill>
                <a:latin typeface="Verdana"/>
                <a:cs typeface="Verdana"/>
              </a:rPr>
              <a:t>croissance</a:t>
            </a:r>
            <a:r>
              <a:rPr spc="180" dirty="0">
                <a:solidFill>
                  <a:prstClr val="black"/>
                </a:solidFill>
                <a:latin typeface="Verdana"/>
                <a:cs typeface="Verdana"/>
              </a:rPr>
              <a:t> </a:t>
            </a:r>
            <a:r>
              <a:rPr spc="-5" dirty="0">
                <a:solidFill>
                  <a:prstClr val="black"/>
                </a:solidFill>
                <a:latin typeface="Verdana"/>
                <a:cs typeface="Verdana"/>
              </a:rPr>
              <a:t>positive</a:t>
            </a:r>
            <a:r>
              <a:rPr spc="175" dirty="0">
                <a:solidFill>
                  <a:prstClr val="black"/>
                </a:solidFill>
                <a:latin typeface="Verdana"/>
                <a:cs typeface="Verdana"/>
              </a:rPr>
              <a:t> </a:t>
            </a:r>
            <a:r>
              <a:rPr spc="-5" dirty="0">
                <a:solidFill>
                  <a:prstClr val="black"/>
                </a:solidFill>
                <a:latin typeface="Verdana"/>
                <a:cs typeface="Verdana"/>
              </a:rPr>
              <a:t>apparaitraient </a:t>
            </a:r>
            <a:r>
              <a:rPr spc="-615" dirty="0">
                <a:solidFill>
                  <a:prstClr val="black"/>
                </a:solidFill>
                <a:latin typeface="Verdana"/>
                <a:cs typeface="Verdana"/>
              </a:rPr>
              <a:t> </a:t>
            </a:r>
            <a:r>
              <a:rPr spc="-5" dirty="0">
                <a:solidFill>
                  <a:prstClr val="black"/>
                </a:solidFill>
                <a:latin typeface="Verdana"/>
                <a:cs typeface="Verdana"/>
              </a:rPr>
              <a:t>en</a:t>
            </a:r>
            <a:r>
              <a:rPr spc="30" dirty="0">
                <a:solidFill>
                  <a:prstClr val="black"/>
                </a:solidFill>
                <a:latin typeface="Verdana"/>
                <a:cs typeface="Verdana"/>
              </a:rPr>
              <a:t> </a:t>
            </a:r>
            <a:r>
              <a:rPr dirty="0">
                <a:solidFill>
                  <a:prstClr val="black"/>
                </a:solidFill>
                <a:latin typeface="Verdana"/>
                <a:cs typeface="Verdana"/>
              </a:rPr>
              <a:t>fait</a:t>
            </a:r>
            <a:r>
              <a:rPr spc="25" dirty="0">
                <a:solidFill>
                  <a:prstClr val="black"/>
                </a:solidFill>
                <a:latin typeface="Verdana"/>
                <a:cs typeface="Verdana"/>
              </a:rPr>
              <a:t> </a:t>
            </a:r>
            <a:r>
              <a:rPr spc="-10" dirty="0">
                <a:solidFill>
                  <a:prstClr val="black"/>
                </a:solidFill>
                <a:latin typeface="Verdana"/>
                <a:cs typeface="Verdana"/>
              </a:rPr>
              <a:t>avec</a:t>
            </a:r>
            <a:r>
              <a:rPr spc="20" dirty="0">
                <a:solidFill>
                  <a:prstClr val="black"/>
                </a:solidFill>
                <a:latin typeface="Verdana"/>
                <a:cs typeface="Verdana"/>
              </a:rPr>
              <a:t> </a:t>
            </a:r>
            <a:r>
              <a:rPr dirty="0">
                <a:solidFill>
                  <a:prstClr val="black"/>
                </a:solidFill>
                <a:latin typeface="Verdana"/>
                <a:cs typeface="Verdana"/>
              </a:rPr>
              <a:t>une</a:t>
            </a:r>
            <a:r>
              <a:rPr spc="25" dirty="0">
                <a:solidFill>
                  <a:prstClr val="black"/>
                </a:solidFill>
                <a:latin typeface="Verdana"/>
                <a:cs typeface="Verdana"/>
              </a:rPr>
              <a:t> </a:t>
            </a:r>
            <a:r>
              <a:rPr dirty="0">
                <a:solidFill>
                  <a:prstClr val="black"/>
                </a:solidFill>
                <a:latin typeface="Verdana"/>
                <a:cs typeface="Verdana"/>
              </a:rPr>
              <a:t>richesse</a:t>
            </a:r>
            <a:r>
              <a:rPr spc="30" dirty="0">
                <a:solidFill>
                  <a:prstClr val="black"/>
                </a:solidFill>
                <a:latin typeface="Verdana"/>
                <a:cs typeface="Verdana"/>
              </a:rPr>
              <a:t> </a:t>
            </a:r>
            <a:r>
              <a:rPr spc="-5" dirty="0">
                <a:solidFill>
                  <a:prstClr val="black"/>
                </a:solidFill>
                <a:latin typeface="Verdana"/>
                <a:cs typeface="Verdana"/>
              </a:rPr>
              <a:t>en</a:t>
            </a:r>
            <a:r>
              <a:rPr spc="30" dirty="0">
                <a:solidFill>
                  <a:prstClr val="black"/>
                </a:solidFill>
                <a:latin typeface="Verdana"/>
                <a:cs typeface="Verdana"/>
              </a:rPr>
              <a:t> </a:t>
            </a:r>
            <a:r>
              <a:rPr dirty="0">
                <a:solidFill>
                  <a:prstClr val="black"/>
                </a:solidFill>
                <a:latin typeface="Verdana"/>
                <a:cs typeface="Verdana"/>
              </a:rPr>
              <a:t>baisse</a:t>
            </a:r>
            <a:r>
              <a:rPr spc="25" dirty="0">
                <a:solidFill>
                  <a:prstClr val="black"/>
                </a:solidFill>
                <a:latin typeface="Verdana"/>
                <a:cs typeface="Verdana"/>
              </a:rPr>
              <a:t> </a:t>
            </a:r>
            <a:r>
              <a:rPr spc="-5" dirty="0">
                <a:solidFill>
                  <a:prstClr val="black"/>
                </a:solidFill>
                <a:latin typeface="Verdana"/>
                <a:cs typeface="Verdana"/>
              </a:rPr>
              <a:t>si</a:t>
            </a:r>
            <a:r>
              <a:rPr spc="40" dirty="0">
                <a:solidFill>
                  <a:prstClr val="black"/>
                </a:solidFill>
                <a:latin typeface="Verdana"/>
                <a:cs typeface="Verdana"/>
              </a:rPr>
              <a:t> </a:t>
            </a:r>
            <a:r>
              <a:rPr dirty="0">
                <a:solidFill>
                  <a:prstClr val="black"/>
                </a:solidFill>
                <a:latin typeface="Verdana"/>
                <a:cs typeface="Verdana"/>
              </a:rPr>
              <a:t>l’on</a:t>
            </a:r>
            <a:r>
              <a:rPr spc="30" dirty="0">
                <a:solidFill>
                  <a:prstClr val="black"/>
                </a:solidFill>
                <a:latin typeface="Verdana"/>
                <a:cs typeface="Verdana"/>
              </a:rPr>
              <a:t> </a:t>
            </a:r>
            <a:r>
              <a:rPr spc="-5" dirty="0">
                <a:solidFill>
                  <a:prstClr val="black"/>
                </a:solidFill>
                <a:latin typeface="Verdana"/>
                <a:cs typeface="Verdana"/>
              </a:rPr>
              <a:t>faisait</a:t>
            </a:r>
            <a:r>
              <a:rPr spc="30" dirty="0">
                <a:solidFill>
                  <a:prstClr val="black"/>
                </a:solidFill>
                <a:latin typeface="Verdana"/>
                <a:cs typeface="Verdana"/>
              </a:rPr>
              <a:t> </a:t>
            </a:r>
            <a:r>
              <a:rPr dirty="0">
                <a:solidFill>
                  <a:prstClr val="black"/>
                </a:solidFill>
                <a:latin typeface="Verdana"/>
                <a:cs typeface="Verdana"/>
              </a:rPr>
              <a:t>entrer</a:t>
            </a:r>
            <a:r>
              <a:rPr spc="30" dirty="0">
                <a:solidFill>
                  <a:prstClr val="black"/>
                </a:solidFill>
                <a:latin typeface="Verdana"/>
                <a:cs typeface="Verdana"/>
              </a:rPr>
              <a:t> </a:t>
            </a:r>
            <a:r>
              <a:rPr spc="5" dirty="0">
                <a:solidFill>
                  <a:prstClr val="black"/>
                </a:solidFill>
                <a:latin typeface="Verdana"/>
                <a:cs typeface="Verdana"/>
              </a:rPr>
              <a:t>la</a:t>
            </a:r>
            <a:r>
              <a:rPr spc="25" dirty="0">
                <a:solidFill>
                  <a:prstClr val="black"/>
                </a:solidFill>
                <a:latin typeface="Verdana"/>
                <a:cs typeface="Verdana"/>
              </a:rPr>
              <a:t> </a:t>
            </a:r>
            <a:r>
              <a:rPr spc="-5" dirty="0">
                <a:solidFill>
                  <a:prstClr val="black"/>
                </a:solidFill>
                <a:latin typeface="Verdana"/>
                <a:cs typeface="Verdana"/>
              </a:rPr>
              <a:t>dégradation</a:t>
            </a:r>
            <a:r>
              <a:rPr spc="30" dirty="0">
                <a:solidFill>
                  <a:prstClr val="black"/>
                </a:solidFill>
                <a:latin typeface="Verdana"/>
                <a:cs typeface="Verdana"/>
              </a:rPr>
              <a:t> </a:t>
            </a:r>
            <a:r>
              <a:rPr spc="-10" dirty="0">
                <a:solidFill>
                  <a:prstClr val="black"/>
                </a:solidFill>
                <a:latin typeface="Verdana"/>
                <a:cs typeface="Verdana"/>
              </a:rPr>
              <a:t>des</a:t>
            </a:r>
            <a:r>
              <a:rPr spc="25" dirty="0">
                <a:solidFill>
                  <a:prstClr val="black"/>
                </a:solidFill>
                <a:latin typeface="Verdana"/>
                <a:cs typeface="Verdana"/>
              </a:rPr>
              <a:t> </a:t>
            </a:r>
            <a:r>
              <a:rPr spc="-5" dirty="0">
                <a:solidFill>
                  <a:prstClr val="black"/>
                </a:solidFill>
                <a:latin typeface="Verdana"/>
                <a:cs typeface="Verdana"/>
              </a:rPr>
              <a:t>ressources</a:t>
            </a:r>
            <a:r>
              <a:rPr spc="35" dirty="0">
                <a:solidFill>
                  <a:prstClr val="black"/>
                </a:solidFill>
                <a:latin typeface="Verdana"/>
                <a:cs typeface="Verdana"/>
              </a:rPr>
              <a:t> </a:t>
            </a:r>
            <a:r>
              <a:rPr dirty="0">
                <a:solidFill>
                  <a:prstClr val="black"/>
                </a:solidFill>
                <a:latin typeface="Verdana"/>
                <a:cs typeface="Verdana"/>
              </a:rPr>
              <a:t>naturelles</a:t>
            </a:r>
            <a:r>
              <a:rPr spc="20" dirty="0">
                <a:solidFill>
                  <a:prstClr val="black"/>
                </a:solidFill>
                <a:latin typeface="Verdana"/>
                <a:cs typeface="Verdana"/>
              </a:rPr>
              <a:t> </a:t>
            </a:r>
            <a:r>
              <a:rPr spc="-5" dirty="0">
                <a:solidFill>
                  <a:prstClr val="black"/>
                </a:solidFill>
                <a:latin typeface="Verdana"/>
                <a:cs typeface="Verdana"/>
              </a:rPr>
              <a:t>dans</a:t>
            </a:r>
            <a:endParaRPr>
              <a:solidFill>
                <a:prstClr val="black"/>
              </a:solidFill>
              <a:latin typeface="Verdana"/>
              <a:cs typeface="Verdana"/>
            </a:endParaRPr>
          </a:p>
          <a:p>
            <a:pPr marL="12700">
              <a:spcBef>
                <a:spcPts val="1085"/>
              </a:spcBef>
            </a:pPr>
            <a:r>
              <a:rPr dirty="0">
                <a:solidFill>
                  <a:prstClr val="black"/>
                </a:solidFill>
                <a:latin typeface="Verdana"/>
                <a:cs typeface="Verdana"/>
              </a:rPr>
              <a:t>les</a:t>
            </a:r>
            <a:r>
              <a:rPr spc="-20" dirty="0">
                <a:solidFill>
                  <a:prstClr val="black"/>
                </a:solidFill>
                <a:latin typeface="Verdana"/>
                <a:cs typeface="Verdana"/>
              </a:rPr>
              <a:t> </a:t>
            </a:r>
            <a:r>
              <a:rPr spc="-5" dirty="0">
                <a:solidFill>
                  <a:prstClr val="black"/>
                </a:solidFill>
                <a:latin typeface="Verdana"/>
                <a:cs typeface="Verdana"/>
              </a:rPr>
              <a:t>comptes</a:t>
            </a:r>
            <a:r>
              <a:rPr dirty="0">
                <a:solidFill>
                  <a:prstClr val="black"/>
                </a:solidFill>
                <a:latin typeface="Verdana"/>
                <a:cs typeface="Verdana"/>
              </a:rPr>
              <a:t> »</a:t>
            </a:r>
            <a:r>
              <a:rPr spc="-15" dirty="0">
                <a:solidFill>
                  <a:prstClr val="black"/>
                </a:solidFill>
                <a:latin typeface="Verdana"/>
                <a:cs typeface="Verdana"/>
              </a:rPr>
              <a:t> </a:t>
            </a:r>
            <a:r>
              <a:rPr spc="-5" dirty="0">
                <a:solidFill>
                  <a:prstClr val="black"/>
                </a:solidFill>
                <a:latin typeface="Verdana"/>
                <a:cs typeface="Verdana"/>
              </a:rPr>
              <a:t>(1)</a:t>
            </a:r>
            <a:endParaRPr>
              <a:solidFill>
                <a:prstClr val="black"/>
              </a:solidFill>
              <a:latin typeface="Verdana"/>
              <a:cs typeface="Verdana"/>
            </a:endParaRPr>
          </a:p>
          <a:p>
            <a:pPr marL="12700">
              <a:spcBef>
                <a:spcPts val="1080"/>
              </a:spcBef>
            </a:pPr>
            <a:r>
              <a:rPr u="heavy" dirty="0">
                <a:solidFill>
                  <a:srgbClr val="3A3838"/>
                </a:solidFill>
                <a:uFill>
                  <a:solidFill>
                    <a:srgbClr val="3A3838"/>
                  </a:solidFill>
                </a:uFill>
                <a:latin typeface="Verdana"/>
                <a:cs typeface="Verdana"/>
              </a:rPr>
              <a:t>En</a:t>
            </a:r>
            <a:r>
              <a:rPr u="heavy" spc="-10" dirty="0">
                <a:solidFill>
                  <a:srgbClr val="3A3838"/>
                </a:solidFill>
                <a:uFill>
                  <a:solidFill>
                    <a:srgbClr val="3A3838"/>
                  </a:solidFill>
                </a:uFill>
                <a:latin typeface="Verdana"/>
                <a:cs typeface="Verdana"/>
              </a:rPr>
              <a:t> </a:t>
            </a:r>
            <a:r>
              <a:rPr u="heavy" dirty="0">
                <a:solidFill>
                  <a:srgbClr val="3A3838"/>
                </a:solidFill>
                <a:uFill>
                  <a:solidFill>
                    <a:srgbClr val="3A3838"/>
                  </a:solidFill>
                </a:uFill>
                <a:latin typeface="Verdana"/>
                <a:cs typeface="Verdana"/>
              </a:rPr>
              <a:t>note</a:t>
            </a:r>
            <a:r>
              <a:rPr u="heavy" spc="-20" dirty="0">
                <a:solidFill>
                  <a:srgbClr val="3A3838"/>
                </a:solidFill>
                <a:uFill>
                  <a:solidFill>
                    <a:srgbClr val="3A3838"/>
                  </a:solidFill>
                </a:uFill>
                <a:latin typeface="Verdana"/>
                <a:cs typeface="Verdana"/>
              </a:rPr>
              <a:t> </a:t>
            </a:r>
            <a:r>
              <a:rPr u="heavy" spc="-5" dirty="0">
                <a:solidFill>
                  <a:srgbClr val="3A3838"/>
                </a:solidFill>
                <a:uFill>
                  <a:solidFill>
                    <a:srgbClr val="3A3838"/>
                  </a:solidFill>
                </a:uFill>
                <a:latin typeface="Verdana"/>
                <a:cs typeface="Verdana"/>
              </a:rPr>
              <a:t>de</a:t>
            </a:r>
            <a:r>
              <a:rPr u="heavy" spc="5" dirty="0">
                <a:solidFill>
                  <a:srgbClr val="3A3838"/>
                </a:solidFill>
                <a:uFill>
                  <a:solidFill>
                    <a:srgbClr val="3A3838"/>
                  </a:solidFill>
                </a:uFill>
                <a:latin typeface="Verdana"/>
                <a:cs typeface="Verdana"/>
              </a:rPr>
              <a:t> </a:t>
            </a:r>
            <a:r>
              <a:rPr u="heavy" spc="-5" dirty="0">
                <a:solidFill>
                  <a:srgbClr val="3A3838"/>
                </a:solidFill>
                <a:uFill>
                  <a:solidFill>
                    <a:srgbClr val="3A3838"/>
                  </a:solidFill>
                </a:uFill>
                <a:latin typeface="Verdana"/>
                <a:cs typeface="Verdana"/>
              </a:rPr>
              <a:t>bas</a:t>
            </a:r>
            <a:r>
              <a:rPr u="heavy" spc="-15" dirty="0">
                <a:solidFill>
                  <a:srgbClr val="3A3838"/>
                </a:solidFill>
                <a:uFill>
                  <a:solidFill>
                    <a:srgbClr val="3A3838"/>
                  </a:solidFill>
                </a:uFill>
                <a:latin typeface="Verdana"/>
                <a:cs typeface="Verdana"/>
              </a:rPr>
              <a:t> </a:t>
            </a:r>
            <a:r>
              <a:rPr u="heavy" spc="-5" dirty="0">
                <a:solidFill>
                  <a:srgbClr val="3A3838"/>
                </a:solidFill>
                <a:uFill>
                  <a:solidFill>
                    <a:srgbClr val="3A3838"/>
                  </a:solidFill>
                </a:uFill>
                <a:latin typeface="Verdana"/>
                <a:cs typeface="Verdana"/>
              </a:rPr>
              <a:t>de</a:t>
            </a:r>
            <a:r>
              <a:rPr u="heavy" spc="5" dirty="0">
                <a:solidFill>
                  <a:srgbClr val="3A3838"/>
                </a:solidFill>
                <a:uFill>
                  <a:solidFill>
                    <a:srgbClr val="3A3838"/>
                  </a:solidFill>
                </a:uFill>
                <a:latin typeface="Verdana"/>
                <a:cs typeface="Verdana"/>
              </a:rPr>
              <a:t> </a:t>
            </a:r>
            <a:r>
              <a:rPr u="heavy" spc="-5" dirty="0">
                <a:solidFill>
                  <a:srgbClr val="3A3838"/>
                </a:solidFill>
                <a:uFill>
                  <a:solidFill>
                    <a:srgbClr val="3A3838"/>
                  </a:solidFill>
                </a:uFill>
                <a:latin typeface="Verdana"/>
                <a:cs typeface="Verdana"/>
              </a:rPr>
              <a:t>page</a:t>
            </a:r>
            <a:r>
              <a:rPr u="heavy" spc="5" dirty="0">
                <a:solidFill>
                  <a:srgbClr val="3A3838"/>
                </a:solidFill>
                <a:uFill>
                  <a:solidFill>
                    <a:srgbClr val="3A3838"/>
                  </a:solidFill>
                </a:uFill>
                <a:latin typeface="Verdana"/>
                <a:cs typeface="Verdana"/>
              </a:rPr>
              <a:t> </a:t>
            </a:r>
            <a:r>
              <a:rPr u="heavy" dirty="0">
                <a:solidFill>
                  <a:srgbClr val="3A3838"/>
                </a:solidFill>
                <a:uFill>
                  <a:solidFill>
                    <a:srgbClr val="3A3838"/>
                  </a:solidFill>
                </a:uFill>
                <a:latin typeface="Verdana"/>
                <a:cs typeface="Verdana"/>
              </a:rPr>
              <a:t>:</a:t>
            </a:r>
            <a:endParaRPr>
              <a:solidFill>
                <a:prstClr val="black"/>
              </a:solidFill>
              <a:latin typeface="Verdana"/>
              <a:cs typeface="Verdana"/>
            </a:endParaRPr>
          </a:p>
          <a:p>
            <a:pPr marL="12700">
              <a:spcBef>
                <a:spcPts val="1080"/>
              </a:spcBef>
            </a:pPr>
            <a:r>
              <a:rPr spc="-5" dirty="0">
                <a:solidFill>
                  <a:prstClr val="black"/>
                </a:solidFill>
                <a:latin typeface="Verdana"/>
                <a:cs typeface="Verdana"/>
              </a:rPr>
              <a:t>(1)</a:t>
            </a:r>
            <a:r>
              <a:rPr spc="280" dirty="0">
                <a:solidFill>
                  <a:prstClr val="black"/>
                </a:solidFill>
                <a:latin typeface="Verdana"/>
                <a:cs typeface="Verdana"/>
              </a:rPr>
              <a:t> </a:t>
            </a:r>
            <a:r>
              <a:rPr spc="-5" dirty="0">
                <a:solidFill>
                  <a:prstClr val="black"/>
                </a:solidFill>
                <a:latin typeface="Verdana"/>
                <a:cs typeface="Verdana"/>
              </a:rPr>
              <a:t>Besset</a:t>
            </a:r>
            <a:r>
              <a:rPr spc="285" dirty="0">
                <a:solidFill>
                  <a:prstClr val="black"/>
                </a:solidFill>
                <a:latin typeface="Verdana"/>
                <a:cs typeface="Verdana"/>
              </a:rPr>
              <a:t> </a:t>
            </a:r>
            <a:r>
              <a:rPr spc="-90" dirty="0">
                <a:solidFill>
                  <a:prstClr val="black"/>
                </a:solidFill>
                <a:latin typeface="Verdana"/>
                <a:cs typeface="Verdana"/>
              </a:rPr>
              <a:t>J.-P.</a:t>
            </a:r>
            <a:r>
              <a:rPr spc="285" dirty="0">
                <a:solidFill>
                  <a:prstClr val="black"/>
                </a:solidFill>
                <a:latin typeface="Verdana"/>
                <a:cs typeface="Verdana"/>
              </a:rPr>
              <a:t> </a:t>
            </a:r>
            <a:r>
              <a:rPr spc="-5" dirty="0">
                <a:solidFill>
                  <a:prstClr val="black"/>
                </a:solidFill>
                <a:latin typeface="Verdana"/>
                <a:cs typeface="Verdana"/>
              </a:rPr>
              <a:t>(2005).</a:t>
            </a:r>
            <a:r>
              <a:rPr spc="290" dirty="0">
                <a:solidFill>
                  <a:prstClr val="black"/>
                </a:solidFill>
                <a:latin typeface="Verdana"/>
                <a:cs typeface="Verdana"/>
              </a:rPr>
              <a:t> </a:t>
            </a:r>
            <a:r>
              <a:rPr i="1" spc="-5" dirty="0">
                <a:solidFill>
                  <a:prstClr val="black"/>
                </a:solidFill>
                <a:latin typeface="Verdana"/>
                <a:cs typeface="Verdana"/>
              </a:rPr>
              <a:t>Comment</a:t>
            </a:r>
            <a:r>
              <a:rPr i="1" spc="285" dirty="0">
                <a:solidFill>
                  <a:prstClr val="black"/>
                </a:solidFill>
                <a:latin typeface="Verdana"/>
                <a:cs typeface="Verdana"/>
              </a:rPr>
              <a:t> </a:t>
            </a:r>
            <a:r>
              <a:rPr i="1" dirty="0">
                <a:solidFill>
                  <a:prstClr val="black"/>
                </a:solidFill>
                <a:latin typeface="Verdana"/>
                <a:cs typeface="Verdana"/>
              </a:rPr>
              <a:t>ne</a:t>
            </a:r>
            <a:r>
              <a:rPr i="1" spc="275" dirty="0">
                <a:solidFill>
                  <a:prstClr val="black"/>
                </a:solidFill>
                <a:latin typeface="Verdana"/>
                <a:cs typeface="Verdana"/>
              </a:rPr>
              <a:t> </a:t>
            </a:r>
            <a:r>
              <a:rPr i="1" spc="-5" dirty="0">
                <a:solidFill>
                  <a:prstClr val="black"/>
                </a:solidFill>
                <a:latin typeface="Verdana"/>
                <a:cs typeface="Verdana"/>
              </a:rPr>
              <a:t>plus</a:t>
            </a:r>
            <a:r>
              <a:rPr i="1" spc="295" dirty="0">
                <a:solidFill>
                  <a:prstClr val="black"/>
                </a:solidFill>
                <a:latin typeface="Verdana"/>
                <a:cs typeface="Verdana"/>
              </a:rPr>
              <a:t> </a:t>
            </a:r>
            <a:r>
              <a:rPr i="1" spc="-5" dirty="0">
                <a:solidFill>
                  <a:prstClr val="black"/>
                </a:solidFill>
                <a:latin typeface="Verdana"/>
                <a:cs typeface="Verdana"/>
              </a:rPr>
              <a:t>être</a:t>
            </a:r>
            <a:r>
              <a:rPr i="1" spc="295" dirty="0">
                <a:solidFill>
                  <a:prstClr val="black"/>
                </a:solidFill>
                <a:latin typeface="Verdana"/>
                <a:cs typeface="Verdana"/>
              </a:rPr>
              <a:t> </a:t>
            </a:r>
            <a:r>
              <a:rPr i="1" spc="-5" dirty="0">
                <a:solidFill>
                  <a:prstClr val="black"/>
                </a:solidFill>
                <a:latin typeface="Verdana"/>
                <a:cs typeface="Verdana"/>
              </a:rPr>
              <a:t>progressiste…</a:t>
            </a:r>
            <a:r>
              <a:rPr i="1" spc="285" dirty="0">
                <a:solidFill>
                  <a:prstClr val="black"/>
                </a:solidFill>
                <a:latin typeface="Verdana"/>
                <a:cs typeface="Verdana"/>
              </a:rPr>
              <a:t> </a:t>
            </a:r>
            <a:r>
              <a:rPr i="1" dirty="0">
                <a:solidFill>
                  <a:prstClr val="black"/>
                </a:solidFill>
                <a:latin typeface="Verdana"/>
                <a:cs typeface="Verdana"/>
              </a:rPr>
              <a:t>sans</a:t>
            </a:r>
            <a:r>
              <a:rPr i="1" spc="280" dirty="0">
                <a:solidFill>
                  <a:prstClr val="black"/>
                </a:solidFill>
                <a:latin typeface="Verdana"/>
                <a:cs typeface="Verdana"/>
              </a:rPr>
              <a:t> </a:t>
            </a:r>
            <a:r>
              <a:rPr i="1" spc="-5" dirty="0">
                <a:solidFill>
                  <a:prstClr val="black"/>
                </a:solidFill>
                <a:latin typeface="Verdana"/>
                <a:cs typeface="Verdana"/>
              </a:rPr>
              <a:t>devenir</a:t>
            </a:r>
            <a:r>
              <a:rPr i="1" spc="280" dirty="0">
                <a:solidFill>
                  <a:prstClr val="black"/>
                </a:solidFill>
                <a:latin typeface="Verdana"/>
                <a:cs typeface="Verdana"/>
              </a:rPr>
              <a:t> </a:t>
            </a:r>
            <a:r>
              <a:rPr i="1" spc="-5" dirty="0">
                <a:solidFill>
                  <a:prstClr val="black"/>
                </a:solidFill>
                <a:latin typeface="Verdana"/>
                <a:cs typeface="Verdana"/>
              </a:rPr>
              <a:t>réactionnaire</a:t>
            </a:r>
            <a:r>
              <a:rPr i="1" spc="280" dirty="0">
                <a:solidFill>
                  <a:prstClr val="black"/>
                </a:solidFill>
                <a:latin typeface="Verdana"/>
                <a:cs typeface="Verdana"/>
              </a:rPr>
              <a:t> </a:t>
            </a:r>
            <a:r>
              <a:rPr dirty="0">
                <a:solidFill>
                  <a:prstClr val="black"/>
                </a:solidFill>
                <a:latin typeface="Verdana"/>
                <a:cs typeface="Verdana"/>
              </a:rPr>
              <a:t>».</a:t>
            </a:r>
            <a:r>
              <a:rPr spc="275" dirty="0">
                <a:solidFill>
                  <a:prstClr val="black"/>
                </a:solidFill>
                <a:latin typeface="Verdana"/>
                <a:cs typeface="Verdana"/>
              </a:rPr>
              <a:t> </a:t>
            </a:r>
            <a:r>
              <a:rPr spc="-10" dirty="0">
                <a:solidFill>
                  <a:prstClr val="black"/>
                </a:solidFill>
                <a:latin typeface="Verdana"/>
                <a:cs typeface="Verdana"/>
              </a:rPr>
              <a:t>Paris</a:t>
            </a:r>
            <a:r>
              <a:rPr spc="275" dirty="0">
                <a:solidFill>
                  <a:prstClr val="black"/>
                </a:solidFill>
                <a:latin typeface="Verdana"/>
                <a:cs typeface="Verdana"/>
              </a:rPr>
              <a:t> </a:t>
            </a:r>
            <a:r>
              <a:rPr dirty="0">
                <a:solidFill>
                  <a:prstClr val="black"/>
                </a:solidFill>
                <a:latin typeface="Verdana"/>
                <a:cs typeface="Verdana"/>
              </a:rPr>
              <a:t>:</a:t>
            </a:r>
            <a:endParaRPr>
              <a:solidFill>
                <a:prstClr val="black"/>
              </a:solidFill>
              <a:latin typeface="Verdana"/>
              <a:cs typeface="Verdana"/>
            </a:endParaRPr>
          </a:p>
          <a:p>
            <a:pPr marL="12700">
              <a:spcBef>
                <a:spcPts val="1080"/>
              </a:spcBef>
            </a:pPr>
            <a:r>
              <a:rPr spc="-25" dirty="0">
                <a:solidFill>
                  <a:prstClr val="black"/>
                </a:solidFill>
                <a:latin typeface="Verdana"/>
                <a:cs typeface="Verdana"/>
              </a:rPr>
              <a:t>Fayard.</a:t>
            </a:r>
            <a:r>
              <a:rPr spc="-15" dirty="0">
                <a:solidFill>
                  <a:prstClr val="black"/>
                </a:solidFill>
                <a:latin typeface="Verdana"/>
                <a:cs typeface="Verdana"/>
              </a:rPr>
              <a:t> </a:t>
            </a:r>
            <a:r>
              <a:rPr spc="-10" dirty="0">
                <a:solidFill>
                  <a:prstClr val="black"/>
                </a:solidFill>
                <a:latin typeface="Verdana"/>
                <a:cs typeface="Verdana"/>
              </a:rPr>
              <a:t>p.</a:t>
            </a:r>
            <a:r>
              <a:rPr spc="10" dirty="0">
                <a:solidFill>
                  <a:prstClr val="black"/>
                </a:solidFill>
                <a:latin typeface="Verdana"/>
                <a:cs typeface="Verdana"/>
              </a:rPr>
              <a:t> </a:t>
            </a:r>
            <a:r>
              <a:rPr spc="-10" dirty="0">
                <a:solidFill>
                  <a:prstClr val="black"/>
                </a:solidFill>
                <a:latin typeface="Verdana"/>
                <a:cs typeface="Verdana"/>
              </a:rPr>
              <a:t>193-194.</a:t>
            </a:r>
            <a:r>
              <a:rPr spc="60" dirty="0">
                <a:solidFill>
                  <a:prstClr val="black"/>
                </a:solidFill>
                <a:latin typeface="Verdana"/>
                <a:cs typeface="Verdana"/>
              </a:rPr>
              <a:t> </a:t>
            </a:r>
            <a:r>
              <a:rPr b="1" spc="-5" dirty="0">
                <a:solidFill>
                  <a:prstClr val="black"/>
                </a:solidFill>
                <a:latin typeface="Verdana"/>
                <a:cs typeface="Verdana"/>
              </a:rPr>
              <a:t>Cité</a:t>
            </a:r>
            <a:r>
              <a:rPr b="1" spc="5" dirty="0">
                <a:solidFill>
                  <a:prstClr val="black"/>
                </a:solidFill>
                <a:latin typeface="Verdana"/>
                <a:cs typeface="Verdana"/>
              </a:rPr>
              <a:t> </a:t>
            </a:r>
            <a:r>
              <a:rPr b="1" spc="-5" dirty="0">
                <a:solidFill>
                  <a:prstClr val="black"/>
                </a:solidFill>
                <a:latin typeface="Verdana"/>
                <a:cs typeface="Verdana"/>
              </a:rPr>
              <a:t>par</a:t>
            </a:r>
            <a:r>
              <a:rPr b="1" dirty="0">
                <a:solidFill>
                  <a:prstClr val="black"/>
                </a:solidFill>
                <a:latin typeface="Verdana"/>
                <a:cs typeface="Verdana"/>
              </a:rPr>
              <a:t> </a:t>
            </a:r>
            <a:r>
              <a:rPr dirty="0">
                <a:solidFill>
                  <a:prstClr val="black"/>
                </a:solidFill>
                <a:latin typeface="Verdana"/>
                <a:cs typeface="Verdana"/>
              </a:rPr>
              <a:t>:</a:t>
            </a:r>
            <a:r>
              <a:rPr spc="10" dirty="0">
                <a:solidFill>
                  <a:prstClr val="black"/>
                </a:solidFill>
                <a:latin typeface="Verdana"/>
                <a:cs typeface="Verdana"/>
              </a:rPr>
              <a:t> </a:t>
            </a:r>
            <a:r>
              <a:rPr dirty="0">
                <a:solidFill>
                  <a:prstClr val="black"/>
                </a:solidFill>
                <a:latin typeface="Verdana"/>
                <a:cs typeface="Verdana"/>
              </a:rPr>
              <a:t>Latouche</a:t>
            </a:r>
            <a:r>
              <a:rPr spc="-5" dirty="0">
                <a:solidFill>
                  <a:prstClr val="black"/>
                </a:solidFill>
                <a:latin typeface="Verdana"/>
                <a:cs typeface="Verdana"/>
              </a:rPr>
              <a:t> S.</a:t>
            </a:r>
            <a:r>
              <a:rPr spc="-25" dirty="0">
                <a:solidFill>
                  <a:prstClr val="black"/>
                </a:solidFill>
                <a:latin typeface="Verdana"/>
                <a:cs typeface="Verdana"/>
              </a:rPr>
              <a:t> </a:t>
            </a:r>
            <a:r>
              <a:rPr spc="-10" dirty="0">
                <a:solidFill>
                  <a:prstClr val="black"/>
                </a:solidFill>
                <a:latin typeface="Verdana"/>
                <a:cs typeface="Verdana"/>
              </a:rPr>
              <a:t>(2006).</a:t>
            </a:r>
            <a:r>
              <a:rPr spc="35" dirty="0">
                <a:solidFill>
                  <a:prstClr val="black"/>
                </a:solidFill>
                <a:latin typeface="Verdana"/>
                <a:cs typeface="Verdana"/>
              </a:rPr>
              <a:t> </a:t>
            </a:r>
            <a:r>
              <a:rPr i="1" dirty="0">
                <a:solidFill>
                  <a:prstClr val="black"/>
                </a:solidFill>
                <a:latin typeface="Verdana"/>
                <a:cs typeface="Verdana"/>
              </a:rPr>
              <a:t>Le</a:t>
            </a:r>
            <a:r>
              <a:rPr i="1" spc="10" dirty="0">
                <a:solidFill>
                  <a:prstClr val="black"/>
                </a:solidFill>
                <a:latin typeface="Verdana"/>
                <a:cs typeface="Verdana"/>
              </a:rPr>
              <a:t> </a:t>
            </a:r>
            <a:r>
              <a:rPr i="1" spc="-5" dirty="0">
                <a:solidFill>
                  <a:prstClr val="black"/>
                </a:solidFill>
                <a:latin typeface="Verdana"/>
                <a:cs typeface="Verdana"/>
              </a:rPr>
              <a:t>pari</a:t>
            </a:r>
            <a:r>
              <a:rPr i="1" dirty="0">
                <a:solidFill>
                  <a:prstClr val="black"/>
                </a:solidFill>
                <a:latin typeface="Verdana"/>
                <a:cs typeface="Verdana"/>
              </a:rPr>
              <a:t> </a:t>
            </a:r>
            <a:r>
              <a:rPr i="1" spc="-5" dirty="0">
                <a:solidFill>
                  <a:prstClr val="black"/>
                </a:solidFill>
                <a:latin typeface="Verdana"/>
                <a:cs typeface="Verdana"/>
              </a:rPr>
              <a:t>de</a:t>
            </a:r>
            <a:r>
              <a:rPr i="1" spc="30" dirty="0">
                <a:solidFill>
                  <a:prstClr val="black"/>
                </a:solidFill>
                <a:latin typeface="Verdana"/>
                <a:cs typeface="Verdana"/>
              </a:rPr>
              <a:t> </a:t>
            </a:r>
            <a:r>
              <a:rPr i="1" spc="-5" dirty="0">
                <a:solidFill>
                  <a:prstClr val="black"/>
                </a:solidFill>
                <a:latin typeface="Verdana"/>
                <a:cs typeface="Verdana"/>
              </a:rPr>
              <a:t>la</a:t>
            </a:r>
            <a:r>
              <a:rPr i="1" spc="5" dirty="0">
                <a:solidFill>
                  <a:prstClr val="black"/>
                </a:solidFill>
                <a:latin typeface="Verdana"/>
                <a:cs typeface="Verdana"/>
              </a:rPr>
              <a:t> </a:t>
            </a:r>
            <a:r>
              <a:rPr i="1" spc="-5" dirty="0">
                <a:solidFill>
                  <a:prstClr val="black"/>
                </a:solidFill>
                <a:latin typeface="Verdana"/>
                <a:cs typeface="Verdana"/>
              </a:rPr>
              <a:t>décroissance.</a:t>
            </a:r>
            <a:r>
              <a:rPr i="1" spc="20" dirty="0">
                <a:solidFill>
                  <a:prstClr val="black"/>
                </a:solidFill>
                <a:latin typeface="Verdana"/>
                <a:cs typeface="Verdana"/>
              </a:rPr>
              <a:t> </a:t>
            </a:r>
            <a:r>
              <a:rPr spc="-10" dirty="0">
                <a:solidFill>
                  <a:prstClr val="black"/>
                </a:solidFill>
                <a:latin typeface="Verdana"/>
                <a:cs typeface="Verdana"/>
              </a:rPr>
              <a:t>Paris</a:t>
            </a:r>
            <a:r>
              <a:rPr dirty="0">
                <a:solidFill>
                  <a:prstClr val="black"/>
                </a:solidFill>
                <a:latin typeface="Verdana"/>
                <a:cs typeface="Verdana"/>
              </a:rPr>
              <a:t> :</a:t>
            </a:r>
            <a:r>
              <a:rPr spc="5" dirty="0">
                <a:solidFill>
                  <a:prstClr val="black"/>
                </a:solidFill>
                <a:latin typeface="Verdana"/>
                <a:cs typeface="Verdana"/>
              </a:rPr>
              <a:t> </a:t>
            </a:r>
            <a:r>
              <a:rPr spc="-25" dirty="0">
                <a:solidFill>
                  <a:prstClr val="black"/>
                </a:solidFill>
                <a:latin typeface="Verdana"/>
                <a:cs typeface="Verdana"/>
              </a:rPr>
              <a:t>Fayard.</a:t>
            </a:r>
            <a:r>
              <a:rPr spc="-10" dirty="0">
                <a:solidFill>
                  <a:prstClr val="black"/>
                </a:solidFill>
                <a:latin typeface="Verdana"/>
                <a:cs typeface="Verdana"/>
              </a:rPr>
              <a:t> p.</a:t>
            </a:r>
            <a:r>
              <a:rPr spc="10" dirty="0">
                <a:solidFill>
                  <a:prstClr val="black"/>
                </a:solidFill>
                <a:latin typeface="Verdana"/>
                <a:cs typeface="Verdana"/>
              </a:rPr>
              <a:t> </a:t>
            </a:r>
            <a:r>
              <a:rPr spc="-10" dirty="0">
                <a:solidFill>
                  <a:prstClr val="black"/>
                </a:solidFill>
                <a:latin typeface="Verdana"/>
                <a:cs typeface="Verdana"/>
              </a:rPr>
              <a:t>58.</a:t>
            </a:r>
            <a:endParaRPr>
              <a:solidFill>
                <a:prstClr val="black"/>
              </a:solidFill>
              <a:latin typeface="Verdana"/>
              <a:cs typeface="Verdana"/>
            </a:endParaRPr>
          </a:p>
          <a:p>
            <a:pPr marL="12700">
              <a:spcBef>
                <a:spcPts val="1080"/>
              </a:spcBef>
            </a:pPr>
            <a:r>
              <a:rPr u="heavy" dirty="0">
                <a:solidFill>
                  <a:srgbClr val="3A3838"/>
                </a:solidFill>
                <a:uFill>
                  <a:solidFill>
                    <a:srgbClr val="3A3838"/>
                  </a:solidFill>
                </a:uFill>
                <a:latin typeface="Verdana"/>
                <a:cs typeface="Verdana"/>
              </a:rPr>
              <a:t>Dans</a:t>
            </a:r>
            <a:r>
              <a:rPr u="heavy" spc="-35" dirty="0">
                <a:solidFill>
                  <a:srgbClr val="3A3838"/>
                </a:solidFill>
                <a:uFill>
                  <a:solidFill>
                    <a:srgbClr val="3A3838"/>
                  </a:solidFill>
                </a:uFill>
                <a:latin typeface="Verdana"/>
                <a:cs typeface="Verdana"/>
              </a:rPr>
              <a:t> </a:t>
            </a:r>
            <a:r>
              <a:rPr u="heavy" spc="5" dirty="0">
                <a:solidFill>
                  <a:srgbClr val="3A3838"/>
                </a:solidFill>
                <a:uFill>
                  <a:solidFill>
                    <a:srgbClr val="3A3838"/>
                  </a:solidFill>
                </a:uFill>
                <a:latin typeface="Verdana"/>
                <a:cs typeface="Verdana"/>
              </a:rPr>
              <a:t>la</a:t>
            </a:r>
            <a:r>
              <a:rPr u="heavy" spc="-25" dirty="0">
                <a:solidFill>
                  <a:srgbClr val="3A3838"/>
                </a:solidFill>
                <a:uFill>
                  <a:solidFill>
                    <a:srgbClr val="3A3838"/>
                  </a:solidFill>
                </a:uFill>
                <a:latin typeface="Verdana"/>
                <a:cs typeface="Verdana"/>
              </a:rPr>
              <a:t> </a:t>
            </a:r>
            <a:r>
              <a:rPr u="heavy" spc="-5" dirty="0">
                <a:solidFill>
                  <a:srgbClr val="3A3838"/>
                </a:solidFill>
                <a:uFill>
                  <a:solidFill>
                    <a:srgbClr val="3A3838"/>
                  </a:solidFill>
                </a:uFill>
                <a:latin typeface="Verdana"/>
                <a:cs typeface="Verdana"/>
              </a:rPr>
              <a:t>bibliographie</a:t>
            </a:r>
            <a:r>
              <a:rPr spc="-35" dirty="0">
                <a:solidFill>
                  <a:srgbClr val="3A3838"/>
                </a:solidFill>
                <a:latin typeface="Verdana"/>
                <a:cs typeface="Verdana"/>
              </a:rPr>
              <a:t> </a:t>
            </a:r>
            <a:r>
              <a:rPr b="1" dirty="0">
                <a:solidFill>
                  <a:prstClr val="black"/>
                </a:solidFill>
                <a:latin typeface="Verdana"/>
                <a:cs typeface="Verdana"/>
              </a:rPr>
              <a:t>:</a:t>
            </a:r>
            <a:endParaRPr>
              <a:solidFill>
                <a:prstClr val="black"/>
              </a:solidFill>
              <a:latin typeface="Verdana"/>
              <a:cs typeface="Verdana"/>
            </a:endParaRPr>
          </a:p>
          <a:p>
            <a:pPr marL="12700">
              <a:spcBef>
                <a:spcPts val="1080"/>
              </a:spcBef>
            </a:pPr>
            <a:r>
              <a:rPr dirty="0">
                <a:solidFill>
                  <a:prstClr val="black"/>
                </a:solidFill>
                <a:latin typeface="Verdana"/>
                <a:cs typeface="Verdana"/>
              </a:rPr>
              <a:t>Latouche</a:t>
            </a:r>
            <a:r>
              <a:rPr spc="-25" dirty="0">
                <a:solidFill>
                  <a:prstClr val="black"/>
                </a:solidFill>
                <a:latin typeface="Verdana"/>
                <a:cs typeface="Verdana"/>
              </a:rPr>
              <a:t> </a:t>
            </a:r>
            <a:r>
              <a:rPr spc="-5" dirty="0">
                <a:solidFill>
                  <a:prstClr val="black"/>
                </a:solidFill>
                <a:latin typeface="Verdana"/>
                <a:cs typeface="Verdana"/>
              </a:rPr>
              <a:t>S.</a:t>
            </a:r>
            <a:r>
              <a:rPr spc="-20" dirty="0">
                <a:solidFill>
                  <a:prstClr val="black"/>
                </a:solidFill>
                <a:latin typeface="Verdana"/>
                <a:cs typeface="Verdana"/>
              </a:rPr>
              <a:t> </a:t>
            </a:r>
            <a:r>
              <a:rPr spc="-5" dirty="0">
                <a:solidFill>
                  <a:prstClr val="black"/>
                </a:solidFill>
                <a:latin typeface="Verdana"/>
                <a:cs typeface="Verdana"/>
              </a:rPr>
              <a:t>(2006).</a:t>
            </a:r>
            <a:r>
              <a:rPr spc="30" dirty="0">
                <a:solidFill>
                  <a:prstClr val="black"/>
                </a:solidFill>
                <a:latin typeface="Verdana"/>
                <a:cs typeface="Verdana"/>
              </a:rPr>
              <a:t> </a:t>
            </a:r>
            <a:r>
              <a:rPr i="1" dirty="0">
                <a:solidFill>
                  <a:prstClr val="black"/>
                </a:solidFill>
                <a:latin typeface="Verdana"/>
                <a:cs typeface="Verdana"/>
              </a:rPr>
              <a:t>Le</a:t>
            </a:r>
            <a:r>
              <a:rPr i="1" spc="-5" dirty="0">
                <a:solidFill>
                  <a:prstClr val="black"/>
                </a:solidFill>
                <a:latin typeface="Verdana"/>
                <a:cs typeface="Verdana"/>
              </a:rPr>
              <a:t> pari</a:t>
            </a:r>
            <a:r>
              <a:rPr i="1" spc="10" dirty="0">
                <a:solidFill>
                  <a:prstClr val="black"/>
                </a:solidFill>
                <a:latin typeface="Verdana"/>
                <a:cs typeface="Verdana"/>
              </a:rPr>
              <a:t> </a:t>
            </a:r>
            <a:r>
              <a:rPr i="1" spc="-5" dirty="0">
                <a:solidFill>
                  <a:prstClr val="black"/>
                </a:solidFill>
                <a:latin typeface="Verdana"/>
                <a:cs typeface="Verdana"/>
              </a:rPr>
              <a:t>de</a:t>
            </a:r>
            <a:r>
              <a:rPr i="1" spc="10" dirty="0">
                <a:solidFill>
                  <a:prstClr val="black"/>
                </a:solidFill>
                <a:latin typeface="Verdana"/>
                <a:cs typeface="Verdana"/>
              </a:rPr>
              <a:t> </a:t>
            </a:r>
            <a:r>
              <a:rPr i="1" spc="-5" dirty="0">
                <a:solidFill>
                  <a:prstClr val="black"/>
                </a:solidFill>
                <a:latin typeface="Verdana"/>
                <a:cs typeface="Verdana"/>
              </a:rPr>
              <a:t>la</a:t>
            </a:r>
            <a:r>
              <a:rPr i="1" spc="10" dirty="0">
                <a:solidFill>
                  <a:prstClr val="black"/>
                </a:solidFill>
                <a:latin typeface="Verdana"/>
                <a:cs typeface="Verdana"/>
              </a:rPr>
              <a:t> </a:t>
            </a:r>
            <a:r>
              <a:rPr i="1" spc="-5" dirty="0">
                <a:solidFill>
                  <a:prstClr val="black"/>
                </a:solidFill>
                <a:latin typeface="Verdana"/>
                <a:cs typeface="Verdana"/>
              </a:rPr>
              <a:t>décroissance.</a:t>
            </a:r>
            <a:r>
              <a:rPr i="1" spc="15" dirty="0">
                <a:solidFill>
                  <a:prstClr val="black"/>
                </a:solidFill>
                <a:latin typeface="Verdana"/>
                <a:cs typeface="Verdana"/>
              </a:rPr>
              <a:t> </a:t>
            </a:r>
            <a:r>
              <a:rPr spc="-10" dirty="0">
                <a:solidFill>
                  <a:prstClr val="black"/>
                </a:solidFill>
                <a:latin typeface="Verdana"/>
                <a:cs typeface="Verdana"/>
              </a:rPr>
              <a:t>Paris</a:t>
            </a:r>
            <a:r>
              <a:rPr spc="-5" dirty="0">
                <a:solidFill>
                  <a:prstClr val="black"/>
                </a:solidFill>
                <a:latin typeface="Verdana"/>
                <a:cs typeface="Verdana"/>
              </a:rPr>
              <a:t> </a:t>
            </a:r>
            <a:r>
              <a:rPr dirty="0">
                <a:solidFill>
                  <a:prstClr val="black"/>
                </a:solidFill>
                <a:latin typeface="Verdana"/>
                <a:cs typeface="Verdana"/>
              </a:rPr>
              <a:t>: </a:t>
            </a:r>
            <a:r>
              <a:rPr spc="-25" dirty="0">
                <a:solidFill>
                  <a:prstClr val="black"/>
                </a:solidFill>
                <a:latin typeface="Verdana"/>
                <a:cs typeface="Verdana"/>
              </a:rPr>
              <a:t>Fayard.</a:t>
            </a:r>
            <a:endParaRPr>
              <a:solidFill>
                <a:prstClr val="black"/>
              </a:solidFill>
              <a:latin typeface="Verdana"/>
              <a:cs typeface="Verdana"/>
            </a:endParaRPr>
          </a:p>
        </p:txBody>
      </p:sp>
    </p:spTree>
    <p:extLst>
      <p:ext uri="{BB962C8B-B14F-4D97-AF65-F5344CB8AC3E}">
        <p14:creationId xmlns:p14="http://schemas.microsoft.com/office/powerpoint/2010/main" val="203018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00584" y="81280"/>
            <a:ext cx="11953240" cy="581660"/>
            <a:chOff x="100584" y="81280"/>
            <a:chExt cx="11953240" cy="581660"/>
          </a:xfrm>
        </p:grpSpPr>
        <p:sp>
          <p:nvSpPr>
            <p:cNvPr id="3" name="object 3"/>
            <p:cNvSpPr/>
            <p:nvPr/>
          </p:nvSpPr>
          <p:spPr>
            <a:xfrm>
              <a:off x="119634" y="99822"/>
              <a:ext cx="11915140" cy="544195"/>
            </a:xfrm>
            <a:custGeom>
              <a:avLst/>
              <a:gdLst/>
              <a:ahLst/>
              <a:cxnLst/>
              <a:rect l="l" t="t" r="r" b="b"/>
              <a:pathLst>
                <a:path w="11915140" h="544195">
                  <a:moveTo>
                    <a:pt x="11823954" y="0"/>
                  </a:moveTo>
                  <a:lnTo>
                    <a:pt x="90677" y="0"/>
                  </a:lnTo>
                  <a:lnTo>
                    <a:pt x="55383" y="7131"/>
                  </a:lnTo>
                  <a:lnTo>
                    <a:pt x="26560" y="26574"/>
                  </a:lnTo>
                  <a:lnTo>
                    <a:pt x="7126" y="55399"/>
                  </a:lnTo>
                  <a:lnTo>
                    <a:pt x="0" y="90677"/>
                  </a:lnTo>
                  <a:lnTo>
                    <a:pt x="0" y="453389"/>
                  </a:lnTo>
                  <a:lnTo>
                    <a:pt x="7126" y="488668"/>
                  </a:lnTo>
                  <a:lnTo>
                    <a:pt x="26560" y="517493"/>
                  </a:lnTo>
                  <a:lnTo>
                    <a:pt x="55383" y="536936"/>
                  </a:lnTo>
                  <a:lnTo>
                    <a:pt x="90677" y="544067"/>
                  </a:lnTo>
                  <a:lnTo>
                    <a:pt x="11823954" y="544067"/>
                  </a:lnTo>
                  <a:lnTo>
                    <a:pt x="11859232" y="536936"/>
                  </a:lnTo>
                  <a:lnTo>
                    <a:pt x="11888057" y="517493"/>
                  </a:lnTo>
                  <a:lnTo>
                    <a:pt x="11907500" y="488668"/>
                  </a:lnTo>
                  <a:lnTo>
                    <a:pt x="11914632" y="453389"/>
                  </a:lnTo>
                  <a:lnTo>
                    <a:pt x="11914632" y="90677"/>
                  </a:lnTo>
                  <a:lnTo>
                    <a:pt x="11907500" y="55399"/>
                  </a:lnTo>
                  <a:lnTo>
                    <a:pt x="11888057" y="26574"/>
                  </a:lnTo>
                  <a:lnTo>
                    <a:pt x="11859232" y="7131"/>
                  </a:lnTo>
                  <a:lnTo>
                    <a:pt x="11823954" y="0"/>
                  </a:lnTo>
                  <a:close/>
                </a:path>
              </a:pathLst>
            </a:custGeom>
            <a:solidFill>
              <a:srgbClr val="C00000"/>
            </a:solidFill>
          </p:spPr>
          <p:txBody>
            <a:bodyPr wrap="square" lIns="0" tIns="0" rIns="0" bIns="0" rtlCol="0"/>
            <a:lstStyle/>
            <a:p>
              <a:endParaRPr/>
            </a:p>
          </p:txBody>
        </p:sp>
        <p:sp>
          <p:nvSpPr>
            <p:cNvPr id="4" name="object 4"/>
            <p:cNvSpPr/>
            <p:nvPr/>
          </p:nvSpPr>
          <p:spPr>
            <a:xfrm>
              <a:off x="100584" y="81280"/>
              <a:ext cx="11953240" cy="581660"/>
            </a:xfrm>
            <a:custGeom>
              <a:avLst/>
              <a:gdLst/>
              <a:ahLst/>
              <a:cxnLst/>
              <a:rect l="l" t="t" r="r" b="b"/>
              <a:pathLst>
                <a:path w="11953240" h="581660">
                  <a:moveTo>
                    <a:pt x="11854180" y="0"/>
                  </a:moveTo>
                  <a:lnTo>
                    <a:pt x="98602" y="0"/>
                  </a:lnTo>
                  <a:lnTo>
                    <a:pt x="77038" y="5079"/>
                  </a:lnTo>
                  <a:lnTo>
                    <a:pt x="39992" y="25400"/>
                  </a:lnTo>
                  <a:lnTo>
                    <a:pt x="25090" y="40640"/>
                  </a:lnTo>
                  <a:lnTo>
                    <a:pt x="18788" y="48260"/>
                  </a:lnTo>
                  <a:lnTo>
                    <a:pt x="2167" y="87629"/>
                  </a:lnTo>
                  <a:lnTo>
                    <a:pt x="0" y="109220"/>
                  </a:lnTo>
                  <a:lnTo>
                    <a:pt x="0" y="473710"/>
                  </a:lnTo>
                  <a:lnTo>
                    <a:pt x="8616" y="515620"/>
                  </a:lnTo>
                  <a:lnTo>
                    <a:pt x="32130" y="549910"/>
                  </a:lnTo>
                  <a:lnTo>
                    <a:pt x="67043" y="574039"/>
                  </a:lnTo>
                  <a:lnTo>
                    <a:pt x="98602" y="581660"/>
                  </a:lnTo>
                  <a:lnTo>
                    <a:pt x="11854180" y="581660"/>
                  </a:lnTo>
                  <a:lnTo>
                    <a:pt x="11865102" y="580389"/>
                  </a:lnTo>
                  <a:lnTo>
                    <a:pt x="11875643" y="577850"/>
                  </a:lnTo>
                  <a:lnTo>
                    <a:pt x="11885803" y="574039"/>
                  </a:lnTo>
                  <a:lnTo>
                    <a:pt x="11895455" y="568960"/>
                  </a:lnTo>
                  <a:lnTo>
                    <a:pt x="99860" y="568960"/>
                  </a:lnTo>
                  <a:lnTo>
                    <a:pt x="90157" y="567689"/>
                  </a:lnTo>
                  <a:lnTo>
                    <a:pt x="48069" y="547370"/>
                  </a:lnTo>
                  <a:lnTo>
                    <a:pt x="20335" y="510539"/>
                  </a:lnTo>
                  <a:lnTo>
                    <a:pt x="12700" y="109220"/>
                  </a:lnTo>
                  <a:lnTo>
                    <a:pt x="13200" y="100329"/>
                  </a:lnTo>
                  <a:lnTo>
                    <a:pt x="24417" y="63500"/>
                  </a:lnTo>
                  <a:lnTo>
                    <a:pt x="55486" y="29210"/>
                  </a:lnTo>
                  <a:lnTo>
                    <a:pt x="99860" y="12700"/>
                  </a:lnTo>
                  <a:lnTo>
                    <a:pt x="11895455" y="12700"/>
                  </a:lnTo>
                  <a:lnTo>
                    <a:pt x="11885803" y="8890"/>
                  </a:lnTo>
                  <a:lnTo>
                    <a:pt x="11875643" y="5079"/>
                  </a:lnTo>
                  <a:lnTo>
                    <a:pt x="11854180" y="0"/>
                  </a:lnTo>
                  <a:close/>
                </a:path>
                <a:path w="11953240" h="581660">
                  <a:moveTo>
                    <a:pt x="11895455" y="12700"/>
                  </a:moveTo>
                  <a:lnTo>
                    <a:pt x="11852910" y="12700"/>
                  </a:lnTo>
                  <a:lnTo>
                    <a:pt x="11862562" y="15240"/>
                  </a:lnTo>
                  <a:lnTo>
                    <a:pt x="11880850" y="20320"/>
                  </a:lnTo>
                  <a:lnTo>
                    <a:pt x="11917934" y="48260"/>
                  </a:lnTo>
                  <a:lnTo>
                    <a:pt x="11938127" y="90170"/>
                  </a:lnTo>
                  <a:lnTo>
                    <a:pt x="11940032" y="109220"/>
                  </a:lnTo>
                  <a:lnTo>
                    <a:pt x="11939968" y="473710"/>
                  </a:lnTo>
                  <a:lnTo>
                    <a:pt x="11928348" y="519430"/>
                  </a:lnTo>
                  <a:lnTo>
                    <a:pt x="11897233" y="552450"/>
                  </a:lnTo>
                  <a:lnTo>
                    <a:pt x="11852910" y="568960"/>
                  </a:lnTo>
                  <a:lnTo>
                    <a:pt x="11895455" y="568960"/>
                  </a:lnTo>
                  <a:lnTo>
                    <a:pt x="11927713" y="542289"/>
                  </a:lnTo>
                  <a:lnTo>
                    <a:pt x="11947779" y="505460"/>
                  </a:lnTo>
                  <a:lnTo>
                    <a:pt x="11952732" y="473710"/>
                  </a:lnTo>
                  <a:lnTo>
                    <a:pt x="11952732" y="109220"/>
                  </a:lnTo>
                  <a:lnTo>
                    <a:pt x="11944096" y="67310"/>
                  </a:lnTo>
                  <a:lnTo>
                    <a:pt x="11927713" y="40640"/>
                  </a:lnTo>
                  <a:lnTo>
                    <a:pt x="11920601" y="31750"/>
                  </a:lnTo>
                  <a:lnTo>
                    <a:pt x="11912854" y="25400"/>
                  </a:lnTo>
                  <a:lnTo>
                    <a:pt x="11904345" y="19050"/>
                  </a:lnTo>
                  <a:lnTo>
                    <a:pt x="11895455" y="12700"/>
                  </a:lnTo>
                  <a:close/>
                </a:path>
                <a:path w="11953240" h="581660">
                  <a:moveTo>
                    <a:pt x="11851640" y="25400"/>
                  </a:moveTo>
                  <a:lnTo>
                    <a:pt x="101117" y="25400"/>
                  </a:lnTo>
                  <a:lnTo>
                    <a:pt x="92722" y="26670"/>
                  </a:lnTo>
                  <a:lnTo>
                    <a:pt x="84683" y="29210"/>
                  </a:lnTo>
                  <a:lnTo>
                    <a:pt x="76962" y="31750"/>
                  </a:lnTo>
                  <a:lnTo>
                    <a:pt x="69608" y="35560"/>
                  </a:lnTo>
                  <a:lnTo>
                    <a:pt x="62623" y="40640"/>
                  </a:lnTo>
                  <a:lnTo>
                    <a:pt x="56134" y="44450"/>
                  </a:lnTo>
                  <a:lnTo>
                    <a:pt x="50126" y="50800"/>
                  </a:lnTo>
                  <a:lnTo>
                    <a:pt x="44716" y="55879"/>
                  </a:lnTo>
                  <a:lnTo>
                    <a:pt x="39839" y="62229"/>
                  </a:lnTo>
                  <a:lnTo>
                    <a:pt x="25852" y="101600"/>
                  </a:lnTo>
                  <a:lnTo>
                    <a:pt x="25464" y="109220"/>
                  </a:lnTo>
                  <a:lnTo>
                    <a:pt x="25464" y="473710"/>
                  </a:lnTo>
                  <a:lnTo>
                    <a:pt x="35585" y="513080"/>
                  </a:lnTo>
                  <a:lnTo>
                    <a:pt x="62598" y="542289"/>
                  </a:lnTo>
                  <a:lnTo>
                    <a:pt x="101117" y="556260"/>
                  </a:lnTo>
                  <a:lnTo>
                    <a:pt x="11851640" y="556260"/>
                  </a:lnTo>
                  <a:lnTo>
                    <a:pt x="11860022" y="554989"/>
                  </a:lnTo>
                  <a:lnTo>
                    <a:pt x="11875897" y="549910"/>
                  </a:lnTo>
                  <a:lnTo>
                    <a:pt x="11883136" y="546100"/>
                  </a:lnTo>
                  <a:lnTo>
                    <a:pt x="11887792" y="543560"/>
                  </a:lnTo>
                  <a:lnTo>
                    <a:pt x="102374" y="543560"/>
                  </a:lnTo>
                  <a:lnTo>
                    <a:pt x="88506" y="541020"/>
                  </a:lnTo>
                  <a:lnTo>
                    <a:pt x="54533" y="518160"/>
                  </a:lnTo>
                  <a:lnTo>
                    <a:pt x="38506" y="480060"/>
                  </a:lnTo>
                  <a:lnTo>
                    <a:pt x="38167" y="473710"/>
                  </a:lnTo>
                  <a:lnTo>
                    <a:pt x="38167" y="109220"/>
                  </a:lnTo>
                  <a:lnTo>
                    <a:pt x="50368" y="69850"/>
                  </a:lnTo>
                  <a:lnTo>
                    <a:pt x="81927" y="44450"/>
                  </a:lnTo>
                  <a:lnTo>
                    <a:pt x="102374" y="38100"/>
                  </a:lnTo>
                  <a:lnTo>
                    <a:pt x="11886628" y="38100"/>
                  </a:lnTo>
                  <a:lnTo>
                    <a:pt x="11883136" y="35560"/>
                  </a:lnTo>
                  <a:lnTo>
                    <a:pt x="11875897" y="31750"/>
                  </a:lnTo>
                  <a:lnTo>
                    <a:pt x="11860022" y="26670"/>
                  </a:lnTo>
                  <a:lnTo>
                    <a:pt x="11851640" y="25400"/>
                  </a:lnTo>
                  <a:close/>
                </a:path>
                <a:path w="11953240" h="581660">
                  <a:moveTo>
                    <a:pt x="11886628" y="38100"/>
                  </a:moveTo>
                  <a:lnTo>
                    <a:pt x="11850370" y="38100"/>
                  </a:lnTo>
                  <a:lnTo>
                    <a:pt x="11857482" y="39370"/>
                  </a:lnTo>
                  <a:lnTo>
                    <a:pt x="11870944" y="44450"/>
                  </a:lnTo>
                  <a:lnTo>
                    <a:pt x="11902313" y="69850"/>
                  </a:lnTo>
                  <a:lnTo>
                    <a:pt x="11914568" y="109220"/>
                  </a:lnTo>
                  <a:lnTo>
                    <a:pt x="11914568" y="473710"/>
                  </a:lnTo>
                  <a:lnTo>
                    <a:pt x="11902313" y="513080"/>
                  </a:lnTo>
                  <a:lnTo>
                    <a:pt x="11870944" y="538480"/>
                  </a:lnTo>
                  <a:lnTo>
                    <a:pt x="11850370" y="543560"/>
                  </a:lnTo>
                  <a:lnTo>
                    <a:pt x="11887792" y="543560"/>
                  </a:lnTo>
                  <a:lnTo>
                    <a:pt x="11917172" y="513080"/>
                  </a:lnTo>
                  <a:lnTo>
                    <a:pt x="11927259" y="473710"/>
                  </a:lnTo>
                  <a:lnTo>
                    <a:pt x="11927259" y="109220"/>
                  </a:lnTo>
                  <a:lnTo>
                    <a:pt x="11917172" y="69850"/>
                  </a:lnTo>
                  <a:lnTo>
                    <a:pt x="11902567" y="50800"/>
                  </a:lnTo>
                  <a:lnTo>
                    <a:pt x="11896725" y="44450"/>
                  </a:lnTo>
                  <a:lnTo>
                    <a:pt x="11890121" y="40640"/>
                  </a:lnTo>
                  <a:lnTo>
                    <a:pt x="11886628" y="38100"/>
                  </a:lnTo>
                  <a:close/>
                </a:path>
              </a:pathLst>
            </a:custGeom>
            <a:solidFill>
              <a:srgbClr val="FFC000"/>
            </a:solidFill>
          </p:spPr>
          <p:txBody>
            <a:bodyPr wrap="square" lIns="0" tIns="0" rIns="0" bIns="0" rtlCol="0"/>
            <a:lstStyle/>
            <a:p>
              <a:endParaRPr/>
            </a:p>
          </p:txBody>
        </p:sp>
      </p:grpSp>
      <p:sp>
        <p:nvSpPr>
          <p:cNvPr id="5" name="object 5"/>
          <p:cNvSpPr txBox="1"/>
          <p:nvPr/>
        </p:nvSpPr>
        <p:spPr>
          <a:xfrm>
            <a:off x="5161534" y="246633"/>
            <a:ext cx="1831339" cy="330835"/>
          </a:xfrm>
          <a:prstGeom prst="rect">
            <a:avLst/>
          </a:prstGeom>
        </p:spPr>
        <p:txBody>
          <a:bodyPr vert="horz" wrap="square" lIns="0" tIns="12700" rIns="0" bIns="0" rtlCol="0">
            <a:spAutoFit/>
          </a:bodyPr>
          <a:lstStyle/>
          <a:p>
            <a:pPr marL="12700">
              <a:lnSpc>
                <a:spcPct val="100000"/>
              </a:lnSpc>
              <a:spcBef>
                <a:spcPts val="100"/>
              </a:spcBef>
            </a:pPr>
            <a:r>
              <a:rPr sz="2000" b="1" u="heavy" dirty="0">
                <a:solidFill>
                  <a:srgbClr val="FFFFFF"/>
                </a:solidFill>
                <a:uFill>
                  <a:solidFill>
                    <a:srgbClr val="FFFFFF"/>
                  </a:solidFill>
                </a:uFill>
                <a:latin typeface="Verdana"/>
                <a:cs typeface="Verdana"/>
              </a:rPr>
              <a:t>Introduction</a:t>
            </a:r>
            <a:endParaRPr sz="2000">
              <a:latin typeface="Verdana"/>
              <a:cs typeface="Verdana"/>
            </a:endParaRPr>
          </a:p>
        </p:txBody>
      </p:sp>
      <p:sp>
        <p:nvSpPr>
          <p:cNvPr id="6" name="object 6"/>
          <p:cNvSpPr txBox="1"/>
          <p:nvPr/>
        </p:nvSpPr>
        <p:spPr>
          <a:xfrm>
            <a:off x="218033" y="649833"/>
            <a:ext cx="9804400" cy="3227070"/>
          </a:xfrm>
          <a:prstGeom prst="rect">
            <a:avLst/>
          </a:prstGeom>
        </p:spPr>
        <p:txBody>
          <a:bodyPr vert="horz" wrap="square" lIns="0" tIns="12700" rIns="0" bIns="0" rtlCol="0">
            <a:spAutoFit/>
          </a:bodyPr>
          <a:lstStyle/>
          <a:p>
            <a:pPr marL="12700" marR="71755" indent="914400">
              <a:lnSpc>
                <a:spcPct val="150100"/>
              </a:lnSpc>
              <a:spcBef>
                <a:spcPts val="100"/>
              </a:spcBef>
              <a:tabLst>
                <a:tab pos="1493520" algn="l"/>
                <a:tab pos="2268220" algn="l"/>
                <a:tab pos="2755900" algn="l"/>
                <a:tab pos="3909695" algn="l"/>
                <a:tab pos="4540885" algn="l"/>
                <a:tab pos="5166995" algn="l"/>
                <a:tab pos="5680710" algn="l"/>
                <a:tab pos="6520180" algn="l"/>
                <a:tab pos="7979409" algn="l"/>
              </a:tabLst>
            </a:pPr>
            <a:r>
              <a:rPr sz="2000" spc="-10" dirty="0">
                <a:latin typeface="Verdana"/>
                <a:cs typeface="Verdana"/>
              </a:rPr>
              <a:t>O</a:t>
            </a:r>
            <a:r>
              <a:rPr sz="2000" dirty="0">
                <a:latin typeface="Verdana"/>
                <a:cs typeface="Verdana"/>
              </a:rPr>
              <a:t>n	</a:t>
            </a:r>
            <a:r>
              <a:rPr sz="2000" spc="-5" dirty="0">
                <a:latin typeface="Verdana"/>
                <a:cs typeface="Verdana"/>
              </a:rPr>
              <a:t>p</a:t>
            </a:r>
            <a:r>
              <a:rPr sz="2000" spc="-10" dirty="0">
                <a:latin typeface="Verdana"/>
                <a:cs typeface="Verdana"/>
              </a:rPr>
              <a:t>eu</a:t>
            </a:r>
            <a:r>
              <a:rPr sz="2000" dirty="0">
                <a:latin typeface="Verdana"/>
                <a:cs typeface="Verdana"/>
              </a:rPr>
              <a:t>t	</a:t>
            </a:r>
            <a:r>
              <a:rPr sz="2000" spc="-15" dirty="0">
                <a:latin typeface="Verdana"/>
                <a:cs typeface="Verdana"/>
              </a:rPr>
              <a:t>s</a:t>
            </a:r>
            <a:r>
              <a:rPr sz="2000" dirty="0">
                <a:latin typeface="Verdana"/>
                <a:cs typeface="Verdana"/>
              </a:rPr>
              <a:t>e	r</a:t>
            </a:r>
            <a:r>
              <a:rPr sz="2000" spc="-10" dirty="0">
                <a:latin typeface="Verdana"/>
                <a:cs typeface="Verdana"/>
              </a:rPr>
              <a:t>é</a:t>
            </a:r>
            <a:r>
              <a:rPr sz="2000" spc="-15" dirty="0">
                <a:latin typeface="Verdana"/>
                <a:cs typeface="Verdana"/>
              </a:rPr>
              <a:t>s</a:t>
            </a:r>
            <a:r>
              <a:rPr sz="2000" dirty="0">
                <a:latin typeface="Verdana"/>
                <a:cs typeface="Verdana"/>
              </a:rPr>
              <a:t>umé	</a:t>
            </a:r>
            <a:r>
              <a:rPr sz="2000" spc="-10" dirty="0">
                <a:latin typeface="Verdana"/>
                <a:cs typeface="Verdana"/>
              </a:rPr>
              <a:t>l</a:t>
            </a:r>
            <a:r>
              <a:rPr sz="2000" dirty="0">
                <a:latin typeface="Verdana"/>
                <a:cs typeface="Verdana"/>
              </a:rPr>
              <a:t>e	</a:t>
            </a:r>
            <a:r>
              <a:rPr sz="2000" spc="-5" dirty="0">
                <a:latin typeface="Verdana"/>
                <a:cs typeface="Verdana"/>
              </a:rPr>
              <a:t>bu</a:t>
            </a:r>
            <a:r>
              <a:rPr sz="2000" dirty="0">
                <a:latin typeface="Verdana"/>
                <a:cs typeface="Verdana"/>
              </a:rPr>
              <a:t>t	</a:t>
            </a:r>
            <a:r>
              <a:rPr sz="2000" spc="-15" dirty="0">
                <a:latin typeface="Verdana"/>
                <a:cs typeface="Verdana"/>
              </a:rPr>
              <a:t>d</a:t>
            </a:r>
            <a:r>
              <a:rPr sz="2000" dirty="0">
                <a:latin typeface="Verdana"/>
                <a:cs typeface="Verdana"/>
              </a:rPr>
              <a:t>e	c</a:t>
            </a:r>
            <a:r>
              <a:rPr sz="2000" spc="-10" dirty="0">
                <a:latin typeface="Verdana"/>
                <a:cs typeface="Verdana"/>
              </a:rPr>
              <a:t>e</a:t>
            </a:r>
            <a:r>
              <a:rPr sz="2000" spc="-15" dirty="0">
                <a:latin typeface="Verdana"/>
                <a:cs typeface="Verdana"/>
              </a:rPr>
              <a:t>t</a:t>
            </a:r>
            <a:r>
              <a:rPr sz="2000" spc="-5" dirty="0">
                <a:latin typeface="Verdana"/>
                <a:cs typeface="Verdana"/>
              </a:rPr>
              <a:t>t</a:t>
            </a:r>
            <a:r>
              <a:rPr sz="2000" dirty="0">
                <a:latin typeface="Verdana"/>
                <a:cs typeface="Verdana"/>
              </a:rPr>
              <a:t>e	r</a:t>
            </a:r>
            <a:r>
              <a:rPr sz="2000" spc="-25" dirty="0">
                <a:latin typeface="Verdana"/>
                <a:cs typeface="Verdana"/>
              </a:rPr>
              <a:t>e</a:t>
            </a:r>
            <a:r>
              <a:rPr sz="2000" dirty="0">
                <a:latin typeface="Verdana"/>
                <a:cs typeface="Verdana"/>
              </a:rPr>
              <a:t>ch</a:t>
            </a:r>
            <a:r>
              <a:rPr sz="2000" spc="-15" dirty="0">
                <a:latin typeface="Verdana"/>
                <a:cs typeface="Verdana"/>
              </a:rPr>
              <a:t>e</a:t>
            </a:r>
            <a:r>
              <a:rPr sz="2000" dirty="0">
                <a:latin typeface="Verdana"/>
                <a:cs typeface="Verdana"/>
              </a:rPr>
              <a:t>r</a:t>
            </a:r>
            <a:r>
              <a:rPr sz="2000" spc="-20" dirty="0">
                <a:latin typeface="Verdana"/>
                <a:cs typeface="Verdana"/>
              </a:rPr>
              <a:t>c</a:t>
            </a:r>
            <a:r>
              <a:rPr sz="2000" dirty="0">
                <a:latin typeface="Verdana"/>
                <a:cs typeface="Verdana"/>
              </a:rPr>
              <a:t>he	</a:t>
            </a:r>
            <a:r>
              <a:rPr sz="2000" spc="-5" dirty="0">
                <a:latin typeface="Verdana"/>
                <a:cs typeface="Verdana"/>
              </a:rPr>
              <a:t>d</a:t>
            </a:r>
            <a:r>
              <a:rPr sz="2000" spc="-20" dirty="0">
                <a:latin typeface="Verdana"/>
                <a:cs typeface="Verdana"/>
              </a:rPr>
              <a:t>o</a:t>
            </a:r>
            <a:r>
              <a:rPr sz="2000" dirty="0">
                <a:latin typeface="Verdana"/>
                <a:cs typeface="Verdana"/>
              </a:rPr>
              <a:t>cum</a:t>
            </a:r>
            <a:r>
              <a:rPr sz="2000" spc="-20" dirty="0">
                <a:latin typeface="Verdana"/>
                <a:cs typeface="Verdana"/>
              </a:rPr>
              <a:t>e</a:t>
            </a:r>
            <a:r>
              <a:rPr sz="2000" dirty="0">
                <a:latin typeface="Verdana"/>
                <a:cs typeface="Verdana"/>
              </a:rPr>
              <a:t>ntai</a:t>
            </a:r>
            <a:r>
              <a:rPr sz="2000" spc="-10" dirty="0">
                <a:latin typeface="Verdana"/>
                <a:cs typeface="Verdana"/>
              </a:rPr>
              <a:t>r</a:t>
            </a:r>
            <a:r>
              <a:rPr sz="2000" dirty="0">
                <a:latin typeface="Verdana"/>
                <a:cs typeface="Verdana"/>
              </a:rPr>
              <a:t>e  </a:t>
            </a:r>
            <a:r>
              <a:rPr sz="2000" spc="-5" dirty="0">
                <a:latin typeface="Verdana"/>
                <a:cs typeface="Verdana"/>
              </a:rPr>
              <a:t>suivantes</a:t>
            </a:r>
            <a:r>
              <a:rPr sz="2000" spc="-50" dirty="0">
                <a:latin typeface="Verdana"/>
                <a:cs typeface="Verdana"/>
              </a:rPr>
              <a:t> </a:t>
            </a:r>
            <a:r>
              <a:rPr sz="2000" dirty="0">
                <a:latin typeface="Verdana"/>
                <a:cs typeface="Verdana"/>
              </a:rPr>
              <a:t>:</a:t>
            </a:r>
            <a:endParaRPr sz="2000">
              <a:latin typeface="Verdana"/>
              <a:cs typeface="Verdana"/>
            </a:endParaRPr>
          </a:p>
          <a:p>
            <a:pPr marL="12700">
              <a:lnSpc>
                <a:spcPct val="100000"/>
              </a:lnSpc>
              <a:spcBef>
                <a:spcPts val="1200"/>
              </a:spcBef>
            </a:pPr>
            <a:r>
              <a:rPr sz="2000" u="heavy" spc="-5" dirty="0">
                <a:solidFill>
                  <a:srgbClr val="CC0000"/>
                </a:solidFill>
                <a:uFill>
                  <a:solidFill>
                    <a:srgbClr val="CC0000"/>
                  </a:solidFill>
                </a:uFill>
                <a:latin typeface="Verdana"/>
                <a:cs typeface="Verdana"/>
              </a:rPr>
              <a:t>Les</a:t>
            </a:r>
            <a:r>
              <a:rPr sz="2000" u="heavy" spc="-35" dirty="0">
                <a:solidFill>
                  <a:srgbClr val="CC0000"/>
                </a:solidFill>
                <a:uFill>
                  <a:solidFill>
                    <a:srgbClr val="CC0000"/>
                  </a:solidFill>
                </a:uFill>
                <a:latin typeface="Verdana"/>
                <a:cs typeface="Verdana"/>
              </a:rPr>
              <a:t> </a:t>
            </a:r>
            <a:r>
              <a:rPr sz="2000" u="heavy" spc="-5" dirty="0">
                <a:solidFill>
                  <a:srgbClr val="CC0000"/>
                </a:solidFill>
                <a:uFill>
                  <a:solidFill>
                    <a:srgbClr val="CC0000"/>
                  </a:solidFill>
                </a:uFill>
                <a:latin typeface="Verdana"/>
                <a:cs typeface="Verdana"/>
              </a:rPr>
              <a:t>questions</a:t>
            </a:r>
            <a:r>
              <a:rPr sz="2000" u="heavy" spc="-30" dirty="0">
                <a:solidFill>
                  <a:srgbClr val="CC0000"/>
                </a:solidFill>
                <a:uFill>
                  <a:solidFill>
                    <a:srgbClr val="CC0000"/>
                  </a:solidFill>
                </a:uFill>
                <a:latin typeface="Verdana"/>
                <a:cs typeface="Verdana"/>
              </a:rPr>
              <a:t> </a:t>
            </a:r>
            <a:r>
              <a:rPr sz="2000" u="heavy" spc="-5" dirty="0">
                <a:solidFill>
                  <a:srgbClr val="CC0000"/>
                </a:solidFill>
                <a:uFill>
                  <a:solidFill>
                    <a:srgbClr val="CC0000"/>
                  </a:solidFill>
                </a:uFill>
                <a:latin typeface="Verdana"/>
                <a:cs typeface="Verdana"/>
              </a:rPr>
              <a:t>préalables</a:t>
            </a:r>
            <a:r>
              <a:rPr sz="2000" spc="-20" dirty="0">
                <a:solidFill>
                  <a:srgbClr val="CC0000"/>
                </a:solidFill>
                <a:latin typeface="Verdana"/>
                <a:cs typeface="Verdana"/>
              </a:rPr>
              <a:t> </a:t>
            </a:r>
            <a:r>
              <a:rPr sz="2000" dirty="0">
                <a:solidFill>
                  <a:srgbClr val="CC0000"/>
                </a:solidFill>
                <a:latin typeface="Verdana"/>
                <a:cs typeface="Verdana"/>
              </a:rPr>
              <a:t>:</a:t>
            </a:r>
            <a:endParaRPr sz="2000">
              <a:latin typeface="Verdana"/>
              <a:cs typeface="Verdana"/>
            </a:endParaRPr>
          </a:p>
          <a:p>
            <a:pPr marL="241300" marR="3188335">
              <a:lnSpc>
                <a:spcPct val="150000"/>
              </a:lnSpc>
            </a:pPr>
            <a:r>
              <a:rPr sz="2000" b="1" i="1" spc="-5" dirty="0">
                <a:latin typeface="Verdana"/>
                <a:cs typeface="Verdana"/>
              </a:rPr>
              <a:t>Quelle</a:t>
            </a:r>
            <a:r>
              <a:rPr sz="2000" b="1" i="1" spc="-10" dirty="0">
                <a:latin typeface="Verdana"/>
                <a:cs typeface="Verdana"/>
              </a:rPr>
              <a:t> </a:t>
            </a:r>
            <a:r>
              <a:rPr sz="2000" b="1" i="1" spc="-5" dirty="0">
                <a:latin typeface="Verdana"/>
                <a:cs typeface="Verdana"/>
              </a:rPr>
              <a:t>est la</a:t>
            </a:r>
            <a:r>
              <a:rPr sz="2000" b="1" i="1" spc="5" dirty="0">
                <a:latin typeface="Verdana"/>
                <a:cs typeface="Verdana"/>
              </a:rPr>
              <a:t> </a:t>
            </a:r>
            <a:r>
              <a:rPr sz="2000" b="1" i="1" dirty="0">
                <a:latin typeface="Verdana"/>
                <a:cs typeface="Verdana"/>
              </a:rPr>
              <a:t>nature</a:t>
            </a:r>
            <a:r>
              <a:rPr sz="2000" b="1" i="1" spc="-15" dirty="0">
                <a:latin typeface="Verdana"/>
                <a:cs typeface="Verdana"/>
              </a:rPr>
              <a:t> </a:t>
            </a:r>
            <a:r>
              <a:rPr sz="2000" b="1" i="1" dirty="0">
                <a:latin typeface="Verdana"/>
                <a:cs typeface="Verdana"/>
              </a:rPr>
              <a:t>du travail à</a:t>
            </a:r>
            <a:r>
              <a:rPr sz="2000" b="1" i="1" spc="5" dirty="0">
                <a:latin typeface="Verdana"/>
                <a:cs typeface="Verdana"/>
              </a:rPr>
              <a:t> </a:t>
            </a:r>
            <a:r>
              <a:rPr sz="2000" b="1" i="1" spc="-5" dirty="0">
                <a:latin typeface="Verdana"/>
                <a:cs typeface="Verdana"/>
              </a:rPr>
              <a:t>produire</a:t>
            </a:r>
            <a:r>
              <a:rPr sz="2000" b="1" i="1" dirty="0">
                <a:latin typeface="Verdana"/>
                <a:cs typeface="Verdana"/>
              </a:rPr>
              <a:t> ? </a:t>
            </a:r>
            <a:r>
              <a:rPr sz="2000" b="1" i="1" spc="5" dirty="0">
                <a:latin typeface="Verdana"/>
                <a:cs typeface="Verdana"/>
              </a:rPr>
              <a:t> </a:t>
            </a:r>
            <a:r>
              <a:rPr sz="2000" spc="-5" dirty="0">
                <a:latin typeface="Verdana"/>
                <a:cs typeface="Verdana"/>
              </a:rPr>
              <a:t>Exposé, mémoire, article, rapport d'étude, etc. </a:t>
            </a:r>
            <a:r>
              <a:rPr sz="2000" dirty="0">
                <a:latin typeface="Verdana"/>
                <a:cs typeface="Verdana"/>
              </a:rPr>
              <a:t> </a:t>
            </a:r>
            <a:r>
              <a:rPr sz="2000" b="1" i="1" dirty="0">
                <a:latin typeface="Verdana"/>
                <a:cs typeface="Verdana"/>
              </a:rPr>
              <a:t>Quel</a:t>
            </a:r>
            <a:r>
              <a:rPr sz="2000" b="1" i="1" spc="-10" dirty="0">
                <a:latin typeface="Verdana"/>
                <a:cs typeface="Verdana"/>
              </a:rPr>
              <a:t> </a:t>
            </a:r>
            <a:r>
              <a:rPr sz="2000" b="1" i="1" spc="-5" dirty="0">
                <a:latin typeface="Verdana"/>
                <a:cs typeface="Verdana"/>
              </a:rPr>
              <a:t>est</a:t>
            </a:r>
            <a:r>
              <a:rPr sz="2000" b="1" i="1" spc="5" dirty="0">
                <a:latin typeface="Verdana"/>
                <a:cs typeface="Verdana"/>
              </a:rPr>
              <a:t> </a:t>
            </a:r>
            <a:r>
              <a:rPr sz="2000" b="1" i="1" spc="-5" dirty="0">
                <a:latin typeface="Verdana"/>
                <a:cs typeface="Verdana"/>
              </a:rPr>
              <a:t>le</a:t>
            </a:r>
            <a:r>
              <a:rPr sz="2000" b="1" i="1" spc="5" dirty="0">
                <a:latin typeface="Verdana"/>
                <a:cs typeface="Verdana"/>
              </a:rPr>
              <a:t> </a:t>
            </a:r>
            <a:r>
              <a:rPr sz="2000" b="1" i="1" spc="-5" dirty="0">
                <a:latin typeface="Verdana"/>
                <a:cs typeface="Verdana"/>
              </a:rPr>
              <a:t>niveau</a:t>
            </a:r>
            <a:r>
              <a:rPr sz="2000" b="1" i="1" dirty="0">
                <a:latin typeface="Verdana"/>
                <a:cs typeface="Verdana"/>
              </a:rPr>
              <a:t> attendu</a:t>
            </a:r>
            <a:r>
              <a:rPr sz="2000" b="1" i="1" spc="-5" dirty="0">
                <a:latin typeface="Verdana"/>
                <a:cs typeface="Verdana"/>
              </a:rPr>
              <a:t> </a:t>
            </a:r>
            <a:r>
              <a:rPr sz="2000" b="1" i="1" dirty="0">
                <a:latin typeface="Verdana"/>
                <a:cs typeface="Verdana"/>
              </a:rPr>
              <a:t>de</a:t>
            </a:r>
            <a:r>
              <a:rPr sz="2000" b="1" i="1" spc="-5" dirty="0">
                <a:latin typeface="Verdana"/>
                <a:cs typeface="Verdana"/>
              </a:rPr>
              <a:t> l’information</a:t>
            </a:r>
            <a:r>
              <a:rPr sz="2000" b="1" i="1" spc="15" dirty="0">
                <a:latin typeface="Verdana"/>
                <a:cs typeface="Verdana"/>
              </a:rPr>
              <a:t> </a:t>
            </a:r>
            <a:r>
              <a:rPr sz="2000" b="1" i="1" dirty="0">
                <a:latin typeface="Verdana"/>
                <a:cs typeface="Verdana"/>
              </a:rPr>
              <a:t>?</a:t>
            </a:r>
            <a:endParaRPr sz="2000">
              <a:latin typeface="Verdana"/>
              <a:cs typeface="Verdana"/>
            </a:endParaRPr>
          </a:p>
          <a:p>
            <a:pPr marL="355600" indent="-342900">
              <a:lnSpc>
                <a:spcPct val="100000"/>
              </a:lnSpc>
              <a:spcBef>
                <a:spcPts val="1200"/>
              </a:spcBef>
              <a:buFont typeface="Wingdings"/>
              <a:buChar char=""/>
              <a:tabLst>
                <a:tab pos="354965" algn="l"/>
                <a:tab pos="355600" algn="l"/>
              </a:tabLst>
            </a:pPr>
            <a:r>
              <a:rPr sz="2000" spc="-5" dirty="0">
                <a:latin typeface="Verdana"/>
                <a:cs typeface="Verdana"/>
              </a:rPr>
              <a:t>Information</a:t>
            </a:r>
            <a:r>
              <a:rPr sz="2000" spc="-25" dirty="0">
                <a:latin typeface="Verdana"/>
                <a:cs typeface="Verdana"/>
              </a:rPr>
              <a:t> </a:t>
            </a:r>
            <a:r>
              <a:rPr sz="2000" dirty="0">
                <a:latin typeface="Verdana"/>
                <a:cs typeface="Verdana"/>
              </a:rPr>
              <a:t>de</a:t>
            </a:r>
            <a:r>
              <a:rPr sz="2000" spc="-10" dirty="0">
                <a:latin typeface="Verdana"/>
                <a:cs typeface="Verdana"/>
              </a:rPr>
              <a:t> </a:t>
            </a:r>
            <a:r>
              <a:rPr sz="2000" spc="-5" dirty="0">
                <a:latin typeface="Verdana"/>
                <a:cs typeface="Verdana"/>
              </a:rPr>
              <a:t>base</a:t>
            </a:r>
            <a:r>
              <a:rPr sz="2000" spc="-15" dirty="0">
                <a:latin typeface="Verdana"/>
                <a:cs typeface="Verdana"/>
              </a:rPr>
              <a:t> </a:t>
            </a:r>
            <a:r>
              <a:rPr sz="2000" dirty="0">
                <a:latin typeface="Verdana"/>
                <a:cs typeface="Verdana"/>
              </a:rPr>
              <a:t>:</a:t>
            </a:r>
            <a:r>
              <a:rPr sz="2000" spc="10" dirty="0">
                <a:latin typeface="Verdana"/>
                <a:cs typeface="Verdana"/>
              </a:rPr>
              <a:t> </a:t>
            </a:r>
            <a:r>
              <a:rPr sz="2000" dirty="0">
                <a:latin typeface="Verdana"/>
                <a:cs typeface="Verdana"/>
              </a:rPr>
              <a:t>un</a:t>
            </a:r>
            <a:r>
              <a:rPr sz="2000" spc="-25" dirty="0">
                <a:latin typeface="Verdana"/>
                <a:cs typeface="Verdana"/>
              </a:rPr>
              <a:t> </a:t>
            </a:r>
            <a:r>
              <a:rPr sz="2000" dirty="0">
                <a:latin typeface="Verdana"/>
                <a:cs typeface="Verdana"/>
              </a:rPr>
              <a:t>ou </a:t>
            </a:r>
            <a:r>
              <a:rPr sz="2000" spc="-5" dirty="0">
                <a:latin typeface="Verdana"/>
                <a:cs typeface="Verdana"/>
              </a:rPr>
              <a:t>deux</a:t>
            </a:r>
            <a:r>
              <a:rPr sz="2000" spc="-10" dirty="0">
                <a:latin typeface="Verdana"/>
                <a:cs typeface="Verdana"/>
              </a:rPr>
              <a:t> </a:t>
            </a:r>
            <a:r>
              <a:rPr sz="2000" spc="-5" dirty="0">
                <a:latin typeface="Verdana"/>
                <a:cs typeface="Verdana"/>
              </a:rPr>
              <a:t>ouvrages et</a:t>
            </a:r>
            <a:r>
              <a:rPr sz="2000" spc="-15" dirty="0">
                <a:latin typeface="Verdana"/>
                <a:cs typeface="Verdana"/>
              </a:rPr>
              <a:t> </a:t>
            </a:r>
            <a:r>
              <a:rPr sz="2000" dirty="0">
                <a:latin typeface="Verdana"/>
                <a:cs typeface="Verdana"/>
              </a:rPr>
              <a:t>une</a:t>
            </a:r>
            <a:r>
              <a:rPr sz="2000" spc="-20" dirty="0">
                <a:latin typeface="Verdana"/>
                <a:cs typeface="Verdana"/>
              </a:rPr>
              <a:t> </a:t>
            </a:r>
            <a:r>
              <a:rPr sz="2000" spc="-5" dirty="0">
                <a:latin typeface="Verdana"/>
                <a:cs typeface="Verdana"/>
              </a:rPr>
              <a:t>encyclopédie</a:t>
            </a:r>
            <a:r>
              <a:rPr sz="2000" spc="-25" dirty="0">
                <a:latin typeface="Verdana"/>
                <a:cs typeface="Verdana"/>
              </a:rPr>
              <a:t> </a:t>
            </a:r>
            <a:r>
              <a:rPr sz="2000" dirty="0">
                <a:latin typeface="Verdana"/>
                <a:cs typeface="Verdana"/>
              </a:rPr>
              <a:t>suffiront.</a:t>
            </a:r>
            <a:endParaRPr sz="2000">
              <a:latin typeface="Verdana"/>
              <a:cs typeface="Verdana"/>
            </a:endParaRPr>
          </a:p>
        </p:txBody>
      </p:sp>
      <p:sp>
        <p:nvSpPr>
          <p:cNvPr id="7" name="object 7"/>
          <p:cNvSpPr txBox="1"/>
          <p:nvPr/>
        </p:nvSpPr>
        <p:spPr>
          <a:xfrm>
            <a:off x="10134345" y="802005"/>
            <a:ext cx="1802764" cy="330835"/>
          </a:xfrm>
          <a:prstGeom prst="rect">
            <a:avLst/>
          </a:prstGeom>
        </p:spPr>
        <p:txBody>
          <a:bodyPr vert="horz" wrap="square" lIns="0" tIns="13335" rIns="0" bIns="0" rtlCol="0">
            <a:spAutoFit/>
          </a:bodyPr>
          <a:lstStyle/>
          <a:p>
            <a:pPr marL="12700">
              <a:lnSpc>
                <a:spcPct val="100000"/>
              </a:lnSpc>
              <a:spcBef>
                <a:spcPts val="105"/>
              </a:spcBef>
              <a:tabLst>
                <a:tab pos="570230" algn="l"/>
              </a:tabLst>
            </a:pPr>
            <a:r>
              <a:rPr sz="2000" spc="-10" dirty="0">
                <a:latin typeface="Verdana"/>
                <a:cs typeface="Verdana"/>
              </a:rPr>
              <a:t>les	</a:t>
            </a:r>
            <a:r>
              <a:rPr sz="2000" spc="-5" dirty="0">
                <a:latin typeface="Verdana"/>
                <a:cs typeface="Verdana"/>
              </a:rPr>
              <a:t>questions</a:t>
            </a:r>
            <a:endParaRPr sz="2000">
              <a:latin typeface="Verdana"/>
              <a:cs typeface="Verdana"/>
            </a:endParaRPr>
          </a:p>
        </p:txBody>
      </p:sp>
      <p:sp>
        <p:nvSpPr>
          <p:cNvPr id="8" name="object 8"/>
          <p:cNvSpPr txBox="1"/>
          <p:nvPr/>
        </p:nvSpPr>
        <p:spPr>
          <a:xfrm>
            <a:off x="218033" y="3850570"/>
            <a:ext cx="10203815" cy="2770505"/>
          </a:xfrm>
          <a:prstGeom prst="rect">
            <a:avLst/>
          </a:prstGeom>
        </p:spPr>
        <p:txBody>
          <a:bodyPr vert="horz" wrap="square" lIns="0" tIns="165735" rIns="0" bIns="0" rtlCol="0">
            <a:spAutoFit/>
          </a:bodyPr>
          <a:lstStyle/>
          <a:p>
            <a:pPr marL="355600" indent="-342900">
              <a:lnSpc>
                <a:spcPct val="100000"/>
              </a:lnSpc>
              <a:spcBef>
                <a:spcPts val="1305"/>
              </a:spcBef>
              <a:buFont typeface="Wingdings"/>
              <a:buChar char=""/>
              <a:tabLst>
                <a:tab pos="354965" algn="l"/>
                <a:tab pos="355600" algn="l"/>
                <a:tab pos="2078989" algn="l"/>
                <a:tab pos="2821305" algn="l"/>
                <a:tab pos="3997960" algn="l"/>
                <a:tab pos="4534535" algn="l"/>
                <a:tab pos="5276850" algn="l"/>
                <a:tab pos="6950709" algn="l"/>
                <a:tab pos="7287259" algn="l"/>
                <a:tab pos="7791450" algn="l"/>
                <a:tab pos="8835390" algn="l"/>
                <a:tab pos="9596120" algn="l"/>
              </a:tabLst>
            </a:pPr>
            <a:r>
              <a:rPr sz="2000" spc="-5" dirty="0">
                <a:latin typeface="Verdana"/>
                <a:cs typeface="Verdana"/>
              </a:rPr>
              <a:t>Information	plus	pointue	</a:t>
            </a:r>
            <a:r>
              <a:rPr sz="2000" spc="-10" dirty="0">
                <a:latin typeface="Verdana"/>
                <a:cs typeface="Verdana"/>
              </a:rPr>
              <a:t>ou	</a:t>
            </a:r>
            <a:r>
              <a:rPr sz="2000" spc="-5" dirty="0">
                <a:latin typeface="Verdana"/>
                <a:cs typeface="Verdana"/>
              </a:rPr>
              <a:t>plus	</a:t>
            </a:r>
            <a:r>
              <a:rPr sz="2000" spc="-10" dirty="0">
                <a:latin typeface="Verdana"/>
                <a:cs typeface="Verdana"/>
              </a:rPr>
              <a:t>développée	</a:t>
            </a:r>
            <a:r>
              <a:rPr sz="2000" dirty="0">
                <a:latin typeface="Verdana"/>
                <a:cs typeface="Verdana"/>
              </a:rPr>
              <a:t>:	se	</a:t>
            </a:r>
            <a:r>
              <a:rPr sz="2000" spc="-10" dirty="0">
                <a:latin typeface="Verdana"/>
                <a:cs typeface="Verdana"/>
              </a:rPr>
              <a:t>diriger	vers	</a:t>
            </a:r>
            <a:r>
              <a:rPr sz="2000" spc="-5" dirty="0">
                <a:latin typeface="Verdana"/>
                <a:cs typeface="Verdana"/>
              </a:rPr>
              <a:t>des</a:t>
            </a:r>
            <a:endParaRPr sz="2000">
              <a:latin typeface="Verdana"/>
              <a:cs typeface="Verdana"/>
            </a:endParaRPr>
          </a:p>
          <a:p>
            <a:pPr marL="355600">
              <a:lnSpc>
                <a:spcPct val="100000"/>
              </a:lnSpc>
              <a:spcBef>
                <a:spcPts val="1200"/>
              </a:spcBef>
            </a:pPr>
            <a:r>
              <a:rPr sz="2000" spc="-5" dirty="0">
                <a:latin typeface="Verdana"/>
                <a:cs typeface="Verdana"/>
              </a:rPr>
              <a:t>périodiques,</a:t>
            </a:r>
            <a:r>
              <a:rPr sz="2000" spc="-25" dirty="0">
                <a:latin typeface="Verdana"/>
                <a:cs typeface="Verdana"/>
              </a:rPr>
              <a:t> </a:t>
            </a:r>
            <a:r>
              <a:rPr sz="2000" dirty="0">
                <a:latin typeface="Verdana"/>
                <a:cs typeface="Verdana"/>
              </a:rPr>
              <a:t>conférences,</a:t>
            </a:r>
            <a:r>
              <a:rPr sz="2000" spc="-55" dirty="0">
                <a:latin typeface="Verdana"/>
                <a:cs typeface="Verdana"/>
              </a:rPr>
              <a:t> </a:t>
            </a:r>
            <a:r>
              <a:rPr sz="2000" spc="-5" dirty="0">
                <a:latin typeface="Verdana"/>
                <a:cs typeface="Verdana"/>
              </a:rPr>
              <a:t>rapports,</a:t>
            </a:r>
            <a:r>
              <a:rPr sz="2000" spc="-20" dirty="0">
                <a:latin typeface="Verdana"/>
                <a:cs typeface="Verdana"/>
              </a:rPr>
              <a:t> </a:t>
            </a:r>
            <a:r>
              <a:rPr sz="2000" spc="-5" dirty="0">
                <a:latin typeface="Verdana"/>
                <a:cs typeface="Verdana"/>
              </a:rPr>
              <a:t>thèses,</a:t>
            </a:r>
            <a:r>
              <a:rPr sz="2000" spc="-40" dirty="0">
                <a:latin typeface="Verdana"/>
                <a:cs typeface="Verdana"/>
              </a:rPr>
              <a:t> </a:t>
            </a:r>
            <a:r>
              <a:rPr sz="2000" spc="-5" dirty="0">
                <a:latin typeface="Verdana"/>
                <a:cs typeface="Verdana"/>
              </a:rPr>
              <a:t>normes…</a:t>
            </a:r>
            <a:endParaRPr sz="2000">
              <a:latin typeface="Verdana"/>
              <a:cs typeface="Verdana"/>
            </a:endParaRPr>
          </a:p>
          <a:p>
            <a:pPr marL="241300">
              <a:lnSpc>
                <a:spcPct val="100000"/>
              </a:lnSpc>
              <a:spcBef>
                <a:spcPts val="1200"/>
              </a:spcBef>
            </a:pPr>
            <a:r>
              <a:rPr sz="2000" b="1" i="1" spc="-5" dirty="0">
                <a:latin typeface="Verdana"/>
                <a:cs typeface="Verdana"/>
              </a:rPr>
              <a:t>Quelle est</a:t>
            </a:r>
            <a:r>
              <a:rPr sz="2000" b="1" i="1" spc="5" dirty="0">
                <a:latin typeface="Verdana"/>
                <a:cs typeface="Verdana"/>
              </a:rPr>
              <a:t> </a:t>
            </a:r>
            <a:r>
              <a:rPr sz="2000" b="1" i="1" spc="-5" dirty="0">
                <a:latin typeface="Verdana"/>
                <a:cs typeface="Verdana"/>
              </a:rPr>
              <a:t>la</a:t>
            </a:r>
            <a:r>
              <a:rPr sz="2000" b="1" i="1" spc="10" dirty="0">
                <a:latin typeface="Verdana"/>
                <a:cs typeface="Verdana"/>
              </a:rPr>
              <a:t> </a:t>
            </a:r>
            <a:r>
              <a:rPr sz="2000" b="1" i="1" dirty="0">
                <a:latin typeface="Verdana"/>
                <a:cs typeface="Verdana"/>
              </a:rPr>
              <a:t>nature</a:t>
            </a:r>
            <a:r>
              <a:rPr sz="2000" b="1" i="1" spc="-10" dirty="0">
                <a:latin typeface="Verdana"/>
                <a:cs typeface="Verdana"/>
              </a:rPr>
              <a:t> </a:t>
            </a:r>
            <a:r>
              <a:rPr sz="2000" b="1" i="1" dirty="0">
                <a:latin typeface="Verdana"/>
                <a:cs typeface="Verdana"/>
              </a:rPr>
              <a:t>de</a:t>
            </a:r>
            <a:r>
              <a:rPr sz="2000" b="1" i="1" spc="-10" dirty="0">
                <a:latin typeface="Verdana"/>
                <a:cs typeface="Verdana"/>
              </a:rPr>
              <a:t> </a:t>
            </a:r>
            <a:r>
              <a:rPr sz="2000" b="1" i="1" spc="-5" dirty="0">
                <a:latin typeface="Verdana"/>
                <a:cs typeface="Verdana"/>
              </a:rPr>
              <a:t>l’information</a:t>
            </a:r>
            <a:r>
              <a:rPr sz="2000" b="1" i="1" spc="20" dirty="0">
                <a:latin typeface="Verdana"/>
                <a:cs typeface="Verdana"/>
              </a:rPr>
              <a:t> </a:t>
            </a:r>
            <a:r>
              <a:rPr sz="2000" b="1" i="1" spc="-5" dirty="0">
                <a:latin typeface="Verdana"/>
                <a:cs typeface="Verdana"/>
              </a:rPr>
              <a:t>recherchée</a:t>
            </a:r>
            <a:r>
              <a:rPr sz="2000" b="1" i="1" spc="-20" dirty="0">
                <a:latin typeface="Verdana"/>
                <a:cs typeface="Verdana"/>
              </a:rPr>
              <a:t> </a:t>
            </a:r>
            <a:r>
              <a:rPr sz="2000" b="1" i="1" dirty="0">
                <a:latin typeface="Verdana"/>
                <a:cs typeface="Verdana"/>
              </a:rPr>
              <a:t>?</a:t>
            </a:r>
            <a:endParaRPr sz="2000">
              <a:latin typeface="Verdana"/>
              <a:cs typeface="Verdana"/>
            </a:endParaRPr>
          </a:p>
          <a:p>
            <a:pPr marL="241300">
              <a:lnSpc>
                <a:spcPct val="100000"/>
              </a:lnSpc>
              <a:spcBef>
                <a:spcPts val="1200"/>
              </a:spcBef>
            </a:pPr>
            <a:r>
              <a:rPr sz="2000" spc="-5" dirty="0">
                <a:latin typeface="Verdana"/>
                <a:cs typeface="Verdana"/>
              </a:rPr>
              <a:t>Développements </a:t>
            </a:r>
            <a:r>
              <a:rPr sz="2000" dirty="0">
                <a:latin typeface="Verdana"/>
                <a:cs typeface="Verdana"/>
              </a:rPr>
              <a:t>sur</a:t>
            </a:r>
            <a:r>
              <a:rPr sz="2000" spc="-20" dirty="0">
                <a:latin typeface="Verdana"/>
                <a:cs typeface="Verdana"/>
              </a:rPr>
              <a:t> </a:t>
            </a:r>
            <a:r>
              <a:rPr sz="2000" dirty="0">
                <a:latin typeface="Verdana"/>
                <a:cs typeface="Verdana"/>
              </a:rPr>
              <a:t>un</a:t>
            </a:r>
            <a:r>
              <a:rPr sz="2000" spc="-25" dirty="0">
                <a:latin typeface="Verdana"/>
                <a:cs typeface="Verdana"/>
              </a:rPr>
              <a:t> </a:t>
            </a:r>
            <a:r>
              <a:rPr sz="2000" spc="-5" dirty="0">
                <a:latin typeface="Verdana"/>
                <a:cs typeface="Verdana"/>
              </a:rPr>
              <a:t>sujet,</a:t>
            </a:r>
            <a:r>
              <a:rPr sz="2000" spc="-10" dirty="0">
                <a:latin typeface="Verdana"/>
                <a:cs typeface="Verdana"/>
              </a:rPr>
              <a:t> </a:t>
            </a:r>
            <a:r>
              <a:rPr sz="2000" spc="-5" dirty="0">
                <a:latin typeface="Verdana"/>
                <a:cs typeface="Verdana"/>
              </a:rPr>
              <a:t>données</a:t>
            </a:r>
            <a:r>
              <a:rPr sz="2000" spc="-25" dirty="0">
                <a:latin typeface="Verdana"/>
                <a:cs typeface="Verdana"/>
              </a:rPr>
              <a:t> </a:t>
            </a:r>
            <a:r>
              <a:rPr sz="2000" dirty="0">
                <a:latin typeface="Verdana"/>
                <a:cs typeface="Verdana"/>
              </a:rPr>
              <a:t>statistiques,</a:t>
            </a:r>
            <a:r>
              <a:rPr sz="2000" spc="-30" dirty="0">
                <a:latin typeface="Verdana"/>
                <a:cs typeface="Verdana"/>
              </a:rPr>
              <a:t> </a:t>
            </a:r>
            <a:r>
              <a:rPr sz="2000" dirty="0">
                <a:latin typeface="Verdana"/>
                <a:cs typeface="Verdana"/>
              </a:rPr>
              <a:t>schémas</a:t>
            </a:r>
            <a:r>
              <a:rPr sz="2000" spc="-35" dirty="0">
                <a:latin typeface="Verdana"/>
                <a:cs typeface="Verdana"/>
              </a:rPr>
              <a:t> </a:t>
            </a:r>
            <a:r>
              <a:rPr sz="2000" dirty="0">
                <a:latin typeface="Verdana"/>
                <a:cs typeface="Verdana"/>
              </a:rPr>
              <a:t>techniques,</a:t>
            </a:r>
            <a:r>
              <a:rPr sz="2000" spc="-40" dirty="0">
                <a:latin typeface="Verdana"/>
                <a:cs typeface="Verdana"/>
              </a:rPr>
              <a:t> </a:t>
            </a:r>
            <a:r>
              <a:rPr sz="2000" spc="-5" dirty="0">
                <a:latin typeface="Verdana"/>
                <a:cs typeface="Verdana"/>
              </a:rPr>
              <a:t>etc.</a:t>
            </a:r>
            <a:endParaRPr sz="2000">
              <a:latin typeface="Verdana"/>
              <a:cs typeface="Verdana"/>
            </a:endParaRPr>
          </a:p>
          <a:p>
            <a:pPr marL="241300">
              <a:lnSpc>
                <a:spcPct val="100000"/>
              </a:lnSpc>
              <a:spcBef>
                <a:spcPts val="1205"/>
              </a:spcBef>
            </a:pPr>
            <a:r>
              <a:rPr sz="2000" b="1" i="1" dirty="0">
                <a:latin typeface="Verdana"/>
                <a:cs typeface="Verdana"/>
              </a:rPr>
              <a:t>Quel</a:t>
            </a:r>
            <a:r>
              <a:rPr sz="2000" b="1" i="1" spc="-10" dirty="0">
                <a:latin typeface="Verdana"/>
                <a:cs typeface="Verdana"/>
              </a:rPr>
              <a:t> </a:t>
            </a:r>
            <a:r>
              <a:rPr sz="2000" b="1" i="1" spc="-5" dirty="0">
                <a:latin typeface="Verdana"/>
                <a:cs typeface="Verdana"/>
              </a:rPr>
              <a:t>est</a:t>
            </a:r>
            <a:r>
              <a:rPr sz="2000" b="1" i="1" spc="5" dirty="0">
                <a:latin typeface="Verdana"/>
                <a:cs typeface="Verdana"/>
              </a:rPr>
              <a:t> </a:t>
            </a:r>
            <a:r>
              <a:rPr sz="2000" b="1" i="1" spc="-5" dirty="0">
                <a:latin typeface="Verdana"/>
                <a:cs typeface="Verdana"/>
              </a:rPr>
              <a:t>le</a:t>
            </a:r>
            <a:r>
              <a:rPr sz="2000" b="1" i="1" spc="10" dirty="0">
                <a:latin typeface="Verdana"/>
                <a:cs typeface="Verdana"/>
              </a:rPr>
              <a:t> </a:t>
            </a:r>
            <a:r>
              <a:rPr sz="2000" b="1" i="1" dirty="0">
                <a:latin typeface="Verdana"/>
                <a:cs typeface="Verdana"/>
              </a:rPr>
              <a:t>degré</a:t>
            </a:r>
            <a:r>
              <a:rPr sz="2000" b="1" i="1" spc="-5" dirty="0">
                <a:latin typeface="Verdana"/>
                <a:cs typeface="Verdana"/>
              </a:rPr>
              <a:t> d’actualité</a:t>
            </a:r>
            <a:r>
              <a:rPr sz="2000" b="1" i="1" spc="5" dirty="0">
                <a:latin typeface="Verdana"/>
                <a:cs typeface="Verdana"/>
              </a:rPr>
              <a:t> de</a:t>
            </a:r>
            <a:r>
              <a:rPr sz="2000" b="1" i="1" spc="-5" dirty="0">
                <a:latin typeface="Verdana"/>
                <a:cs typeface="Verdana"/>
              </a:rPr>
              <a:t> l’information</a:t>
            </a:r>
            <a:r>
              <a:rPr sz="2000" b="1" i="1" spc="20" dirty="0">
                <a:latin typeface="Verdana"/>
                <a:cs typeface="Verdana"/>
              </a:rPr>
              <a:t> </a:t>
            </a:r>
            <a:r>
              <a:rPr sz="2000" b="1" i="1" spc="-5" dirty="0">
                <a:latin typeface="Verdana"/>
                <a:cs typeface="Verdana"/>
              </a:rPr>
              <a:t>recherchée</a:t>
            </a:r>
            <a:r>
              <a:rPr sz="2000" b="1" i="1" spc="-25" dirty="0">
                <a:latin typeface="Verdana"/>
                <a:cs typeface="Verdana"/>
              </a:rPr>
              <a:t> </a:t>
            </a:r>
            <a:r>
              <a:rPr sz="2000" b="1" i="1" dirty="0">
                <a:latin typeface="Verdana"/>
                <a:cs typeface="Verdana"/>
              </a:rPr>
              <a:t>?</a:t>
            </a:r>
            <a:endParaRPr sz="2000">
              <a:latin typeface="Verdana"/>
              <a:cs typeface="Verdana"/>
            </a:endParaRPr>
          </a:p>
          <a:p>
            <a:pPr marL="241300">
              <a:lnSpc>
                <a:spcPct val="100000"/>
              </a:lnSpc>
              <a:spcBef>
                <a:spcPts val="1200"/>
              </a:spcBef>
            </a:pPr>
            <a:r>
              <a:rPr sz="2000" dirty="0">
                <a:latin typeface="Verdana"/>
                <a:cs typeface="Verdana"/>
              </a:rPr>
              <a:t>Des</a:t>
            </a:r>
            <a:r>
              <a:rPr sz="2000" spc="-20" dirty="0">
                <a:latin typeface="Verdana"/>
                <a:cs typeface="Verdana"/>
              </a:rPr>
              <a:t> </a:t>
            </a:r>
            <a:r>
              <a:rPr sz="2000" spc="-5" dirty="0">
                <a:latin typeface="Verdana"/>
                <a:cs typeface="Verdana"/>
              </a:rPr>
              <a:t>documents</a:t>
            </a:r>
            <a:r>
              <a:rPr sz="2000" spc="-20" dirty="0">
                <a:latin typeface="Verdana"/>
                <a:cs typeface="Verdana"/>
              </a:rPr>
              <a:t> </a:t>
            </a:r>
            <a:r>
              <a:rPr sz="2000" spc="-5" dirty="0">
                <a:latin typeface="Verdana"/>
                <a:cs typeface="Verdana"/>
              </a:rPr>
              <a:t>d'archives</a:t>
            </a:r>
            <a:r>
              <a:rPr sz="2000" spc="-25" dirty="0">
                <a:latin typeface="Verdana"/>
                <a:cs typeface="Verdana"/>
              </a:rPr>
              <a:t> </a:t>
            </a:r>
            <a:r>
              <a:rPr sz="2000" dirty="0">
                <a:latin typeface="Verdana"/>
                <a:cs typeface="Verdana"/>
              </a:rPr>
              <a:t>ou </a:t>
            </a:r>
            <a:r>
              <a:rPr sz="2000" spc="-5" dirty="0">
                <a:latin typeface="Verdana"/>
                <a:cs typeface="Verdana"/>
              </a:rPr>
              <a:t>derniers </a:t>
            </a:r>
            <a:r>
              <a:rPr sz="2000" dirty="0">
                <a:latin typeface="Verdana"/>
                <a:cs typeface="Verdana"/>
              </a:rPr>
              <a:t>résultats</a:t>
            </a:r>
            <a:r>
              <a:rPr sz="2000" spc="-35" dirty="0">
                <a:latin typeface="Verdana"/>
                <a:cs typeface="Verdana"/>
              </a:rPr>
              <a:t> </a:t>
            </a:r>
            <a:r>
              <a:rPr sz="2000" dirty="0">
                <a:latin typeface="Verdana"/>
                <a:cs typeface="Verdana"/>
              </a:rPr>
              <a:t>connus</a:t>
            </a:r>
            <a:r>
              <a:rPr sz="2000" spc="-30" dirty="0">
                <a:latin typeface="Verdana"/>
                <a:cs typeface="Verdana"/>
              </a:rPr>
              <a:t> </a:t>
            </a:r>
            <a:r>
              <a:rPr sz="2000" spc="-5" dirty="0">
                <a:latin typeface="Verdana"/>
                <a:cs typeface="Verdana"/>
              </a:rPr>
              <a:t>de la</a:t>
            </a:r>
            <a:r>
              <a:rPr sz="2000" spc="5" dirty="0">
                <a:latin typeface="Verdana"/>
                <a:cs typeface="Verdana"/>
              </a:rPr>
              <a:t> </a:t>
            </a:r>
            <a:r>
              <a:rPr sz="2000" spc="-5" dirty="0">
                <a:latin typeface="Verdana"/>
                <a:cs typeface="Verdana"/>
              </a:rPr>
              <a:t>recherche...</a:t>
            </a:r>
            <a:endParaRPr sz="2000">
              <a:latin typeface="Verdana"/>
              <a:cs typeface="Verdana"/>
            </a:endParaRPr>
          </a:p>
        </p:txBody>
      </p:sp>
      <p:sp>
        <p:nvSpPr>
          <p:cNvPr id="9" name="object 9"/>
          <p:cNvSpPr txBox="1"/>
          <p:nvPr/>
        </p:nvSpPr>
        <p:spPr>
          <a:xfrm>
            <a:off x="10465054" y="4002735"/>
            <a:ext cx="1472565" cy="331470"/>
          </a:xfrm>
          <a:prstGeom prst="rect">
            <a:avLst/>
          </a:prstGeom>
        </p:spPr>
        <p:txBody>
          <a:bodyPr vert="horz" wrap="square" lIns="0" tIns="13335" rIns="0" bIns="0" rtlCol="0">
            <a:spAutoFit/>
          </a:bodyPr>
          <a:lstStyle/>
          <a:p>
            <a:pPr marL="12700">
              <a:lnSpc>
                <a:spcPct val="100000"/>
              </a:lnSpc>
              <a:spcBef>
                <a:spcPts val="105"/>
              </a:spcBef>
              <a:tabLst>
                <a:tab pos="1149350" algn="l"/>
              </a:tabLst>
            </a:pPr>
            <a:r>
              <a:rPr sz="2000" dirty="0">
                <a:latin typeface="Verdana"/>
                <a:cs typeface="Verdana"/>
              </a:rPr>
              <a:t>a</a:t>
            </a:r>
            <a:r>
              <a:rPr sz="2000" spc="-10" dirty="0">
                <a:latin typeface="Verdana"/>
                <a:cs typeface="Verdana"/>
              </a:rPr>
              <a:t>r</a:t>
            </a:r>
            <a:r>
              <a:rPr sz="2000" spc="-5" dirty="0">
                <a:latin typeface="Verdana"/>
                <a:cs typeface="Verdana"/>
              </a:rPr>
              <a:t>tic</a:t>
            </a:r>
            <a:r>
              <a:rPr sz="2000" spc="-15" dirty="0">
                <a:latin typeface="Verdana"/>
                <a:cs typeface="Verdana"/>
              </a:rPr>
              <a:t>l</a:t>
            </a:r>
            <a:r>
              <a:rPr sz="2000" spc="-10" dirty="0">
                <a:latin typeface="Verdana"/>
                <a:cs typeface="Verdana"/>
              </a:rPr>
              <a:t>e</a:t>
            </a:r>
            <a:r>
              <a:rPr sz="2000" dirty="0">
                <a:latin typeface="Verdana"/>
                <a:cs typeface="Verdana"/>
              </a:rPr>
              <a:t>s	</a:t>
            </a:r>
            <a:r>
              <a:rPr sz="2000" spc="-5" dirty="0">
                <a:latin typeface="Verdana"/>
                <a:cs typeface="Verdana"/>
              </a:rPr>
              <a:t>de</a:t>
            </a:r>
            <a:endParaRPr sz="2000">
              <a:latin typeface="Verdana"/>
              <a:cs typeface="Verdan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prstGeom prst="rect">
            <a:avLst/>
          </a:prstGeom>
        </p:spPr>
        <p:txBody>
          <a:bodyPr vert="horz" wrap="square" lIns="0" tIns="13335" rIns="0" bIns="0" rtlCol="0">
            <a:spAutoFit/>
          </a:bodyPr>
          <a:lstStyle/>
          <a:p>
            <a:pPr marL="13970">
              <a:lnSpc>
                <a:spcPct val="100000"/>
              </a:lnSpc>
              <a:spcBef>
                <a:spcPts val="105"/>
              </a:spcBef>
            </a:pPr>
            <a:r>
              <a:rPr dirty="0"/>
              <a:t>CHAPITRE</a:t>
            </a:r>
            <a:r>
              <a:rPr spc="-80" dirty="0"/>
              <a:t> </a:t>
            </a:r>
            <a:r>
              <a:rPr dirty="0"/>
              <a:t>01</a:t>
            </a:r>
            <a:r>
              <a:rPr spc="-65" dirty="0"/>
              <a:t> </a:t>
            </a:r>
            <a:r>
              <a:rPr dirty="0"/>
              <a:t>:</a:t>
            </a:r>
          </a:p>
        </p:txBody>
      </p:sp>
      <p:sp>
        <p:nvSpPr>
          <p:cNvPr id="3" name="object 3"/>
          <p:cNvSpPr txBox="1"/>
          <p:nvPr/>
        </p:nvSpPr>
        <p:spPr>
          <a:xfrm>
            <a:off x="2182748" y="3094735"/>
            <a:ext cx="7821295" cy="756920"/>
          </a:xfrm>
          <a:prstGeom prst="rect">
            <a:avLst/>
          </a:prstGeom>
        </p:spPr>
        <p:txBody>
          <a:bodyPr vert="horz" wrap="square" lIns="0" tIns="12700" rIns="0" bIns="0" rtlCol="0">
            <a:spAutoFit/>
          </a:bodyPr>
          <a:lstStyle/>
          <a:p>
            <a:pPr marL="12700">
              <a:lnSpc>
                <a:spcPct val="100000"/>
              </a:lnSpc>
              <a:spcBef>
                <a:spcPts val="100"/>
              </a:spcBef>
            </a:pPr>
            <a:r>
              <a:rPr sz="4800" b="1" spc="-5" dirty="0">
                <a:solidFill>
                  <a:srgbClr val="FFFFFF"/>
                </a:solidFill>
                <a:latin typeface="Verdana"/>
                <a:cs typeface="Verdana"/>
              </a:rPr>
              <a:t>DÉFINITION</a:t>
            </a:r>
            <a:r>
              <a:rPr sz="4800" b="1" spc="-45" dirty="0">
                <a:solidFill>
                  <a:srgbClr val="FFFFFF"/>
                </a:solidFill>
                <a:latin typeface="Verdana"/>
                <a:cs typeface="Verdana"/>
              </a:rPr>
              <a:t> </a:t>
            </a:r>
            <a:r>
              <a:rPr sz="4800" b="1" spc="-5" dirty="0">
                <a:solidFill>
                  <a:srgbClr val="FFFFFF"/>
                </a:solidFill>
                <a:latin typeface="Verdana"/>
                <a:cs typeface="Verdana"/>
              </a:rPr>
              <a:t>DU</a:t>
            </a:r>
            <a:r>
              <a:rPr sz="4800" b="1" spc="-45" dirty="0">
                <a:solidFill>
                  <a:srgbClr val="FFFFFF"/>
                </a:solidFill>
                <a:latin typeface="Verdana"/>
                <a:cs typeface="Verdana"/>
              </a:rPr>
              <a:t> </a:t>
            </a:r>
            <a:r>
              <a:rPr sz="4800" b="1" spc="-5" dirty="0">
                <a:solidFill>
                  <a:srgbClr val="FFFFFF"/>
                </a:solidFill>
                <a:latin typeface="Verdana"/>
                <a:cs typeface="Verdana"/>
              </a:rPr>
              <a:t>SUJET</a:t>
            </a:r>
            <a:endParaRPr sz="4800">
              <a:latin typeface="Verdana"/>
              <a:cs typeface="Verdan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44671" y="246633"/>
            <a:ext cx="5463540" cy="330835"/>
          </a:xfrm>
          <a:prstGeom prst="rect">
            <a:avLst/>
          </a:prstGeom>
        </p:spPr>
        <p:txBody>
          <a:bodyPr vert="horz" wrap="square" lIns="0" tIns="12700" rIns="0" bIns="0" rtlCol="0">
            <a:spAutoFit/>
          </a:bodyPr>
          <a:lstStyle/>
          <a:p>
            <a:pPr marL="12700">
              <a:lnSpc>
                <a:spcPct val="100000"/>
              </a:lnSpc>
              <a:spcBef>
                <a:spcPts val="100"/>
              </a:spcBef>
            </a:pPr>
            <a:r>
              <a:rPr sz="2000" b="1" u="heavy" dirty="0">
                <a:solidFill>
                  <a:srgbClr val="FFFFFF"/>
                </a:solidFill>
                <a:uFill>
                  <a:solidFill>
                    <a:srgbClr val="FFFFFF"/>
                  </a:solidFill>
                </a:uFill>
                <a:latin typeface="Verdana"/>
                <a:cs typeface="Verdana"/>
              </a:rPr>
              <a:t>CHAPITRE</a:t>
            </a:r>
            <a:r>
              <a:rPr sz="2000" b="1" u="heavy" spc="-25" dirty="0">
                <a:solidFill>
                  <a:srgbClr val="FFFFFF"/>
                </a:solidFill>
                <a:uFill>
                  <a:solidFill>
                    <a:srgbClr val="FFFFFF"/>
                  </a:solidFill>
                </a:uFill>
                <a:latin typeface="Verdana"/>
                <a:cs typeface="Verdana"/>
              </a:rPr>
              <a:t> </a:t>
            </a:r>
            <a:r>
              <a:rPr sz="2000" b="1" u="heavy" dirty="0">
                <a:solidFill>
                  <a:srgbClr val="FFFFFF"/>
                </a:solidFill>
                <a:uFill>
                  <a:solidFill>
                    <a:srgbClr val="FFFFFF"/>
                  </a:solidFill>
                </a:uFill>
                <a:latin typeface="Verdana"/>
                <a:cs typeface="Verdana"/>
              </a:rPr>
              <a:t>01</a:t>
            </a:r>
            <a:r>
              <a:rPr sz="2000" b="1" u="heavy" spc="-35" dirty="0">
                <a:solidFill>
                  <a:srgbClr val="FFFFFF"/>
                </a:solidFill>
                <a:uFill>
                  <a:solidFill>
                    <a:srgbClr val="FFFFFF"/>
                  </a:solidFill>
                </a:uFill>
                <a:latin typeface="Verdana"/>
                <a:cs typeface="Verdana"/>
              </a:rPr>
              <a:t> </a:t>
            </a:r>
            <a:r>
              <a:rPr sz="2000" b="1" u="heavy" dirty="0">
                <a:solidFill>
                  <a:srgbClr val="FFFFFF"/>
                </a:solidFill>
                <a:uFill>
                  <a:solidFill>
                    <a:srgbClr val="FFFFFF"/>
                  </a:solidFill>
                </a:uFill>
                <a:latin typeface="Verdana"/>
                <a:cs typeface="Verdana"/>
              </a:rPr>
              <a:t>:</a:t>
            </a:r>
            <a:r>
              <a:rPr sz="2000" b="1" spc="-10" dirty="0">
                <a:solidFill>
                  <a:srgbClr val="FFFFFF"/>
                </a:solidFill>
                <a:latin typeface="Verdana"/>
                <a:cs typeface="Verdana"/>
              </a:rPr>
              <a:t> </a:t>
            </a:r>
            <a:r>
              <a:rPr sz="2000" b="1" dirty="0">
                <a:solidFill>
                  <a:srgbClr val="FFFFFF"/>
                </a:solidFill>
                <a:latin typeface="Verdana"/>
                <a:cs typeface="Verdana"/>
              </a:rPr>
              <a:t>DÉFINITION</a:t>
            </a:r>
            <a:r>
              <a:rPr sz="2000" b="1" spc="-65" dirty="0">
                <a:solidFill>
                  <a:srgbClr val="FFFFFF"/>
                </a:solidFill>
                <a:latin typeface="Verdana"/>
                <a:cs typeface="Verdana"/>
              </a:rPr>
              <a:t> </a:t>
            </a:r>
            <a:r>
              <a:rPr sz="2000" b="1" dirty="0">
                <a:solidFill>
                  <a:srgbClr val="FFFFFF"/>
                </a:solidFill>
                <a:latin typeface="Verdana"/>
                <a:cs typeface="Verdana"/>
              </a:rPr>
              <a:t>DU </a:t>
            </a:r>
            <a:r>
              <a:rPr sz="2000" b="1" spc="-5" dirty="0">
                <a:solidFill>
                  <a:srgbClr val="FFFFFF"/>
                </a:solidFill>
                <a:latin typeface="Verdana"/>
                <a:cs typeface="Verdana"/>
              </a:rPr>
              <a:t>SUJET</a:t>
            </a:r>
            <a:endParaRPr sz="2000">
              <a:latin typeface="Verdana"/>
              <a:cs typeface="Verdana"/>
            </a:endParaRPr>
          </a:p>
        </p:txBody>
      </p:sp>
      <p:sp>
        <p:nvSpPr>
          <p:cNvPr id="3" name="object 3"/>
          <p:cNvSpPr txBox="1"/>
          <p:nvPr/>
        </p:nvSpPr>
        <p:spPr>
          <a:xfrm>
            <a:off x="197916" y="619992"/>
            <a:ext cx="11741150" cy="5464175"/>
          </a:xfrm>
          <a:prstGeom prst="rect">
            <a:avLst/>
          </a:prstGeom>
        </p:spPr>
        <p:txBody>
          <a:bodyPr vert="horz" wrap="square" lIns="0" tIns="12065" rIns="0" bIns="0" rtlCol="0">
            <a:spAutoFit/>
          </a:bodyPr>
          <a:lstStyle/>
          <a:p>
            <a:pPr marL="52069" marR="5080" indent="449580" algn="just">
              <a:lnSpc>
                <a:spcPct val="150000"/>
              </a:lnSpc>
              <a:spcBef>
                <a:spcPts val="95"/>
              </a:spcBef>
            </a:pPr>
            <a:r>
              <a:rPr sz="1800" dirty="0">
                <a:latin typeface="Verdana"/>
                <a:cs typeface="Verdana"/>
              </a:rPr>
              <a:t>Le choix </a:t>
            </a:r>
            <a:r>
              <a:rPr sz="1800" spc="-5" dirty="0">
                <a:latin typeface="Verdana"/>
                <a:cs typeface="Verdana"/>
              </a:rPr>
              <a:t>de </a:t>
            </a:r>
            <a:r>
              <a:rPr sz="1800" dirty="0">
                <a:latin typeface="Verdana"/>
                <a:cs typeface="Verdana"/>
              </a:rPr>
              <a:t>sujet </a:t>
            </a:r>
            <a:r>
              <a:rPr sz="1800" spc="-5" dirty="0">
                <a:latin typeface="Verdana"/>
                <a:cs typeface="Verdana"/>
              </a:rPr>
              <a:t>porte </a:t>
            </a:r>
            <a:r>
              <a:rPr sz="1800" dirty="0">
                <a:latin typeface="Verdana"/>
                <a:cs typeface="Verdana"/>
              </a:rPr>
              <a:t>sur </a:t>
            </a:r>
            <a:r>
              <a:rPr sz="1800" spc="-5" dirty="0">
                <a:latin typeface="Verdana"/>
                <a:cs typeface="Verdana"/>
              </a:rPr>
              <a:t>vos </a:t>
            </a:r>
            <a:r>
              <a:rPr sz="1800" u="heavy" spc="-5" dirty="0">
                <a:solidFill>
                  <a:srgbClr val="339933"/>
                </a:solidFill>
                <a:uFill>
                  <a:solidFill>
                    <a:srgbClr val="339933"/>
                  </a:solidFill>
                </a:uFill>
                <a:latin typeface="Verdana"/>
                <a:cs typeface="Verdana"/>
              </a:rPr>
              <a:t>connaissances préalables</a:t>
            </a:r>
            <a:r>
              <a:rPr sz="1800" spc="-5" dirty="0">
                <a:solidFill>
                  <a:srgbClr val="339933"/>
                </a:solidFill>
                <a:latin typeface="Verdana"/>
                <a:cs typeface="Verdana"/>
              </a:rPr>
              <a:t> </a:t>
            </a:r>
            <a:r>
              <a:rPr sz="1800" spc="-5" dirty="0">
                <a:latin typeface="Verdana"/>
                <a:cs typeface="Verdana"/>
              </a:rPr>
              <a:t>et vos </a:t>
            </a:r>
            <a:r>
              <a:rPr sz="1800" u="heavy" spc="-5" dirty="0">
                <a:solidFill>
                  <a:srgbClr val="339933"/>
                </a:solidFill>
                <a:uFill>
                  <a:solidFill>
                    <a:srgbClr val="339933"/>
                  </a:solidFill>
                </a:uFill>
                <a:latin typeface="Verdana"/>
                <a:cs typeface="Verdana"/>
              </a:rPr>
              <a:t>intérêts </a:t>
            </a:r>
            <a:r>
              <a:rPr sz="1800" u="heavy" dirty="0">
                <a:solidFill>
                  <a:srgbClr val="339933"/>
                </a:solidFill>
                <a:uFill>
                  <a:solidFill>
                    <a:srgbClr val="339933"/>
                  </a:solidFill>
                </a:uFill>
                <a:latin typeface="Verdana"/>
                <a:cs typeface="Verdana"/>
              </a:rPr>
              <a:t>personnels</a:t>
            </a:r>
            <a:r>
              <a:rPr sz="1800" dirty="0">
                <a:solidFill>
                  <a:srgbClr val="339933"/>
                </a:solidFill>
                <a:latin typeface="Verdana"/>
                <a:cs typeface="Verdana"/>
              </a:rPr>
              <a:t> </a:t>
            </a:r>
            <a:r>
              <a:rPr sz="1800" dirty="0">
                <a:latin typeface="Verdana"/>
                <a:cs typeface="Verdana"/>
              </a:rPr>
              <a:t>sur </a:t>
            </a:r>
            <a:r>
              <a:rPr sz="1800" spc="5" dirty="0">
                <a:latin typeface="Verdana"/>
                <a:cs typeface="Verdana"/>
              </a:rPr>
              <a:t>le </a:t>
            </a:r>
            <a:r>
              <a:rPr sz="1800" dirty="0">
                <a:latin typeface="Verdana"/>
                <a:cs typeface="Verdana"/>
              </a:rPr>
              <a:t>sujet </a:t>
            </a:r>
            <a:r>
              <a:rPr sz="1800" spc="5" dirty="0">
                <a:latin typeface="Verdana"/>
                <a:cs typeface="Verdana"/>
              </a:rPr>
              <a:t> </a:t>
            </a:r>
            <a:r>
              <a:rPr sz="1800" dirty="0">
                <a:latin typeface="Verdana"/>
                <a:cs typeface="Verdana"/>
              </a:rPr>
              <a:t>ainsi </a:t>
            </a:r>
            <a:r>
              <a:rPr sz="1800" spc="-5" dirty="0">
                <a:latin typeface="Verdana"/>
                <a:cs typeface="Verdana"/>
              </a:rPr>
              <a:t>que </a:t>
            </a:r>
            <a:r>
              <a:rPr sz="1800" u="heavy" spc="-5" dirty="0">
                <a:solidFill>
                  <a:srgbClr val="339933"/>
                </a:solidFill>
                <a:uFill>
                  <a:solidFill>
                    <a:srgbClr val="339933"/>
                  </a:solidFill>
                </a:uFill>
                <a:latin typeface="Verdana"/>
                <a:cs typeface="Verdana"/>
              </a:rPr>
              <a:t>sa pertinence par </a:t>
            </a:r>
            <a:r>
              <a:rPr sz="1800" u="heavy" spc="-10" dirty="0">
                <a:solidFill>
                  <a:srgbClr val="339933"/>
                </a:solidFill>
                <a:uFill>
                  <a:solidFill>
                    <a:srgbClr val="339933"/>
                  </a:solidFill>
                </a:uFill>
                <a:latin typeface="Verdana"/>
                <a:cs typeface="Verdana"/>
              </a:rPr>
              <a:t>rapport </a:t>
            </a:r>
            <a:r>
              <a:rPr sz="1800" u="heavy" dirty="0">
                <a:solidFill>
                  <a:srgbClr val="339933"/>
                </a:solidFill>
                <a:uFill>
                  <a:solidFill>
                    <a:srgbClr val="339933"/>
                  </a:solidFill>
                </a:uFill>
                <a:latin typeface="Verdana"/>
                <a:cs typeface="Verdana"/>
              </a:rPr>
              <a:t>à </a:t>
            </a:r>
            <a:r>
              <a:rPr sz="1800" u="heavy" spc="-5" dirty="0">
                <a:solidFill>
                  <a:srgbClr val="339933"/>
                </a:solidFill>
                <a:uFill>
                  <a:solidFill>
                    <a:srgbClr val="339933"/>
                  </a:solidFill>
                </a:uFill>
                <a:latin typeface="Verdana"/>
                <a:cs typeface="Verdana"/>
              </a:rPr>
              <a:t>l'enseignement</a:t>
            </a:r>
            <a:r>
              <a:rPr sz="1800" spc="-5" dirty="0">
                <a:solidFill>
                  <a:srgbClr val="339933"/>
                </a:solidFill>
                <a:latin typeface="Verdana"/>
                <a:cs typeface="Verdana"/>
              </a:rPr>
              <a:t> </a:t>
            </a:r>
            <a:r>
              <a:rPr sz="1800" spc="-5" dirty="0">
                <a:latin typeface="Verdana"/>
                <a:cs typeface="Verdana"/>
              </a:rPr>
              <a:t>auquel </a:t>
            </a:r>
            <a:r>
              <a:rPr sz="1800" dirty="0">
                <a:latin typeface="Verdana"/>
                <a:cs typeface="Verdana"/>
              </a:rPr>
              <a:t>il </a:t>
            </a:r>
            <a:r>
              <a:rPr sz="1800" spc="-5" dirty="0">
                <a:latin typeface="Verdana"/>
                <a:cs typeface="Verdana"/>
              </a:rPr>
              <a:t>se </a:t>
            </a:r>
            <a:r>
              <a:rPr sz="1800" spc="-10" dirty="0">
                <a:latin typeface="Verdana"/>
                <a:cs typeface="Verdana"/>
              </a:rPr>
              <a:t>rattache. </a:t>
            </a:r>
            <a:r>
              <a:rPr sz="1800" dirty="0">
                <a:latin typeface="Verdana"/>
                <a:cs typeface="Verdana"/>
              </a:rPr>
              <a:t>Ce </a:t>
            </a:r>
            <a:r>
              <a:rPr sz="1800" spc="-5" dirty="0">
                <a:latin typeface="Verdana"/>
                <a:cs typeface="Verdana"/>
              </a:rPr>
              <a:t>sont </a:t>
            </a:r>
            <a:r>
              <a:rPr sz="1800" spc="-10" dirty="0">
                <a:latin typeface="Verdana"/>
                <a:cs typeface="Verdana"/>
              </a:rPr>
              <a:t>des </a:t>
            </a:r>
            <a:r>
              <a:rPr sz="1800" dirty="0">
                <a:latin typeface="Verdana"/>
                <a:cs typeface="Verdana"/>
              </a:rPr>
              <a:t>éléments </a:t>
            </a:r>
            <a:r>
              <a:rPr sz="1800" spc="5" dirty="0">
                <a:latin typeface="Verdana"/>
                <a:cs typeface="Verdana"/>
              </a:rPr>
              <a:t> </a:t>
            </a:r>
            <a:r>
              <a:rPr sz="1800" spc="-5" dirty="0">
                <a:latin typeface="Verdana"/>
                <a:cs typeface="Verdana"/>
              </a:rPr>
              <a:t>fondamentaux</a:t>
            </a:r>
            <a:r>
              <a:rPr sz="1800" dirty="0">
                <a:latin typeface="Verdana"/>
                <a:cs typeface="Verdana"/>
              </a:rPr>
              <a:t> </a:t>
            </a:r>
            <a:r>
              <a:rPr sz="1800" spc="-5" dirty="0">
                <a:latin typeface="Verdana"/>
                <a:cs typeface="Verdana"/>
              </a:rPr>
              <a:t>qui</a:t>
            </a:r>
            <a:r>
              <a:rPr sz="1800" spc="10" dirty="0">
                <a:latin typeface="Verdana"/>
                <a:cs typeface="Verdana"/>
              </a:rPr>
              <a:t> </a:t>
            </a:r>
            <a:r>
              <a:rPr sz="1800" spc="-5" dirty="0">
                <a:latin typeface="Verdana"/>
                <a:cs typeface="Verdana"/>
              </a:rPr>
              <a:t>doivent</a:t>
            </a:r>
            <a:r>
              <a:rPr sz="1800" spc="-10" dirty="0">
                <a:latin typeface="Verdana"/>
                <a:cs typeface="Verdana"/>
              </a:rPr>
              <a:t> </a:t>
            </a:r>
            <a:r>
              <a:rPr sz="1800" spc="-5" dirty="0">
                <a:latin typeface="Verdana"/>
                <a:cs typeface="Verdana"/>
              </a:rPr>
              <a:t>guider</a:t>
            </a:r>
            <a:r>
              <a:rPr sz="1800" spc="10" dirty="0">
                <a:latin typeface="Verdana"/>
                <a:cs typeface="Verdana"/>
              </a:rPr>
              <a:t> </a:t>
            </a:r>
            <a:r>
              <a:rPr sz="1800" spc="-5" dirty="0">
                <a:latin typeface="Verdana"/>
                <a:cs typeface="Verdana"/>
              </a:rPr>
              <a:t>votre </a:t>
            </a:r>
            <a:r>
              <a:rPr sz="1800" dirty="0">
                <a:latin typeface="Verdana"/>
                <a:cs typeface="Verdana"/>
              </a:rPr>
              <a:t>choix.</a:t>
            </a:r>
            <a:endParaRPr sz="1800">
              <a:latin typeface="Verdana"/>
              <a:cs typeface="Verdana"/>
            </a:endParaRPr>
          </a:p>
          <a:p>
            <a:pPr marL="526415" algn="just">
              <a:lnSpc>
                <a:spcPct val="100000"/>
              </a:lnSpc>
              <a:spcBef>
                <a:spcPts val="1460"/>
              </a:spcBef>
            </a:pPr>
            <a:r>
              <a:rPr sz="1800" b="1" spc="-5" dirty="0">
                <a:solidFill>
                  <a:srgbClr val="0000FF"/>
                </a:solidFill>
                <a:latin typeface="Verdana"/>
                <a:cs typeface="Verdana"/>
              </a:rPr>
              <a:t>1.1.</a:t>
            </a:r>
            <a:r>
              <a:rPr sz="1800" b="1" spc="-40" dirty="0">
                <a:solidFill>
                  <a:srgbClr val="0000FF"/>
                </a:solidFill>
                <a:latin typeface="Verdana"/>
                <a:cs typeface="Verdana"/>
              </a:rPr>
              <a:t> </a:t>
            </a:r>
            <a:r>
              <a:rPr sz="1800" b="1" spc="-5" dirty="0">
                <a:solidFill>
                  <a:srgbClr val="0000FF"/>
                </a:solidFill>
                <a:latin typeface="Verdana"/>
                <a:cs typeface="Verdana"/>
              </a:rPr>
              <a:t>Définir</a:t>
            </a:r>
            <a:r>
              <a:rPr sz="1800" b="1" spc="-10" dirty="0">
                <a:solidFill>
                  <a:srgbClr val="0000FF"/>
                </a:solidFill>
                <a:latin typeface="Verdana"/>
                <a:cs typeface="Verdana"/>
              </a:rPr>
              <a:t> </a:t>
            </a:r>
            <a:r>
              <a:rPr sz="1800" b="1" spc="-5" dirty="0">
                <a:solidFill>
                  <a:srgbClr val="0000FF"/>
                </a:solidFill>
                <a:latin typeface="Verdana"/>
                <a:cs typeface="Verdana"/>
              </a:rPr>
              <a:t>le</a:t>
            </a:r>
            <a:r>
              <a:rPr sz="1800" b="1" spc="-15" dirty="0">
                <a:solidFill>
                  <a:srgbClr val="0000FF"/>
                </a:solidFill>
                <a:latin typeface="Verdana"/>
                <a:cs typeface="Verdana"/>
              </a:rPr>
              <a:t> </a:t>
            </a:r>
            <a:r>
              <a:rPr sz="1800" b="1" spc="-5" dirty="0">
                <a:solidFill>
                  <a:srgbClr val="0000FF"/>
                </a:solidFill>
                <a:latin typeface="Verdana"/>
                <a:cs typeface="Verdana"/>
              </a:rPr>
              <a:t>sujet</a:t>
            </a:r>
            <a:endParaRPr sz="1800">
              <a:latin typeface="Verdana"/>
              <a:cs typeface="Verdana"/>
            </a:endParaRPr>
          </a:p>
          <a:p>
            <a:pPr marL="462280">
              <a:lnSpc>
                <a:spcPct val="100000"/>
              </a:lnSpc>
              <a:spcBef>
                <a:spcPts val="1400"/>
              </a:spcBef>
            </a:pPr>
            <a:r>
              <a:rPr sz="1800" spc="-5" dirty="0">
                <a:latin typeface="Verdana"/>
                <a:cs typeface="Verdana"/>
              </a:rPr>
              <a:t>c’est</a:t>
            </a:r>
            <a:r>
              <a:rPr sz="1800" spc="35" dirty="0">
                <a:latin typeface="Verdana"/>
                <a:cs typeface="Verdana"/>
              </a:rPr>
              <a:t> </a:t>
            </a:r>
            <a:r>
              <a:rPr sz="1800" spc="5" dirty="0">
                <a:latin typeface="Verdana"/>
                <a:cs typeface="Verdana"/>
              </a:rPr>
              <a:t>se</a:t>
            </a:r>
            <a:r>
              <a:rPr sz="1800" spc="25" dirty="0">
                <a:latin typeface="Verdana"/>
                <a:cs typeface="Verdana"/>
              </a:rPr>
              <a:t> </a:t>
            </a:r>
            <a:r>
              <a:rPr sz="1800" dirty="0">
                <a:latin typeface="Verdana"/>
                <a:cs typeface="Verdana"/>
              </a:rPr>
              <a:t>livrer</a:t>
            </a:r>
            <a:r>
              <a:rPr sz="1800" spc="35" dirty="0">
                <a:latin typeface="Verdana"/>
                <a:cs typeface="Verdana"/>
              </a:rPr>
              <a:t> </a:t>
            </a:r>
            <a:r>
              <a:rPr sz="1800" dirty="0">
                <a:latin typeface="Verdana"/>
                <a:cs typeface="Verdana"/>
              </a:rPr>
              <a:t>à</a:t>
            </a:r>
            <a:r>
              <a:rPr sz="1800" spc="30" dirty="0">
                <a:latin typeface="Verdana"/>
                <a:cs typeface="Verdana"/>
              </a:rPr>
              <a:t> </a:t>
            </a:r>
            <a:r>
              <a:rPr sz="1800" dirty="0">
                <a:latin typeface="Verdana"/>
                <a:cs typeface="Verdana"/>
              </a:rPr>
              <a:t>un</a:t>
            </a:r>
            <a:r>
              <a:rPr sz="1800" spc="35" dirty="0">
                <a:latin typeface="Verdana"/>
                <a:cs typeface="Verdana"/>
              </a:rPr>
              <a:t> </a:t>
            </a:r>
            <a:r>
              <a:rPr sz="1800" spc="-5" dirty="0">
                <a:latin typeface="Verdana"/>
                <a:cs typeface="Verdana"/>
              </a:rPr>
              <a:t>exercice</a:t>
            </a:r>
            <a:r>
              <a:rPr sz="1800" spc="40" dirty="0">
                <a:latin typeface="Verdana"/>
                <a:cs typeface="Verdana"/>
              </a:rPr>
              <a:t> </a:t>
            </a:r>
            <a:r>
              <a:rPr sz="1800" spc="-5" dirty="0">
                <a:latin typeface="Verdana"/>
                <a:cs typeface="Verdana"/>
              </a:rPr>
              <a:t>d’interrogation</a:t>
            </a:r>
            <a:r>
              <a:rPr sz="1800" spc="25" dirty="0">
                <a:latin typeface="Verdana"/>
                <a:cs typeface="Verdana"/>
              </a:rPr>
              <a:t> </a:t>
            </a:r>
            <a:r>
              <a:rPr sz="1800" spc="-5" dirty="0">
                <a:latin typeface="Verdana"/>
                <a:cs typeface="Verdana"/>
              </a:rPr>
              <a:t>systématique.</a:t>
            </a:r>
            <a:r>
              <a:rPr sz="1800" spc="35" dirty="0">
                <a:latin typeface="Verdana"/>
                <a:cs typeface="Verdana"/>
              </a:rPr>
              <a:t> </a:t>
            </a:r>
            <a:r>
              <a:rPr sz="1800" dirty="0">
                <a:latin typeface="Verdana"/>
                <a:cs typeface="Verdana"/>
              </a:rPr>
              <a:t>C’est</a:t>
            </a:r>
            <a:r>
              <a:rPr sz="1800" spc="40" dirty="0">
                <a:latin typeface="Verdana"/>
                <a:cs typeface="Verdana"/>
              </a:rPr>
              <a:t> </a:t>
            </a:r>
            <a:r>
              <a:rPr sz="1800" spc="-5" dirty="0">
                <a:latin typeface="Verdana"/>
                <a:cs typeface="Verdana"/>
              </a:rPr>
              <a:t>transformer</a:t>
            </a:r>
            <a:r>
              <a:rPr sz="1800" spc="30" dirty="0">
                <a:latin typeface="Verdana"/>
                <a:cs typeface="Verdana"/>
              </a:rPr>
              <a:t> </a:t>
            </a:r>
            <a:r>
              <a:rPr sz="1800" spc="-10" dirty="0">
                <a:latin typeface="Verdana"/>
                <a:cs typeface="Verdana"/>
              </a:rPr>
              <a:t>un</a:t>
            </a:r>
            <a:r>
              <a:rPr sz="1800" spc="35" dirty="0">
                <a:latin typeface="Verdana"/>
                <a:cs typeface="Verdana"/>
              </a:rPr>
              <a:t> </a:t>
            </a:r>
            <a:r>
              <a:rPr sz="1800" spc="-5" dirty="0">
                <a:latin typeface="Verdana"/>
                <a:cs typeface="Verdana"/>
              </a:rPr>
              <a:t>thème</a:t>
            </a:r>
            <a:r>
              <a:rPr sz="1800" spc="40" dirty="0">
                <a:latin typeface="Verdana"/>
                <a:cs typeface="Verdana"/>
              </a:rPr>
              <a:t> </a:t>
            </a:r>
            <a:r>
              <a:rPr sz="1800" dirty="0">
                <a:latin typeface="Verdana"/>
                <a:cs typeface="Verdana"/>
              </a:rPr>
              <a:t>d’étude</a:t>
            </a:r>
            <a:r>
              <a:rPr sz="1800" spc="40" dirty="0">
                <a:latin typeface="Verdana"/>
                <a:cs typeface="Verdana"/>
              </a:rPr>
              <a:t> </a:t>
            </a:r>
            <a:r>
              <a:rPr sz="1800" spc="-5" dirty="0">
                <a:latin typeface="Verdana"/>
                <a:cs typeface="Verdana"/>
              </a:rPr>
              <a:t>en</a:t>
            </a:r>
            <a:endParaRPr sz="1800">
              <a:latin typeface="Verdana"/>
              <a:cs typeface="Verdana"/>
            </a:endParaRPr>
          </a:p>
          <a:p>
            <a:pPr marL="12700">
              <a:lnSpc>
                <a:spcPct val="100000"/>
              </a:lnSpc>
              <a:spcBef>
                <a:spcPts val="1080"/>
              </a:spcBef>
            </a:pPr>
            <a:r>
              <a:rPr sz="1800" spc="-5" dirty="0">
                <a:latin typeface="Verdana"/>
                <a:cs typeface="Verdana"/>
              </a:rPr>
              <a:t>un</a:t>
            </a:r>
            <a:r>
              <a:rPr sz="1800" spc="-10" dirty="0">
                <a:latin typeface="Verdana"/>
                <a:cs typeface="Verdana"/>
              </a:rPr>
              <a:t> </a:t>
            </a:r>
            <a:r>
              <a:rPr sz="1800" spc="-5" dirty="0">
                <a:latin typeface="Verdana"/>
                <a:cs typeface="Verdana"/>
              </a:rPr>
              <a:t>problème </a:t>
            </a:r>
            <a:r>
              <a:rPr sz="1800" dirty="0">
                <a:latin typeface="Verdana"/>
                <a:cs typeface="Verdana"/>
              </a:rPr>
              <a:t>à</a:t>
            </a:r>
            <a:r>
              <a:rPr sz="1800" spc="-15" dirty="0">
                <a:latin typeface="Verdana"/>
                <a:cs typeface="Verdana"/>
              </a:rPr>
              <a:t> </a:t>
            </a:r>
            <a:r>
              <a:rPr sz="1800" spc="-5" dirty="0">
                <a:latin typeface="Verdana"/>
                <a:cs typeface="Verdana"/>
              </a:rPr>
              <a:t>résoudre.</a:t>
            </a:r>
            <a:endParaRPr sz="1800">
              <a:latin typeface="Verdana"/>
              <a:cs typeface="Verdana"/>
            </a:endParaRPr>
          </a:p>
          <a:p>
            <a:pPr marL="12700" marR="46355">
              <a:lnSpc>
                <a:spcPct val="150000"/>
              </a:lnSpc>
            </a:pPr>
            <a:r>
              <a:rPr sz="1800" spc="-20" dirty="0">
                <a:latin typeface="Verdana"/>
                <a:cs typeface="Verdana"/>
              </a:rPr>
              <a:t>Avant</a:t>
            </a:r>
            <a:r>
              <a:rPr sz="1800" spc="130" dirty="0">
                <a:latin typeface="Verdana"/>
                <a:cs typeface="Verdana"/>
              </a:rPr>
              <a:t> </a:t>
            </a:r>
            <a:r>
              <a:rPr sz="1800" spc="-5" dirty="0">
                <a:latin typeface="Verdana"/>
                <a:cs typeface="Verdana"/>
              </a:rPr>
              <a:t>de</a:t>
            </a:r>
            <a:r>
              <a:rPr sz="1800" spc="140" dirty="0">
                <a:latin typeface="Verdana"/>
                <a:cs typeface="Verdana"/>
              </a:rPr>
              <a:t> </a:t>
            </a:r>
            <a:r>
              <a:rPr sz="1800" spc="-5" dirty="0">
                <a:latin typeface="Verdana"/>
                <a:cs typeface="Verdana"/>
              </a:rPr>
              <a:t>se</a:t>
            </a:r>
            <a:r>
              <a:rPr sz="1800" spc="140" dirty="0">
                <a:latin typeface="Verdana"/>
                <a:cs typeface="Verdana"/>
              </a:rPr>
              <a:t> </a:t>
            </a:r>
            <a:r>
              <a:rPr sz="1800" spc="-5" dirty="0">
                <a:latin typeface="Verdana"/>
                <a:cs typeface="Verdana"/>
              </a:rPr>
              <a:t>lancer</a:t>
            </a:r>
            <a:r>
              <a:rPr sz="1800" spc="130" dirty="0">
                <a:latin typeface="Verdana"/>
                <a:cs typeface="Verdana"/>
              </a:rPr>
              <a:t> </a:t>
            </a:r>
            <a:r>
              <a:rPr sz="1800" spc="-5" dirty="0">
                <a:latin typeface="Verdana"/>
                <a:cs typeface="Verdana"/>
              </a:rPr>
              <a:t>dans</a:t>
            </a:r>
            <a:r>
              <a:rPr sz="1800" spc="130" dirty="0">
                <a:latin typeface="Verdana"/>
                <a:cs typeface="Verdana"/>
              </a:rPr>
              <a:t> </a:t>
            </a:r>
            <a:r>
              <a:rPr sz="1800" spc="5" dirty="0">
                <a:latin typeface="Verdana"/>
                <a:cs typeface="Verdana"/>
              </a:rPr>
              <a:t>la</a:t>
            </a:r>
            <a:r>
              <a:rPr sz="1800" spc="130" dirty="0">
                <a:latin typeface="Verdana"/>
                <a:cs typeface="Verdana"/>
              </a:rPr>
              <a:t> </a:t>
            </a:r>
            <a:r>
              <a:rPr sz="1800" spc="-5" dirty="0">
                <a:latin typeface="Verdana"/>
                <a:cs typeface="Verdana"/>
              </a:rPr>
              <a:t>recherche</a:t>
            </a:r>
            <a:r>
              <a:rPr sz="1800" spc="130" dirty="0">
                <a:latin typeface="Verdana"/>
                <a:cs typeface="Verdana"/>
              </a:rPr>
              <a:t> </a:t>
            </a:r>
            <a:r>
              <a:rPr sz="1800" spc="-5" dirty="0">
                <a:latin typeface="Verdana"/>
                <a:cs typeface="Verdana"/>
              </a:rPr>
              <a:t>d’information,</a:t>
            </a:r>
            <a:r>
              <a:rPr sz="1800" spc="135" dirty="0">
                <a:latin typeface="Verdana"/>
                <a:cs typeface="Verdana"/>
              </a:rPr>
              <a:t> </a:t>
            </a:r>
            <a:r>
              <a:rPr sz="1800" spc="5" dirty="0">
                <a:latin typeface="Verdana"/>
                <a:cs typeface="Verdana"/>
              </a:rPr>
              <a:t>il</a:t>
            </a:r>
            <a:r>
              <a:rPr sz="1800" spc="140" dirty="0">
                <a:latin typeface="Verdana"/>
                <a:cs typeface="Verdana"/>
              </a:rPr>
              <a:t> </a:t>
            </a:r>
            <a:r>
              <a:rPr sz="1800" dirty="0">
                <a:latin typeface="Verdana"/>
                <a:cs typeface="Verdana"/>
              </a:rPr>
              <a:t>faut</a:t>
            </a:r>
            <a:r>
              <a:rPr sz="1800" spc="130" dirty="0">
                <a:latin typeface="Verdana"/>
                <a:cs typeface="Verdana"/>
              </a:rPr>
              <a:t> </a:t>
            </a:r>
            <a:r>
              <a:rPr sz="1800" spc="-5" dirty="0">
                <a:latin typeface="Verdana"/>
                <a:cs typeface="Verdana"/>
              </a:rPr>
              <a:t>au</a:t>
            </a:r>
            <a:r>
              <a:rPr sz="1800" spc="130" dirty="0">
                <a:latin typeface="Verdana"/>
                <a:cs typeface="Verdana"/>
              </a:rPr>
              <a:t> </a:t>
            </a:r>
            <a:r>
              <a:rPr sz="1800" spc="-5" dirty="0">
                <a:latin typeface="Verdana"/>
                <a:cs typeface="Verdana"/>
              </a:rPr>
              <a:t>préalable</a:t>
            </a:r>
            <a:r>
              <a:rPr sz="1800" spc="120" dirty="0">
                <a:latin typeface="Verdana"/>
                <a:cs typeface="Verdana"/>
              </a:rPr>
              <a:t> </a:t>
            </a:r>
            <a:r>
              <a:rPr sz="1800" b="1" spc="-5" dirty="0">
                <a:latin typeface="Verdana"/>
                <a:cs typeface="Verdana"/>
              </a:rPr>
              <a:t>questionner</a:t>
            </a:r>
            <a:r>
              <a:rPr sz="1800" b="1" spc="155" dirty="0">
                <a:latin typeface="Verdana"/>
                <a:cs typeface="Verdana"/>
              </a:rPr>
              <a:t> </a:t>
            </a:r>
            <a:r>
              <a:rPr sz="1800" b="1" spc="-5" dirty="0">
                <a:latin typeface="Verdana"/>
                <a:cs typeface="Verdana"/>
              </a:rPr>
              <a:t>le</a:t>
            </a:r>
            <a:r>
              <a:rPr sz="1800" b="1" spc="175" dirty="0">
                <a:latin typeface="Verdana"/>
                <a:cs typeface="Verdana"/>
              </a:rPr>
              <a:t> </a:t>
            </a:r>
            <a:r>
              <a:rPr sz="1800" b="1" spc="-5" dirty="0">
                <a:latin typeface="Verdana"/>
                <a:cs typeface="Verdana"/>
              </a:rPr>
              <a:t>sujet</a:t>
            </a:r>
            <a:r>
              <a:rPr sz="1800" b="1" spc="160" dirty="0">
                <a:latin typeface="Verdana"/>
                <a:cs typeface="Verdana"/>
              </a:rPr>
              <a:t> </a:t>
            </a:r>
            <a:r>
              <a:rPr sz="1800" spc="-5" dirty="0">
                <a:latin typeface="Verdana"/>
                <a:cs typeface="Verdana"/>
              </a:rPr>
              <a:t>pour </a:t>
            </a:r>
            <a:r>
              <a:rPr sz="1800" spc="-615" dirty="0">
                <a:latin typeface="Verdana"/>
                <a:cs typeface="Verdana"/>
              </a:rPr>
              <a:t> </a:t>
            </a:r>
            <a:r>
              <a:rPr sz="1800" spc="-5" dirty="0">
                <a:latin typeface="Verdana"/>
                <a:cs typeface="Verdana"/>
              </a:rPr>
              <a:t>être</a:t>
            </a:r>
            <a:r>
              <a:rPr sz="1800" spc="5" dirty="0">
                <a:latin typeface="Verdana"/>
                <a:cs typeface="Verdana"/>
              </a:rPr>
              <a:t> </a:t>
            </a:r>
            <a:r>
              <a:rPr sz="1800" spc="-5" dirty="0">
                <a:latin typeface="Verdana"/>
                <a:cs typeface="Verdana"/>
              </a:rPr>
              <a:t>certain</a:t>
            </a:r>
            <a:r>
              <a:rPr sz="1800" dirty="0">
                <a:latin typeface="Verdana"/>
                <a:cs typeface="Verdana"/>
              </a:rPr>
              <a:t> </a:t>
            </a:r>
            <a:r>
              <a:rPr sz="1800" spc="-5" dirty="0">
                <a:latin typeface="Verdana"/>
                <a:cs typeface="Verdana"/>
              </a:rPr>
              <a:t>de</a:t>
            </a:r>
            <a:r>
              <a:rPr sz="1800" spc="10" dirty="0">
                <a:latin typeface="Verdana"/>
                <a:cs typeface="Verdana"/>
              </a:rPr>
              <a:t> </a:t>
            </a:r>
            <a:r>
              <a:rPr sz="1800" dirty="0">
                <a:latin typeface="Verdana"/>
                <a:cs typeface="Verdana"/>
              </a:rPr>
              <a:t>:</a:t>
            </a:r>
            <a:endParaRPr sz="1800">
              <a:latin typeface="Verdana"/>
              <a:cs typeface="Verdana"/>
            </a:endParaRPr>
          </a:p>
          <a:p>
            <a:pPr marL="756285" indent="-287020">
              <a:lnSpc>
                <a:spcPct val="100000"/>
              </a:lnSpc>
              <a:spcBef>
                <a:spcPts val="1080"/>
              </a:spcBef>
              <a:buFont typeface="Wingdings"/>
              <a:buChar char=""/>
              <a:tabLst>
                <a:tab pos="756920" algn="l"/>
              </a:tabLst>
            </a:pPr>
            <a:r>
              <a:rPr sz="1800" spc="-5" dirty="0">
                <a:latin typeface="Verdana"/>
                <a:cs typeface="Verdana"/>
              </a:rPr>
              <a:t>Maîtriser</a:t>
            </a:r>
            <a:r>
              <a:rPr sz="1800" spc="-15" dirty="0">
                <a:latin typeface="Verdana"/>
                <a:cs typeface="Verdana"/>
              </a:rPr>
              <a:t> </a:t>
            </a:r>
            <a:r>
              <a:rPr sz="1800" spc="5" dirty="0">
                <a:latin typeface="Verdana"/>
                <a:cs typeface="Verdana"/>
              </a:rPr>
              <a:t>le</a:t>
            </a:r>
            <a:r>
              <a:rPr sz="1800" spc="15" dirty="0">
                <a:latin typeface="Verdana"/>
                <a:cs typeface="Verdana"/>
              </a:rPr>
              <a:t> </a:t>
            </a:r>
            <a:r>
              <a:rPr sz="1800" dirty="0">
                <a:latin typeface="Verdana"/>
                <a:cs typeface="Verdana"/>
              </a:rPr>
              <a:t>sujet</a:t>
            </a:r>
            <a:r>
              <a:rPr sz="1800" spc="20" dirty="0">
                <a:latin typeface="Verdana"/>
                <a:cs typeface="Verdana"/>
              </a:rPr>
              <a:t> </a:t>
            </a:r>
            <a:r>
              <a:rPr sz="1800" spc="-5" dirty="0">
                <a:latin typeface="Verdana"/>
                <a:cs typeface="Verdana"/>
              </a:rPr>
              <a:t>en</a:t>
            </a:r>
            <a:r>
              <a:rPr sz="1800" spc="5" dirty="0">
                <a:latin typeface="Verdana"/>
                <a:cs typeface="Verdana"/>
              </a:rPr>
              <a:t> </a:t>
            </a:r>
            <a:r>
              <a:rPr sz="1800" dirty="0">
                <a:latin typeface="Verdana"/>
                <a:cs typeface="Verdana"/>
              </a:rPr>
              <a:t>analysant</a:t>
            </a:r>
            <a:r>
              <a:rPr sz="1800" spc="-25" dirty="0">
                <a:latin typeface="Verdana"/>
                <a:cs typeface="Verdana"/>
              </a:rPr>
              <a:t> </a:t>
            </a:r>
            <a:r>
              <a:rPr sz="1800" spc="5" dirty="0">
                <a:latin typeface="Verdana"/>
                <a:cs typeface="Verdana"/>
              </a:rPr>
              <a:t>le</a:t>
            </a:r>
            <a:r>
              <a:rPr sz="1800" spc="10" dirty="0">
                <a:latin typeface="Verdana"/>
                <a:cs typeface="Verdana"/>
              </a:rPr>
              <a:t> </a:t>
            </a:r>
            <a:r>
              <a:rPr sz="1800" dirty="0">
                <a:latin typeface="Verdana"/>
                <a:cs typeface="Verdana"/>
              </a:rPr>
              <a:t>sujet</a:t>
            </a:r>
            <a:r>
              <a:rPr sz="1800" spc="20" dirty="0">
                <a:latin typeface="Verdana"/>
                <a:cs typeface="Verdana"/>
              </a:rPr>
              <a:t> </a:t>
            </a:r>
            <a:r>
              <a:rPr sz="1800" dirty="0">
                <a:latin typeface="Verdana"/>
                <a:cs typeface="Verdana"/>
              </a:rPr>
              <a:t>(le </a:t>
            </a:r>
            <a:r>
              <a:rPr sz="1800" spc="-5" dirty="0">
                <a:latin typeface="Verdana"/>
                <a:cs typeface="Verdana"/>
              </a:rPr>
              <a:t>vocabulaire,</a:t>
            </a:r>
            <a:r>
              <a:rPr sz="1800" spc="-30" dirty="0">
                <a:latin typeface="Verdana"/>
                <a:cs typeface="Verdana"/>
              </a:rPr>
              <a:t> </a:t>
            </a:r>
            <a:r>
              <a:rPr sz="1800" dirty="0">
                <a:latin typeface="Verdana"/>
                <a:cs typeface="Verdana"/>
              </a:rPr>
              <a:t>les</a:t>
            </a:r>
            <a:r>
              <a:rPr sz="1800" spc="15" dirty="0">
                <a:latin typeface="Verdana"/>
                <a:cs typeface="Verdana"/>
              </a:rPr>
              <a:t> </a:t>
            </a:r>
            <a:r>
              <a:rPr sz="1800" spc="-5" dirty="0">
                <a:latin typeface="Verdana"/>
                <a:cs typeface="Verdana"/>
              </a:rPr>
              <a:t>objectifs…)</a:t>
            </a:r>
            <a:endParaRPr sz="1800">
              <a:latin typeface="Verdana"/>
              <a:cs typeface="Verdana"/>
            </a:endParaRPr>
          </a:p>
          <a:p>
            <a:pPr marL="756285" indent="-287020">
              <a:lnSpc>
                <a:spcPct val="100000"/>
              </a:lnSpc>
              <a:spcBef>
                <a:spcPts val="1085"/>
              </a:spcBef>
              <a:buFont typeface="Wingdings"/>
              <a:buChar char=""/>
              <a:tabLst>
                <a:tab pos="756920" algn="l"/>
              </a:tabLst>
            </a:pPr>
            <a:r>
              <a:rPr sz="1800" dirty="0">
                <a:latin typeface="Verdana"/>
                <a:cs typeface="Verdana"/>
              </a:rPr>
              <a:t>Délimiter</a:t>
            </a:r>
            <a:r>
              <a:rPr sz="1800" spc="-5" dirty="0">
                <a:latin typeface="Verdana"/>
                <a:cs typeface="Verdana"/>
              </a:rPr>
              <a:t> </a:t>
            </a:r>
            <a:r>
              <a:rPr sz="1800" spc="5" dirty="0">
                <a:latin typeface="Verdana"/>
                <a:cs typeface="Verdana"/>
              </a:rPr>
              <a:t>le</a:t>
            </a:r>
            <a:r>
              <a:rPr sz="1800" dirty="0">
                <a:latin typeface="Verdana"/>
                <a:cs typeface="Verdana"/>
              </a:rPr>
              <a:t> </a:t>
            </a:r>
            <a:r>
              <a:rPr sz="1800" spc="-5" dirty="0">
                <a:latin typeface="Verdana"/>
                <a:cs typeface="Verdana"/>
              </a:rPr>
              <a:t>périmètre</a:t>
            </a:r>
            <a:r>
              <a:rPr sz="1800" spc="30" dirty="0">
                <a:latin typeface="Verdana"/>
                <a:cs typeface="Verdana"/>
              </a:rPr>
              <a:t> </a:t>
            </a:r>
            <a:r>
              <a:rPr sz="1800" spc="-5" dirty="0">
                <a:latin typeface="Verdana"/>
                <a:cs typeface="Verdana"/>
              </a:rPr>
              <a:t>de</a:t>
            </a:r>
            <a:r>
              <a:rPr sz="1800" spc="15" dirty="0">
                <a:latin typeface="Verdana"/>
                <a:cs typeface="Verdana"/>
              </a:rPr>
              <a:t> </a:t>
            </a:r>
            <a:r>
              <a:rPr sz="1800" spc="-5" dirty="0">
                <a:latin typeface="Verdana"/>
                <a:cs typeface="Verdana"/>
              </a:rPr>
              <a:t>recherche</a:t>
            </a:r>
            <a:r>
              <a:rPr sz="1800" spc="10" dirty="0">
                <a:latin typeface="Verdana"/>
                <a:cs typeface="Verdana"/>
              </a:rPr>
              <a:t> </a:t>
            </a:r>
            <a:r>
              <a:rPr sz="1800" dirty="0">
                <a:latin typeface="Verdana"/>
                <a:cs typeface="Verdana"/>
              </a:rPr>
              <a:t>(Définir</a:t>
            </a:r>
            <a:r>
              <a:rPr sz="1800" spc="-10" dirty="0">
                <a:latin typeface="Verdana"/>
                <a:cs typeface="Verdana"/>
              </a:rPr>
              <a:t> </a:t>
            </a:r>
            <a:r>
              <a:rPr sz="1800" dirty="0">
                <a:latin typeface="Verdana"/>
                <a:cs typeface="Verdana"/>
              </a:rPr>
              <a:t>les limites</a:t>
            </a:r>
            <a:r>
              <a:rPr sz="1800" spc="5" dirty="0">
                <a:latin typeface="Verdana"/>
                <a:cs typeface="Verdana"/>
              </a:rPr>
              <a:t> </a:t>
            </a:r>
            <a:r>
              <a:rPr sz="1800" spc="-5" dirty="0">
                <a:latin typeface="Verdana"/>
                <a:cs typeface="Verdana"/>
              </a:rPr>
              <a:t>du</a:t>
            </a:r>
            <a:r>
              <a:rPr sz="1800" spc="20" dirty="0">
                <a:latin typeface="Verdana"/>
                <a:cs typeface="Verdana"/>
              </a:rPr>
              <a:t> </a:t>
            </a:r>
            <a:r>
              <a:rPr sz="1800" dirty="0">
                <a:latin typeface="Verdana"/>
                <a:cs typeface="Verdana"/>
              </a:rPr>
              <a:t>sujet</a:t>
            </a:r>
            <a:r>
              <a:rPr sz="1800" spc="15" dirty="0">
                <a:latin typeface="Verdana"/>
                <a:cs typeface="Verdana"/>
              </a:rPr>
              <a:t> </a:t>
            </a:r>
            <a:r>
              <a:rPr sz="1800" spc="-5" dirty="0">
                <a:latin typeface="Verdana"/>
                <a:cs typeface="Verdana"/>
              </a:rPr>
              <a:t>et</a:t>
            </a:r>
            <a:r>
              <a:rPr sz="1800" spc="15" dirty="0">
                <a:latin typeface="Verdana"/>
                <a:cs typeface="Verdana"/>
              </a:rPr>
              <a:t> </a:t>
            </a:r>
            <a:r>
              <a:rPr sz="1800" spc="-5" dirty="0">
                <a:latin typeface="Verdana"/>
                <a:cs typeface="Verdana"/>
              </a:rPr>
              <a:t>donc</a:t>
            </a:r>
            <a:r>
              <a:rPr sz="1800" spc="15" dirty="0">
                <a:latin typeface="Verdana"/>
                <a:cs typeface="Verdana"/>
              </a:rPr>
              <a:t> </a:t>
            </a:r>
            <a:r>
              <a:rPr sz="1800" spc="-5" dirty="0">
                <a:latin typeface="Verdana"/>
                <a:cs typeface="Verdana"/>
              </a:rPr>
              <a:t>éviter</a:t>
            </a:r>
            <a:r>
              <a:rPr sz="1800" spc="5" dirty="0">
                <a:latin typeface="Verdana"/>
                <a:cs typeface="Verdana"/>
              </a:rPr>
              <a:t> le</a:t>
            </a:r>
            <a:r>
              <a:rPr sz="1800" dirty="0">
                <a:latin typeface="Verdana"/>
                <a:cs typeface="Verdana"/>
              </a:rPr>
              <a:t> </a:t>
            </a:r>
            <a:r>
              <a:rPr sz="1800" spc="-5" dirty="0">
                <a:latin typeface="Verdana"/>
                <a:cs typeface="Verdana"/>
              </a:rPr>
              <a:t>hors-sujet)</a:t>
            </a:r>
            <a:endParaRPr sz="1800">
              <a:latin typeface="Verdana"/>
              <a:cs typeface="Verdana"/>
            </a:endParaRPr>
          </a:p>
          <a:p>
            <a:pPr marL="756285" indent="-287020">
              <a:lnSpc>
                <a:spcPct val="100000"/>
              </a:lnSpc>
              <a:spcBef>
                <a:spcPts val="1080"/>
              </a:spcBef>
              <a:buFont typeface="Wingdings"/>
              <a:buChar char=""/>
              <a:tabLst>
                <a:tab pos="756920" algn="l"/>
              </a:tabLst>
            </a:pPr>
            <a:r>
              <a:rPr sz="1800" spc="-5" dirty="0">
                <a:latin typeface="Verdana"/>
                <a:cs typeface="Verdana"/>
              </a:rPr>
              <a:t>Ne</a:t>
            </a:r>
            <a:r>
              <a:rPr sz="1800" spc="-15" dirty="0">
                <a:latin typeface="Verdana"/>
                <a:cs typeface="Verdana"/>
              </a:rPr>
              <a:t> </a:t>
            </a:r>
            <a:r>
              <a:rPr sz="1800" dirty="0">
                <a:latin typeface="Verdana"/>
                <a:cs typeface="Verdana"/>
              </a:rPr>
              <a:t>rien</a:t>
            </a:r>
            <a:r>
              <a:rPr sz="1800" spc="-25" dirty="0">
                <a:latin typeface="Verdana"/>
                <a:cs typeface="Verdana"/>
              </a:rPr>
              <a:t> </a:t>
            </a:r>
            <a:r>
              <a:rPr sz="1800" dirty="0">
                <a:latin typeface="Verdana"/>
                <a:cs typeface="Verdana"/>
              </a:rPr>
              <a:t>oublier</a:t>
            </a:r>
            <a:r>
              <a:rPr sz="1800" spc="-20" dirty="0">
                <a:latin typeface="Verdana"/>
                <a:cs typeface="Verdana"/>
              </a:rPr>
              <a:t> </a:t>
            </a:r>
            <a:r>
              <a:rPr sz="1800" dirty="0">
                <a:latin typeface="Verdana"/>
                <a:cs typeface="Verdana"/>
              </a:rPr>
              <a:t>!</a:t>
            </a:r>
            <a:endParaRPr sz="1800">
              <a:latin typeface="Verdana"/>
              <a:cs typeface="Verdana"/>
            </a:endParaRPr>
          </a:p>
          <a:p>
            <a:pPr marL="12700" marR="46355" indent="449580" algn="just">
              <a:lnSpc>
                <a:spcPct val="150000"/>
              </a:lnSpc>
            </a:pPr>
            <a:r>
              <a:rPr sz="1800" spc="-15" dirty="0">
                <a:latin typeface="Verdana"/>
                <a:cs typeface="Verdana"/>
              </a:rPr>
              <a:t>Pour </a:t>
            </a:r>
            <a:r>
              <a:rPr sz="1800" spc="-5" dirty="0">
                <a:latin typeface="Verdana"/>
                <a:cs typeface="Verdana"/>
              </a:rPr>
              <a:t>cela</a:t>
            </a:r>
            <a:r>
              <a:rPr sz="1800" spc="-5" dirty="0">
                <a:solidFill>
                  <a:srgbClr val="0000CC"/>
                </a:solidFill>
                <a:latin typeface="Verdana"/>
                <a:cs typeface="Verdana"/>
              </a:rPr>
              <a:t>, </a:t>
            </a:r>
            <a:r>
              <a:rPr sz="1800" dirty="0">
                <a:latin typeface="Verdana"/>
                <a:cs typeface="Verdana"/>
              </a:rPr>
              <a:t>à </a:t>
            </a:r>
            <a:r>
              <a:rPr sz="1800" spc="-5" dirty="0">
                <a:latin typeface="Verdana"/>
                <a:cs typeface="Verdana"/>
              </a:rPr>
              <a:t>l’aide de </a:t>
            </a:r>
            <a:r>
              <a:rPr sz="1800" b="1" dirty="0">
                <a:latin typeface="Verdana"/>
                <a:cs typeface="Verdana"/>
              </a:rPr>
              <a:t>brainstorming </a:t>
            </a:r>
            <a:r>
              <a:rPr sz="1800" dirty="0">
                <a:latin typeface="Verdana"/>
                <a:cs typeface="Verdana"/>
              </a:rPr>
              <a:t>identifie </a:t>
            </a:r>
            <a:r>
              <a:rPr sz="1800" spc="5" dirty="0">
                <a:latin typeface="Verdana"/>
                <a:cs typeface="Verdana"/>
              </a:rPr>
              <a:t>ce </a:t>
            </a:r>
            <a:r>
              <a:rPr sz="1800" dirty="0">
                <a:latin typeface="Verdana"/>
                <a:cs typeface="Verdana"/>
              </a:rPr>
              <a:t>que </a:t>
            </a:r>
            <a:r>
              <a:rPr sz="1800" spc="-5" dirty="0">
                <a:latin typeface="Verdana"/>
                <a:cs typeface="Verdana"/>
              </a:rPr>
              <a:t>tu </a:t>
            </a:r>
            <a:r>
              <a:rPr sz="1800" spc="-10" dirty="0">
                <a:latin typeface="Verdana"/>
                <a:cs typeface="Verdana"/>
              </a:rPr>
              <a:t>devras </a:t>
            </a:r>
            <a:r>
              <a:rPr sz="1800" spc="-5" dirty="0">
                <a:latin typeface="Verdana"/>
                <a:cs typeface="Verdana"/>
              </a:rPr>
              <a:t>rechercher pour répondre au </a:t>
            </a:r>
            <a:r>
              <a:rPr sz="1800" dirty="0">
                <a:latin typeface="Verdana"/>
                <a:cs typeface="Verdana"/>
              </a:rPr>
              <a:t> sujet,</a:t>
            </a:r>
            <a:endParaRPr sz="1800">
              <a:latin typeface="Verdana"/>
              <a:cs typeface="Verdan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7845" y="246633"/>
            <a:ext cx="11699240" cy="2044700"/>
          </a:xfrm>
          <a:prstGeom prst="rect">
            <a:avLst/>
          </a:prstGeom>
        </p:spPr>
        <p:txBody>
          <a:bodyPr vert="horz" wrap="square" lIns="0" tIns="12700" rIns="0" bIns="0" rtlCol="0">
            <a:spAutoFit/>
          </a:bodyPr>
          <a:lstStyle/>
          <a:p>
            <a:pPr marR="14604" algn="ctr">
              <a:lnSpc>
                <a:spcPct val="100000"/>
              </a:lnSpc>
              <a:spcBef>
                <a:spcPts val="100"/>
              </a:spcBef>
            </a:pPr>
            <a:r>
              <a:rPr sz="2000" b="1" u="heavy" dirty="0">
                <a:solidFill>
                  <a:srgbClr val="FFFFFF"/>
                </a:solidFill>
                <a:uFill>
                  <a:solidFill>
                    <a:srgbClr val="FFFFFF"/>
                  </a:solidFill>
                </a:uFill>
                <a:latin typeface="Verdana"/>
                <a:cs typeface="Verdana"/>
              </a:rPr>
              <a:t>CHAPITRE</a:t>
            </a:r>
            <a:r>
              <a:rPr sz="2000" b="1" u="heavy" spc="-25" dirty="0">
                <a:solidFill>
                  <a:srgbClr val="FFFFFF"/>
                </a:solidFill>
                <a:uFill>
                  <a:solidFill>
                    <a:srgbClr val="FFFFFF"/>
                  </a:solidFill>
                </a:uFill>
                <a:latin typeface="Verdana"/>
                <a:cs typeface="Verdana"/>
              </a:rPr>
              <a:t> </a:t>
            </a:r>
            <a:r>
              <a:rPr sz="2000" b="1" u="heavy" dirty="0">
                <a:solidFill>
                  <a:srgbClr val="FFFFFF"/>
                </a:solidFill>
                <a:uFill>
                  <a:solidFill>
                    <a:srgbClr val="FFFFFF"/>
                  </a:solidFill>
                </a:uFill>
                <a:latin typeface="Verdana"/>
                <a:cs typeface="Verdana"/>
              </a:rPr>
              <a:t>01</a:t>
            </a:r>
            <a:r>
              <a:rPr sz="2000" b="1" u="heavy" spc="-35" dirty="0">
                <a:solidFill>
                  <a:srgbClr val="FFFFFF"/>
                </a:solidFill>
                <a:uFill>
                  <a:solidFill>
                    <a:srgbClr val="FFFFFF"/>
                  </a:solidFill>
                </a:uFill>
                <a:latin typeface="Verdana"/>
                <a:cs typeface="Verdana"/>
              </a:rPr>
              <a:t> </a:t>
            </a:r>
            <a:r>
              <a:rPr sz="2000" b="1" u="heavy" dirty="0">
                <a:solidFill>
                  <a:srgbClr val="FFFFFF"/>
                </a:solidFill>
                <a:uFill>
                  <a:solidFill>
                    <a:srgbClr val="FFFFFF"/>
                  </a:solidFill>
                </a:uFill>
                <a:latin typeface="Verdana"/>
                <a:cs typeface="Verdana"/>
              </a:rPr>
              <a:t>:</a:t>
            </a:r>
            <a:r>
              <a:rPr sz="2000" b="1" spc="-5" dirty="0">
                <a:solidFill>
                  <a:srgbClr val="FFFFFF"/>
                </a:solidFill>
                <a:latin typeface="Verdana"/>
                <a:cs typeface="Verdana"/>
              </a:rPr>
              <a:t> </a:t>
            </a:r>
            <a:r>
              <a:rPr sz="2000" b="1" dirty="0">
                <a:solidFill>
                  <a:srgbClr val="FFFFFF"/>
                </a:solidFill>
                <a:latin typeface="Verdana"/>
                <a:cs typeface="Verdana"/>
              </a:rPr>
              <a:t>DÉFINITION</a:t>
            </a:r>
            <a:r>
              <a:rPr sz="2000" b="1" spc="-65" dirty="0">
                <a:solidFill>
                  <a:srgbClr val="FFFFFF"/>
                </a:solidFill>
                <a:latin typeface="Verdana"/>
                <a:cs typeface="Verdana"/>
              </a:rPr>
              <a:t> </a:t>
            </a:r>
            <a:r>
              <a:rPr sz="2000" b="1" dirty="0">
                <a:solidFill>
                  <a:srgbClr val="FFFFFF"/>
                </a:solidFill>
                <a:latin typeface="Verdana"/>
                <a:cs typeface="Verdana"/>
              </a:rPr>
              <a:t>DU</a:t>
            </a:r>
            <a:r>
              <a:rPr sz="2000" b="1" spc="-5" dirty="0">
                <a:solidFill>
                  <a:srgbClr val="FFFFFF"/>
                </a:solidFill>
                <a:latin typeface="Verdana"/>
                <a:cs typeface="Verdana"/>
              </a:rPr>
              <a:t> SUJET</a:t>
            </a:r>
            <a:endParaRPr sz="2000">
              <a:latin typeface="Verdana"/>
              <a:cs typeface="Verdana"/>
            </a:endParaRPr>
          </a:p>
          <a:p>
            <a:pPr marL="12700" marR="5080" indent="914400" algn="just">
              <a:lnSpc>
                <a:spcPct val="150000"/>
              </a:lnSpc>
              <a:spcBef>
                <a:spcPts val="535"/>
              </a:spcBef>
            </a:pPr>
            <a:r>
              <a:rPr sz="1800" dirty="0"/>
              <a:t>Le </a:t>
            </a:r>
            <a:r>
              <a:rPr sz="1800" spc="-5" dirty="0"/>
              <a:t>questionnement </a:t>
            </a:r>
            <a:r>
              <a:rPr sz="1800" b="1" spc="-5" dirty="0">
                <a:latin typeface="Verdana"/>
                <a:cs typeface="Verdana"/>
              </a:rPr>
              <a:t>QQQPOC </a:t>
            </a:r>
            <a:r>
              <a:rPr sz="1800" dirty="0"/>
              <a:t>une </a:t>
            </a:r>
            <a:r>
              <a:rPr sz="1800" spc="-5" dirty="0"/>
              <a:t>méthode </a:t>
            </a:r>
            <a:r>
              <a:rPr sz="1800" dirty="0"/>
              <a:t>empirique </a:t>
            </a:r>
            <a:r>
              <a:rPr sz="1800" spc="-5" dirty="0"/>
              <a:t>de questionnement, permettant </a:t>
            </a:r>
            <a:r>
              <a:rPr sz="1800" spc="5" dirty="0"/>
              <a:t>de </a:t>
            </a:r>
            <a:r>
              <a:rPr sz="1800" spc="10" dirty="0"/>
              <a:t> </a:t>
            </a:r>
            <a:r>
              <a:rPr sz="1800" spc="-5" dirty="0"/>
              <a:t>retenir un ensemble </a:t>
            </a:r>
            <a:r>
              <a:rPr sz="1800" dirty="0"/>
              <a:t>de </a:t>
            </a:r>
            <a:r>
              <a:rPr sz="1800" spc="-5" dirty="0"/>
              <a:t>questions simples qui </a:t>
            </a:r>
            <a:r>
              <a:rPr sz="1800" spc="-10" dirty="0"/>
              <a:t>vont </a:t>
            </a:r>
            <a:r>
              <a:rPr sz="1800" spc="-5" dirty="0"/>
              <a:t>être </a:t>
            </a:r>
            <a:r>
              <a:rPr sz="1800" dirty="0"/>
              <a:t>utilisées </a:t>
            </a:r>
            <a:r>
              <a:rPr sz="1800" spc="-5" dirty="0"/>
              <a:t>pour </a:t>
            </a:r>
            <a:r>
              <a:rPr sz="1800" spc="-40" dirty="0"/>
              <a:t>cerner, </a:t>
            </a:r>
            <a:r>
              <a:rPr sz="1800" spc="-5" dirty="0"/>
              <a:t>préciser et approfondir </a:t>
            </a:r>
            <a:r>
              <a:rPr sz="1800" dirty="0"/>
              <a:t> un</a:t>
            </a:r>
            <a:r>
              <a:rPr sz="1800" spc="5" dirty="0"/>
              <a:t> </a:t>
            </a:r>
            <a:r>
              <a:rPr sz="1800" spc="-5" dirty="0"/>
              <a:t>sujet.</a:t>
            </a:r>
            <a:r>
              <a:rPr sz="1800" dirty="0"/>
              <a:t> Elle</a:t>
            </a:r>
            <a:r>
              <a:rPr sz="1800" spc="5" dirty="0"/>
              <a:t> </a:t>
            </a:r>
            <a:r>
              <a:rPr sz="1800" spc="-5" dirty="0"/>
              <a:t>tente</a:t>
            </a:r>
            <a:r>
              <a:rPr sz="1800" dirty="0"/>
              <a:t> </a:t>
            </a:r>
            <a:r>
              <a:rPr sz="1800" spc="-5" dirty="0"/>
              <a:t>de</a:t>
            </a:r>
            <a:r>
              <a:rPr sz="1800" dirty="0"/>
              <a:t> </a:t>
            </a:r>
            <a:r>
              <a:rPr sz="1800" spc="-5" dirty="0"/>
              <a:t>répondre</a:t>
            </a:r>
            <a:r>
              <a:rPr sz="1800" dirty="0"/>
              <a:t> aux</a:t>
            </a:r>
            <a:r>
              <a:rPr sz="1800" spc="5" dirty="0"/>
              <a:t> </a:t>
            </a:r>
            <a:r>
              <a:rPr sz="1800" spc="-5" dirty="0"/>
              <a:t>questions</a:t>
            </a:r>
            <a:r>
              <a:rPr sz="1800" dirty="0"/>
              <a:t> </a:t>
            </a:r>
            <a:r>
              <a:rPr sz="1800" b="1" dirty="0">
                <a:solidFill>
                  <a:srgbClr val="FF0000"/>
                </a:solidFill>
                <a:latin typeface="Verdana"/>
                <a:cs typeface="Verdana"/>
              </a:rPr>
              <a:t>QUOI,</a:t>
            </a:r>
            <a:r>
              <a:rPr sz="1800" b="1" spc="5" dirty="0">
                <a:solidFill>
                  <a:srgbClr val="FF0000"/>
                </a:solidFill>
                <a:latin typeface="Verdana"/>
                <a:cs typeface="Verdana"/>
              </a:rPr>
              <a:t> </a:t>
            </a:r>
            <a:r>
              <a:rPr sz="1800" b="1" spc="-5" dirty="0">
                <a:solidFill>
                  <a:srgbClr val="FF0000"/>
                </a:solidFill>
                <a:latin typeface="Verdana"/>
                <a:cs typeface="Verdana"/>
              </a:rPr>
              <a:t>QUI,</a:t>
            </a:r>
            <a:r>
              <a:rPr sz="1800" b="1" dirty="0">
                <a:solidFill>
                  <a:srgbClr val="FF0000"/>
                </a:solidFill>
                <a:latin typeface="Verdana"/>
                <a:cs typeface="Verdana"/>
              </a:rPr>
              <a:t> QUAND,</a:t>
            </a:r>
            <a:r>
              <a:rPr sz="1800" b="1" spc="5" dirty="0">
                <a:solidFill>
                  <a:srgbClr val="FF0000"/>
                </a:solidFill>
                <a:latin typeface="Verdana"/>
                <a:cs typeface="Verdana"/>
              </a:rPr>
              <a:t> </a:t>
            </a:r>
            <a:r>
              <a:rPr sz="1800" b="1" spc="-5" dirty="0">
                <a:solidFill>
                  <a:srgbClr val="FF0000"/>
                </a:solidFill>
                <a:latin typeface="Verdana"/>
                <a:cs typeface="Verdana"/>
              </a:rPr>
              <a:t>POURQUOI,</a:t>
            </a:r>
            <a:r>
              <a:rPr sz="1800" b="1" dirty="0">
                <a:solidFill>
                  <a:srgbClr val="FF0000"/>
                </a:solidFill>
                <a:latin typeface="Verdana"/>
                <a:cs typeface="Verdana"/>
              </a:rPr>
              <a:t> OÙ</a:t>
            </a:r>
            <a:r>
              <a:rPr sz="1800" b="1" spc="5" dirty="0">
                <a:solidFill>
                  <a:srgbClr val="FF0000"/>
                </a:solidFill>
                <a:latin typeface="Verdana"/>
                <a:cs typeface="Verdana"/>
              </a:rPr>
              <a:t> </a:t>
            </a:r>
            <a:r>
              <a:rPr sz="1800" b="1" dirty="0">
                <a:solidFill>
                  <a:srgbClr val="FF0000"/>
                </a:solidFill>
                <a:latin typeface="Verdana"/>
                <a:cs typeface="Verdana"/>
              </a:rPr>
              <a:t>et </a:t>
            </a:r>
            <a:r>
              <a:rPr sz="1800" b="1" spc="5" dirty="0">
                <a:solidFill>
                  <a:srgbClr val="FF0000"/>
                </a:solidFill>
                <a:latin typeface="Verdana"/>
                <a:cs typeface="Verdana"/>
              </a:rPr>
              <a:t> </a:t>
            </a:r>
            <a:r>
              <a:rPr sz="1800" b="1" spc="-5" dirty="0">
                <a:solidFill>
                  <a:srgbClr val="FF0000"/>
                </a:solidFill>
                <a:latin typeface="Verdana"/>
                <a:cs typeface="Verdana"/>
              </a:rPr>
              <a:t>COMMENT</a:t>
            </a:r>
            <a:r>
              <a:rPr sz="1800" spc="-5" dirty="0"/>
              <a:t>.</a:t>
            </a:r>
            <a:endParaRPr sz="1800">
              <a:latin typeface="Verdana"/>
              <a:cs typeface="Verdana"/>
            </a:endParaRPr>
          </a:p>
        </p:txBody>
      </p:sp>
      <p:pic>
        <p:nvPicPr>
          <p:cNvPr id="3" name="object 3"/>
          <p:cNvPicPr/>
          <p:nvPr/>
        </p:nvPicPr>
        <p:blipFill>
          <a:blip r:embed="rId2" cstate="print"/>
          <a:stretch>
            <a:fillRect/>
          </a:stretch>
        </p:blipFill>
        <p:spPr>
          <a:xfrm>
            <a:off x="3564382" y="2268982"/>
            <a:ext cx="4564888" cy="4481066"/>
          </a:xfrm>
          <a:prstGeom prst="rect">
            <a:avLst/>
          </a:prstGeom>
        </p:spPr>
      </p:pic>
      <p:sp>
        <p:nvSpPr>
          <p:cNvPr id="4" name="object 4"/>
          <p:cNvSpPr txBox="1"/>
          <p:nvPr/>
        </p:nvSpPr>
        <p:spPr>
          <a:xfrm>
            <a:off x="5441950" y="4345940"/>
            <a:ext cx="811530" cy="422275"/>
          </a:xfrm>
          <a:prstGeom prst="rect">
            <a:avLst/>
          </a:prstGeom>
        </p:spPr>
        <p:txBody>
          <a:bodyPr vert="horz" wrap="square" lIns="0" tIns="12700" rIns="0" bIns="0" rtlCol="0">
            <a:spAutoFit/>
          </a:bodyPr>
          <a:lstStyle/>
          <a:p>
            <a:pPr marL="12700">
              <a:lnSpc>
                <a:spcPct val="100000"/>
              </a:lnSpc>
              <a:spcBef>
                <a:spcPts val="100"/>
              </a:spcBef>
            </a:pPr>
            <a:r>
              <a:rPr sz="2600" spc="-5" dirty="0">
                <a:solidFill>
                  <a:srgbClr val="FFFFFF"/>
                </a:solidFill>
                <a:latin typeface="Calibri"/>
                <a:cs typeface="Calibri"/>
              </a:rPr>
              <a:t>S</a:t>
            </a:r>
            <a:r>
              <a:rPr sz="2600" spc="-50" dirty="0">
                <a:solidFill>
                  <a:srgbClr val="FFFFFF"/>
                </a:solidFill>
                <a:latin typeface="Calibri"/>
                <a:cs typeface="Calibri"/>
              </a:rPr>
              <a:t>U</a:t>
            </a:r>
            <a:r>
              <a:rPr sz="2600" dirty="0">
                <a:solidFill>
                  <a:srgbClr val="FFFFFF"/>
                </a:solidFill>
                <a:latin typeface="Calibri"/>
                <a:cs typeface="Calibri"/>
              </a:rPr>
              <a:t>JET</a:t>
            </a:r>
            <a:endParaRPr sz="2600">
              <a:latin typeface="Calibri"/>
              <a:cs typeface="Calibri"/>
            </a:endParaRPr>
          </a:p>
        </p:txBody>
      </p:sp>
      <p:sp>
        <p:nvSpPr>
          <p:cNvPr id="5" name="object 5"/>
          <p:cNvSpPr txBox="1"/>
          <p:nvPr/>
        </p:nvSpPr>
        <p:spPr>
          <a:xfrm>
            <a:off x="5730621" y="2752089"/>
            <a:ext cx="236220" cy="177800"/>
          </a:xfrm>
          <a:prstGeom prst="rect">
            <a:avLst/>
          </a:prstGeom>
        </p:spPr>
        <p:txBody>
          <a:bodyPr vert="horz" wrap="square" lIns="0" tIns="12065" rIns="0" bIns="0" rtlCol="0">
            <a:spAutoFit/>
          </a:bodyPr>
          <a:lstStyle/>
          <a:p>
            <a:pPr marL="12700">
              <a:lnSpc>
                <a:spcPct val="100000"/>
              </a:lnSpc>
              <a:spcBef>
                <a:spcPts val="95"/>
              </a:spcBef>
            </a:pPr>
            <a:r>
              <a:rPr sz="1000" b="1" spc="-5" dirty="0">
                <a:latin typeface="Calibri"/>
                <a:cs typeface="Calibri"/>
              </a:rPr>
              <a:t>Q</a:t>
            </a:r>
            <a:r>
              <a:rPr sz="800" spc="-5" dirty="0">
                <a:latin typeface="Calibri"/>
                <a:cs typeface="Calibri"/>
              </a:rPr>
              <a:t>u</a:t>
            </a:r>
            <a:r>
              <a:rPr sz="800" spc="-10" dirty="0">
                <a:latin typeface="Calibri"/>
                <a:cs typeface="Calibri"/>
              </a:rPr>
              <a:t>i</a:t>
            </a:r>
            <a:r>
              <a:rPr sz="800" dirty="0">
                <a:latin typeface="Calibri"/>
                <a:cs typeface="Calibri"/>
              </a:rPr>
              <a:t>?</a:t>
            </a:r>
            <a:endParaRPr sz="800">
              <a:latin typeface="Calibri"/>
              <a:cs typeface="Calibri"/>
            </a:endParaRPr>
          </a:p>
        </p:txBody>
      </p:sp>
      <p:sp>
        <p:nvSpPr>
          <p:cNvPr id="6" name="object 6"/>
          <p:cNvSpPr txBox="1"/>
          <p:nvPr/>
        </p:nvSpPr>
        <p:spPr>
          <a:xfrm>
            <a:off x="7024243" y="3407410"/>
            <a:ext cx="368300" cy="177800"/>
          </a:xfrm>
          <a:prstGeom prst="rect">
            <a:avLst/>
          </a:prstGeom>
        </p:spPr>
        <p:txBody>
          <a:bodyPr vert="horz" wrap="square" lIns="0" tIns="12065" rIns="0" bIns="0" rtlCol="0">
            <a:spAutoFit/>
          </a:bodyPr>
          <a:lstStyle/>
          <a:p>
            <a:pPr marL="12700">
              <a:lnSpc>
                <a:spcPct val="100000"/>
              </a:lnSpc>
              <a:spcBef>
                <a:spcPts val="95"/>
              </a:spcBef>
            </a:pPr>
            <a:r>
              <a:rPr sz="1000" b="1" spc="-5" dirty="0">
                <a:latin typeface="Calibri"/>
                <a:cs typeface="Calibri"/>
              </a:rPr>
              <a:t>Q</a:t>
            </a:r>
            <a:r>
              <a:rPr sz="800" spc="-5" dirty="0">
                <a:latin typeface="Calibri"/>
                <a:cs typeface="Calibri"/>
              </a:rPr>
              <a:t>uand?</a:t>
            </a:r>
            <a:endParaRPr sz="800">
              <a:latin typeface="Calibri"/>
              <a:cs typeface="Calibri"/>
            </a:endParaRPr>
          </a:p>
        </p:txBody>
      </p:sp>
      <p:sp>
        <p:nvSpPr>
          <p:cNvPr id="7" name="object 7"/>
          <p:cNvSpPr txBox="1"/>
          <p:nvPr/>
        </p:nvSpPr>
        <p:spPr>
          <a:xfrm>
            <a:off x="7399781" y="4879975"/>
            <a:ext cx="289560" cy="177800"/>
          </a:xfrm>
          <a:prstGeom prst="rect">
            <a:avLst/>
          </a:prstGeom>
        </p:spPr>
        <p:txBody>
          <a:bodyPr vert="horz" wrap="square" lIns="0" tIns="12065" rIns="0" bIns="0" rtlCol="0">
            <a:spAutoFit/>
          </a:bodyPr>
          <a:lstStyle/>
          <a:p>
            <a:pPr marL="12700">
              <a:lnSpc>
                <a:spcPct val="100000"/>
              </a:lnSpc>
              <a:spcBef>
                <a:spcPts val="95"/>
              </a:spcBef>
            </a:pPr>
            <a:r>
              <a:rPr sz="1000" b="1" spc="-5" dirty="0">
                <a:latin typeface="Calibri"/>
                <a:cs typeface="Calibri"/>
              </a:rPr>
              <a:t>Q</a:t>
            </a:r>
            <a:r>
              <a:rPr sz="800" spc="-5" dirty="0">
                <a:latin typeface="Calibri"/>
                <a:cs typeface="Calibri"/>
              </a:rPr>
              <a:t>u</a:t>
            </a:r>
            <a:r>
              <a:rPr sz="800" spc="-10" dirty="0">
                <a:latin typeface="Calibri"/>
                <a:cs typeface="Calibri"/>
              </a:rPr>
              <a:t>o</a:t>
            </a:r>
            <a:r>
              <a:rPr sz="800" spc="-5" dirty="0">
                <a:latin typeface="Calibri"/>
                <a:cs typeface="Calibri"/>
              </a:rPr>
              <a:t>i</a:t>
            </a:r>
            <a:r>
              <a:rPr sz="800" dirty="0">
                <a:latin typeface="Calibri"/>
                <a:cs typeface="Calibri"/>
              </a:rPr>
              <a:t>?</a:t>
            </a:r>
            <a:endParaRPr sz="800">
              <a:latin typeface="Calibri"/>
              <a:cs typeface="Calibri"/>
            </a:endParaRPr>
          </a:p>
        </p:txBody>
      </p:sp>
      <p:sp>
        <p:nvSpPr>
          <p:cNvPr id="8" name="object 8"/>
          <p:cNvSpPr txBox="1"/>
          <p:nvPr/>
        </p:nvSpPr>
        <p:spPr>
          <a:xfrm>
            <a:off x="6497828" y="6060744"/>
            <a:ext cx="211454" cy="177800"/>
          </a:xfrm>
          <a:prstGeom prst="rect">
            <a:avLst/>
          </a:prstGeom>
        </p:spPr>
        <p:txBody>
          <a:bodyPr vert="horz" wrap="square" lIns="0" tIns="12065" rIns="0" bIns="0" rtlCol="0">
            <a:spAutoFit/>
          </a:bodyPr>
          <a:lstStyle/>
          <a:p>
            <a:pPr marL="12700">
              <a:lnSpc>
                <a:spcPct val="100000"/>
              </a:lnSpc>
              <a:spcBef>
                <a:spcPts val="95"/>
              </a:spcBef>
            </a:pPr>
            <a:r>
              <a:rPr sz="1000" b="1" spc="-10" dirty="0">
                <a:latin typeface="Calibri"/>
                <a:cs typeface="Calibri"/>
              </a:rPr>
              <a:t>O</a:t>
            </a:r>
            <a:r>
              <a:rPr sz="800" spc="-5" dirty="0">
                <a:latin typeface="Calibri"/>
                <a:cs typeface="Calibri"/>
              </a:rPr>
              <a:t>ù?</a:t>
            </a:r>
            <a:endParaRPr sz="800">
              <a:latin typeface="Calibri"/>
              <a:cs typeface="Calibri"/>
            </a:endParaRPr>
          </a:p>
        </p:txBody>
      </p:sp>
      <p:sp>
        <p:nvSpPr>
          <p:cNvPr id="9" name="object 9"/>
          <p:cNvSpPr txBox="1"/>
          <p:nvPr/>
        </p:nvSpPr>
        <p:spPr>
          <a:xfrm>
            <a:off x="4861052" y="6060744"/>
            <a:ext cx="464820" cy="177800"/>
          </a:xfrm>
          <a:prstGeom prst="rect">
            <a:avLst/>
          </a:prstGeom>
        </p:spPr>
        <p:txBody>
          <a:bodyPr vert="horz" wrap="square" lIns="0" tIns="12065" rIns="0" bIns="0" rtlCol="0">
            <a:spAutoFit/>
          </a:bodyPr>
          <a:lstStyle/>
          <a:p>
            <a:pPr marL="12700">
              <a:lnSpc>
                <a:spcPct val="100000"/>
              </a:lnSpc>
              <a:spcBef>
                <a:spcPts val="95"/>
              </a:spcBef>
            </a:pPr>
            <a:r>
              <a:rPr sz="1000" b="1" spc="-10" dirty="0">
                <a:latin typeface="Calibri"/>
                <a:cs typeface="Calibri"/>
              </a:rPr>
              <a:t>P</a:t>
            </a:r>
            <a:r>
              <a:rPr sz="800" spc="-5" dirty="0">
                <a:latin typeface="Calibri"/>
                <a:cs typeface="Calibri"/>
              </a:rPr>
              <a:t>ou</a:t>
            </a:r>
            <a:r>
              <a:rPr sz="800" spc="-10" dirty="0">
                <a:latin typeface="Calibri"/>
                <a:cs typeface="Calibri"/>
              </a:rPr>
              <a:t>r</a:t>
            </a:r>
            <a:r>
              <a:rPr sz="800" spc="-5" dirty="0">
                <a:latin typeface="Calibri"/>
                <a:cs typeface="Calibri"/>
              </a:rPr>
              <a:t>quoi</a:t>
            </a:r>
            <a:r>
              <a:rPr sz="800" dirty="0">
                <a:latin typeface="Calibri"/>
                <a:cs typeface="Calibri"/>
              </a:rPr>
              <a:t>?</a:t>
            </a:r>
            <a:endParaRPr sz="800">
              <a:latin typeface="Calibri"/>
              <a:cs typeface="Calibri"/>
            </a:endParaRPr>
          </a:p>
        </p:txBody>
      </p:sp>
      <p:sp>
        <p:nvSpPr>
          <p:cNvPr id="10" name="object 10"/>
          <p:cNvSpPr txBox="1"/>
          <p:nvPr/>
        </p:nvSpPr>
        <p:spPr>
          <a:xfrm>
            <a:off x="3904234" y="4879975"/>
            <a:ext cx="494665" cy="177800"/>
          </a:xfrm>
          <a:prstGeom prst="rect">
            <a:avLst/>
          </a:prstGeom>
        </p:spPr>
        <p:txBody>
          <a:bodyPr vert="horz" wrap="square" lIns="0" tIns="12065" rIns="0" bIns="0" rtlCol="0">
            <a:spAutoFit/>
          </a:bodyPr>
          <a:lstStyle/>
          <a:p>
            <a:pPr marL="12700">
              <a:lnSpc>
                <a:spcPct val="100000"/>
              </a:lnSpc>
              <a:spcBef>
                <a:spcPts val="95"/>
              </a:spcBef>
            </a:pPr>
            <a:r>
              <a:rPr sz="1000" b="1" spc="-5" dirty="0">
                <a:latin typeface="Calibri"/>
                <a:cs typeface="Calibri"/>
              </a:rPr>
              <a:t>C</a:t>
            </a:r>
            <a:r>
              <a:rPr sz="800" spc="-5" dirty="0">
                <a:latin typeface="Calibri"/>
                <a:cs typeface="Calibri"/>
              </a:rPr>
              <a:t>omment?</a:t>
            </a:r>
            <a:endParaRPr sz="800">
              <a:latin typeface="Calibri"/>
              <a:cs typeface="Calibri"/>
            </a:endParaRPr>
          </a:p>
        </p:txBody>
      </p:sp>
      <p:sp>
        <p:nvSpPr>
          <p:cNvPr id="11" name="object 11"/>
          <p:cNvSpPr txBox="1"/>
          <p:nvPr/>
        </p:nvSpPr>
        <p:spPr>
          <a:xfrm>
            <a:off x="4259960" y="3407410"/>
            <a:ext cx="455295" cy="177800"/>
          </a:xfrm>
          <a:prstGeom prst="rect">
            <a:avLst/>
          </a:prstGeom>
        </p:spPr>
        <p:txBody>
          <a:bodyPr vert="horz" wrap="square" lIns="0" tIns="12065" rIns="0" bIns="0" rtlCol="0">
            <a:spAutoFit/>
          </a:bodyPr>
          <a:lstStyle/>
          <a:p>
            <a:pPr marL="12700">
              <a:lnSpc>
                <a:spcPct val="100000"/>
              </a:lnSpc>
              <a:spcBef>
                <a:spcPts val="95"/>
              </a:spcBef>
            </a:pPr>
            <a:r>
              <a:rPr sz="1000" b="1" spc="-5" dirty="0">
                <a:latin typeface="Calibri"/>
                <a:cs typeface="Calibri"/>
              </a:rPr>
              <a:t>C</a:t>
            </a:r>
            <a:r>
              <a:rPr sz="800" spc="-5" dirty="0">
                <a:latin typeface="Calibri"/>
                <a:cs typeface="Calibri"/>
              </a:rPr>
              <a:t>ombien?</a:t>
            </a:r>
            <a:endParaRPr sz="800">
              <a:latin typeface="Calibri"/>
              <a:cs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TotalTime>
  <Words>4284</Words>
  <Application>Microsoft Office PowerPoint</Application>
  <PresentationFormat>Personnalisé</PresentationFormat>
  <Paragraphs>552</Paragraphs>
  <Slides>59</Slides>
  <Notes>0</Notes>
  <HiddenSlides>0</HiddenSlides>
  <MMClips>0</MMClips>
  <ScaleCrop>false</ScaleCrop>
  <HeadingPairs>
    <vt:vector size="4" baseType="variant">
      <vt:variant>
        <vt:lpstr>Thème</vt:lpstr>
      </vt:variant>
      <vt:variant>
        <vt:i4>5</vt:i4>
      </vt:variant>
      <vt:variant>
        <vt:lpstr>Titres des diapositives</vt:lpstr>
      </vt:variant>
      <vt:variant>
        <vt:i4>59</vt:i4>
      </vt:variant>
    </vt:vector>
  </HeadingPairs>
  <TitlesOfParts>
    <vt:vector size="64" baseType="lpstr">
      <vt:lpstr>Office Theme</vt:lpstr>
      <vt:lpstr>1_Office Theme</vt:lpstr>
      <vt:lpstr>2_Office Theme</vt:lpstr>
      <vt:lpstr>3_Office Theme</vt:lpstr>
      <vt:lpstr>4_Office Theme</vt:lpstr>
      <vt:lpstr>Présentation PowerPoint</vt:lpstr>
      <vt:lpstr>Ce cours a pour objectif de :</vt:lpstr>
      <vt:lpstr>Présentation PowerPoint</vt:lpstr>
      <vt:lpstr>Introduction</vt:lpstr>
      <vt:lpstr>Introduction</vt:lpstr>
      <vt:lpstr>Présentation PowerPoint</vt:lpstr>
      <vt:lpstr>CHAPITRE 01 :</vt:lpstr>
      <vt:lpstr>CHAPITRE 01 : DÉFINITION DU SUJET</vt:lpstr>
      <vt:lpstr>CHAPITRE 01 : DÉFINITION DU SUJET Le questionnement QQQPOC une méthode empirique de questionnement, permettant de  retenir un ensemble de questions simples qui vont être utilisées pour cerner, préciser et approfondir  un sujet. Elle tente de répondre aux questions QUOI, QUI, QUAND, POURQUOI, OÙ et  COMMENT.</vt:lpstr>
      <vt:lpstr>CHAPITRE 01 : DÉFINITION DU SUJET</vt:lpstr>
      <vt:lpstr>CHAPITRE 01 : DÉFINITION DU SUJET</vt:lpstr>
      <vt:lpstr>CHAPITRE 01 : DÉFINITION DU SUJET</vt:lpstr>
      <vt:lpstr>CHAPITRE 01 : DÉFINITION DU SUJET</vt:lpstr>
      <vt:lpstr>Présentation PowerPoint</vt:lpstr>
      <vt:lpstr>CHAPITRE 02 : SELECTIONNER LES SOURCES D’INFORMATION</vt:lpstr>
      <vt:lpstr>CHAPITRE 02 : SELECTIONNER LES SOURCES D’INFORMATION</vt:lpstr>
      <vt:lpstr>CHAPITRE 02 : SELECTIONNER LES SOURCES D’INFORMATION</vt:lpstr>
      <vt:lpstr>CHAPITRE 02 : SELECTIONNER LES SOURCES D’INFORMATION</vt:lpstr>
      <vt:lpstr>CHAPITRE 02 : SELECTIONNER LES SOURCES D’INFORMATION</vt:lpstr>
      <vt:lpstr>CHAPITRE 02 : SELECTIONNER LES SOURCES D’INFORMATION</vt:lpstr>
      <vt:lpstr>CHAPITRE 02 : SELECTIONNER LES SOURCES D’INFORMATION</vt:lpstr>
      <vt:lpstr>CHAPITRE 02 : SELECTIONNER LES SOURCES D’INFORMATION</vt:lpstr>
      <vt:lpstr>CHAPITRE 02 : SELECTIONNER LES SOURCES D’INFORMATION</vt:lpstr>
      <vt:lpstr>CHAPITRE 02 : SELECTIONNER LES SOURCES D’INFORMATION</vt:lpstr>
      <vt:lpstr>CHAPITRE 02 : SELECTIONNER LES SOURCES D’INFORMATION</vt:lpstr>
      <vt:lpstr>CHAPITRE 03 :</vt:lpstr>
      <vt:lpstr>CHAPITRE 03 : LOCALISER LES DOCUMENTS</vt:lpstr>
      <vt:lpstr>CHAPITRE 03 : LOCALISER LES DOCUMENTS</vt:lpstr>
      <vt:lpstr>CHAPITRE 03 : LOCALISER LES DOCUMENTS</vt:lpstr>
      <vt:lpstr>CHAPITRE 03 : LOCALISER LES DOCUMENTS</vt:lpstr>
      <vt:lpstr>CHAPITRE 03 : LOCALISER LES DOCUMENTS</vt:lpstr>
      <vt:lpstr>CHAPITRE 03 : LOCALISER LES DOCUMENTS</vt:lpstr>
      <vt:lpstr>CHAPITRE 03 : LOCALISER LES DOCUMENTS</vt:lpstr>
      <vt:lpstr>CHAPITRE 04 :</vt:lpstr>
      <vt:lpstr>CHAPITRE 04 : TRAITER L’INFORMATION</vt:lpstr>
      <vt:lpstr>CHAPITRE 04 : TRAITER L’INFORMATION</vt:lpstr>
      <vt:lpstr>CHAPITRE 04 : TRAITER L’INFORMATION</vt:lpstr>
      <vt:lpstr>CHAPITRE 04 : TRAITER L’INFORMATION</vt:lpstr>
      <vt:lpstr>CHAPITRE 05 :</vt:lpstr>
      <vt:lpstr>CHAPITRE 05 : PRÉSENTATION DE LA BIBLIOGRAPHIE</vt:lpstr>
      <vt:lpstr>CHAPITRE 05 : PRÉSENTATION DE LA BIBLIOGRAPHIE</vt:lpstr>
      <vt:lpstr>CHAPITRE 05 : PRÉSENTATION DE LA BIBLIOGRAPHIE</vt:lpstr>
      <vt:lpstr>CHAPITRE 05 : PRÉSENTATION DE LA BIBLIOGRAPHIE</vt:lpstr>
      <vt:lpstr>CHAPITRE 05 : PRÉSENTATION DE LA BIBLIOGRAPHIE</vt:lpstr>
      <vt:lpstr>CHAPITRE 05 : PRÉSENTATION DE LA BIBLIOGRAPHIE</vt:lpstr>
      <vt:lpstr>CHAPITRE 05 : PRÉSENTATION DE LA BIBLIOGRAPHIE</vt:lpstr>
      <vt:lpstr>CHAPITRE 05 : PRÉSENTATION DE LA BIBLIOGRAPHIE</vt:lpstr>
      <vt:lpstr>CHAPITRE 05 : PRÉSENTATION DE LA BIBLIOGRAPHIE</vt:lpstr>
      <vt:lpstr>CHAPITRE 05 : PRÉSENTATION DE LA BIBLIOGRAPHIE</vt:lpstr>
      <vt:lpstr>CHAPITRE 05 : PRÉSENTATION DE LA BIBLIOGRAPHIE</vt:lpstr>
      <vt:lpstr>CHAPITRE 05 : PRÉSENTATION DE LA BIBLIOGRAPHIE</vt:lpstr>
      <vt:lpstr>CHAPITRE 05 : PRÉSENTATION DE LA BIBLIOGRAPHIE</vt:lpstr>
      <vt:lpstr>CHAPITRE 05 : PRÉSENTATION DE LA BIBLIOGRAPHIE</vt:lpstr>
      <vt:lpstr>CHAPITRE 05 : PRÉSENTATION DE LA BIBLIOGRAPHIE</vt:lpstr>
      <vt:lpstr>CHAPITRE 05 : PRÉSENTATION DE LA BIBLIOGRAPHIE</vt:lpstr>
      <vt:lpstr>CHAPITRE 05 : PRÉSENTATION DE LA BIBLIOGRAPHIE</vt:lpstr>
      <vt:lpstr>CHAPITRE 05 : PRÉSENTATION DE LA BIBLIOGRAPHIE</vt:lpstr>
      <vt:lpstr>CHAPITRE 05 : PRÉSENTATION DE LA BIBLIOGRAPHIE</vt:lpstr>
      <vt:lpstr>CHAPITRE 05 : PRÉSENTATION DE LA BIBLIOGRAPHIE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Sarah</dc:creator>
  <cp:lastModifiedBy>Raouf</cp:lastModifiedBy>
  <cp:revision>2</cp:revision>
  <dcterms:created xsi:type="dcterms:W3CDTF">2022-12-03T21:35:55Z</dcterms:created>
  <dcterms:modified xsi:type="dcterms:W3CDTF">2022-12-20T16:58:28Z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2021-01-02T00:00:00Z</vt:filetime>
  </property>
  <property fmtid="{D5CDD505-2E9C-101B-9397-08002B2CF9AE}" pid="3" name="Creator">
    <vt:lpwstr>Microsoft® PowerPoint® 2016</vt:lpwstr>
  </property>
  <property fmtid="{D5CDD505-2E9C-101B-9397-08002B2CF9AE}" pid="4" name="LastSaved">
    <vt:filetime>2022-12-03T00:00:00Z</vt:filetime>
  </property>
</Properties>
</file>