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7" r:id="rId6"/>
    <p:sldId id="260" r:id="rId7"/>
    <p:sldId id="277" r:id="rId8"/>
    <p:sldId id="263" r:id="rId9"/>
    <p:sldId id="264" r:id="rId10"/>
    <p:sldId id="265" r:id="rId11"/>
    <p:sldId id="266" r:id="rId12"/>
    <p:sldId id="262" r:id="rId13"/>
    <p:sldId id="287" r:id="rId14"/>
    <p:sldId id="274" r:id="rId15"/>
    <p:sldId id="261" r:id="rId16"/>
    <p:sldId id="275" r:id="rId17"/>
    <p:sldId id="278" r:id="rId18"/>
    <p:sldId id="279" r:id="rId19"/>
    <p:sldId id="280" r:id="rId20"/>
    <p:sldId id="281" r:id="rId21"/>
    <p:sldId id="276" r:id="rId22"/>
    <p:sldId id="289" r:id="rId23"/>
    <p:sldId id="290" r:id="rId24"/>
    <p:sldId id="272" r:id="rId25"/>
    <p:sldId id="273" r:id="rId26"/>
    <p:sldId id="271" r:id="rId27"/>
    <p:sldId id="288" r:id="rId28"/>
    <p:sldId id="270" r:id="rId29"/>
    <p:sldId id="259" r:id="rId30"/>
    <p:sldId id="258" r:id="rId31"/>
    <p:sldId id="282" r:id="rId32"/>
    <p:sldId id="283" r:id="rId33"/>
    <p:sldId id="284" r:id="rId34"/>
    <p:sldId id="286" r:id="rId35"/>
    <p:sldId id="291" r:id="rId36"/>
    <p:sldId id="28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lgerian" pitchFamily="82" charset="0"/>
              </a:rPr>
              <a:t>LES FIGURES DE </a:t>
            </a:r>
            <a:r>
              <a:rPr lang="fr-FR" dirty="0" smtClean="0">
                <a:latin typeface="Algerian" pitchFamily="82" charset="0"/>
              </a:rPr>
              <a:t>STYLE</a:t>
            </a:r>
            <a:r>
              <a:rPr lang="fr-FR" dirty="0" smtClean="0">
                <a:latin typeface="Algerian" pitchFamily="82" charset="0"/>
              </a:rPr>
              <a:t/>
            </a:r>
            <a:br>
              <a:rPr lang="fr-FR" dirty="0" smtClean="0">
                <a:latin typeface="Algerian" pitchFamily="82" charset="0"/>
              </a:rPr>
            </a:br>
            <a:r>
              <a:rPr lang="fr-FR" dirty="0" smtClean="0">
                <a:latin typeface="Algerian" pitchFamily="82" charset="0"/>
              </a:rPr>
              <a:t>EXERCICES(1)</a:t>
            </a:r>
            <a:r>
              <a:rPr lang="fr-FR" dirty="0" smtClean="0">
                <a:latin typeface="Algerian" pitchFamily="82" charset="0"/>
              </a:rPr>
              <a:t/>
            </a:r>
            <a:br>
              <a:rPr lang="fr-FR" dirty="0" smtClean="0">
                <a:latin typeface="Algerian" pitchFamily="82" charset="0"/>
              </a:rPr>
            </a:br>
            <a:r>
              <a:rPr lang="fr-FR" sz="2400" dirty="0" smtClean="0">
                <a:latin typeface="Algerian" pitchFamily="82" charset="0"/>
              </a:rPr>
              <a:t>NIVEAU:L2</a:t>
            </a:r>
            <a:br>
              <a:rPr lang="fr-FR" sz="2400" dirty="0" smtClean="0">
                <a:latin typeface="Algerian" pitchFamily="82" charset="0"/>
              </a:rPr>
            </a:br>
            <a:r>
              <a:rPr lang="fr-FR" sz="2400" dirty="0" smtClean="0">
                <a:latin typeface="Algerian" pitchFamily="82" charset="0"/>
              </a:rPr>
              <a:t/>
            </a:r>
            <a:br>
              <a:rPr lang="fr-FR" sz="2400" dirty="0" smtClean="0">
                <a:latin typeface="Algerian" pitchFamily="82" charset="0"/>
              </a:rPr>
            </a:br>
            <a:r>
              <a:rPr lang="fr-FR" sz="2400" dirty="0" smtClean="0">
                <a:latin typeface="Algerian" pitchFamily="82" charset="0"/>
              </a:rPr>
              <a:t>MATIERE:ETUDE DE TEXTES</a:t>
            </a:r>
            <a:br>
              <a:rPr lang="fr-FR" sz="2400" dirty="0" smtClean="0">
                <a:latin typeface="Algerian" pitchFamily="82" charset="0"/>
              </a:rPr>
            </a:br>
            <a:r>
              <a:rPr lang="fr-FR" sz="2400" dirty="0" smtClean="0">
                <a:latin typeface="Algerian" pitchFamily="82" charset="0"/>
              </a:rPr>
              <a:t/>
            </a:r>
            <a:br>
              <a:rPr lang="fr-FR" sz="2400" dirty="0" smtClean="0">
                <a:latin typeface="Algerian" pitchFamily="82" charset="0"/>
              </a:rPr>
            </a:br>
            <a:r>
              <a:rPr lang="fr-FR" sz="2400" dirty="0" smtClean="0">
                <a:latin typeface="Algerian" pitchFamily="82" charset="0"/>
              </a:rPr>
              <a:t>ENSEIGNANTE: Mme BOUSSAD ASSIA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200" dirty="0" smtClean="0"/>
              <a:t>https://fr-fr.facebook.com/photo/?fbid=1316503948417996&amp;set=les-figures-de-style</a:t>
            </a:r>
            <a:endParaRPr lang="fr-F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ACCUMULATION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785818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EPIPHOR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500042"/>
            <a:ext cx="7643866" cy="6072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ANAPHORE  HUGO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51482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bob118219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929618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EXUPER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286675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ACCUM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572428" cy="51292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EXUPERY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85818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EXUPERY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81439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1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85818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COMPARAISON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358114" cy="57864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fr-FR" dirty="0" smtClean="0">
                <a:latin typeface="Algerian" pitchFamily="82" charset="0"/>
              </a:rPr>
              <a:t>EN GUISE DE RAPPEL…</a:t>
            </a:r>
            <a:endParaRPr lang="fr-FR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CHIASME BOBBOB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643866" cy="55721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CHIASM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64386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COMP6898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15369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LA VIE EST BELL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77243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ANAPHORE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428604"/>
            <a:ext cx="7929619" cy="60722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86742" cy="53292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BON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50"/>
            <a:ext cx="771530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CAMUS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1000"/>
            <a:ext cx="7572428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74196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643866" cy="52149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TRES IMPORTANT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143931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FIGURES DE STYLE SIMPL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78674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HUGO29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858180" cy="42100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SARTR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8604"/>
            <a:ext cx="742955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DDD25293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7929618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TELEPHON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85818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2PARODI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929617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FIKKI68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BONNE NUIT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215237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fr-FR" b="1" u="sng" dirty="0" smtClean="0">
                <a:latin typeface="Algerian" pitchFamily="82" charset="0"/>
              </a:rPr>
              <a:t>QUESTION 1</a:t>
            </a:r>
            <a:r>
              <a:rPr lang="fr-FR" dirty="0" smtClean="0">
                <a:latin typeface="Footlight MT Light" pitchFamily="18" charset="0"/>
              </a:rPr>
              <a:t/>
            </a:r>
            <a:br>
              <a:rPr lang="fr-FR" dirty="0" smtClean="0">
                <a:latin typeface="Footlight MT Light" pitchFamily="18" charset="0"/>
              </a:rPr>
            </a:br>
            <a:r>
              <a:rPr lang="fr-FR" dirty="0" smtClean="0">
                <a:latin typeface="Footlight MT Light" pitchFamily="18" charset="0"/>
              </a:rPr>
              <a:t>Commentez le schéma suivant à la lumière de ce que vous avez déjà étudié en cours.</a:t>
            </a:r>
            <a:endParaRPr lang="fr-FR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https://mondnbdanslapoche.files.wordpress.com/2016/06/figures-de-style.png?w\u003d1200</a:t>
            </a:r>
            <a:endParaRPr lang="fr-FR" sz="1100" dirty="0"/>
          </a:p>
        </p:txBody>
      </p:sp>
      <p:pic>
        <p:nvPicPr>
          <p:cNvPr id="3" name="Image 2" descr="figures-de-sty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15436" cy="4779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FIGU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0"/>
            <a:ext cx="90730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fr-FR" b="1" u="sng" dirty="0" smtClean="0">
                <a:latin typeface="Algerian" pitchFamily="82" charset="0"/>
              </a:rPr>
              <a:t>QUESTION 2</a:t>
            </a:r>
            <a:r>
              <a:rPr lang="fr-FR" dirty="0" smtClean="0">
                <a:latin typeface="Footlight MT Light" pitchFamily="18" charset="0"/>
              </a:rPr>
              <a:t/>
            </a:r>
            <a:br>
              <a:rPr lang="fr-FR" dirty="0" smtClean="0">
                <a:latin typeface="Footlight MT Light" pitchFamily="18" charset="0"/>
              </a:rPr>
            </a:br>
            <a:r>
              <a:rPr lang="fr-FR" dirty="0" smtClean="0">
                <a:latin typeface="Footlight MT Light" pitchFamily="18" charset="0"/>
              </a:rPr>
              <a:t>Identifiez les figures de style dans les extraits suivants.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ACCUMULATIO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429552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 descr="LA VIE EST BELL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858180" cy="5929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</Words>
  <PresentationFormat>Affichage à l'écran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LES FIGURES DE STYLE EXERCICES(1) NIVEAU:L2  MATIERE:ETUDE DE TEXTES  ENSEIGNANTE: Mme BOUSSAD ASSIA   https://fr-fr.facebook.com/photo/?fbid=1316503948417996&amp;set=les-figures-de-style</vt:lpstr>
      <vt:lpstr>EN GUISE DE RAPPEL…</vt:lpstr>
      <vt:lpstr>Diapositive 3</vt:lpstr>
      <vt:lpstr>QUESTION 1 Commentez le schéma suivant à la lumière de ce que vous avez déjà étudié en cours.</vt:lpstr>
      <vt:lpstr>                            https://mondnbdanslapoche.files.wordpress.com/2016/06/figures-de-style.png?w\u003d1200</vt:lpstr>
      <vt:lpstr>Diapositive 6</vt:lpstr>
      <vt:lpstr>QUESTION 2 Identifiez les figures de style dans les extraits suivants.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FIGURES DE STYLE </dc:title>
  <dc:creator>user</dc:creator>
  <cp:lastModifiedBy>user</cp:lastModifiedBy>
  <cp:revision>11</cp:revision>
  <dcterms:created xsi:type="dcterms:W3CDTF">2022-11-04T20:41:43Z</dcterms:created>
  <dcterms:modified xsi:type="dcterms:W3CDTF">2022-11-06T23:40:40Z</dcterms:modified>
</cp:coreProperties>
</file>