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54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MULTIPLES DISCOURS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28684"/>
          </a:xfrm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Dominique MAINGUENEAU (	1991	)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les multiples disc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0"/>
            <a:ext cx="8643965" cy="6572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MULTIPLES DISCOURS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MULTIPLES DISCOURS</dc:title>
  <dc:creator>Utilisateur</dc:creator>
  <cp:lastModifiedBy>Utilisateur</cp:lastModifiedBy>
  <cp:revision>2</cp:revision>
  <dcterms:created xsi:type="dcterms:W3CDTF">2022-11-20T19:02:27Z</dcterms:created>
  <dcterms:modified xsi:type="dcterms:W3CDTF">2022-11-20T19:07:48Z</dcterms:modified>
</cp:coreProperties>
</file>