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5C381-C4AD-4596-8630-F5AE5DE1E3B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55E746-749C-4AB6-997F-8D1B29DB9E8C}">
      <dgm:prSet phldrT="[Texte]" custT="1"/>
      <dgm:spPr/>
      <dgm:t>
        <a:bodyPr/>
        <a:lstStyle/>
        <a:p>
          <a:r>
            <a:rPr lang="fr-FR" sz="3600" dirty="0" smtClean="0"/>
            <a:t>PLANS ÉNONCIATIFS</a:t>
          </a:r>
          <a:endParaRPr lang="fr-FR" sz="3600" dirty="0"/>
        </a:p>
      </dgm:t>
    </dgm:pt>
    <dgm:pt modelId="{59850371-5021-479B-916A-43289F970964}" type="parTrans" cxnId="{098B55B2-0B51-4BF9-BAFB-537288F1138F}">
      <dgm:prSet/>
      <dgm:spPr/>
      <dgm:t>
        <a:bodyPr/>
        <a:lstStyle/>
        <a:p>
          <a:endParaRPr lang="fr-FR"/>
        </a:p>
      </dgm:t>
    </dgm:pt>
    <dgm:pt modelId="{8B6CF02E-F70F-40BD-9612-0CF206264A47}" type="sibTrans" cxnId="{098B55B2-0B51-4BF9-BAFB-537288F1138F}">
      <dgm:prSet/>
      <dgm:spPr/>
      <dgm:t>
        <a:bodyPr/>
        <a:lstStyle/>
        <a:p>
          <a:endParaRPr lang="fr-FR"/>
        </a:p>
      </dgm:t>
    </dgm:pt>
    <dgm:pt modelId="{72BDD415-F0B5-4310-A508-0B0F8A807B47}">
      <dgm:prSet phldrT="[Texte]" custT="1"/>
      <dgm:spPr/>
      <dgm:t>
        <a:bodyPr/>
        <a:lstStyle/>
        <a:p>
          <a:r>
            <a:rPr lang="fr-FR" sz="2800" dirty="0" smtClean="0"/>
            <a:t>PLAN NON EMBRAYÉ</a:t>
          </a:r>
          <a:endParaRPr lang="fr-FR" sz="2800" dirty="0"/>
        </a:p>
      </dgm:t>
    </dgm:pt>
    <dgm:pt modelId="{FFDF8C9B-CC0B-4001-AB06-164159A51D37}" type="parTrans" cxnId="{8B0C86C3-48F2-4CEA-B11F-C42B2AB86E67}">
      <dgm:prSet/>
      <dgm:spPr/>
      <dgm:t>
        <a:bodyPr/>
        <a:lstStyle/>
        <a:p>
          <a:endParaRPr lang="fr-FR"/>
        </a:p>
      </dgm:t>
    </dgm:pt>
    <dgm:pt modelId="{F4245C08-6064-4AC8-937A-E7D10E81A573}" type="sibTrans" cxnId="{8B0C86C3-48F2-4CEA-B11F-C42B2AB86E67}">
      <dgm:prSet/>
      <dgm:spPr/>
      <dgm:t>
        <a:bodyPr/>
        <a:lstStyle/>
        <a:p>
          <a:endParaRPr lang="fr-FR"/>
        </a:p>
      </dgm:t>
    </dgm:pt>
    <dgm:pt modelId="{C4C0D644-6D4E-4D68-B823-9F9541DCB13B}">
      <dgm:prSet phldrT="[Texte]" custT="1"/>
      <dgm:spPr/>
      <dgm:t>
        <a:bodyPr vert="vert270"/>
        <a:lstStyle/>
        <a:p>
          <a:r>
            <a:rPr lang="fr-FR" sz="3200" dirty="0" smtClean="0"/>
            <a:t>RÉCITS</a:t>
          </a:r>
          <a:endParaRPr lang="fr-FR" sz="3200" dirty="0"/>
        </a:p>
      </dgm:t>
    </dgm:pt>
    <dgm:pt modelId="{039DD378-2BAA-47D4-BFFA-472C50D4C7CD}" type="parTrans" cxnId="{E7715D62-858B-4E51-88C8-0ED2C23FFA0B}">
      <dgm:prSet/>
      <dgm:spPr/>
      <dgm:t>
        <a:bodyPr/>
        <a:lstStyle/>
        <a:p>
          <a:endParaRPr lang="fr-FR"/>
        </a:p>
      </dgm:t>
    </dgm:pt>
    <dgm:pt modelId="{5262CFA8-D486-48D8-8079-06DAC41D4929}" type="sibTrans" cxnId="{E7715D62-858B-4E51-88C8-0ED2C23FFA0B}">
      <dgm:prSet/>
      <dgm:spPr/>
      <dgm:t>
        <a:bodyPr/>
        <a:lstStyle/>
        <a:p>
          <a:endParaRPr lang="fr-FR"/>
        </a:p>
      </dgm:t>
    </dgm:pt>
    <dgm:pt modelId="{641FD083-FAE6-405A-AE8A-778CE2FE242C}">
      <dgm:prSet phldrT="[Texte]" custT="1"/>
      <dgm:spPr/>
      <dgm:t>
        <a:bodyPr vert="vert270"/>
        <a:lstStyle/>
        <a:p>
          <a:r>
            <a:rPr lang="fr-FR" sz="2000" dirty="0" smtClean="0"/>
            <a:t>PROVERBES</a:t>
          </a:r>
          <a:endParaRPr lang="fr-FR" sz="2000" dirty="0"/>
        </a:p>
      </dgm:t>
    </dgm:pt>
    <dgm:pt modelId="{F70E5D7B-59B5-4F90-9A71-D152546B4DD2}" type="parTrans" cxnId="{CCA52D67-C136-48B3-96F0-3AE51F2B2CD7}">
      <dgm:prSet/>
      <dgm:spPr/>
      <dgm:t>
        <a:bodyPr/>
        <a:lstStyle/>
        <a:p>
          <a:endParaRPr lang="fr-FR"/>
        </a:p>
      </dgm:t>
    </dgm:pt>
    <dgm:pt modelId="{C2BDDEBE-CD08-4E5C-BD52-DD3A6DA2327B}" type="sibTrans" cxnId="{CCA52D67-C136-48B3-96F0-3AE51F2B2CD7}">
      <dgm:prSet/>
      <dgm:spPr/>
      <dgm:t>
        <a:bodyPr/>
        <a:lstStyle/>
        <a:p>
          <a:endParaRPr lang="fr-FR"/>
        </a:p>
      </dgm:t>
    </dgm:pt>
    <dgm:pt modelId="{720A80DA-80F9-48F0-B55C-5C58E733E233}">
      <dgm:prSet phldrT="[Texte]" custT="1"/>
      <dgm:spPr/>
      <dgm:t>
        <a:bodyPr/>
        <a:lstStyle/>
        <a:p>
          <a:r>
            <a:rPr lang="fr-FR" sz="2800" dirty="0" smtClean="0"/>
            <a:t>PLAN EMBRAYÉ</a:t>
          </a:r>
          <a:endParaRPr lang="fr-FR" sz="2800" dirty="0"/>
        </a:p>
      </dgm:t>
    </dgm:pt>
    <dgm:pt modelId="{EE4DA93C-F269-4A8A-8B65-2994D2D0FDD7}" type="parTrans" cxnId="{39803F4A-145D-4E18-A311-1E473BF9DFDB}">
      <dgm:prSet/>
      <dgm:spPr/>
      <dgm:t>
        <a:bodyPr/>
        <a:lstStyle/>
        <a:p>
          <a:endParaRPr lang="fr-FR"/>
        </a:p>
      </dgm:t>
    </dgm:pt>
    <dgm:pt modelId="{55228366-7FAA-4D3E-97A6-681F45FF2BA4}" type="sibTrans" cxnId="{39803F4A-145D-4E18-A311-1E473BF9DFDB}">
      <dgm:prSet/>
      <dgm:spPr/>
      <dgm:t>
        <a:bodyPr/>
        <a:lstStyle/>
        <a:p>
          <a:endParaRPr lang="fr-FR"/>
        </a:p>
      </dgm:t>
    </dgm:pt>
    <dgm:pt modelId="{A3C6E6FA-797F-4DA7-B5E2-974F9F513DAA}">
      <dgm:prSet phldrT="[Texte]" custT="1"/>
      <dgm:spPr/>
      <dgm:t>
        <a:bodyPr/>
        <a:lstStyle/>
        <a:p>
          <a:r>
            <a:rPr lang="fr-FR" sz="2800" dirty="0" smtClean="0"/>
            <a:t>DISCOURS</a:t>
          </a:r>
          <a:endParaRPr lang="fr-FR" sz="2800" dirty="0"/>
        </a:p>
      </dgm:t>
    </dgm:pt>
    <dgm:pt modelId="{643106D9-2174-4E20-953F-6EEE2056F1C6}" type="parTrans" cxnId="{B833B367-D7CB-46A6-856C-A8B323E3C6DF}">
      <dgm:prSet/>
      <dgm:spPr/>
      <dgm:t>
        <a:bodyPr/>
        <a:lstStyle/>
        <a:p>
          <a:endParaRPr lang="fr-FR"/>
        </a:p>
      </dgm:t>
    </dgm:pt>
    <dgm:pt modelId="{3E9DC078-96D0-4B54-A5E8-5374F2BC1590}" type="sibTrans" cxnId="{B833B367-D7CB-46A6-856C-A8B323E3C6DF}">
      <dgm:prSet/>
      <dgm:spPr/>
      <dgm:t>
        <a:bodyPr/>
        <a:lstStyle/>
        <a:p>
          <a:endParaRPr lang="fr-FR"/>
        </a:p>
      </dgm:t>
    </dgm:pt>
    <dgm:pt modelId="{A3F98348-6719-4FE6-AE00-C31C6EEDA38E}">
      <dgm:prSet phldrT="[Texte]"/>
      <dgm:spPr/>
      <dgm:t>
        <a:bodyPr vert="vert270"/>
        <a:lstStyle/>
        <a:p>
          <a:r>
            <a:rPr lang="fr-FR" dirty="0" smtClean="0"/>
            <a:t>DÉMONSTRATIONS</a:t>
          </a:r>
          <a:endParaRPr lang="fr-FR" dirty="0"/>
        </a:p>
      </dgm:t>
    </dgm:pt>
    <dgm:pt modelId="{B9A0E969-6CBE-45D8-BF63-E0DF9978C0F3}" type="parTrans" cxnId="{9B7D671A-F26A-424E-8700-C3D9DC4F17CB}">
      <dgm:prSet/>
      <dgm:spPr/>
      <dgm:t>
        <a:bodyPr/>
        <a:lstStyle/>
        <a:p>
          <a:endParaRPr lang="fr-FR"/>
        </a:p>
      </dgm:t>
    </dgm:pt>
    <dgm:pt modelId="{E27587D8-940A-4689-9B71-60AC70E8C90F}" type="sibTrans" cxnId="{9B7D671A-F26A-424E-8700-C3D9DC4F17CB}">
      <dgm:prSet/>
      <dgm:spPr/>
      <dgm:t>
        <a:bodyPr/>
        <a:lstStyle/>
        <a:p>
          <a:endParaRPr lang="fr-FR"/>
        </a:p>
      </dgm:t>
    </dgm:pt>
    <dgm:pt modelId="{74518397-3900-43BC-B6F6-A521B4860DA8}" type="pres">
      <dgm:prSet presAssocID="{58D5C381-C4AD-4596-8630-F5AE5DE1E3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7829702-0342-42E5-8C98-718130F8AB2F}" type="pres">
      <dgm:prSet presAssocID="{2355E746-749C-4AB6-997F-8D1B29DB9E8C}" presName="vertOne" presStyleCnt="0"/>
      <dgm:spPr/>
    </dgm:pt>
    <dgm:pt modelId="{38419F89-BDBA-4DD9-90F5-668BCE0B232B}" type="pres">
      <dgm:prSet presAssocID="{2355E746-749C-4AB6-997F-8D1B29DB9E8C}" presName="txOne" presStyleLbl="node0" presStyleIdx="0" presStyleCnt="2" custLinFactNeighborX="16363" custLinFactNeighborY="500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2724F8-0749-40B8-B146-A159E290FB2B}" type="pres">
      <dgm:prSet presAssocID="{2355E746-749C-4AB6-997F-8D1B29DB9E8C}" presName="parTransOne" presStyleCnt="0"/>
      <dgm:spPr/>
    </dgm:pt>
    <dgm:pt modelId="{E8490EE7-E861-453C-AE1E-A9D0D52399C1}" type="pres">
      <dgm:prSet presAssocID="{2355E746-749C-4AB6-997F-8D1B29DB9E8C}" presName="horzOne" presStyleCnt="0"/>
      <dgm:spPr/>
    </dgm:pt>
    <dgm:pt modelId="{5D27E1D2-6B5D-4D90-BBB7-3E46B60B4C2C}" type="pres">
      <dgm:prSet presAssocID="{72BDD415-F0B5-4310-A508-0B0F8A807B47}" presName="vertTwo" presStyleCnt="0"/>
      <dgm:spPr/>
    </dgm:pt>
    <dgm:pt modelId="{AF3D7D0A-BA06-439B-9256-AFF5741E5106}" type="pres">
      <dgm:prSet presAssocID="{72BDD415-F0B5-4310-A508-0B0F8A807B47}" presName="txTwo" presStyleLbl="node2" presStyleIdx="0" presStyleCnt="2" custScaleX="113707" custLinFactNeighborX="36248" custLinFactNeighborY="-1663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8BAE4B5-2223-444B-82F8-8407EF399A10}" type="pres">
      <dgm:prSet presAssocID="{72BDD415-F0B5-4310-A508-0B0F8A807B47}" presName="parTransTwo" presStyleCnt="0"/>
      <dgm:spPr/>
    </dgm:pt>
    <dgm:pt modelId="{5BA1EE43-5AD5-42D7-97A4-F9CE411BDB89}" type="pres">
      <dgm:prSet presAssocID="{72BDD415-F0B5-4310-A508-0B0F8A807B47}" presName="horzTwo" presStyleCnt="0"/>
      <dgm:spPr/>
    </dgm:pt>
    <dgm:pt modelId="{AA901E11-7F21-4CB5-84EA-EFCBC910C897}" type="pres">
      <dgm:prSet presAssocID="{C4C0D644-6D4E-4D68-B823-9F9541DCB13B}" presName="vertThree" presStyleCnt="0"/>
      <dgm:spPr/>
    </dgm:pt>
    <dgm:pt modelId="{872A4707-9ABE-4138-B88F-D202D4B98B8D}" type="pres">
      <dgm:prSet presAssocID="{C4C0D644-6D4E-4D68-B823-9F9541DCB13B}" presName="txThree" presStyleLbl="node3" presStyleIdx="0" presStyleCnt="3" custScaleX="33734" custLinFactNeighborX="24774" custLinFactNeighborY="-706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338183C-DE2D-4C1C-B285-D6AAF451DB88}" type="pres">
      <dgm:prSet presAssocID="{C4C0D644-6D4E-4D68-B823-9F9541DCB13B}" presName="horzThree" presStyleCnt="0"/>
      <dgm:spPr/>
    </dgm:pt>
    <dgm:pt modelId="{7D50784A-0C38-4F4F-8AC0-D2F19AAD3A30}" type="pres">
      <dgm:prSet presAssocID="{5262CFA8-D486-48D8-8079-06DAC41D4929}" presName="sibSpaceThree" presStyleCnt="0"/>
      <dgm:spPr/>
    </dgm:pt>
    <dgm:pt modelId="{5EFFE123-3717-42C2-B7ED-133137C1A54B}" type="pres">
      <dgm:prSet presAssocID="{641FD083-FAE6-405A-AE8A-778CE2FE242C}" presName="vertThree" presStyleCnt="0"/>
      <dgm:spPr/>
    </dgm:pt>
    <dgm:pt modelId="{FB2AE38A-5E91-47FA-A551-EAB41864928B}" type="pres">
      <dgm:prSet presAssocID="{641FD083-FAE6-405A-AE8A-778CE2FE242C}" presName="txThree" presStyleLbl="node3" presStyleIdx="1" presStyleCnt="3" custScaleX="29979" custLinFactNeighborX="21070" custLinFactNeighborY="-706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6799AF2-BABB-4047-9767-72A2FE869CD8}" type="pres">
      <dgm:prSet presAssocID="{641FD083-FAE6-405A-AE8A-778CE2FE242C}" presName="horzThree" presStyleCnt="0"/>
      <dgm:spPr/>
    </dgm:pt>
    <dgm:pt modelId="{22EF7FD2-47B5-43ED-B968-FD421E92BF30}" type="pres">
      <dgm:prSet presAssocID="{F4245C08-6064-4AC8-937A-E7D10E81A573}" presName="sibSpaceTwo" presStyleCnt="0"/>
      <dgm:spPr/>
    </dgm:pt>
    <dgm:pt modelId="{FF1A98A4-B28B-4014-BCD4-FE6FBAD40E1E}" type="pres">
      <dgm:prSet presAssocID="{720A80DA-80F9-48F0-B55C-5C58E733E233}" presName="vertTwo" presStyleCnt="0"/>
      <dgm:spPr/>
    </dgm:pt>
    <dgm:pt modelId="{9DF8F264-6985-4A06-BDF3-FEEC223AD1E0}" type="pres">
      <dgm:prSet presAssocID="{720A80DA-80F9-48F0-B55C-5C58E733E233}" presName="txTwo" presStyleLbl="node2" presStyleIdx="1" presStyleCnt="2" custLinFactNeighborX="36248" custLinFactNeighborY="-1663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057BA6F-5ECD-497F-B3D5-B0584BB973C6}" type="pres">
      <dgm:prSet presAssocID="{720A80DA-80F9-48F0-B55C-5C58E733E233}" presName="parTransTwo" presStyleCnt="0"/>
      <dgm:spPr/>
    </dgm:pt>
    <dgm:pt modelId="{AEDD6DF4-9D33-4E3D-8469-EC7FBFA97484}" type="pres">
      <dgm:prSet presAssocID="{720A80DA-80F9-48F0-B55C-5C58E733E233}" presName="horzTwo" presStyleCnt="0"/>
      <dgm:spPr/>
    </dgm:pt>
    <dgm:pt modelId="{BFA35632-1F8A-42B3-9D3A-9E082706648D}" type="pres">
      <dgm:prSet presAssocID="{A3C6E6FA-797F-4DA7-B5E2-974F9F513DAA}" presName="vertThree" presStyleCnt="0"/>
      <dgm:spPr/>
    </dgm:pt>
    <dgm:pt modelId="{B4017A95-D08A-4771-9171-4229C64A856E}" type="pres">
      <dgm:prSet presAssocID="{A3C6E6FA-797F-4DA7-B5E2-974F9F513DAA}" presName="txThree" presStyleLbl="node3" presStyleIdx="2" presStyleCnt="3" custLinFactNeighborX="32934" custLinFactNeighborY="-278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8141490-C8C3-47ED-9D55-E5460AEE66F0}" type="pres">
      <dgm:prSet presAssocID="{A3C6E6FA-797F-4DA7-B5E2-974F9F513DAA}" presName="horzThree" presStyleCnt="0"/>
      <dgm:spPr/>
    </dgm:pt>
    <dgm:pt modelId="{891C7915-964A-493E-BBC4-25914BBB97CC}" type="pres">
      <dgm:prSet presAssocID="{8B6CF02E-F70F-40BD-9612-0CF206264A47}" presName="sibSpaceOne" presStyleCnt="0"/>
      <dgm:spPr/>
    </dgm:pt>
    <dgm:pt modelId="{D6550400-7DFF-4144-B706-E2D954C451F9}" type="pres">
      <dgm:prSet presAssocID="{A3F98348-6719-4FE6-AE00-C31C6EEDA38E}" presName="vertOne" presStyleCnt="0"/>
      <dgm:spPr/>
    </dgm:pt>
    <dgm:pt modelId="{28AB3527-61EA-45E9-9EFF-492B5DC56BA3}" type="pres">
      <dgm:prSet presAssocID="{A3F98348-6719-4FE6-AE00-C31C6EEDA38E}" presName="txOne" presStyleLbl="node0" presStyleIdx="1" presStyleCnt="2" custScaleX="29979" custLinFactX="-18122" custLinFactY="100000" custLinFactNeighborX="-100000" custLinFactNeighborY="1098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3ABAC0-60F0-4F2B-B936-234849B500C3}" type="pres">
      <dgm:prSet presAssocID="{A3F98348-6719-4FE6-AE00-C31C6EEDA38E}" presName="horzOne" presStyleCnt="0"/>
      <dgm:spPr/>
    </dgm:pt>
  </dgm:ptLst>
  <dgm:cxnLst>
    <dgm:cxn modelId="{B03DE6B8-518C-4930-8495-025945AEACF6}" type="presOf" srcId="{72BDD415-F0B5-4310-A508-0B0F8A807B47}" destId="{AF3D7D0A-BA06-439B-9256-AFF5741E5106}" srcOrd="0" destOrd="0" presId="urn:microsoft.com/office/officeart/2005/8/layout/hierarchy4"/>
    <dgm:cxn modelId="{9B7D671A-F26A-424E-8700-C3D9DC4F17CB}" srcId="{58D5C381-C4AD-4596-8630-F5AE5DE1E3B6}" destId="{A3F98348-6719-4FE6-AE00-C31C6EEDA38E}" srcOrd="1" destOrd="0" parTransId="{B9A0E969-6CBE-45D8-BF63-E0DF9978C0F3}" sibTransId="{E27587D8-940A-4689-9B71-60AC70E8C90F}"/>
    <dgm:cxn modelId="{B833B367-D7CB-46A6-856C-A8B323E3C6DF}" srcId="{720A80DA-80F9-48F0-B55C-5C58E733E233}" destId="{A3C6E6FA-797F-4DA7-B5E2-974F9F513DAA}" srcOrd="0" destOrd="0" parTransId="{643106D9-2174-4E20-953F-6EEE2056F1C6}" sibTransId="{3E9DC078-96D0-4B54-A5E8-5374F2BC1590}"/>
    <dgm:cxn modelId="{FDF26B88-F767-4BAE-8257-60F58F79E14C}" type="presOf" srcId="{2355E746-749C-4AB6-997F-8D1B29DB9E8C}" destId="{38419F89-BDBA-4DD9-90F5-668BCE0B232B}" srcOrd="0" destOrd="0" presId="urn:microsoft.com/office/officeart/2005/8/layout/hierarchy4"/>
    <dgm:cxn modelId="{C970E45C-2E81-454A-AB58-4E39561F470B}" type="presOf" srcId="{A3C6E6FA-797F-4DA7-B5E2-974F9F513DAA}" destId="{B4017A95-D08A-4771-9171-4229C64A856E}" srcOrd="0" destOrd="0" presId="urn:microsoft.com/office/officeart/2005/8/layout/hierarchy4"/>
    <dgm:cxn modelId="{CCA52D67-C136-48B3-96F0-3AE51F2B2CD7}" srcId="{72BDD415-F0B5-4310-A508-0B0F8A807B47}" destId="{641FD083-FAE6-405A-AE8A-778CE2FE242C}" srcOrd="1" destOrd="0" parTransId="{F70E5D7B-59B5-4F90-9A71-D152546B4DD2}" sibTransId="{C2BDDEBE-CD08-4E5C-BD52-DD3A6DA2327B}"/>
    <dgm:cxn modelId="{39803F4A-145D-4E18-A311-1E473BF9DFDB}" srcId="{2355E746-749C-4AB6-997F-8D1B29DB9E8C}" destId="{720A80DA-80F9-48F0-B55C-5C58E733E233}" srcOrd="1" destOrd="0" parTransId="{EE4DA93C-F269-4A8A-8B65-2994D2D0FDD7}" sibTransId="{55228366-7FAA-4D3E-97A6-681F45FF2BA4}"/>
    <dgm:cxn modelId="{098B55B2-0B51-4BF9-BAFB-537288F1138F}" srcId="{58D5C381-C4AD-4596-8630-F5AE5DE1E3B6}" destId="{2355E746-749C-4AB6-997F-8D1B29DB9E8C}" srcOrd="0" destOrd="0" parTransId="{59850371-5021-479B-916A-43289F970964}" sibTransId="{8B6CF02E-F70F-40BD-9612-0CF206264A47}"/>
    <dgm:cxn modelId="{F95A114C-77F9-45DA-935E-1FC3A197042A}" type="presOf" srcId="{641FD083-FAE6-405A-AE8A-778CE2FE242C}" destId="{FB2AE38A-5E91-47FA-A551-EAB41864928B}" srcOrd="0" destOrd="0" presId="urn:microsoft.com/office/officeart/2005/8/layout/hierarchy4"/>
    <dgm:cxn modelId="{B86EF94C-AF3C-45E7-9591-0EE347886944}" type="presOf" srcId="{C4C0D644-6D4E-4D68-B823-9F9541DCB13B}" destId="{872A4707-9ABE-4138-B88F-D202D4B98B8D}" srcOrd="0" destOrd="0" presId="urn:microsoft.com/office/officeart/2005/8/layout/hierarchy4"/>
    <dgm:cxn modelId="{61D997C8-EE67-41F3-AD0E-E127B0BE1F55}" type="presOf" srcId="{A3F98348-6719-4FE6-AE00-C31C6EEDA38E}" destId="{28AB3527-61EA-45E9-9EFF-492B5DC56BA3}" srcOrd="0" destOrd="0" presId="urn:microsoft.com/office/officeart/2005/8/layout/hierarchy4"/>
    <dgm:cxn modelId="{E7715D62-858B-4E51-88C8-0ED2C23FFA0B}" srcId="{72BDD415-F0B5-4310-A508-0B0F8A807B47}" destId="{C4C0D644-6D4E-4D68-B823-9F9541DCB13B}" srcOrd="0" destOrd="0" parTransId="{039DD378-2BAA-47D4-BFFA-472C50D4C7CD}" sibTransId="{5262CFA8-D486-48D8-8079-06DAC41D4929}"/>
    <dgm:cxn modelId="{9222D980-03C3-4B93-BCAA-FD5287217091}" type="presOf" srcId="{720A80DA-80F9-48F0-B55C-5C58E733E233}" destId="{9DF8F264-6985-4A06-BDF3-FEEC223AD1E0}" srcOrd="0" destOrd="0" presId="urn:microsoft.com/office/officeart/2005/8/layout/hierarchy4"/>
    <dgm:cxn modelId="{8B0C86C3-48F2-4CEA-B11F-C42B2AB86E67}" srcId="{2355E746-749C-4AB6-997F-8D1B29DB9E8C}" destId="{72BDD415-F0B5-4310-A508-0B0F8A807B47}" srcOrd="0" destOrd="0" parTransId="{FFDF8C9B-CC0B-4001-AB06-164159A51D37}" sibTransId="{F4245C08-6064-4AC8-937A-E7D10E81A573}"/>
    <dgm:cxn modelId="{1C61D25C-4154-47DE-A908-75DB4794A358}" type="presOf" srcId="{58D5C381-C4AD-4596-8630-F5AE5DE1E3B6}" destId="{74518397-3900-43BC-B6F6-A521B4860DA8}" srcOrd="0" destOrd="0" presId="urn:microsoft.com/office/officeart/2005/8/layout/hierarchy4"/>
    <dgm:cxn modelId="{048A4F6D-9E93-4A06-A74D-06AA842E0A9B}" type="presParOf" srcId="{74518397-3900-43BC-B6F6-A521B4860DA8}" destId="{77829702-0342-42E5-8C98-718130F8AB2F}" srcOrd="0" destOrd="0" presId="urn:microsoft.com/office/officeart/2005/8/layout/hierarchy4"/>
    <dgm:cxn modelId="{FE2E21EC-A47D-407B-8B11-75D1D9D8A1E8}" type="presParOf" srcId="{77829702-0342-42E5-8C98-718130F8AB2F}" destId="{38419F89-BDBA-4DD9-90F5-668BCE0B232B}" srcOrd="0" destOrd="0" presId="urn:microsoft.com/office/officeart/2005/8/layout/hierarchy4"/>
    <dgm:cxn modelId="{831B0849-3E3A-45B4-A51D-A2305CD715E7}" type="presParOf" srcId="{77829702-0342-42E5-8C98-718130F8AB2F}" destId="{4F2724F8-0749-40B8-B146-A159E290FB2B}" srcOrd="1" destOrd="0" presId="urn:microsoft.com/office/officeart/2005/8/layout/hierarchy4"/>
    <dgm:cxn modelId="{E61D6FB9-4B38-489E-A0DC-91FDEAA01F32}" type="presParOf" srcId="{77829702-0342-42E5-8C98-718130F8AB2F}" destId="{E8490EE7-E861-453C-AE1E-A9D0D52399C1}" srcOrd="2" destOrd="0" presId="urn:microsoft.com/office/officeart/2005/8/layout/hierarchy4"/>
    <dgm:cxn modelId="{AAD77CA7-1FD1-4DC8-9439-F58486F8D202}" type="presParOf" srcId="{E8490EE7-E861-453C-AE1E-A9D0D52399C1}" destId="{5D27E1D2-6B5D-4D90-BBB7-3E46B60B4C2C}" srcOrd="0" destOrd="0" presId="urn:microsoft.com/office/officeart/2005/8/layout/hierarchy4"/>
    <dgm:cxn modelId="{F1EE8856-828C-4394-AAF1-7B0586A60D64}" type="presParOf" srcId="{5D27E1D2-6B5D-4D90-BBB7-3E46B60B4C2C}" destId="{AF3D7D0A-BA06-439B-9256-AFF5741E5106}" srcOrd="0" destOrd="0" presId="urn:microsoft.com/office/officeart/2005/8/layout/hierarchy4"/>
    <dgm:cxn modelId="{0B779959-7149-49CD-B2B4-B7EF28E2DEFD}" type="presParOf" srcId="{5D27E1D2-6B5D-4D90-BBB7-3E46B60B4C2C}" destId="{A8BAE4B5-2223-444B-82F8-8407EF399A10}" srcOrd="1" destOrd="0" presId="urn:microsoft.com/office/officeart/2005/8/layout/hierarchy4"/>
    <dgm:cxn modelId="{6D1EEB39-CC4F-47EC-B186-ED6C0C9F37BC}" type="presParOf" srcId="{5D27E1D2-6B5D-4D90-BBB7-3E46B60B4C2C}" destId="{5BA1EE43-5AD5-42D7-97A4-F9CE411BDB89}" srcOrd="2" destOrd="0" presId="urn:microsoft.com/office/officeart/2005/8/layout/hierarchy4"/>
    <dgm:cxn modelId="{C70716BD-3057-41B3-B505-30ADD815D521}" type="presParOf" srcId="{5BA1EE43-5AD5-42D7-97A4-F9CE411BDB89}" destId="{AA901E11-7F21-4CB5-84EA-EFCBC910C897}" srcOrd="0" destOrd="0" presId="urn:microsoft.com/office/officeart/2005/8/layout/hierarchy4"/>
    <dgm:cxn modelId="{7EC4E61F-D8BF-4E31-9FB0-28EC3812DBFC}" type="presParOf" srcId="{AA901E11-7F21-4CB5-84EA-EFCBC910C897}" destId="{872A4707-9ABE-4138-B88F-D202D4B98B8D}" srcOrd="0" destOrd="0" presId="urn:microsoft.com/office/officeart/2005/8/layout/hierarchy4"/>
    <dgm:cxn modelId="{64A0712C-DED0-459C-98F6-0B658399FD95}" type="presParOf" srcId="{AA901E11-7F21-4CB5-84EA-EFCBC910C897}" destId="{B338183C-DE2D-4C1C-B285-D6AAF451DB88}" srcOrd="1" destOrd="0" presId="urn:microsoft.com/office/officeart/2005/8/layout/hierarchy4"/>
    <dgm:cxn modelId="{48E8A8BA-A55A-4591-ACD6-374F583ACFC1}" type="presParOf" srcId="{5BA1EE43-5AD5-42D7-97A4-F9CE411BDB89}" destId="{7D50784A-0C38-4F4F-8AC0-D2F19AAD3A30}" srcOrd="1" destOrd="0" presId="urn:microsoft.com/office/officeart/2005/8/layout/hierarchy4"/>
    <dgm:cxn modelId="{61107C16-F4C1-4BD2-A993-EBC3E5BA10A9}" type="presParOf" srcId="{5BA1EE43-5AD5-42D7-97A4-F9CE411BDB89}" destId="{5EFFE123-3717-42C2-B7ED-133137C1A54B}" srcOrd="2" destOrd="0" presId="urn:microsoft.com/office/officeart/2005/8/layout/hierarchy4"/>
    <dgm:cxn modelId="{A2B3458F-7F91-483A-BC4F-4903C42AC9FD}" type="presParOf" srcId="{5EFFE123-3717-42C2-B7ED-133137C1A54B}" destId="{FB2AE38A-5E91-47FA-A551-EAB41864928B}" srcOrd="0" destOrd="0" presId="urn:microsoft.com/office/officeart/2005/8/layout/hierarchy4"/>
    <dgm:cxn modelId="{084A0EEF-EAF3-4FC6-902E-2E39216BE77E}" type="presParOf" srcId="{5EFFE123-3717-42C2-B7ED-133137C1A54B}" destId="{36799AF2-BABB-4047-9767-72A2FE869CD8}" srcOrd="1" destOrd="0" presId="urn:microsoft.com/office/officeart/2005/8/layout/hierarchy4"/>
    <dgm:cxn modelId="{916FCF0F-982F-406E-A2AA-A707407B851F}" type="presParOf" srcId="{E8490EE7-E861-453C-AE1E-A9D0D52399C1}" destId="{22EF7FD2-47B5-43ED-B968-FD421E92BF30}" srcOrd="1" destOrd="0" presId="urn:microsoft.com/office/officeart/2005/8/layout/hierarchy4"/>
    <dgm:cxn modelId="{C3ADFBD5-14C9-445C-9735-3CADF873AD13}" type="presParOf" srcId="{E8490EE7-E861-453C-AE1E-A9D0D52399C1}" destId="{FF1A98A4-B28B-4014-BCD4-FE6FBAD40E1E}" srcOrd="2" destOrd="0" presId="urn:microsoft.com/office/officeart/2005/8/layout/hierarchy4"/>
    <dgm:cxn modelId="{2E7314F7-32BD-4875-9C07-96C9A98E0837}" type="presParOf" srcId="{FF1A98A4-B28B-4014-BCD4-FE6FBAD40E1E}" destId="{9DF8F264-6985-4A06-BDF3-FEEC223AD1E0}" srcOrd="0" destOrd="0" presId="urn:microsoft.com/office/officeart/2005/8/layout/hierarchy4"/>
    <dgm:cxn modelId="{1F081FD2-FC93-4256-B80C-3D7A7665C7D7}" type="presParOf" srcId="{FF1A98A4-B28B-4014-BCD4-FE6FBAD40E1E}" destId="{2057BA6F-5ECD-497F-B3D5-B0584BB973C6}" srcOrd="1" destOrd="0" presId="urn:microsoft.com/office/officeart/2005/8/layout/hierarchy4"/>
    <dgm:cxn modelId="{7F6B71BD-40DB-4FCC-A93E-D88A2B062174}" type="presParOf" srcId="{FF1A98A4-B28B-4014-BCD4-FE6FBAD40E1E}" destId="{AEDD6DF4-9D33-4E3D-8469-EC7FBFA97484}" srcOrd="2" destOrd="0" presId="urn:microsoft.com/office/officeart/2005/8/layout/hierarchy4"/>
    <dgm:cxn modelId="{86D26BFB-923F-4C73-B063-D34E8ADE367F}" type="presParOf" srcId="{AEDD6DF4-9D33-4E3D-8469-EC7FBFA97484}" destId="{BFA35632-1F8A-42B3-9D3A-9E082706648D}" srcOrd="0" destOrd="0" presId="urn:microsoft.com/office/officeart/2005/8/layout/hierarchy4"/>
    <dgm:cxn modelId="{83920F29-ED4A-48D7-8E50-E46011C1A5FC}" type="presParOf" srcId="{BFA35632-1F8A-42B3-9D3A-9E082706648D}" destId="{B4017A95-D08A-4771-9171-4229C64A856E}" srcOrd="0" destOrd="0" presId="urn:microsoft.com/office/officeart/2005/8/layout/hierarchy4"/>
    <dgm:cxn modelId="{CA103AF9-DFC5-4C16-8A34-EE5C59B45C10}" type="presParOf" srcId="{BFA35632-1F8A-42B3-9D3A-9E082706648D}" destId="{B8141490-C8C3-47ED-9D55-E5460AEE66F0}" srcOrd="1" destOrd="0" presId="urn:microsoft.com/office/officeart/2005/8/layout/hierarchy4"/>
    <dgm:cxn modelId="{2EFCE936-0DF4-461D-8A4B-CD44279444D2}" type="presParOf" srcId="{74518397-3900-43BC-B6F6-A521B4860DA8}" destId="{891C7915-964A-493E-BBC4-25914BBB97CC}" srcOrd="1" destOrd="0" presId="urn:microsoft.com/office/officeart/2005/8/layout/hierarchy4"/>
    <dgm:cxn modelId="{B8E63806-107E-45B2-A4FB-0DA397AB7FD2}" type="presParOf" srcId="{74518397-3900-43BC-B6F6-A521B4860DA8}" destId="{D6550400-7DFF-4144-B706-E2D954C451F9}" srcOrd="2" destOrd="0" presId="urn:microsoft.com/office/officeart/2005/8/layout/hierarchy4"/>
    <dgm:cxn modelId="{F9F5EE35-A080-4684-B726-07C0243FCE85}" type="presParOf" srcId="{D6550400-7DFF-4144-B706-E2D954C451F9}" destId="{28AB3527-61EA-45E9-9EFF-492B5DC56BA3}" srcOrd="0" destOrd="0" presId="urn:microsoft.com/office/officeart/2005/8/layout/hierarchy4"/>
    <dgm:cxn modelId="{A78A2424-812A-407A-B767-74552B5E8963}" type="presParOf" srcId="{D6550400-7DFF-4144-B706-E2D954C451F9}" destId="{423ABAC0-60F0-4F2B-B936-234849B500C3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fr-FR" sz="6600" dirty="0" smtClean="0">
                <a:latin typeface="Algerian" pitchFamily="82" charset="0"/>
              </a:rPr>
              <a:t>PLANS énonciatifs ET MODALISATION</a:t>
            </a:r>
            <a:r>
              <a:rPr lang="fr-FR" dirty="0" smtClean="0">
                <a:latin typeface="Algerian" pitchFamily="82" charset="0"/>
              </a:rPr>
              <a:t/>
            </a:r>
            <a:br>
              <a:rPr lang="fr-FR" dirty="0" smtClean="0">
                <a:latin typeface="Algerian" pitchFamily="82" charset="0"/>
              </a:rPr>
            </a:br>
            <a:r>
              <a:rPr lang="fr-FR" dirty="0" smtClean="0">
                <a:latin typeface="Algerian" pitchFamily="82" charset="0"/>
              </a:rPr>
              <a:t/>
            </a:r>
            <a:br>
              <a:rPr lang="fr-FR" dirty="0" smtClean="0">
                <a:latin typeface="Algerian" pitchFamily="82" charset="0"/>
              </a:rPr>
            </a:br>
            <a:r>
              <a:rPr lang="fr-FR" dirty="0" smtClean="0">
                <a:latin typeface="Algerian" pitchFamily="82" charset="0"/>
              </a:rPr>
              <a:t>-REPÈRES-</a:t>
            </a:r>
            <a:endParaRPr lang="fr-FR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" name="Image 2" descr="IMPORTANT enonciation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0"/>
            <a:ext cx="771530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discours vs récit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60722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357158" y="571480"/>
          <a:ext cx="800105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" name="Image 2" descr="MODALISA5091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500"/>
            <a:ext cx="8143932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" name="Image 2" descr="MODALISATION3879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8001056" cy="6000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15</Words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PLANS énonciatifs ET MODALISATION  -REPÈRES-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9</cp:revision>
  <dcterms:created xsi:type="dcterms:W3CDTF">2023-01-02T17:49:48Z</dcterms:created>
  <dcterms:modified xsi:type="dcterms:W3CDTF">2023-01-06T20:50:22Z</dcterms:modified>
</cp:coreProperties>
</file>