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5" r:id="rId2"/>
    <p:sldId id="262" r:id="rId3"/>
    <p:sldId id="259" r:id="rId4"/>
    <p:sldId id="284" r:id="rId5"/>
    <p:sldId id="275" r:id="rId6"/>
    <p:sldId id="273" r:id="rId7"/>
    <p:sldId id="270" r:id="rId8"/>
    <p:sldId id="278" r:id="rId9"/>
    <p:sldId id="271" r:id="rId10"/>
    <p:sldId id="276" r:id="rId11"/>
    <p:sldId id="282" r:id="rId12"/>
    <p:sldId id="267" r:id="rId13"/>
    <p:sldId id="258" r:id="rId14"/>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A5A6E"/>
    <a:srgbClr val="3E2430"/>
    <a:srgbClr val="371C3A"/>
    <a:srgbClr val="332134"/>
    <a:srgbClr val="FF99CC"/>
    <a:srgbClr val="FFCCFF"/>
    <a:srgbClr val="0B1123"/>
    <a:srgbClr val="C35954"/>
    <a:srgbClr val="7B5A85"/>
    <a:srgbClr val="36425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29" autoAdjust="0"/>
    <p:restoredTop sz="94660"/>
  </p:normalViewPr>
  <p:slideViewPr>
    <p:cSldViewPr snapToGrid="0">
      <p:cViewPr varScale="1">
        <p:scale>
          <a:sx n="70" d="100"/>
          <a:sy n="70" d="100"/>
        </p:scale>
        <p:origin x="-762" y="-96"/>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ur El Yakine Ben Hachani" userId="6bc8dedd50577cd7" providerId="LiveId" clId="{1AB72607-BF21-4794-952F-1B59C0F04A3A}"/>
    <pc:docChg chg="undo redo custSel modSld sldOrd">
      <pc:chgData name="Nour El Yakine Ben Hachani" userId="6bc8dedd50577cd7" providerId="LiveId" clId="{1AB72607-BF21-4794-952F-1B59C0F04A3A}" dt="2021-05-08T01:23:47.909" v="1735"/>
      <pc:docMkLst>
        <pc:docMk/>
      </pc:docMkLst>
      <pc:sldChg chg="ord">
        <pc:chgData name="Nour El Yakine Ben Hachani" userId="6bc8dedd50577cd7" providerId="LiveId" clId="{1AB72607-BF21-4794-952F-1B59C0F04A3A}" dt="2021-05-08T00:50:54.061" v="1244"/>
        <pc:sldMkLst>
          <pc:docMk/>
          <pc:sldMk cId="3181197983" sldId="258"/>
        </pc:sldMkLst>
      </pc:sldChg>
      <pc:sldChg chg="delSp modSp mod modAnim">
        <pc:chgData name="Nour El Yakine Ben Hachani" userId="6bc8dedd50577cd7" providerId="LiveId" clId="{1AB72607-BF21-4794-952F-1B59C0F04A3A}" dt="2021-05-08T00:01:04.912" v="943"/>
        <pc:sldMkLst>
          <pc:docMk/>
          <pc:sldMk cId="2172588965" sldId="259"/>
        </pc:sldMkLst>
        <pc:spChg chg="mod">
          <ac:chgData name="Nour El Yakine Ben Hachani" userId="6bc8dedd50577cd7" providerId="LiveId" clId="{1AB72607-BF21-4794-952F-1B59C0F04A3A}" dt="2021-05-07T22:32:01.877" v="79" actId="1076"/>
          <ac:spMkLst>
            <pc:docMk/>
            <pc:sldMk cId="2172588965" sldId="259"/>
            <ac:spMk id="2" creationId="{00000000-0000-0000-0000-000000000000}"/>
          </ac:spMkLst>
        </pc:spChg>
        <pc:spChg chg="mod">
          <ac:chgData name="Nour El Yakine Ben Hachani" userId="6bc8dedd50577cd7" providerId="LiveId" clId="{1AB72607-BF21-4794-952F-1B59C0F04A3A}" dt="2021-05-08T00:00:20.285" v="931" actId="2711"/>
          <ac:spMkLst>
            <pc:docMk/>
            <pc:sldMk cId="2172588965" sldId="259"/>
            <ac:spMk id="3" creationId="{00000000-0000-0000-0000-000000000000}"/>
          </ac:spMkLst>
        </pc:spChg>
        <pc:spChg chg="del mod">
          <ac:chgData name="Nour El Yakine Ben Hachani" userId="6bc8dedd50577cd7" providerId="LiveId" clId="{1AB72607-BF21-4794-952F-1B59C0F04A3A}" dt="2021-05-07T22:32:40.740" v="94"/>
          <ac:spMkLst>
            <pc:docMk/>
            <pc:sldMk cId="2172588965" sldId="259"/>
            <ac:spMk id="4" creationId="{00000000-0000-0000-0000-000000000000}"/>
          </ac:spMkLst>
        </pc:spChg>
        <pc:spChg chg="del mod">
          <ac:chgData name="Nour El Yakine Ben Hachani" userId="6bc8dedd50577cd7" providerId="LiveId" clId="{1AB72607-BF21-4794-952F-1B59C0F04A3A}" dt="2021-05-07T22:30:39.139" v="20"/>
          <ac:spMkLst>
            <pc:docMk/>
            <pc:sldMk cId="2172588965" sldId="259"/>
            <ac:spMk id="12" creationId="{00000000-0000-0000-0000-000000000000}"/>
          </ac:spMkLst>
        </pc:spChg>
        <pc:spChg chg="del mod">
          <ac:chgData name="Nour El Yakine Ben Hachani" userId="6bc8dedd50577cd7" providerId="LiveId" clId="{1AB72607-BF21-4794-952F-1B59C0F04A3A}" dt="2021-05-07T22:30:39.170" v="26"/>
          <ac:spMkLst>
            <pc:docMk/>
            <pc:sldMk cId="2172588965" sldId="259"/>
            <ac:spMk id="13" creationId="{00000000-0000-0000-0000-000000000000}"/>
          </ac:spMkLst>
        </pc:spChg>
        <pc:spChg chg="del mod">
          <ac:chgData name="Nour El Yakine Ben Hachani" userId="6bc8dedd50577cd7" providerId="LiveId" clId="{1AB72607-BF21-4794-952F-1B59C0F04A3A}" dt="2021-05-07T22:30:39.170" v="24"/>
          <ac:spMkLst>
            <pc:docMk/>
            <pc:sldMk cId="2172588965" sldId="259"/>
            <ac:spMk id="14" creationId="{00000000-0000-0000-0000-000000000000}"/>
          </ac:spMkLst>
        </pc:spChg>
        <pc:spChg chg="del mod">
          <ac:chgData name="Nour El Yakine Ben Hachani" userId="6bc8dedd50577cd7" providerId="LiveId" clId="{1AB72607-BF21-4794-952F-1B59C0F04A3A}" dt="2021-05-07T22:30:39.154" v="22"/>
          <ac:spMkLst>
            <pc:docMk/>
            <pc:sldMk cId="2172588965" sldId="259"/>
            <ac:spMk id="15" creationId="{00000000-0000-0000-0000-000000000000}"/>
          </ac:spMkLst>
        </pc:spChg>
        <pc:spChg chg="del mod">
          <ac:chgData name="Nour El Yakine Ben Hachani" userId="6bc8dedd50577cd7" providerId="LiveId" clId="{1AB72607-BF21-4794-952F-1B59C0F04A3A}" dt="2021-05-07T22:30:39.170" v="28"/>
          <ac:spMkLst>
            <pc:docMk/>
            <pc:sldMk cId="2172588965" sldId="259"/>
            <ac:spMk id="16" creationId="{00000000-0000-0000-0000-000000000000}"/>
          </ac:spMkLst>
        </pc:spChg>
        <pc:spChg chg="del mod">
          <ac:chgData name="Nour El Yakine Ben Hachani" userId="6bc8dedd50577cd7" providerId="LiveId" clId="{1AB72607-BF21-4794-952F-1B59C0F04A3A}" dt="2021-05-07T22:30:39.170" v="30"/>
          <ac:spMkLst>
            <pc:docMk/>
            <pc:sldMk cId="2172588965" sldId="259"/>
            <ac:spMk id="17" creationId="{00000000-0000-0000-0000-000000000000}"/>
          </ac:spMkLst>
        </pc:spChg>
        <pc:spChg chg="del mod">
          <ac:chgData name="Nour El Yakine Ben Hachani" userId="6bc8dedd50577cd7" providerId="LiveId" clId="{1AB72607-BF21-4794-952F-1B59C0F04A3A}" dt="2021-05-07T22:30:39.170" v="32"/>
          <ac:spMkLst>
            <pc:docMk/>
            <pc:sldMk cId="2172588965" sldId="259"/>
            <ac:spMk id="18" creationId="{00000000-0000-0000-0000-000000000000}"/>
          </ac:spMkLst>
        </pc:spChg>
        <pc:spChg chg="del mod">
          <ac:chgData name="Nour El Yakine Ben Hachani" userId="6bc8dedd50577cd7" providerId="LiveId" clId="{1AB72607-BF21-4794-952F-1B59C0F04A3A}" dt="2021-05-07T22:30:39.170" v="42"/>
          <ac:spMkLst>
            <pc:docMk/>
            <pc:sldMk cId="2172588965" sldId="259"/>
            <ac:spMk id="20" creationId="{00000000-0000-0000-0000-000000000000}"/>
          </ac:spMkLst>
        </pc:spChg>
        <pc:spChg chg="del mod">
          <ac:chgData name="Nour El Yakine Ben Hachani" userId="6bc8dedd50577cd7" providerId="LiveId" clId="{1AB72607-BF21-4794-952F-1B59C0F04A3A}" dt="2021-05-07T22:30:39.170" v="44"/>
          <ac:spMkLst>
            <pc:docMk/>
            <pc:sldMk cId="2172588965" sldId="259"/>
            <ac:spMk id="21" creationId="{00000000-0000-0000-0000-000000000000}"/>
          </ac:spMkLst>
        </pc:spChg>
        <pc:spChg chg="del mod">
          <ac:chgData name="Nour El Yakine Ben Hachani" userId="6bc8dedd50577cd7" providerId="LiveId" clId="{1AB72607-BF21-4794-952F-1B59C0F04A3A}" dt="2021-05-07T22:30:39.170" v="46"/>
          <ac:spMkLst>
            <pc:docMk/>
            <pc:sldMk cId="2172588965" sldId="259"/>
            <ac:spMk id="22" creationId="{00000000-0000-0000-0000-000000000000}"/>
          </ac:spMkLst>
        </pc:spChg>
        <pc:spChg chg="del mod">
          <ac:chgData name="Nour El Yakine Ben Hachani" userId="6bc8dedd50577cd7" providerId="LiveId" clId="{1AB72607-BF21-4794-952F-1B59C0F04A3A}" dt="2021-05-07T22:30:39.170" v="34"/>
          <ac:spMkLst>
            <pc:docMk/>
            <pc:sldMk cId="2172588965" sldId="259"/>
            <ac:spMk id="24" creationId="{00000000-0000-0000-0000-000000000000}"/>
          </ac:spMkLst>
        </pc:spChg>
        <pc:spChg chg="del mod">
          <ac:chgData name="Nour El Yakine Ben Hachani" userId="6bc8dedd50577cd7" providerId="LiveId" clId="{1AB72607-BF21-4794-952F-1B59C0F04A3A}" dt="2021-05-07T22:30:39.170" v="36"/>
          <ac:spMkLst>
            <pc:docMk/>
            <pc:sldMk cId="2172588965" sldId="259"/>
            <ac:spMk id="25" creationId="{00000000-0000-0000-0000-000000000000}"/>
          </ac:spMkLst>
        </pc:spChg>
        <pc:spChg chg="del mod">
          <ac:chgData name="Nour El Yakine Ben Hachani" userId="6bc8dedd50577cd7" providerId="LiveId" clId="{1AB72607-BF21-4794-952F-1B59C0F04A3A}" dt="2021-05-07T22:30:39.170" v="38"/>
          <ac:spMkLst>
            <pc:docMk/>
            <pc:sldMk cId="2172588965" sldId="259"/>
            <ac:spMk id="26" creationId="{00000000-0000-0000-0000-000000000000}"/>
          </ac:spMkLst>
        </pc:spChg>
        <pc:spChg chg="del mod">
          <ac:chgData name="Nour El Yakine Ben Hachani" userId="6bc8dedd50577cd7" providerId="LiveId" clId="{1AB72607-BF21-4794-952F-1B59C0F04A3A}" dt="2021-05-07T22:30:39.170" v="40"/>
          <ac:spMkLst>
            <pc:docMk/>
            <pc:sldMk cId="2172588965" sldId="259"/>
            <ac:spMk id="27" creationId="{00000000-0000-0000-0000-000000000000}"/>
          </ac:spMkLst>
        </pc:spChg>
        <pc:cxnChg chg="mod">
          <ac:chgData name="Nour El Yakine Ben Hachani" userId="6bc8dedd50577cd7" providerId="LiveId" clId="{1AB72607-BF21-4794-952F-1B59C0F04A3A}" dt="2021-05-07T22:32:53.393" v="96" actId="14100"/>
          <ac:cxnSpMkLst>
            <pc:docMk/>
            <pc:sldMk cId="2172588965" sldId="259"/>
            <ac:cxnSpMk id="28" creationId="{00000000-0000-0000-0000-000000000000}"/>
          </ac:cxnSpMkLst>
        </pc:cxnChg>
      </pc:sldChg>
      <pc:sldChg chg="addSp modSp mod ord">
        <pc:chgData name="Nour El Yakine Ben Hachani" userId="6bc8dedd50577cd7" providerId="LiveId" clId="{1AB72607-BF21-4794-952F-1B59C0F04A3A}" dt="2021-05-08T01:12:16.380" v="1637" actId="20577"/>
        <pc:sldMkLst>
          <pc:docMk/>
          <pc:sldMk cId="574100596" sldId="267"/>
        </pc:sldMkLst>
        <pc:spChg chg="add mod">
          <ac:chgData name="Nour El Yakine Ben Hachani" userId="6bc8dedd50577cd7" providerId="LiveId" clId="{1AB72607-BF21-4794-952F-1B59C0F04A3A}" dt="2021-05-08T01:12:06.827" v="1636" actId="113"/>
          <ac:spMkLst>
            <pc:docMk/>
            <pc:sldMk cId="574100596" sldId="267"/>
            <ac:spMk id="2" creationId="{E96E2597-D6D5-45C4-8D22-F6755CC5806B}"/>
          </ac:spMkLst>
        </pc:spChg>
        <pc:spChg chg="mod">
          <ac:chgData name="Nour El Yakine Ben Hachani" userId="6bc8dedd50577cd7" providerId="LiveId" clId="{1AB72607-BF21-4794-952F-1B59C0F04A3A}" dt="2021-05-08T01:10:13.998" v="1597" actId="20577"/>
          <ac:spMkLst>
            <pc:docMk/>
            <pc:sldMk cId="574100596" sldId="267"/>
            <ac:spMk id="8" creationId="{00000000-0000-0000-0000-000000000000}"/>
          </ac:spMkLst>
        </pc:spChg>
        <pc:spChg chg="mod">
          <ac:chgData name="Nour El Yakine Ben Hachani" userId="6bc8dedd50577cd7" providerId="LiveId" clId="{1AB72607-BF21-4794-952F-1B59C0F04A3A}" dt="2021-05-08T01:11:12.970" v="1611" actId="403"/>
          <ac:spMkLst>
            <pc:docMk/>
            <pc:sldMk cId="574100596" sldId="267"/>
            <ac:spMk id="10" creationId="{00000000-0000-0000-0000-000000000000}"/>
          </ac:spMkLst>
        </pc:spChg>
        <pc:spChg chg="mod">
          <ac:chgData name="Nour El Yakine Ben Hachani" userId="6bc8dedd50577cd7" providerId="LiveId" clId="{1AB72607-BF21-4794-952F-1B59C0F04A3A}" dt="2021-05-08T01:06:00.958" v="1428" actId="2711"/>
          <ac:spMkLst>
            <pc:docMk/>
            <pc:sldMk cId="574100596" sldId="267"/>
            <ac:spMk id="14" creationId="{00000000-0000-0000-0000-000000000000}"/>
          </ac:spMkLst>
        </pc:spChg>
        <pc:spChg chg="mod">
          <ac:chgData name="Nour El Yakine Ben Hachani" userId="6bc8dedd50577cd7" providerId="LiveId" clId="{1AB72607-BF21-4794-952F-1B59C0F04A3A}" dt="2021-05-08T01:12:16.380" v="1637" actId="20577"/>
          <ac:spMkLst>
            <pc:docMk/>
            <pc:sldMk cId="574100596" sldId="267"/>
            <ac:spMk id="19" creationId="{00000000-0000-0000-0000-000000000000}"/>
          </ac:spMkLst>
        </pc:spChg>
        <pc:grpChg chg="mod">
          <ac:chgData name="Nour El Yakine Ben Hachani" userId="6bc8dedd50577cd7" providerId="LiveId" clId="{1AB72607-BF21-4794-952F-1B59C0F04A3A}" dt="2021-05-08T01:06:10.871" v="1430" actId="1076"/>
          <ac:grpSpMkLst>
            <pc:docMk/>
            <pc:sldMk cId="574100596" sldId="267"/>
            <ac:grpSpMk id="24" creationId="{00000000-0000-0000-0000-000000000000}"/>
          </ac:grpSpMkLst>
        </pc:grpChg>
      </pc:sldChg>
      <pc:sldChg chg="delSp modSp mod modTransition">
        <pc:chgData name="Nour El Yakine Ben Hachani" userId="6bc8dedd50577cd7" providerId="LiveId" clId="{1AB72607-BF21-4794-952F-1B59C0F04A3A}" dt="2021-05-08T00:32:18.862" v="1051"/>
        <pc:sldMkLst>
          <pc:docMk/>
          <pc:sldMk cId="2581000106" sldId="270"/>
        </pc:sldMkLst>
        <pc:spChg chg="mod">
          <ac:chgData name="Nour El Yakine Ben Hachani" userId="6bc8dedd50577cd7" providerId="LiveId" clId="{1AB72607-BF21-4794-952F-1B59C0F04A3A}" dt="2021-05-08T00:23:29.675" v="957" actId="1076"/>
          <ac:spMkLst>
            <pc:docMk/>
            <pc:sldMk cId="2581000106" sldId="270"/>
            <ac:spMk id="16" creationId="{00000000-0000-0000-0000-000000000000}"/>
          </ac:spMkLst>
        </pc:spChg>
        <pc:spChg chg="mod">
          <ac:chgData name="Nour El Yakine Ben Hachani" userId="6bc8dedd50577cd7" providerId="LiveId" clId="{1AB72607-BF21-4794-952F-1B59C0F04A3A}" dt="2021-05-08T00:24:31.474" v="974" actId="1076"/>
          <ac:spMkLst>
            <pc:docMk/>
            <pc:sldMk cId="2581000106" sldId="270"/>
            <ac:spMk id="18" creationId="{00000000-0000-0000-0000-000000000000}"/>
          </ac:spMkLst>
        </pc:spChg>
        <pc:spChg chg="del mod">
          <ac:chgData name="Nour El Yakine Ben Hachani" userId="6bc8dedd50577cd7" providerId="LiveId" clId="{1AB72607-BF21-4794-952F-1B59C0F04A3A}" dt="2021-05-08T00:24:32.477" v="976"/>
          <ac:spMkLst>
            <pc:docMk/>
            <pc:sldMk cId="2581000106" sldId="270"/>
            <ac:spMk id="20" creationId="{00000000-0000-0000-0000-000000000000}"/>
          </ac:spMkLst>
        </pc:spChg>
        <pc:grpChg chg="mod">
          <ac:chgData name="Nour El Yakine Ben Hachani" userId="6bc8dedd50577cd7" providerId="LiveId" clId="{1AB72607-BF21-4794-952F-1B59C0F04A3A}" dt="2021-05-08T00:23:36.121" v="958" actId="1076"/>
          <ac:grpSpMkLst>
            <pc:docMk/>
            <pc:sldMk cId="2581000106" sldId="270"/>
            <ac:grpSpMk id="23" creationId="{00000000-0000-0000-0000-000000000000}"/>
          </ac:grpSpMkLst>
        </pc:grpChg>
      </pc:sldChg>
      <pc:sldChg chg="delSp modSp mod ord modAnim">
        <pc:chgData name="Nour El Yakine Ben Hachani" userId="6bc8dedd50577cd7" providerId="LiveId" clId="{1AB72607-BF21-4794-952F-1B59C0F04A3A}" dt="2021-05-08T00:50:19.206" v="1238"/>
        <pc:sldMkLst>
          <pc:docMk/>
          <pc:sldMk cId="3092571287" sldId="271"/>
        </pc:sldMkLst>
        <pc:spChg chg="mod">
          <ac:chgData name="Nour El Yakine Ben Hachani" userId="6bc8dedd50577cd7" providerId="LiveId" clId="{1AB72607-BF21-4794-952F-1B59C0F04A3A}" dt="2021-05-08T00:35:26.743" v="1091" actId="14100"/>
          <ac:spMkLst>
            <pc:docMk/>
            <pc:sldMk cId="3092571287" sldId="271"/>
            <ac:spMk id="2" creationId="{00000000-0000-0000-0000-000000000000}"/>
          </ac:spMkLst>
        </pc:spChg>
        <pc:spChg chg="mod">
          <ac:chgData name="Nour El Yakine Ben Hachani" userId="6bc8dedd50577cd7" providerId="LiveId" clId="{1AB72607-BF21-4794-952F-1B59C0F04A3A}" dt="2021-05-08T00:35:31.144" v="1092" actId="1076"/>
          <ac:spMkLst>
            <pc:docMk/>
            <pc:sldMk cId="3092571287" sldId="271"/>
            <ac:spMk id="3" creationId="{00000000-0000-0000-0000-000000000000}"/>
          </ac:spMkLst>
        </pc:spChg>
        <pc:spChg chg="del mod">
          <ac:chgData name="Nour El Yakine Ben Hachani" userId="6bc8dedd50577cd7" providerId="LiveId" clId="{1AB72607-BF21-4794-952F-1B59C0F04A3A}" dt="2021-05-08T00:34:40.901" v="1079"/>
          <ac:spMkLst>
            <pc:docMk/>
            <pc:sldMk cId="3092571287" sldId="271"/>
            <ac:spMk id="10" creationId="{00000000-0000-0000-0000-000000000000}"/>
          </ac:spMkLst>
        </pc:spChg>
        <pc:spChg chg="del mod">
          <ac:chgData name="Nour El Yakine Ben Hachani" userId="6bc8dedd50577cd7" providerId="LiveId" clId="{1AB72607-BF21-4794-952F-1B59C0F04A3A}" dt="2021-05-08T00:34:40.899" v="1077"/>
          <ac:spMkLst>
            <pc:docMk/>
            <pc:sldMk cId="3092571287" sldId="271"/>
            <ac:spMk id="14" creationId="{00000000-0000-0000-0000-000000000000}"/>
          </ac:spMkLst>
        </pc:spChg>
        <pc:spChg chg="mod">
          <ac:chgData name="Nour El Yakine Ben Hachani" userId="6bc8dedd50577cd7" providerId="LiveId" clId="{1AB72607-BF21-4794-952F-1B59C0F04A3A}" dt="2021-05-08T00:50:10.660" v="1234" actId="1076"/>
          <ac:spMkLst>
            <pc:docMk/>
            <pc:sldMk cId="3092571287" sldId="271"/>
            <ac:spMk id="16" creationId="{00000000-0000-0000-0000-000000000000}"/>
          </ac:spMkLst>
        </pc:spChg>
        <pc:cxnChg chg="mod">
          <ac:chgData name="Nour El Yakine Ben Hachani" userId="6bc8dedd50577cd7" providerId="LiveId" clId="{1AB72607-BF21-4794-952F-1B59C0F04A3A}" dt="2021-05-08T00:35:20.649" v="1089" actId="1076"/>
          <ac:cxnSpMkLst>
            <pc:docMk/>
            <pc:sldMk cId="3092571287" sldId="271"/>
            <ac:cxnSpMk id="5" creationId="{00000000-0000-0000-0000-000000000000}"/>
          </ac:cxnSpMkLst>
        </pc:cxnChg>
      </pc:sldChg>
      <pc:sldChg chg="addSp delSp modSp mod ord modAnim">
        <pc:chgData name="Nour El Yakine Ben Hachani" userId="6bc8dedd50577cd7" providerId="LiveId" clId="{1AB72607-BF21-4794-952F-1B59C0F04A3A}" dt="2021-05-08T00:00:07.715" v="930" actId="1076"/>
        <pc:sldMkLst>
          <pc:docMk/>
          <pc:sldMk cId="1715048725" sldId="273"/>
        </pc:sldMkLst>
        <pc:spChg chg="del mod">
          <ac:chgData name="Nour El Yakine Ben Hachani" userId="6bc8dedd50577cd7" providerId="LiveId" clId="{1AB72607-BF21-4794-952F-1B59C0F04A3A}" dt="2021-05-07T23:57:01.047" v="900"/>
          <ac:spMkLst>
            <pc:docMk/>
            <pc:sldMk cId="1715048725" sldId="273"/>
            <ac:spMk id="3" creationId="{00000000-0000-0000-0000-000000000000}"/>
          </ac:spMkLst>
        </pc:spChg>
        <pc:spChg chg="del mod">
          <ac:chgData name="Nour El Yakine Ben Hachani" userId="6bc8dedd50577cd7" providerId="LiveId" clId="{1AB72607-BF21-4794-952F-1B59C0F04A3A}" dt="2021-05-07T23:56:42.200" v="896"/>
          <ac:spMkLst>
            <pc:docMk/>
            <pc:sldMk cId="1715048725" sldId="273"/>
            <ac:spMk id="4" creationId="{00000000-0000-0000-0000-000000000000}"/>
          </ac:spMkLst>
        </pc:spChg>
        <pc:spChg chg="topLvl">
          <ac:chgData name="Nour El Yakine Ben Hachani" userId="6bc8dedd50577cd7" providerId="LiveId" clId="{1AB72607-BF21-4794-952F-1B59C0F04A3A}" dt="2021-05-07T23:42:16.463" v="651" actId="21"/>
          <ac:spMkLst>
            <pc:docMk/>
            <pc:sldMk cId="1715048725" sldId="273"/>
            <ac:spMk id="5" creationId="{00000000-0000-0000-0000-000000000000}"/>
          </ac:spMkLst>
        </pc:spChg>
        <pc:spChg chg="mod">
          <ac:chgData name="Nour El Yakine Ben Hachani" userId="6bc8dedd50577cd7" providerId="LiveId" clId="{1AB72607-BF21-4794-952F-1B59C0F04A3A}" dt="2021-05-07T23:38:54.089" v="622" actId="1076"/>
          <ac:spMkLst>
            <pc:docMk/>
            <pc:sldMk cId="1715048725" sldId="273"/>
            <ac:spMk id="6" creationId="{00000000-0000-0000-0000-000000000000}"/>
          </ac:spMkLst>
        </pc:spChg>
        <pc:spChg chg="mod">
          <ac:chgData name="Nour El Yakine Ben Hachani" userId="6bc8dedd50577cd7" providerId="LiveId" clId="{1AB72607-BF21-4794-952F-1B59C0F04A3A}" dt="2021-05-07T23:31:36.177" v="578" actId="1076"/>
          <ac:spMkLst>
            <pc:docMk/>
            <pc:sldMk cId="1715048725" sldId="273"/>
            <ac:spMk id="7" creationId="{00000000-0000-0000-0000-000000000000}"/>
          </ac:spMkLst>
        </pc:spChg>
        <pc:spChg chg="topLvl">
          <ac:chgData name="Nour El Yakine Ben Hachani" userId="6bc8dedd50577cd7" providerId="LiveId" clId="{1AB72607-BF21-4794-952F-1B59C0F04A3A}" dt="2021-05-07T23:34:38.802" v="600" actId="21"/>
          <ac:spMkLst>
            <pc:docMk/>
            <pc:sldMk cId="1715048725" sldId="273"/>
            <ac:spMk id="12" creationId="{00000000-0000-0000-0000-000000000000}"/>
          </ac:spMkLst>
        </pc:spChg>
        <pc:spChg chg="add mod">
          <ac:chgData name="Nour El Yakine Ben Hachani" userId="6bc8dedd50577cd7" providerId="LiveId" clId="{1AB72607-BF21-4794-952F-1B59C0F04A3A}" dt="2021-05-08T00:00:07.715" v="930" actId="1076"/>
          <ac:spMkLst>
            <pc:docMk/>
            <pc:sldMk cId="1715048725" sldId="273"/>
            <ac:spMk id="13" creationId="{E5D3B62E-988A-4721-909E-04ACCBD4878A}"/>
          </ac:spMkLst>
        </pc:spChg>
        <pc:spChg chg="mod topLvl">
          <ac:chgData name="Nour El Yakine Ben Hachani" userId="6bc8dedd50577cd7" providerId="LiveId" clId="{1AB72607-BF21-4794-952F-1B59C0F04A3A}" dt="2021-05-07T23:22:56.693" v="569" actId="1076"/>
          <ac:spMkLst>
            <pc:docMk/>
            <pc:sldMk cId="1715048725" sldId="273"/>
            <ac:spMk id="28" creationId="{00000000-0000-0000-0000-000000000000}"/>
          </ac:spMkLst>
        </pc:spChg>
        <pc:spChg chg="del topLvl">
          <ac:chgData name="Nour El Yakine Ben Hachani" userId="6bc8dedd50577cd7" providerId="LiveId" clId="{1AB72607-BF21-4794-952F-1B59C0F04A3A}" dt="2021-05-07T23:16:09.671" v="371" actId="21"/>
          <ac:spMkLst>
            <pc:docMk/>
            <pc:sldMk cId="1715048725" sldId="273"/>
            <ac:spMk id="29" creationId="{00000000-0000-0000-0000-000000000000}"/>
          </ac:spMkLst>
        </pc:spChg>
        <pc:spChg chg="mod topLvl">
          <ac:chgData name="Nour El Yakine Ben Hachani" userId="6bc8dedd50577cd7" providerId="LiveId" clId="{1AB72607-BF21-4794-952F-1B59C0F04A3A}" dt="2021-05-07T23:41:01.027" v="640" actId="1076"/>
          <ac:spMkLst>
            <pc:docMk/>
            <pc:sldMk cId="1715048725" sldId="273"/>
            <ac:spMk id="31" creationId="{00000000-0000-0000-0000-000000000000}"/>
          </ac:spMkLst>
        </pc:spChg>
        <pc:spChg chg="del mod topLvl">
          <ac:chgData name="Nour El Yakine Ben Hachani" userId="6bc8dedd50577cd7" providerId="LiveId" clId="{1AB72607-BF21-4794-952F-1B59C0F04A3A}" dt="2021-05-07T23:15:43.532" v="365" actId="21"/>
          <ac:spMkLst>
            <pc:docMk/>
            <pc:sldMk cId="1715048725" sldId="273"/>
            <ac:spMk id="32" creationId="{00000000-0000-0000-0000-000000000000}"/>
          </ac:spMkLst>
        </pc:spChg>
        <pc:spChg chg="mod">
          <ac:chgData name="Nour El Yakine Ben Hachani" userId="6bc8dedd50577cd7" providerId="LiveId" clId="{1AB72607-BF21-4794-952F-1B59C0F04A3A}" dt="2021-05-07T23:31:32.740" v="577" actId="1076"/>
          <ac:spMkLst>
            <pc:docMk/>
            <pc:sldMk cId="1715048725" sldId="273"/>
            <ac:spMk id="33" creationId="{00000000-0000-0000-0000-000000000000}"/>
          </ac:spMkLst>
        </pc:spChg>
        <pc:spChg chg="mod">
          <ac:chgData name="Nour El Yakine Ben Hachani" userId="6bc8dedd50577cd7" providerId="LiveId" clId="{1AB72607-BF21-4794-952F-1B59C0F04A3A}" dt="2021-05-07T23:38:54.089" v="622" actId="1076"/>
          <ac:spMkLst>
            <pc:docMk/>
            <pc:sldMk cId="1715048725" sldId="273"/>
            <ac:spMk id="37" creationId="{00000000-0000-0000-0000-000000000000}"/>
          </ac:spMkLst>
        </pc:spChg>
        <pc:spChg chg="mod">
          <ac:chgData name="Nour El Yakine Ben Hachani" userId="6bc8dedd50577cd7" providerId="LiveId" clId="{1AB72607-BF21-4794-952F-1B59C0F04A3A}" dt="2021-05-07T23:38:54.089" v="622" actId="1076"/>
          <ac:spMkLst>
            <pc:docMk/>
            <pc:sldMk cId="1715048725" sldId="273"/>
            <ac:spMk id="38" creationId="{00000000-0000-0000-0000-000000000000}"/>
          </ac:spMkLst>
        </pc:spChg>
        <pc:spChg chg="mod">
          <ac:chgData name="Nour El Yakine Ben Hachani" userId="6bc8dedd50577cd7" providerId="LiveId" clId="{1AB72607-BF21-4794-952F-1B59C0F04A3A}" dt="2021-05-07T23:38:54.089" v="622" actId="1076"/>
          <ac:spMkLst>
            <pc:docMk/>
            <pc:sldMk cId="1715048725" sldId="273"/>
            <ac:spMk id="39" creationId="{00000000-0000-0000-0000-000000000000}"/>
          </ac:spMkLst>
        </pc:spChg>
        <pc:spChg chg="mod">
          <ac:chgData name="Nour El Yakine Ben Hachani" userId="6bc8dedd50577cd7" providerId="LiveId" clId="{1AB72607-BF21-4794-952F-1B59C0F04A3A}" dt="2021-05-07T23:38:54.089" v="622" actId="1076"/>
          <ac:spMkLst>
            <pc:docMk/>
            <pc:sldMk cId="1715048725" sldId="273"/>
            <ac:spMk id="40" creationId="{00000000-0000-0000-0000-000000000000}"/>
          </ac:spMkLst>
        </pc:spChg>
        <pc:spChg chg="mod">
          <ac:chgData name="Nour El Yakine Ben Hachani" userId="6bc8dedd50577cd7" providerId="LiveId" clId="{1AB72607-BF21-4794-952F-1B59C0F04A3A}" dt="2021-05-07T23:38:54.089" v="622" actId="1076"/>
          <ac:spMkLst>
            <pc:docMk/>
            <pc:sldMk cId="1715048725" sldId="273"/>
            <ac:spMk id="41" creationId="{00000000-0000-0000-0000-000000000000}"/>
          </ac:spMkLst>
        </pc:spChg>
        <pc:spChg chg="mod">
          <ac:chgData name="Nour El Yakine Ben Hachani" userId="6bc8dedd50577cd7" providerId="LiveId" clId="{1AB72607-BF21-4794-952F-1B59C0F04A3A}" dt="2021-05-07T23:38:54.089" v="622" actId="1076"/>
          <ac:spMkLst>
            <pc:docMk/>
            <pc:sldMk cId="1715048725" sldId="273"/>
            <ac:spMk id="42" creationId="{00000000-0000-0000-0000-000000000000}"/>
          </ac:spMkLst>
        </pc:spChg>
        <pc:spChg chg="mod">
          <ac:chgData name="Nour El Yakine Ben Hachani" userId="6bc8dedd50577cd7" providerId="LiveId" clId="{1AB72607-BF21-4794-952F-1B59C0F04A3A}" dt="2021-05-07T23:38:54.089" v="622" actId="1076"/>
          <ac:spMkLst>
            <pc:docMk/>
            <pc:sldMk cId="1715048725" sldId="273"/>
            <ac:spMk id="43" creationId="{00000000-0000-0000-0000-000000000000}"/>
          </ac:spMkLst>
        </pc:spChg>
        <pc:spChg chg="mod">
          <ac:chgData name="Nour El Yakine Ben Hachani" userId="6bc8dedd50577cd7" providerId="LiveId" clId="{1AB72607-BF21-4794-952F-1B59C0F04A3A}" dt="2021-05-07T23:38:54.089" v="622" actId="1076"/>
          <ac:spMkLst>
            <pc:docMk/>
            <pc:sldMk cId="1715048725" sldId="273"/>
            <ac:spMk id="44" creationId="{00000000-0000-0000-0000-000000000000}"/>
          </ac:spMkLst>
        </pc:spChg>
        <pc:spChg chg="mod">
          <ac:chgData name="Nour El Yakine Ben Hachani" userId="6bc8dedd50577cd7" providerId="LiveId" clId="{1AB72607-BF21-4794-952F-1B59C0F04A3A}" dt="2021-05-07T23:38:54.089" v="622" actId="1076"/>
          <ac:spMkLst>
            <pc:docMk/>
            <pc:sldMk cId="1715048725" sldId="273"/>
            <ac:spMk id="45" creationId="{00000000-0000-0000-0000-000000000000}"/>
          </ac:spMkLst>
        </pc:spChg>
        <pc:spChg chg="mod">
          <ac:chgData name="Nour El Yakine Ben Hachani" userId="6bc8dedd50577cd7" providerId="LiveId" clId="{1AB72607-BF21-4794-952F-1B59C0F04A3A}" dt="2021-05-07T23:38:54.089" v="622" actId="1076"/>
          <ac:spMkLst>
            <pc:docMk/>
            <pc:sldMk cId="1715048725" sldId="273"/>
            <ac:spMk id="46" creationId="{00000000-0000-0000-0000-000000000000}"/>
          </ac:spMkLst>
        </pc:spChg>
        <pc:spChg chg="del topLvl">
          <ac:chgData name="Nour El Yakine Ben Hachani" userId="6bc8dedd50577cd7" providerId="LiveId" clId="{1AB72607-BF21-4794-952F-1B59C0F04A3A}" dt="2021-05-07T23:34:38.802" v="600" actId="21"/>
          <ac:spMkLst>
            <pc:docMk/>
            <pc:sldMk cId="1715048725" sldId="273"/>
            <ac:spMk id="47" creationId="{00000000-0000-0000-0000-000000000000}"/>
          </ac:spMkLst>
        </pc:spChg>
        <pc:spChg chg="mod">
          <ac:chgData name="Nour El Yakine Ben Hachani" userId="6bc8dedd50577cd7" providerId="LiveId" clId="{1AB72607-BF21-4794-952F-1B59C0F04A3A}" dt="2021-05-07T23:31:32.740" v="577" actId="1076"/>
          <ac:spMkLst>
            <pc:docMk/>
            <pc:sldMk cId="1715048725" sldId="273"/>
            <ac:spMk id="54" creationId="{00000000-0000-0000-0000-000000000000}"/>
          </ac:spMkLst>
        </pc:spChg>
        <pc:spChg chg="mod">
          <ac:chgData name="Nour El Yakine Ben Hachani" userId="6bc8dedd50577cd7" providerId="LiveId" clId="{1AB72607-BF21-4794-952F-1B59C0F04A3A}" dt="2021-05-07T23:31:32.740" v="577" actId="1076"/>
          <ac:spMkLst>
            <pc:docMk/>
            <pc:sldMk cId="1715048725" sldId="273"/>
            <ac:spMk id="55" creationId="{00000000-0000-0000-0000-000000000000}"/>
          </ac:spMkLst>
        </pc:spChg>
        <pc:spChg chg="mod">
          <ac:chgData name="Nour El Yakine Ben Hachani" userId="6bc8dedd50577cd7" providerId="LiveId" clId="{1AB72607-BF21-4794-952F-1B59C0F04A3A}" dt="2021-05-07T23:17:21.721" v="385"/>
          <ac:spMkLst>
            <pc:docMk/>
            <pc:sldMk cId="1715048725" sldId="273"/>
            <ac:spMk id="59" creationId="{A05F77BC-514A-4338-8A3A-B2CD8FDBC80E}"/>
          </ac:spMkLst>
        </pc:spChg>
        <pc:spChg chg="mod">
          <ac:chgData name="Nour El Yakine Ben Hachani" userId="6bc8dedd50577cd7" providerId="LiveId" clId="{1AB72607-BF21-4794-952F-1B59C0F04A3A}" dt="2021-05-07T23:17:21.721" v="385"/>
          <ac:spMkLst>
            <pc:docMk/>
            <pc:sldMk cId="1715048725" sldId="273"/>
            <ac:spMk id="60" creationId="{C2A12BC9-0E8E-4CA4-A2F7-61B652D945EB}"/>
          </ac:spMkLst>
        </pc:spChg>
        <pc:spChg chg="del topLvl">
          <ac:chgData name="Nour El Yakine Ben Hachani" userId="6bc8dedd50577cd7" providerId="LiveId" clId="{1AB72607-BF21-4794-952F-1B59C0F04A3A}" dt="2021-05-07T23:42:16.463" v="651" actId="21"/>
          <ac:spMkLst>
            <pc:docMk/>
            <pc:sldMk cId="1715048725" sldId="273"/>
            <ac:spMk id="63" creationId="{00000000-0000-0000-0000-000000000000}"/>
          </ac:spMkLst>
        </pc:spChg>
        <pc:spChg chg="mod">
          <ac:chgData name="Nour El Yakine Ben Hachani" userId="6bc8dedd50577cd7" providerId="LiveId" clId="{1AB72607-BF21-4794-952F-1B59C0F04A3A}" dt="2021-05-07T23:19:57.592" v="427" actId="1076"/>
          <ac:spMkLst>
            <pc:docMk/>
            <pc:sldMk cId="1715048725" sldId="273"/>
            <ac:spMk id="69" creationId="{500031EC-0A10-49F9-A772-CCF6B7FB4710}"/>
          </ac:spMkLst>
        </pc:spChg>
        <pc:spChg chg="mod">
          <ac:chgData name="Nour El Yakine Ben Hachani" userId="6bc8dedd50577cd7" providerId="LiveId" clId="{1AB72607-BF21-4794-952F-1B59C0F04A3A}" dt="2021-05-07T23:19:57.592" v="427" actId="1076"/>
          <ac:spMkLst>
            <pc:docMk/>
            <pc:sldMk cId="1715048725" sldId="273"/>
            <ac:spMk id="71" creationId="{EE97C9D4-166B-4D55-BF52-EF22D2D373EC}"/>
          </ac:spMkLst>
        </pc:spChg>
        <pc:spChg chg="mod">
          <ac:chgData name="Nour El Yakine Ben Hachani" userId="6bc8dedd50577cd7" providerId="LiveId" clId="{1AB72607-BF21-4794-952F-1B59C0F04A3A}" dt="2021-05-07T23:19:57.592" v="427" actId="1076"/>
          <ac:spMkLst>
            <pc:docMk/>
            <pc:sldMk cId="1715048725" sldId="273"/>
            <ac:spMk id="72" creationId="{780A3A80-1A47-44AF-AFF8-C624A017583B}"/>
          </ac:spMkLst>
        </pc:spChg>
        <pc:spChg chg="add mod">
          <ac:chgData name="Nour El Yakine Ben Hachani" userId="6bc8dedd50577cd7" providerId="LiveId" clId="{1AB72607-BF21-4794-952F-1B59C0F04A3A}" dt="2021-05-07T23:58:56.717" v="919" actId="1076"/>
          <ac:spMkLst>
            <pc:docMk/>
            <pc:sldMk cId="1715048725" sldId="273"/>
            <ac:spMk id="73" creationId="{955BAB1F-FE6D-43D2-BE64-D0978F6756CF}"/>
          </ac:spMkLst>
        </pc:spChg>
        <pc:spChg chg="add mod">
          <ac:chgData name="Nour El Yakine Ben Hachani" userId="6bc8dedd50577cd7" providerId="LiveId" clId="{1AB72607-BF21-4794-952F-1B59C0F04A3A}" dt="2021-05-07T23:22:48.842" v="567" actId="20577"/>
          <ac:spMkLst>
            <pc:docMk/>
            <pc:sldMk cId="1715048725" sldId="273"/>
            <ac:spMk id="74" creationId="{70A9B0A1-FCAC-465B-82B3-9CE9B9395C53}"/>
          </ac:spMkLst>
        </pc:spChg>
        <pc:spChg chg="mod">
          <ac:chgData name="Nour El Yakine Ben Hachani" userId="6bc8dedd50577cd7" providerId="LiveId" clId="{1AB72607-BF21-4794-952F-1B59C0F04A3A}" dt="2021-05-07T23:35:05.753" v="609" actId="1076"/>
          <ac:spMkLst>
            <pc:docMk/>
            <pc:sldMk cId="1715048725" sldId="273"/>
            <ac:spMk id="76" creationId="{CB7D03F4-D48A-43F8-AB81-C6E55F3C208B}"/>
          </ac:spMkLst>
        </pc:spChg>
        <pc:spChg chg="mod">
          <ac:chgData name="Nour El Yakine Ben Hachani" userId="6bc8dedd50577cd7" providerId="LiveId" clId="{1AB72607-BF21-4794-952F-1B59C0F04A3A}" dt="2021-05-07T23:35:05.753" v="609" actId="1076"/>
          <ac:spMkLst>
            <pc:docMk/>
            <pc:sldMk cId="1715048725" sldId="273"/>
            <ac:spMk id="77" creationId="{6FD17C4D-6F92-493B-B80E-2BDD84F75EAC}"/>
          </ac:spMkLst>
        </pc:spChg>
        <pc:spChg chg="mod">
          <ac:chgData name="Nour El Yakine Ben Hachani" userId="6bc8dedd50577cd7" providerId="LiveId" clId="{1AB72607-BF21-4794-952F-1B59C0F04A3A}" dt="2021-05-07T23:35:05.753" v="609" actId="1076"/>
          <ac:spMkLst>
            <pc:docMk/>
            <pc:sldMk cId="1715048725" sldId="273"/>
            <ac:spMk id="78" creationId="{5D635A39-979D-4350-91C3-ADA43B4F1903}"/>
          </ac:spMkLst>
        </pc:spChg>
        <pc:spChg chg="mod">
          <ac:chgData name="Nour El Yakine Ben Hachani" userId="6bc8dedd50577cd7" providerId="LiveId" clId="{1AB72607-BF21-4794-952F-1B59C0F04A3A}" dt="2021-05-07T23:35:05.753" v="609" actId="1076"/>
          <ac:spMkLst>
            <pc:docMk/>
            <pc:sldMk cId="1715048725" sldId="273"/>
            <ac:spMk id="79" creationId="{D5D466D4-8CA5-44C4-ADB6-E41927E5530A}"/>
          </ac:spMkLst>
        </pc:spChg>
        <pc:spChg chg="mod">
          <ac:chgData name="Nour El Yakine Ben Hachani" userId="6bc8dedd50577cd7" providerId="LiveId" clId="{1AB72607-BF21-4794-952F-1B59C0F04A3A}" dt="2021-05-07T23:31:36.177" v="578" actId="1076"/>
          <ac:spMkLst>
            <pc:docMk/>
            <pc:sldMk cId="1715048725" sldId="273"/>
            <ac:spMk id="81" creationId="{00000000-0000-0000-0000-000000000000}"/>
          </ac:spMkLst>
        </pc:spChg>
        <pc:spChg chg="mod">
          <ac:chgData name="Nour El Yakine Ben Hachani" userId="6bc8dedd50577cd7" providerId="LiveId" clId="{1AB72607-BF21-4794-952F-1B59C0F04A3A}" dt="2021-05-07T23:31:36.177" v="578" actId="1076"/>
          <ac:spMkLst>
            <pc:docMk/>
            <pc:sldMk cId="1715048725" sldId="273"/>
            <ac:spMk id="82" creationId="{00000000-0000-0000-0000-000000000000}"/>
          </ac:spMkLst>
        </pc:spChg>
        <pc:spChg chg="mod">
          <ac:chgData name="Nour El Yakine Ben Hachani" userId="6bc8dedd50577cd7" providerId="LiveId" clId="{1AB72607-BF21-4794-952F-1B59C0F04A3A}" dt="2021-05-07T23:31:36.177" v="578" actId="1076"/>
          <ac:spMkLst>
            <pc:docMk/>
            <pc:sldMk cId="1715048725" sldId="273"/>
            <ac:spMk id="83" creationId="{00000000-0000-0000-0000-000000000000}"/>
          </ac:spMkLst>
        </pc:spChg>
        <pc:spChg chg="mod">
          <ac:chgData name="Nour El Yakine Ben Hachani" userId="6bc8dedd50577cd7" providerId="LiveId" clId="{1AB72607-BF21-4794-952F-1B59C0F04A3A}" dt="2021-05-07T23:31:36.177" v="578" actId="1076"/>
          <ac:spMkLst>
            <pc:docMk/>
            <pc:sldMk cId="1715048725" sldId="273"/>
            <ac:spMk id="84" creationId="{00000000-0000-0000-0000-000000000000}"/>
          </ac:spMkLst>
        </pc:spChg>
        <pc:spChg chg="mod">
          <ac:chgData name="Nour El Yakine Ben Hachani" userId="6bc8dedd50577cd7" providerId="LiveId" clId="{1AB72607-BF21-4794-952F-1B59C0F04A3A}" dt="2021-05-07T23:31:36.177" v="578" actId="1076"/>
          <ac:spMkLst>
            <pc:docMk/>
            <pc:sldMk cId="1715048725" sldId="273"/>
            <ac:spMk id="85" creationId="{00000000-0000-0000-0000-000000000000}"/>
          </ac:spMkLst>
        </pc:spChg>
        <pc:spChg chg="mod">
          <ac:chgData name="Nour El Yakine Ben Hachani" userId="6bc8dedd50577cd7" providerId="LiveId" clId="{1AB72607-BF21-4794-952F-1B59C0F04A3A}" dt="2021-05-07T23:31:36.177" v="578" actId="1076"/>
          <ac:spMkLst>
            <pc:docMk/>
            <pc:sldMk cId="1715048725" sldId="273"/>
            <ac:spMk id="86" creationId="{00000000-0000-0000-0000-000000000000}"/>
          </ac:spMkLst>
        </pc:spChg>
        <pc:spChg chg="mod">
          <ac:chgData name="Nour El Yakine Ben Hachani" userId="6bc8dedd50577cd7" providerId="LiveId" clId="{1AB72607-BF21-4794-952F-1B59C0F04A3A}" dt="2021-05-07T23:31:36.177" v="578" actId="1076"/>
          <ac:spMkLst>
            <pc:docMk/>
            <pc:sldMk cId="1715048725" sldId="273"/>
            <ac:spMk id="87" creationId="{00000000-0000-0000-0000-000000000000}"/>
          </ac:spMkLst>
        </pc:spChg>
        <pc:spChg chg="mod">
          <ac:chgData name="Nour El Yakine Ben Hachani" userId="6bc8dedd50577cd7" providerId="LiveId" clId="{1AB72607-BF21-4794-952F-1B59C0F04A3A}" dt="2021-05-07T23:35:05.753" v="609" actId="1076"/>
          <ac:spMkLst>
            <pc:docMk/>
            <pc:sldMk cId="1715048725" sldId="273"/>
            <ac:spMk id="88" creationId="{1C684404-F5BA-4A36-B70D-77E1D2E58722}"/>
          </ac:spMkLst>
        </pc:spChg>
        <pc:spChg chg="mod">
          <ac:chgData name="Nour El Yakine Ben Hachani" userId="6bc8dedd50577cd7" providerId="LiveId" clId="{1AB72607-BF21-4794-952F-1B59C0F04A3A}" dt="2021-05-07T23:35:05.753" v="609" actId="1076"/>
          <ac:spMkLst>
            <pc:docMk/>
            <pc:sldMk cId="1715048725" sldId="273"/>
            <ac:spMk id="90" creationId="{676703B5-AA94-4579-BAAC-C52A1244B6EE}"/>
          </ac:spMkLst>
        </pc:spChg>
        <pc:spChg chg="mod">
          <ac:chgData name="Nour El Yakine Ben Hachani" userId="6bc8dedd50577cd7" providerId="LiveId" clId="{1AB72607-BF21-4794-952F-1B59C0F04A3A}" dt="2021-05-07T23:35:05.753" v="609" actId="1076"/>
          <ac:spMkLst>
            <pc:docMk/>
            <pc:sldMk cId="1715048725" sldId="273"/>
            <ac:spMk id="91" creationId="{BA1FE837-C5A7-4709-B93E-42280FB8E645}"/>
          </ac:spMkLst>
        </pc:spChg>
        <pc:spChg chg="mod">
          <ac:chgData name="Nour El Yakine Ben Hachani" userId="6bc8dedd50577cd7" providerId="LiveId" clId="{1AB72607-BF21-4794-952F-1B59C0F04A3A}" dt="2021-05-07T23:35:05.753" v="609" actId="1076"/>
          <ac:spMkLst>
            <pc:docMk/>
            <pc:sldMk cId="1715048725" sldId="273"/>
            <ac:spMk id="92" creationId="{1AD7BC1B-374F-4527-97E1-844060C4E495}"/>
          </ac:spMkLst>
        </pc:spChg>
        <pc:spChg chg="mod">
          <ac:chgData name="Nour El Yakine Ben Hachani" userId="6bc8dedd50577cd7" providerId="LiveId" clId="{1AB72607-BF21-4794-952F-1B59C0F04A3A}" dt="2021-05-07T23:35:05.753" v="609" actId="1076"/>
          <ac:spMkLst>
            <pc:docMk/>
            <pc:sldMk cId="1715048725" sldId="273"/>
            <ac:spMk id="93" creationId="{A160904C-E6DB-4B7A-AD86-AB43691BD832}"/>
          </ac:spMkLst>
        </pc:spChg>
        <pc:spChg chg="mod topLvl">
          <ac:chgData name="Nour El Yakine Ben Hachani" userId="6bc8dedd50577cd7" providerId="LiveId" clId="{1AB72607-BF21-4794-952F-1B59C0F04A3A}" dt="2021-05-07T23:21:18.427" v="477" actId="20577"/>
          <ac:spMkLst>
            <pc:docMk/>
            <pc:sldMk cId="1715048725" sldId="273"/>
            <ac:spMk id="95" creationId="{00000000-0000-0000-0000-000000000000}"/>
          </ac:spMkLst>
        </pc:spChg>
        <pc:spChg chg="del mod topLvl">
          <ac:chgData name="Nour El Yakine Ben Hachani" userId="6bc8dedd50577cd7" providerId="LiveId" clId="{1AB72607-BF21-4794-952F-1B59C0F04A3A}" dt="2021-05-07T23:16:40.734" v="377" actId="21"/>
          <ac:spMkLst>
            <pc:docMk/>
            <pc:sldMk cId="1715048725" sldId="273"/>
            <ac:spMk id="96" creationId="{00000000-0000-0000-0000-000000000000}"/>
          </ac:spMkLst>
        </pc:spChg>
        <pc:spChg chg="mod topLvl">
          <ac:chgData name="Nour El Yakine Ben Hachani" userId="6bc8dedd50577cd7" providerId="LiveId" clId="{1AB72607-BF21-4794-952F-1B59C0F04A3A}" dt="2021-05-07T23:33:18.198" v="583" actId="1076"/>
          <ac:spMkLst>
            <pc:docMk/>
            <pc:sldMk cId="1715048725" sldId="273"/>
            <ac:spMk id="98" creationId="{00000000-0000-0000-0000-000000000000}"/>
          </ac:spMkLst>
        </pc:spChg>
        <pc:spChg chg="del topLvl">
          <ac:chgData name="Nour El Yakine Ben Hachani" userId="6bc8dedd50577cd7" providerId="LiveId" clId="{1AB72607-BF21-4794-952F-1B59C0F04A3A}" dt="2021-05-07T23:16:51.220" v="379" actId="21"/>
          <ac:spMkLst>
            <pc:docMk/>
            <pc:sldMk cId="1715048725" sldId="273"/>
            <ac:spMk id="99" creationId="{00000000-0000-0000-0000-000000000000}"/>
          </ac:spMkLst>
        </pc:spChg>
        <pc:spChg chg="mod topLvl">
          <ac:chgData name="Nour El Yakine Ben Hachani" userId="6bc8dedd50577cd7" providerId="LiveId" clId="{1AB72607-BF21-4794-952F-1B59C0F04A3A}" dt="2021-05-07T23:23:06.679" v="571" actId="1076"/>
          <ac:spMkLst>
            <pc:docMk/>
            <pc:sldMk cId="1715048725" sldId="273"/>
            <ac:spMk id="101" creationId="{00000000-0000-0000-0000-000000000000}"/>
          </ac:spMkLst>
        </pc:spChg>
        <pc:spChg chg="del topLvl">
          <ac:chgData name="Nour El Yakine Ben Hachani" userId="6bc8dedd50577cd7" providerId="LiveId" clId="{1AB72607-BF21-4794-952F-1B59C0F04A3A}" dt="2021-05-07T23:17:11.990" v="384" actId="21"/>
          <ac:spMkLst>
            <pc:docMk/>
            <pc:sldMk cId="1715048725" sldId="273"/>
            <ac:spMk id="102" creationId="{00000000-0000-0000-0000-000000000000}"/>
          </ac:spMkLst>
        </pc:spChg>
        <pc:spChg chg="mod">
          <ac:chgData name="Nour El Yakine Ben Hachani" userId="6bc8dedd50577cd7" providerId="LiveId" clId="{1AB72607-BF21-4794-952F-1B59C0F04A3A}" dt="2021-05-07T23:37:22.902" v="612"/>
          <ac:spMkLst>
            <pc:docMk/>
            <pc:sldMk cId="1715048725" sldId="273"/>
            <ac:spMk id="104" creationId="{D4101FAE-748E-4AAE-858D-6D7CCB3E0EFB}"/>
          </ac:spMkLst>
        </pc:spChg>
        <pc:spChg chg="mod">
          <ac:chgData name="Nour El Yakine Ben Hachani" userId="6bc8dedd50577cd7" providerId="LiveId" clId="{1AB72607-BF21-4794-952F-1B59C0F04A3A}" dt="2021-05-07T23:37:22.902" v="612"/>
          <ac:spMkLst>
            <pc:docMk/>
            <pc:sldMk cId="1715048725" sldId="273"/>
            <ac:spMk id="110" creationId="{46491F5D-63E8-4216-954F-92B9BB1B22D2}"/>
          </ac:spMkLst>
        </pc:spChg>
        <pc:spChg chg="mod">
          <ac:chgData name="Nour El Yakine Ben Hachani" userId="6bc8dedd50577cd7" providerId="LiveId" clId="{1AB72607-BF21-4794-952F-1B59C0F04A3A}" dt="2021-05-07T23:57:00.264" v="898" actId="1076"/>
          <ac:spMkLst>
            <pc:docMk/>
            <pc:sldMk cId="1715048725" sldId="273"/>
            <ac:spMk id="111" creationId="{00000000-0000-0000-0000-000000000000}"/>
          </ac:spMkLst>
        </pc:spChg>
        <pc:spChg chg="mod">
          <ac:chgData name="Nour El Yakine Ben Hachani" userId="6bc8dedd50577cd7" providerId="LiveId" clId="{1AB72607-BF21-4794-952F-1B59C0F04A3A}" dt="2021-05-07T23:37:22.902" v="612"/>
          <ac:spMkLst>
            <pc:docMk/>
            <pc:sldMk cId="1715048725" sldId="273"/>
            <ac:spMk id="112" creationId="{573BC510-68D4-4B2F-903F-1B323FC84567}"/>
          </ac:spMkLst>
        </pc:spChg>
        <pc:spChg chg="mod">
          <ac:chgData name="Nour El Yakine Ben Hachani" userId="6bc8dedd50577cd7" providerId="LiveId" clId="{1AB72607-BF21-4794-952F-1B59C0F04A3A}" dt="2021-05-07T23:58:50.651" v="917" actId="1076"/>
          <ac:spMkLst>
            <pc:docMk/>
            <pc:sldMk cId="1715048725" sldId="273"/>
            <ac:spMk id="114" creationId="{5AAC5F1A-6299-4857-9645-C8093C67E4B1}"/>
          </ac:spMkLst>
        </pc:spChg>
        <pc:spChg chg="mod">
          <ac:chgData name="Nour El Yakine Ben Hachani" userId="6bc8dedd50577cd7" providerId="LiveId" clId="{1AB72607-BF21-4794-952F-1B59C0F04A3A}" dt="2021-05-07T23:58:50.651" v="917" actId="1076"/>
          <ac:spMkLst>
            <pc:docMk/>
            <pc:sldMk cId="1715048725" sldId="273"/>
            <ac:spMk id="116" creationId="{B0CA63D9-25D6-49FF-AD1D-09D73A6E2993}"/>
          </ac:spMkLst>
        </pc:spChg>
        <pc:spChg chg="mod">
          <ac:chgData name="Nour El Yakine Ben Hachani" userId="6bc8dedd50577cd7" providerId="LiveId" clId="{1AB72607-BF21-4794-952F-1B59C0F04A3A}" dt="2021-05-07T23:58:50.651" v="917" actId="1076"/>
          <ac:spMkLst>
            <pc:docMk/>
            <pc:sldMk cId="1715048725" sldId="273"/>
            <ac:spMk id="117" creationId="{CCB6AED9-113C-4595-8026-5F1D608E1753}"/>
          </ac:spMkLst>
        </pc:spChg>
        <pc:spChg chg="mod">
          <ac:chgData name="Nour El Yakine Ben Hachani" userId="6bc8dedd50577cd7" providerId="LiveId" clId="{1AB72607-BF21-4794-952F-1B59C0F04A3A}" dt="2021-05-07T23:58:50.651" v="917" actId="1076"/>
          <ac:spMkLst>
            <pc:docMk/>
            <pc:sldMk cId="1715048725" sldId="273"/>
            <ac:spMk id="118" creationId="{41DD3C96-0846-4BC8-B5A7-58A6422535E3}"/>
          </ac:spMkLst>
        </pc:spChg>
        <pc:spChg chg="mod">
          <ac:chgData name="Nour El Yakine Ben Hachani" userId="6bc8dedd50577cd7" providerId="LiveId" clId="{1AB72607-BF21-4794-952F-1B59C0F04A3A}" dt="2021-05-07T23:58:50.651" v="917" actId="1076"/>
          <ac:spMkLst>
            <pc:docMk/>
            <pc:sldMk cId="1715048725" sldId="273"/>
            <ac:spMk id="119" creationId="{B4407114-6A84-41D3-BB3D-EA453A508122}"/>
          </ac:spMkLst>
        </pc:spChg>
        <pc:spChg chg="mod">
          <ac:chgData name="Nour El Yakine Ben Hachani" userId="6bc8dedd50577cd7" providerId="LiveId" clId="{1AB72607-BF21-4794-952F-1B59C0F04A3A}" dt="2021-05-07T23:58:50.651" v="917" actId="1076"/>
          <ac:spMkLst>
            <pc:docMk/>
            <pc:sldMk cId="1715048725" sldId="273"/>
            <ac:spMk id="120" creationId="{FBE94E50-CBA0-4CF3-A179-C74456686E16}"/>
          </ac:spMkLst>
        </pc:spChg>
        <pc:spChg chg="mod">
          <ac:chgData name="Nour El Yakine Ben Hachani" userId="6bc8dedd50577cd7" providerId="LiveId" clId="{1AB72607-BF21-4794-952F-1B59C0F04A3A}" dt="2021-05-07T23:58:50.651" v="917" actId="1076"/>
          <ac:spMkLst>
            <pc:docMk/>
            <pc:sldMk cId="1715048725" sldId="273"/>
            <ac:spMk id="121" creationId="{81BCBA05-B3D3-4687-B9A7-820097F578A3}"/>
          </ac:spMkLst>
        </pc:spChg>
        <pc:spChg chg="mod">
          <ac:chgData name="Nour El Yakine Ben Hachani" userId="6bc8dedd50577cd7" providerId="LiveId" clId="{1AB72607-BF21-4794-952F-1B59C0F04A3A}" dt="2021-05-07T23:58:50.651" v="917" actId="1076"/>
          <ac:spMkLst>
            <pc:docMk/>
            <pc:sldMk cId="1715048725" sldId="273"/>
            <ac:spMk id="122" creationId="{4256AD88-0C78-465A-9C63-52159B009698}"/>
          </ac:spMkLst>
        </pc:spChg>
        <pc:spChg chg="mod">
          <ac:chgData name="Nour El Yakine Ben Hachani" userId="6bc8dedd50577cd7" providerId="LiveId" clId="{1AB72607-BF21-4794-952F-1B59C0F04A3A}" dt="2021-05-07T23:39:39.532" v="632" actId="1076"/>
          <ac:spMkLst>
            <pc:docMk/>
            <pc:sldMk cId="1715048725" sldId="273"/>
            <ac:spMk id="124" creationId="{B97B0AF2-AF43-465C-B294-A85F2B6836CC}"/>
          </ac:spMkLst>
        </pc:spChg>
        <pc:spChg chg="mod">
          <ac:chgData name="Nour El Yakine Ben Hachani" userId="6bc8dedd50577cd7" providerId="LiveId" clId="{1AB72607-BF21-4794-952F-1B59C0F04A3A}" dt="2021-05-07T23:39:39.532" v="632" actId="1076"/>
          <ac:spMkLst>
            <pc:docMk/>
            <pc:sldMk cId="1715048725" sldId="273"/>
            <ac:spMk id="126" creationId="{55FB9D68-CE18-4E61-9E87-0D4BC0133E9E}"/>
          </ac:spMkLst>
        </pc:spChg>
        <pc:spChg chg="mod">
          <ac:chgData name="Nour El Yakine Ben Hachani" userId="6bc8dedd50577cd7" providerId="LiveId" clId="{1AB72607-BF21-4794-952F-1B59C0F04A3A}" dt="2021-05-07T23:39:39.532" v="632" actId="1076"/>
          <ac:spMkLst>
            <pc:docMk/>
            <pc:sldMk cId="1715048725" sldId="273"/>
            <ac:spMk id="127" creationId="{23B1D771-0C23-49FE-BD76-6201E8FAA406}"/>
          </ac:spMkLst>
        </pc:spChg>
        <pc:spChg chg="mod">
          <ac:chgData name="Nour El Yakine Ben Hachani" userId="6bc8dedd50577cd7" providerId="LiveId" clId="{1AB72607-BF21-4794-952F-1B59C0F04A3A}" dt="2021-05-07T23:39:39.532" v="632" actId="1076"/>
          <ac:spMkLst>
            <pc:docMk/>
            <pc:sldMk cId="1715048725" sldId="273"/>
            <ac:spMk id="128" creationId="{91F87295-8EA0-4B80-93E1-C9EEEE94F6FC}"/>
          </ac:spMkLst>
        </pc:spChg>
        <pc:spChg chg="mod">
          <ac:chgData name="Nour El Yakine Ben Hachani" userId="6bc8dedd50577cd7" providerId="LiveId" clId="{1AB72607-BF21-4794-952F-1B59C0F04A3A}" dt="2021-05-07T23:39:39.532" v="632" actId="1076"/>
          <ac:spMkLst>
            <pc:docMk/>
            <pc:sldMk cId="1715048725" sldId="273"/>
            <ac:spMk id="129" creationId="{4535DA7D-45B4-46E4-8E2D-F5D08B56CC15}"/>
          </ac:spMkLst>
        </pc:spChg>
        <pc:spChg chg="mod">
          <ac:chgData name="Nour El Yakine Ben Hachani" userId="6bc8dedd50577cd7" providerId="LiveId" clId="{1AB72607-BF21-4794-952F-1B59C0F04A3A}" dt="2021-05-07T23:39:39.532" v="632" actId="1076"/>
          <ac:spMkLst>
            <pc:docMk/>
            <pc:sldMk cId="1715048725" sldId="273"/>
            <ac:spMk id="130" creationId="{89FAFA43-9561-4E1A-ABAA-33E3922438BB}"/>
          </ac:spMkLst>
        </pc:spChg>
        <pc:spChg chg="mod">
          <ac:chgData name="Nour El Yakine Ben Hachani" userId="6bc8dedd50577cd7" providerId="LiveId" clId="{1AB72607-BF21-4794-952F-1B59C0F04A3A}" dt="2021-05-07T23:39:39.532" v="632" actId="1076"/>
          <ac:spMkLst>
            <pc:docMk/>
            <pc:sldMk cId="1715048725" sldId="273"/>
            <ac:spMk id="131" creationId="{801B7C98-22F4-4DB4-8C4C-1D293EB84DBC}"/>
          </ac:spMkLst>
        </pc:spChg>
        <pc:spChg chg="add mod">
          <ac:chgData name="Nour El Yakine Ben Hachani" userId="6bc8dedd50577cd7" providerId="LiveId" clId="{1AB72607-BF21-4794-952F-1B59C0F04A3A}" dt="2021-05-07T23:40:56.731" v="639" actId="1076"/>
          <ac:spMkLst>
            <pc:docMk/>
            <pc:sldMk cId="1715048725" sldId="273"/>
            <ac:spMk id="132" creationId="{33C8D230-89BA-480D-BB10-6BCB7AD09012}"/>
          </ac:spMkLst>
        </pc:spChg>
        <pc:spChg chg="add mod">
          <ac:chgData name="Nour El Yakine Ben Hachani" userId="6bc8dedd50577cd7" providerId="LiveId" clId="{1AB72607-BF21-4794-952F-1B59C0F04A3A}" dt="2021-05-07T23:41:52.063" v="648" actId="14100"/>
          <ac:spMkLst>
            <pc:docMk/>
            <pc:sldMk cId="1715048725" sldId="273"/>
            <ac:spMk id="133" creationId="{0BC2A88A-4033-4B91-81A1-1447CE4A2A53}"/>
          </ac:spMkLst>
        </pc:spChg>
        <pc:spChg chg="add mod">
          <ac:chgData name="Nour El Yakine Ben Hachani" userId="6bc8dedd50577cd7" providerId="LiveId" clId="{1AB72607-BF21-4794-952F-1B59C0F04A3A}" dt="2021-05-07T23:59:07.328" v="921" actId="1076"/>
          <ac:spMkLst>
            <pc:docMk/>
            <pc:sldMk cId="1715048725" sldId="273"/>
            <ac:spMk id="134" creationId="{F7ECE0AB-4568-459C-AD69-A690D506A8B8}"/>
          </ac:spMkLst>
        </pc:spChg>
        <pc:spChg chg="add mod">
          <ac:chgData name="Nour El Yakine Ben Hachani" userId="6bc8dedd50577cd7" providerId="LiveId" clId="{1AB72607-BF21-4794-952F-1B59C0F04A3A}" dt="2021-05-07T23:59:02.600" v="920" actId="1076"/>
          <ac:spMkLst>
            <pc:docMk/>
            <pc:sldMk cId="1715048725" sldId="273"/>
            <ac:spMk id="135" creationId="{9A0DA96C-718F-4677-9124-B38AC71B2D0E}"/>
          </ac:spMkLst>
        </pc:spChg>
        <pc:spChg chg="add mod">
          <ac:chgData name="Nour El Yakine Ben Hachani" userId="6bc8dedd50577cd7" providerId="LiveId" clId="{1AB72607-BF21-4794-952F-1B59C0F04A3A}" dt="2021-05-07T23:54:28.406" v="874" actId="1076"/>
          <ac:spMkLst>
            <pc:docMk/>
            <pc:sldMk cId="1715048725" sldId="273"/>
            <ac:spMk id="136" creationId="{B6125D80-A07A-4672-9789-F042C55D49CE}"/>
          </ac:spMkLst>
        </pc:spChg>
        <pc:grpChg chg="del mod">
          <ac:chgData name="Nour El Yakine Ben Hachani" userId="6bc8dedd50577cd7" providerId="LiveId" clId="{1AB72607-BF21-4794-952F-1B59C0F04A3A}" dt="2021-05-07T23:16:09.671" v="371" actId="21"/>
          <ac:grpSpMkLst>
            <pc:docMk/>
            <pc:sldMk cId="1715048725" sldId="273"/>
            <ac:grpSpMk id="27" creationId="{00000000-0000-0000-0000-000000000000}"/>
          </ac:grpSpMkLst>
        </pc:grpChg>
        <pc:grpChg chg="del">
          <ac:chgData name="Nour El Yakine Ben Hachani" userId="6bc8dedd50577cd7" providerId="LiveId" clId="{1AB72607-BF21-4794-952F-1B59C0F04A3A}" dt="2021-05-07T23:15:43.532" v="365" actId="21"/>
          <ac:grpSpMkLst>
            <pc:docMk/>
            <pc:sldMk cId="1715048725" sldId="273"/>
            <ac:grpSpMk id="30" creationId="{00000000-0000-0000-0000-000000000000}"/>
          </ac:grpSpMkLst>
        </pc:grpChg>
        <pc:grpChg chg="mod">
          <ac:chgData name="Nour El Yakine Ben Hachani" userId="6bc8dedd50577cd7" providerId="LiveId" clId="{1AB72607-BF21-4794-952F-1B59C0F04A3A}" dt="2021-05-07T23:38:54.089" v="622" actId="1076"/>
          <ac:grpSpMkLst>
            <pc:docMk/>
            <pc:sldMk cId="1715048725" sldId="273"/>
            <ac:grpSpMk id="36" creationId="{00000000-0000-0000-0000-000000000000}"/>
          </ac:grpSpMkLst>
        </pc:grpChg>
        <pc:grpChg chg="mod">
          <ac:chgData name="Nour El Yakine Ben Hachani" userId="6bc8dedd50577cd7" providerId="LiveId" clId="{1AB72607-BF21-4794-952F-1B59C0F04A3A}" dt="2021-05-07T23:31:32.740" v="577" actId="1076"/>
          <ac:grpSpMkLst>
            <pc:docMk/>
            <pc:sldMk cId="1715048725" sldId="273"/>
            <ac:grpSpMk id="53" creationId="{00000000-0000-0000-0000-000000000000}"/>
          </ac:grpSpMkLst>
        </pc:grpChg>
        <pc:grpChg chg="add del mod">
          <ac:chgData name="Nour El Yakine Ben Hachani" userId="6bc8dedd50577cd7" providerId="LiveId" clId="{1AB72607-BF21-4794-952F-1B59C0F04A3A}" dt="2021-05-07T23:38:45.861" v="621" actId="21"/>
          <ac:grpSpMkLst>
            <pc:docMk/>
            <pc:sldMk cId="1715048725" sldId="273"/>
            <ac:grpSpMk id="58" creationId="{27345BBB-B939-411E-B6F5-A52022378E3F}"/>
          </ac:grpSpMkLst>
        </pc:grpChg>
        <pc:grpChg chg="add del mod">
          <ac:chgData name="Nour El Yakine Ben Hachani" userId="6bc8dedd50577cd7" providerId="LiveId" clId="{1AB72607-BF21-4794-952F-1B59C0F04A3A}" dt="2021-05-07T23:37:19.543" v="611" actId="21"/>
          <ac:grpSpMkLst>
            <pc:docMk/>
            <pc:sldMk cId="1715048725" sldId="273"/>
            <ac:grpSpMk id="68" creationId="{08F443C3-5CA6-4C3D-9C3B-5FF5D00ADBF8}"/>
          </ac:grpSpMkLst>
        </pc:grpChg>
        <pc:grpChg chg="mod">
          <ac:chgData name="Nour El Yakine Ben Hachani" userId="6bc8dedd50577cd7" providerId="LiveId" clId="{1AB72607-BF21-4794-952F-1B59C0F04A3A}" dt="2021-05-07T23:19:57.592" v="427" actId="1076"/>
          <ac:grpSpMkLst>
            <pc:docMk/>
            <pc:sldMk cId="1715048725" sldId="273"/>
            <ac:grpSpMk id="70" creationId="{F395B1D0-AA38-4D07-9DA6-0FE8583244CA}"/>
          </ac:grpSpMkLst>
        </pc:grpChg>
        <pc:grpChg chg="add mod">
          <ac:chgData name="Nour El Yakine Ben Hachani" userId="6bc8dedd50577cd7" providerId="LiveId" clId="{1AB72607-BF21-4794-952F-1B59C0F04A3A}" dt="2021-05-07T23:35:05.753" v="609" actId="1076"/>
          <ac:grpSpMkLst>
            <pc:docMk/>
            <pc:sldMk cId="1715048725" sldId="273"/>
            <ac:grpSpMk id="75" creationId="{74EAFFB2-6920-4E9B-8F87-947B1F71A9D5}"/>
          </ac:grpSpMkLst>
        </pc:grpChg>
        <pc:grpChg chg="mod">
          <ac:chgData name="Nour El Yakine Ben Hachani" userId="6bc8dedd50577cd7" providerId="LiveId" clId="{1AB72607-BF21-4794-952F-1B59C0F04A3A}" dt="2021-05-07T23:31:36.177" v="578" actId="1076"/>
          <ac:grpSpMkLst>
            <pc:docMk/>
            <pc:sldMk cId="1715048725" sldId="273"/>
            <ac:grpSpMk id="80" creationId="{00000000-0000-0000-0000-000000000000}"/>
          </ac:grpSpMkLst>
        </pc:grpChg>
        <pc:grpChg chg="mod">
          <ac:chgData name="Nour El Yakine Ben Hachani" userId="6bc8dedd50577cd7" providerId="LiveId" clId="{1AB72607-BF21-4794-952F-1B59C0F04A3A}" dt="2021-05-07T23:31:32.740" v="577" actId="1076"/>
          <ac:grpSpMkLst>
            <pc:docMk/>
            <pc:sldMk cId="1715048725" sldId="273"/>
            <ac:grpSpMk id="89" creationId="{00000000-0000-0000-0000-000000000000}"/>
          </ac:grpSpMkLst>
        </pc:grpChg>
        <pc:grpChg chg="del">
          <ac:chgData name="Nour El Yakine Ben Hachani" userId="6bc8dedd50577cd7" providerId="LiveId" clId="{1AB72607-BF21-4794-952F-1B59C0F04A3A}" dt="2021-05-07T23:16:40.734" v="377" actId="21"/>
          <ac:grpSpMkLst>
            <pc:docMk/>
            <pc:sldMk cId="1715048725" sldId="273"/>
            <ac:grpSpMk id="94" creationId="{00000000-0000-0000-0000-000000000000}"/>
          </ac:grpSpMkLst>
        </pc:grpChg>
        <pc:grpChg chg="del">
          <ac:chgData name="Nour El Yakine Ben Hachani" userId="6bc8dedd50577cd7" providerId="LiveId" clId="{1AB72607-BF21-4794-952F-1B59C0F04A3A}" dt="2021-05-07T23:16:51.220" v="379" actId="21"/>
          <ac:grpSpMkLst>
            <pc:docMk/>
            <pc:sldMk cId="1715048725" sldId="273"/>
            <ac:grpSpMk id="97" creationId="{00000000-0000-0000-0000-000000000000}"/>
          </ac:grpSpMkLst>
        </pc:grpChg>
        <pc:grpChg chg="del mod">
          <ac:chgData name="Nour El Yakine Ben Hachani" userId="6bc8dedd50577cd7" providerId="LiveId" clId="{1AB72607-BF21-4794-952F-1B59C0F04A3A}" dt="2021-05-07T23:17:11.990" v="384" actId="21"/>
          <ac:grpSpMkLst>
            <pc:docMk/>
            <pc:sldMk cId="1715048725" sldId="273"/>
            <ac:grpSpMk id="100" creationId="{00000000-0000-0000-0000-000000000000}"/>
          </ac:grpSpMkLst>
        </pc:grpChg>
        <pc:grpChg chg="add del mod">
          <ac:chgData name="Nour El Yakine Ben Hachani" userId="6bc8dedd50577cd7" providerId="LiveId" clId="{1AB72607-BF21-4794-952F-1B59C0F04A3A}" dt="2021-05-07T23:37:55.713" v="614" actId="21"/>
          <ac:grpSpMkLst>
            <pc:docMk/>
            <pc:sldMk cId="1715048725" sldId="273"/>
            <ac:grpSpMk id="103" creationId="{797C7DD1-FE60-4164-9879-2D41B1DA88B7}"/>
          </ac:grpSpMkLst>
        </pc:grpChg>
        <pc:grpChg chg="mod">
          <ac:chgData name="Nour El Yakine Ben Hachani" userId="6bc8dedd50577cd7" providerId="LiveId" clId="{1AB72607-BF21-4794-952F-1B59C0F04A3A}" dt="2021-05-07T23:38:54.089" v="622" actId="1076"/>
          <ac:grpSpMkLst>
            <pc:docMk/>
            <pc:sldMk cId="1715048725" sldId="273"/>
            <ac:grpSpMk id="105" creationId="{00000000-0000-0000-0000-000000000000}"/>
          </ac:grpSpMkLst>
        </pc:grpChg>
        <pc:grpChg chg="mod">
          <ac:chgData name="Nour El Yakine Ben Hachani" userId="6bc8dedd50577cd7" providerId="LiveId" clId="{1AB72607-BF21-4794-952F-1B59C0F04A3A}" dt="2021-05-07T23:37:22.902" v="612"/>
          <ac:grpSpMkLst>
            <pc:docMk/>
            <pc:sldMk cId="1715048725" sldId="273"/>
            <ac:grpSpMk id="106" creationId="{55FA05A1-D6FB-4558-B090-4CC7B4B0908E}"/>
          </ac:grpSpMkLst>
        </pc:grpChg>
        <pc:grpChg chg="del mod">
          <ac:chgData name="Nour El Yakine Ben Hachani" userId="6bc8dedd50577cd7" providerId="LiveId" clId="{1AB72607-BF21-4794-952F-1B59C0F04A3A}" dt="2021-05-07T23:42:16.463" v="651" actId="21"/>
          <ac:grpSpMkLst>
            <pc:docMk/>
            <pc:sldMk cId="1715048725" sldId="273"/>
            <ac:grpSpMk id="107" creationId="{00000000-0000-0000-0000-000000000000}"/>
          </ac:grpSpMkLst>
        </pc:grpChg>
        <pc:grpChg chg="del mod">
          <ac:chgData name="Nour El Yakine Ben Hachani" userId="6bc8dedd50577cd7" providerId="LiveId" clId="{1AB72607-BF21-4794-952F-1B59C0F04A3A}" dt="2021-05-07T23:38:29.314" v="616" actId="21"/>
          <ac:grpSpMkLst>
            <pc:docMk/>
            <pc:sldMk cId="1715048725" sldId="273"/>
            <ac:grpSpMk id="108" creationId="{00000000-0000-0000-0000-000000000000}"/>
          </ac:grpSpMkLst>
        </pc:grpChg>
        <pc:grpChg chg="del mod">
          <ac:chgData name="Nour El Yakine Ben Hachani" userId="6bc8dedd50577cd7" providerId="LiveId" clId="{1AB72607-BF21-4794-952F-1B59C0F04A3A}" dt="2021-05-07T23:34:38.802" v="600" actId="21"/>
          <ac:grpSpMkLst>
            <pc:docMk/>
            <pc:sldMk cId="1715048725" sldId="273"/>
            <ac:grpSpMk id="109" creationId="{00000000-0000-0000-0000-000000000000}"/>
          </ac:grpSpMkLst>
        </pc:grpChg>
        <pc:grpChg chg="add mod">
          <ac:chgData name="Nour El Yakine Ben Hachani" userId="6bc8dedd50577cd7" providerId="LiveId" clId="{1AB72607-BF21-4794-952F-1B59C0F04A3A}" dt="2021-05-07T23:58:50.651" v="917" actId="1076"/>
          <ac:grpSpMkLst>
            <pc:docMk/>
            <pc:sldMk cId="1715048725" sldId="273"/>
            <ac:grpSpMk id="113" creationId="{6D59E250-CD10-4F95-82F4-F1BC1B339845}"/>
          </ac:grpSpMkLst>
        </pc:grpChg>
        <pc:grpChg chg="mod">
          <ac:chgData name="Nour El Yakine Ben Hachani" userId="6bc8dedd50577cd7" providerId="LiveId" clId="{1AB72607-BF21-4794-952F-1B59C0F04A3A}" dt="2021-05-07T23:58:50.651" v="917" actId="1076"/>
          <ac:grpSpMkLst>
            <pc:docMk/>
            <pc:sldMk cId="1715048725" sldId="273"/>
            <ac:grpSpMk id="115" creationId="{92AAF52C-4297-4440-B48E-42B687BE792D}"/>
          </ac:grpSpMkLst>
        </pc:grpChg>
        <pc:grpChg chg="add del mod">
          <ac:chgData name="Nour El Yakine Ben Hachani" userId="6bc8dedd50577cd7" providerId="LiveId" clId="{1AB72607-BF21-4794-952F-1B59C0F04A3A}" dt="2021-05-07T23:39:40.422" v="633"/>
          <ac:grpSpMkLst>
            <pc:docMk/>
            <pc:sldMk cId="1715048725" sldId="273"/>
            <ac:grpSpMk id="123" creationId="{5A561E96-D382-4EC7-8D04-516D7CEF6691}"/>
          </ac:grpSpMkLst>
        </pc:grpChg>
        <pc:grpChg chg="mod">
          <ac:chgData name="Nour El Yakine Ben Hachani" userId="6bc8dedd50577cd7" providerId="LiveId" clId="{1AB72607-BF21-4794-952F-1B59C0F04A3A}" dt="2021-05-07T23:39:39.532" v="632" actId="1076"/>
          <ac:grpSpMkLst>
            <pc:docMk/>
            <pc:sldMk cId="1715048725" sldId="273"/>
            <ac:grpSpMk id="125" creationId="{9641375B-BC5A-4F8E-9E2F-6C164BE8C8F1}"/>
          </ac:grpSpMkLst>
        </pc:grpChg>
        <pc:cxnChg chg="mod">
          <ac:chgData name="Nour El Yakine Ben Hachani" userId="6bc8dedd50577cd7" providerId="LiveId" clId="{1AB72607-BF21-4794-952F-1B59C0F04A3A}" dt="2021-05-07T23:18:25.436" v="402" actId="1076"/>
          <ac:cxnSpMkLst>
            <pc:docMk/>
            <pc:sldMk cId="1715048725" sldId="273"/>
            <ac:cxnSpMk id="14" creationId="{00000000-0000-0000-0000-000000000000}"/>
          </ac:cxnSpMkLst>
        </pc:cxnChg>
        <pc:cxnChg chg="mod">
          <ac:chgData name="Nour El Yakine Ben Hachani" userId="6bc8dedd50577cd7" providerId="LiveId" clId="{1AB72607-BF21-4794-952F-1B59C0F04A3A}" dt="2021-05-07T23:18:36.836" v="405" actId="1076"/>
          <ac:cxnSpMkLst>
            <pc:docMk/>
            <pc:sldMk cId="1715048725" sldId="273"/>
            <ac:cxnSpMk id="15" creationId="{00000000-0000-0000-0000-000000000000}"/>
          </ac:cxnSpMkLst>
        </pc:cxnChg>
        <pc:cxnChg chg="mod">
          <ac:chgData name="Nour El Yakine Ben Hachani" userId="6bc8dedd50577cd7" providerId="LiveId" clId="{1AB72607-BF21-4794-952F-1B59C0F04A3A}" dt="2021-05-07T23:18:46.765" v="408" actId="1076"/>
          <ac:cxnSpMkLst>
            <pc:docMk/>
            <pc:sldMk cId="1715048725" sldId="273"/>
            <ac:cxnSpMk id="16" creationId="{00000000-0000-0000-0000-000000000000}"/>
          </ac:cxnSpMkLst>
        </pc:cxnChg>
        <pc:cxnChg chg="mod">
          <ac:chgData name="Nour El Yakine Ben Hachani" userId="6bc8dedd50577cd7" providerId="LiveId" clId="{1AB72607-BF21-4794-952F-1B59C0F04A3A}" dt="2021-05-07T23:33:18.745" v="584" actId="208"/>
          <ac:cxnSpMkLst>
            <pc:docMk/>
            <pc:sldMk cId="1715048725" sldId="273"/>
            <ac:cxnSpMk id="17" creationId="{00000000-0000-0000-0000-000000000000}"/>
          </ac:cxnSpMkLst>
        </pc:cxnChg>
        <pc:cxnChg chg="add mod">
          <ac:chgData name="Nour El Yakine Ben Hachani" userId="6bc8dedd50577cd7" providerId="LiveId" clId="{1AB72607-BF21-4794-952F-1B59C0F04A3A}" dt="2021-05-07T23:59:13.174" v="923" actId="14100"/>
          <ac:cxnSpMkLst>
            <pc:docMk/>
            <pc:sldMk cId="1715048725" sldId="273"/>
            <ac:cxnSpMk id="61" creationId="{7711ACFD-7D01-491F-AB31-28D0F0F68DE8}"/>
          </ac:cxnSpMkLst>
        </pc:cxnChg>
        <pc:cxnChg chg="add mod">
          <ac:chgData name="Nour El Yakine Ben Hachani" userId="6bc8dedd50577cd7" providerId="LiveId" clId="{1AB72607-BF21-4794-952F-1B59C0F04A3A}" dt="2021-05-07T23:59:09.840" v="922" actId="14100"/>
          <ac:cxnSpMkLst>
            <pc:docMk/>
            <pc:sldMk cId="1715048725" sldId="273"/>
            <ac:cxnSpMk id="64" creationId="{D4B9EA0B-D99F-419D-BEE4-C40708A5594C}"/>
          </ac:cxnSpMkLst>
        </pc:cxnChg>
      </pc:sldChg>
      <pc:sldChg chg="addSp delSp modSp mod modAnim">
        <pc:chgData name="Nour El Yakine Ben Hachani" userId="6bc8dedd50577cd7" providerId="LiveId" clId="{1AB72607-BF21-4794-952F-1B59C0F04A3A}" dt="2021-05-08T00:35:13.272" v="1088"/>
        <pc:sldMkLst>
          <pc:docMk/>
          <pc:sldMk cId="30284166" sldId="275"/>
        </pc:sldMkLst>
        <pc:spChg chg="mod">
          <ac:chgData name="Nour El Yakine Ben Hachani" userId="6bc8dedd50577cd7" providerId="LiveId" clId="{1AB72607-BF21-4794-952F-1B59C0F04A3A}" dt="2021-05-08T00:35:00.968" v="1082" actId="12"/>
          <ac:spMkLst>
            <pc:docMk/>
            <pc:sldMk cId="30284166" sldId="275"/>
            <ac:spMk id="2" creationId="{00000000-0000-0000-0000-000000000000}"/>
          </ac:spMkLst>
        </pc:spChg>
        <pc:spChg chg="mod">
          <ac:chgData name="Nour El Yakine Ben Hachani" userId="6bc8dedd50577cd7" providerId="LiveId" clId="{1AB72607-BF21-4794-952F-1B59C0F04A3A}" dt="2021-05-07T22:41:12.695" v="126" actId="113"/>
          <ac:spMkLst>
            <pc:docMk/>
            <pc:sldMk cId="30284166" sldId="275"/>
            <ac:spMk id="3" creationId="{00000000-0000-0000-0000-000000000000}"/>
          </ac:spMkLst>
        </pc:spChg>
        <pc:spChg chg="mod">
          <ac:chgData name="Nour El Yakine Ben Hachani" userId="6bc8dedd50577cd7" providerId="LiveId" clId="{1AB72607-BF21-4794-952F-1B59C0F04A3A}" dt="2021-05-08T00:35:12.703" v="1086" actId="1076"/>
          <ac:spMkLst>
            <pc:docMk/>
            <pc:sldMk cId="30284166" sldId="275"/>
            <ac:spMk id="7" creationId="{00000000-0000-0000-0000-000000000000}"/>
          </ac:spMkLst>
        </pc:spChg>
        <pc:spChg chg="mod">
          <ac:chgData name="Nour El Yakine Ben Hachani" userId="6bc8dedd50577cd7" providerId="LiveId" clId="{1AB72607-BF21-4794-952F-1B59C0F04A3A}" dt="2021-05-07T22:51:10.936" v="336" actId="1076"/>
          <ac:spMkLst>
            <pc:docMk/>
            <pc:sldMk cId="30284166" sldId="275"/>
            <ac:spMk id="8" creationId="{00000000-0000-0000-0000-000000000000}"/>
          </ac:spMkLst>
        </pc:spChg>
        <pc:spChg chg="del mod">
          <ac:chgData name="Nour El Yakine Ben Hachani" userId="6bc8dedd50577cd7" providerId="LiveId" clId="{1AB72607-BF21-4794-952F-1B59C0F04A3A}" dt="2021-05-08T00:35:13.272" v="1088"/>
          <ac:spMkLst>
            <pc:docMk/>
            <pc:sldMk cId="30284166" sldId="275"/>
            <ac:spMk id="9" creationId="{00000000-0000-0000-0000-000000000000}"/>
          </ac:spMkLst>
        </pc:spChg>
        <pc:spChg chg="del">
          <ac:chgData name="Nour El Yakine Ben Hachani" userId="6bc8dedd50577cd7" providerId="LiveId" clId="{1AB72607-BF21-4794-952F-1B59C0F04A3A}" dt="2021-05-07T22:35:05.967" v="118" actId="21"/>
          <ac:spMkLst>
            <pc:docMk/>
            <pc:sldMk cId="30284166" sldId="275"/>
            <ac:spMk id="10" creationId="{00000000-0000-0000-0000-000000000000}"/>
          </ac:spMkLst>
        </pc:spChg>
        <pc:spChg chg="del">
          <ac:chgData name="Nour El Yakine Ben Hachani" userId="6bc8dedd50577cd7" providerId="LiveId" clId="{1AB72607-BF21-4794-952F-1B59C0F04A3A}" dt="2021-05-07T22:35:00.546" v="117" actId="21"/>
          <ac:spMkLst>
            <pc:docMk/>
            <pc:sldMk cId="30284166" sldId="275"/>
            <ac:spMk id="11" creationId="{00000000-0000-0000-0000-000000000000}"/>
          </ac:spMkLst>
        </pc:spChg>
        <pc:spChg chg="add del mod">
          <ac:chgData name="Nour El Yakine Ben Hachani" userId="6bc8dedd50577cd7" providerId="LiveId" clId="{1AB72607-BF21-4794-952F-1B59C0F04A3A}" dt="2021-05-07T22:51:14.369" v="339"/>
          <ac:spMkLst>
            <pc:docMk/>
            <pc:sldMk cId="30284166" sldId="275"/>
            <ac:spMk id="12" creationId="{9FA12AC3-D2C1-4C99-AB72-FD91581EE7A5}"/>
          </ac:spMkLst>
        </pc:spChg>
        <pc:picChg chg="add del">
          <ac:chgData name="Nour El Yakine Ben Hachani" userId="6bc8dedd50577cd7" providerId="LiveId" clId="{1AB72607-BF21-4794-952F-1B59C0F04A3A}" dt="2021-05-07T22:48:39.667" v="319"/>
          <ac:picMkLst>
            <pc:docMk/>
            <pc:sldMk cId="30284166" sldId="275"/>
            <ac:picMk id="4" creationId="{E34709FB-6760-44B3-828D-FB62E72C5E77}"/>
          </ac:picMkLst>
        </pc:picChg>
      </pc:sldChg>
      <pc:sldChg chg="delSp modSp mod ord">
        <pc:chgData name="Nour El Yakine Ben Hachani" userId="6bc8dedd50577cd7" providerId="LiveId" clId="{1AB72607-BF21-4794-952F-1B59C0F04A3A}" dt="2021-05-08T00:53:37.984" v="1271" actId="1076"/>
        <pc:sldMkLst>
          <pc:docMk/>
          <pc:sldMk cId="2900881704" sldId="276"/>
        </pc:sldMkLst>
        <pc:spChg chg="mod">
          <ac:chgData name="Nour El Yakine Ben Hachani" userId="6bc8dedd50577cd7" providerId="LiveId" clId="{1AB72607-BF21-4794-952F-1B59C0F04A3A}" dt="2021-05-08T00:52:58.015" v="1257" actId="403"/>
          <ac:spMkLst>
            <pc:docMk/>
            <pc:sldMk cId="2900881704" sldId="276"/>
            <ac:spMk id="3" creationId="{00000000-0000-0000-0000-000000000000}"/>
          </ac:spMkLst>
        </pc:spChg>
        <pc:spChg chg="del">
          <ac:chgData name="Nour El Yakine Ben Hachani" userId="6bc8dedd50577cd7" providerId="LiveId" clId="{1AB72607-BF21-4794-952F-1B59C0F04A3A}" dt="2021-05-08T00:52:21.960" v="1248" actId="21"/>
          <ac:spMkLst>
            <pc:docMk/>
            <pc:sldMk cId="2900881704" sldId="276"/>
            <ac:spMk id="10" creationId="{00000000-0000-0000-0000-000000000000}"/>
          </ac:spMkLst>
        </pc:spChg>
        <pc:spChg chg="mod">
          <ac:chgData name="Nour El Yakine Ben Hachani" userId="6bc8dedd50577cd7" providerId="LiveId" clId="{1AB72607-BF21-4794-952F-1B59C0F04A3A}" dt="2021-05-08T00:53:12.744" v="1263" actId="1076"/>
          <ac:spMkLst>
            <pc:docMk/>
            <pc:sldMk cId="2900881704" sldId="276"/>
            <ac:spMk id="14" creationId="{00000000-0000-0000-0000-000000000000}"/>
          </ac:spMkLst>
        </pc:spChg>
        <pc:spChg chg="mod">
          <ac:chgData name="Nour El Yakine Ben Hachani" userId="6bc8dedd50577cd7" providerId="LiveId" clId="{1AB72607-BF21-4794-952F-1B59C0F04A3A}" dt="2021-05-08T00:53:37.984" v="1271" actId="1076"/>
          <ac:spMkLst>
            <pc:docMk/>
            <pc:sldMk cId="2900881704" sldId="276"/>
            <ac:spMk id="16" creationId="{00000000-0000-0000-0000-000000000000}"/>
          </ac:spMkLst>
        </pc:spChg>
        <pc:cxnChg chg="mod">
          <ac:chgData name="Nour El Yakine Ben Hachani" userId="6bc8dedd50577cd7" providerId="LiveId" clId="{1AB72607-BF21-4794-952F-1B59C0F04A3A}" dt="2021-05-08T00:52:25.982" v="1249" actId="1076"/>
          <ac:cxnSpMkLst>
            <pc:docMk/>
            <pc:sldMk cId="2900881704" sldId="276"/>
            <ac:cxnSpMk id="5" creationId="{00000000-0000-0000-0000-000000000000}"/>
          </ac:cxnSpMkLst>
        </pc:cxnChg>
      </pc:sldChg>
      <pc:sldChg chg="addSp delSp modSp mod delAnim modAnim">
        <pc:chgData name="Nour El Yakine Ben Hachani" userId="6bc8dedd50577cd7" providerId="LiveId" clId="{1AB72607-BF21-4794-952F-1B59C0F04A3A}" dt="2021-05-08T00:49:45.954" v="1229"/>
        <pc:sldMkLst>
          <pc:docMk/>
          <pc:sldMk cId="1604116242" sldId="278"/>
        </pc:sldMkLst>
        <pc:spChg chg="mod">
          <ac:chgData name="Nour El Yakine Ben Hachani" userId="6bc8dedd50577cd7" providerId="LiveId" clId="{1AB72607-BF21-4794-952F-1B59C0F04A3A}" dt="2021-05-08T00:25:08.921" v="979" actId="1076"/>
          <ac:spMkLst>
            <pc:docMk/>
            <pc:sldMk cId="1604116242" sldId="278"/>
            <ac:spMk id="3" creationId="{00000000-0000-0000-0000-000000000000}"/>
          </ac:spMkLst>
        </pc:spChg>
        <pc:spChg chg="del mod">
          <ac:chgData name="Nour El Yakine Ben Hachani" userId="6bc8dedd50577cd7" providerId="LiveId" clId="{1AB72607-BF21-4794-952F-1B59C0F04A3A}" dt="2021-05-08T00:25:14.505" v="983"/>
          <ac:spMkLst>
            <pc:docMk/>
            <pc:sldMk cId="1604116242" sldId="278"/>
            <ac:spMk id="4" creationId="{00000000-0000-0000-0000-000000000000}"/>
          </ac:spMkLst>
        </pc:spChg>
        <pc:spChg chg="add mod">
          <ac:chgData name="Nour El Yakine Ben Hachani" userId="6bc8dedd50577cd7" providerId="LiveId" clId="{1AB72607-BF21-4794-952F-1B59C0F04A3A}" dt="2021-05-08T00:48:42.559" v="1198" actId="20577"/>
          <ac:spMkLst>
            <pc:docMk/>
            <pc:sldMk cId="1604116242" sldId="278"/>
            <ac:spMk id="5" creationId="{0E33736B-1A36-437D-AD6F-C5409B616C76}"/>
          </ac:spMkLst>
        </pc:spChg>
        <pc:spChg chg="add mod">
          <ac:chgData name="Nour El Yakine Ben Hachani" userId="6bc8dedd50577cd7" providerId="LiveId" clId="{1AB72607-BF21-4794-952F-1B59C0F04A3A}" dt="2021-05-08T00:49:20.575" v="1227" actId="20577"/>
          <ac:spMkLst>
            <pc:docMk/>
            <pc:sldMk cId="1604116242" sldId="278"/>
            <ac:spMk id="6" creationId="{39F3E5B2-47F7-467E-91C0-56878E3EECF8}"/>
          </ac:spMkLst>
        </pc:spChg>
        <pc:spChg chg="mod">
          <ac:chgData name="Nour El Yakine Ben Hachani" userId="6bc8dedd50577cd7" providerId="LiveId" clId="{1AB72607-BF21-4794-952F-1B59C0F04A3A}" dt="2021-05-08T00:25:25.911" v="986" actId="1076"/>
          <ac:spMkLst>
            <pc:docMk/>
            <pc:sldMk cId="1604116242" sldId="278"/>
            <ac:spMk id="8"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9"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0"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1"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2"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4"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5"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6"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7"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8"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9"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20"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21"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22"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23"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24"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25"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26"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27"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28"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29"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30"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31"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32"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33"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34"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35"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36"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37"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38"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39"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40"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41"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42"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44"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45"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46"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47"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48"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49"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50"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51"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52"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53"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54"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55"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56"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57"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58"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59"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60"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61"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62"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63"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64"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65"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66"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67"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70"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71"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72"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73"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74"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75"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76"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77"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78"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79"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87"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88"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90"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91"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92"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93"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94"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95"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96"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98"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99"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00"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01"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02"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03"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04"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05"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06"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07"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08"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09"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10"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11"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12"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13"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16"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17"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18"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19"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20"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21" creationId="{00000000-0000-0000-0000-000000000000}"/>
          </ac:spMkLst>
        </pc:spChg>
        <pc:spChg chg="mod">
          <ac:chgData name="Nour El Yakine Ben Hachani" userId="6bc8dedd50577cd7" providerId="LiveId" clId="{1AB72607-BF21-4794-952F-1B59C0F04A3A}" dt="2021-05-08T00:25:25.911" v="986" actId="1076"/>
          <ac:spMkLst>
            <pc:docMk/>
            <pc:sldMk cId="1604116242" sldId="278"/>
            <ac:spMk id="122" creationId="{00000000-0000-0000-0000-000000000000}"/>
          </ac:spMkLst>
        </pc:spChg>
        <pc:spChg chg="add del mod">
          <ac:chgData name="Nour El Yakine Ben Hachani" userId="6bc8dedd50577cd7" providerId="LiveId" clId="{1AB72607-BF21-4794-952F-1B59C0F04A3A}" dt="2021-05-08T00:27:36.134" v="994" actId="21"/>
          <ac:spMkLst>
            <pc:docMk/>
            <pc:sldMk cId="1604116242" sldId="278"/>
            <ac:spMk id="141" creationId="{2D70A0E6-AAD0-4088-8409-2288C314692D}"/>
          </ac:spMkLst>
        </pc:spChg>
        <pc:spChg chg="add mod">
          <ac:chgData name="Nour El Yakine Ben Hachani" userId="6bc8dedd50577cd7" providerId="LiveId" clId="{1AB72607-BF21-4794-952F-1B59C0F04A3A}" dt="2021-05-08T00:28:17.331" v="999" actId="1076"/>
          <ac:spMkLst>
            <pc:docMk/>
            <pc:sldMk cId="1604116242" sldId="278"/>
            <ac:spMk id="151" creationId="{16A1E2E6-2BED-469E-9334-DC224756A392}"/>
          </ac:spMkLst>
        </pc:spChg>
        <pc:spChg chg="add mod">
          <ac:chgData name="Nour El Yakine Ben Hachani" userId="6bc8dedd50577cd7" providerId="LiveId" clId="{1AB72607-BF21-4794-952F-1B59C0F04A3A}" dt="2021-05-08T00:28:23.447" v="1001" actId="1076"/>
          <ac:spMkLst>
            <pc:docMk/>
            <pc:sldMk cId="1604116242" sldId="278"/>
            <ac:spMk id="152" creationId="{3403F309-32B7-42BB-89E6-F3C8530F4D13}"/>
          </ac:spMkLst>
        </pc:spChg>
        <pc:spChg chg="add mod">
          <ac:chgData name="Nour El Yakine Ben Hachani" userId="6bc8dedd50577cd7" providerId="LiveId" clId="{1AB72607-BF21-4794-952F-1B59C0F04A3A}" dt="2021-05-08T00:28:27.779" v="1003" actId="1076"/>
          <ac:spMkLst>
            <pc:docMk/>
            <pc:sldMk cId="1604116242" sldId="278"/>
            <ac:spMk id="153" creationId="{6166AEDA-9780-4114-B81A-5A27133DF836}"/>
          </ac:spMkLst>
        </pc:spChg>
        <pc:spChg chg="add mod">
          <ac:chgData name="Nour El Yakine Ben Hachani" userId="6bc8dedd50577cd7" providerId="LiveId" clId="{1AB72607-BF21-4794-952F-1B59C0F04A3A}" dt="2021-05-08T00:28:33.041" v="1005" actId="1076"/>
          <ac:spMkLst>
            <pc:docMk/>
            <pc:sldMk cId="1604116242" sldId="278"/>
            <ac:spMk id="154" creationId="{0A8F0B9B-F4BA-4D26-848D-755BD066FE37}"/>
          </ac:spMkLst>
        </pc:spChg>
        <pc:spChg chg="add mod">
          <ac:chgData name="Nour El Yakine Ben Hachani" userId="6bc8dedd50577cd7" providerId="LiveId" clId="{1AB72607-BF21-4794-952F-1B59C0F04A3A}" dt="2021-05-08T00:28:39.790" v="1008" actId="1076"/>
          <ac:spMkLst>
            <pc:docMk/>
            <pc:sldMk cId="1604116242" sldId="278"/>
            <ac:spMk id="155" creationId="{2EDD51DC-F016-46BA-9A54-7D5981E32D25}"/>
          </ac:spMkLst>
        </pc:spChg>
        <pc:spChg chg="add mod">
          <ac:chgData name="Nour El Yakine Ben Hachani" userId="6bc8dedd50577cd7" providerId="LiveId" clId="{1AB72607-BF21-4794-952F-1B59C0F04A3A}" dt="2021-05-08T00:28:44.586" v="1010" actId="1076"/>
          <ac:spMkLst>
            <pc:docMk/>
            <pc:sldMk cId="1604116242" sldId="278"/>
            <ac:spMk id="156" creationId="{17D26A3A-1F5C-438E-8F5A-37DCD4807B37}"/>
          </ac:spMkLst>
        </pc:spChg>
        <pc:spChg chg="add mod">
          <ac:chgData name="Nour El Yakine Ben Hachani" userId="6bc8dedd50577cd7" providerId="LiveId" clId="{1AB72607-BF21-4794-952F-1B59C0F04A3A}" dt="2021-05-08T00:28:51.188" v="1012" actId="1076"/>
          <ac:spMkLst>
            <pc:docMk/>
            <pc:sldMk cId="1604116242" sldId="278"/>
            <ac:spMk id="157" creationId="{E4EEA906-C624-495B-A324-AF82AED96047}"/>
          </ac:spMkLst>
        </pc:spChg>
        <pc:spChg chg="add mod">
          <ac:chgData name="Nour El Yakine Ben Hachani" userId="6bc8dedd50577cd7" providerId="LiveId" clId="{1AB72607-BF21-4794-952F-1B59C0F04A3A}" dt="2021-05-08T00:28:56.218" v="1014" actId="1076"/>
          <ac:spMkLst>
            <pc:docMk/>
            <pc:sldMk cId="1604116242" sldId="278"/>
            <ac:spMk id="158" creationId="{A382DE79-6310-4F96-9599-117E8FA12977}"/>
          </ac:spMkLst>
        </pc:spChg>
        <pc:grpChg chg="mod">
          <ac:chgData name="Nour El Yakine Ben Hachani" userId="6bc8dedd50577cd7" providerId="LiveId" clId="{1AB72607-BF21-4794-952F-1B59C0F04A3A}" dt="2021-05-08T00:25:25.911" v="986" actId="1076"/>
          <ac:grpSpMkLst>
            <pc:docMk/>
            <pc:sldMk cId="1604116242" sldId="278"/>
            <ac:grpSpMk id="2" creationId="{00000000-0000-0000-0000-000000000000}"/>
          </ac:grpSpMkLst>
        </pc:grpChg>
        <pc:grpChg chg="mod">
          <ac:chgData name="Nour El Yakine Ben Hachani" userId="6bc8dedd50577cd7" providerId="LiveId" clId="{1AB72607-BF21-4794-952F-1B59C0F04A3A}" dt="2021-05-08T00:25:25.911" v="986" actId="1076"/>
          <ac:grpSpMkLst>
            <pc:docMk/>
            <pc:sldMk cId="1604116242" sldId="278"/>
            <ac:grpSpMk id="69" creationId="{00000000-0000-0000-0000-000000000000}"/>
          </ac:grpSpMkLst>
        </pc:grpChg>
        <pc:grpChg chg="mod">
          <ac:chgData name="Nour El Yakine Ben Hachani" userId="6bc8dedd50577cd7" providerId="LiveId" clId="{1AB72607-BF21-4794-952F-1B59C0F04A3A}" dt="2021-05-08T00:25:25.911" v="986" actId="1076"/>
          <ac:grpSpMkLst>
            <pc:docMk/>
            <pc:sldMk cId="1604116242" sldId="278"/>
            <ac:grpSpMk id="86" creationId="{00000000-0000-0000-0000-000000000000}"/>
          </ac:grpSpMkLst>
        </pc:grpChg>
        <pc:grpChg chg="mod">
          <ac:chgData name="Nour El Yakine Ben Hachani" userId="6bc8dedd50577cd7" providerId="LiveId" clId="{1AB72607-BF21-4794-952F-1B59C0F04A3A}" dt="2021-05-08T00:25:25.911" v="986" actId="1076"/>
          <ac:grpSpMkLst>
            <pc:docMk/>
            <pc:sldMk cId="1604116242" sldId="278"/>
            <ac:grpSpMk id="89" creationId="{00000000-0000-0000-0000-000000000000}"/>
          </ac:grpSpMkLst>
        </pc:grpChg>
        <pc:grpChg chg="mod">
          <ac:chgData name="Nour El Yakine Ben Hachani" userId="6bc8dedd50577cd7" providerId="LiveId" clId="{1AB72607-BF21-4794-952F-1B59C0F04A3A}" dt="2021-05-08T00:25:25.911" v="986" actId="1076"/>
          <ac:grpSpMkLst>
            <pc:docMk/>
            <pc:sldMk cId="1604116242" sldId="278"/>
            <ac:grpSpMk id="97" creationId="{00000000-0000-0000-0000-000000000000}"/>
          </ac:grpSpMkLst>
        </pc:grpChg>
        <pc:grpChg chg="mod">
          <ac:chgData name="Nour El Yakine Ben Hachani" userId="6bc8dedd50577cd7" providerId="LiveId" clId="{1AB72607-BF21-4794-952F-1B59C0F04A3A}" dt="2021-05-08T00:25:25.911" v="986" actId="1076"/>
          <ac:grpSpMkLst>
            <pc:docMk/>
            <pc:sldMk cId="1604116242" sldId="278"/>
            <ac:grpSpMk id="115" creationId="{00000000-0000-0000-0000-000000000000}"/>
          </ac:grpSpMkLst>
        </pc:grpChg>
        <pc:grpChg chg="mod">
          <ac:chgData name="Nour El Yakine Ben Hachani" userId="6bc8dedd50577cd7" providerId="LiveId" clId="{1AB72607-BF21-4794-952F-1B59C0F04A3A}" dt="2021-05-08T00:25:25.911" v="986" actId="1076"/>
          <ac:grpSpMkLst>
            <pc:docMk/>
            <pc:sldMk cId="1604116242" sldId="278"/>
            <ac:grpSpMk id="123" creationId="{00000000-0000-0000-0000-000000000000}"/>
          </ac:grpSpMkLst>
        </pc:grpChg>
        <pc:grpChg chg="mod">
          <ac:chgData name="Nour El Yakine Ben Hachani" userId="6bc8dedd50577cd7" providerId="LiveId" clId="{1AB72607-BF21-4794-952F-1B59C0F04A3A}" dt="2021-05-08T00:25:25.911" v="986" actId="1076"/>
          <ac:grpSpMkLst>
            <pc:docMk/>
            <pc:sldMk cId="1604116242" sldId="278"/>
            <ac:grpSpMk id="124" creationId="{00000000-0000-0000-0000-000000000000}"/>
          </ac:grpSpMkLst>
        </pc:grpChg>
        <pc:grpChg chg="mod">
          <ac:chgData name="Nour El Yakine Ben Hachani" userId="6bc8dedd50577cd7" providerId="LiveId" clId="{1AB72607-BF21-4794-952F-1B59C0F04A3A}" dt="2021-05-08T00:25:25.911" v="986" actId="1076"/>
          <ac:grpSpMkLst>
            <pc:docMk/>
            <pc:sldMk cId="1604116242" sldId="278"/>
            <ac:grpSpMk id="125" creationId="{00000000-0000-0000-0000-000000000000}"/>
          </ac:grpSpMkLst>
        </pc:grpChg>
        <pc:grpChg chg="mod">
          <ac:chgData name="Nour El Yakine Ben Hachani" userId="6bc8dedd50577cd7" providerId="LiveId" clId="{1AB72607-BF21-4794-952F-1B59C0F04A3A}" dt="2021-05-08T00:25:25.911" v="986" actId="1076"/>
          <ac:grpSpMkLst>
            <pc:docMk/>
            <pc:sldMk cId="1604116242" sldId="278"/>
            <ac:grpSpMk id="126" creationId="{00000000-0000-0000-0000-000000000000}"/>
          </ac:grpSpMkLst>
        </pc:grpChg>
        <pc:grpChg chg="mod">
          <ac:chgData name="Nour El Yakine Ben Hachani" userId="6bc8dedd50577cd7" providerId="LiveId" clId="{1AB72607-BF21-4794-952F-1B59C0F04A3A}" dt="2021-05-08T00:25:25.911" v="986" actId="1076"/>
          <ac:grpSpMkLst>
            <pc:docMk/>
            <pc:sldMk cId="1604116242" sldId="278"/>
            <ac:grpSpMk id="127" creationId="{00000000-0000-0000-0000-000000000000}"/>
          </ac:grpSpMkLst>
        </pc:grpChg>
        <pc:grpChg chg="mod">
          <ac:chgData name="Nour El Yakine Ben Hachani" userId="6bc8dedd50577cd7" providerId="LiveId" clId="{1AB72607-BF21-4794-952F-1B59C0F04A3A}" dt="2021-05-08T00:25:25.911" v="986" actId="1076"/>
          <ac:grpSpMkLst>
            <pc:docMk/>
            <pc:sldMk cId="1604116242" sldId="278"/>
            <ac:grpSpMk id="128" creationId="{00000000-0000-0000-0000-000000000000}"/>
          </ac:grpSpMkLst>
        </pc:grpChg>
        <pc:grpChg chg="mod">
          <ac:chgData name="Nour El Yakine Ben Hachani" userId="6bc8dedd50577cd7" providerId="LiveId" clId="{1AB72607-BF21-4794-952F-1B59C0F04A3A}" dt="2021-05-08T00:25:25.911" v="986" actId="1076"/>
          <ac:grpSpMkLst>
            <pc:docMk/>
            <pc:sldMk cId="1604116242" sldId="278"/>
            <ac:grpSpMk id="129" creationId="{00000000-0000-0000-0000-000000000000}"/>
          </ac:grpSpMkLst>
        </pc:grpChg>
        <pc:grpChg chg="mod">
          <ac:chgData name="Nour El Yakine Ben Hachani" userId="6bc8dedd50577cd7" providerId="LiveId" clId="{1AB72607-BF21-4794-952F-1B59C0F04A3A}" dt="2021-05-08T00:25:25.911" v="986" actId="1076"/>
          <ac:grpSpMkLst>
            <pc:docMk/>
            <pc:sldMk cId="1604116242" sldId="278"/>
            <ac:grpSpMk id="130" creationId="{00000000-0000-0000-0000-000000000000}"/>
          </ac:grpSpMkLst>
        </pc:grpChg>
        <pc:grpChg chg="del mod">
          <ac:chgData name="Nour El Yakine Ben Hachani" userId="6bc8dedd50577cd7" providerId="LiveId" clId="{1AB72607-BF21-4794-952F-1B59C0F04A3A}" dt="2021-05-08T00:25:14.501" v="981" actId="21"/>
          <ac:grpSpMkLst>
            <pc:docMk/>
            <pc:sldMk cId="1604116242" sldId="278"/>
            <ac:grpSpMk id="131" creationId="{00000000-0000-0000-0000-000000000000}"/>
          </ac:grpSpMkLst>
        </pc:grpChg>
        <pc:grpChg chg="del">
          <ac:chgData name="Nour El Yakine Ben Hachani" userId="6bc8dedd50577cd7" providerId="LiveId" clId="{1AB72607-BF21-4794-952F-1B59C0F04A3A}" dt="2021-05-08T00:25:22.089" v="985" actId="21"/>
          <ac:grpSpMkLst>
            <pc:docMk/>
            <pc:sldMk cId="1604116242" sldId="278"/>
            <ac:grpSpMk id="134" creationId="{00000000-0000-0000-0000-000000000000}"/>
          </ac:grpSpMkLst>
        </pc:grpChg>
        <pc:grpChg chg="del">
          <ac:chgData name="Nour El Yakine Ben Hachani" userId="6bc8dedd50577cd7" providerId="LiveId" clId="{1AB72607-BF21-4794-952F-1B59C0F04A3A}" dt="2021-05-08T00:25:18.090" v="984" actId="21"/>
          <ac:grpSpMkLst>
            <pc:docMk/>
            <pc:sldMk cId="1604116242" sldId="278"/>
            <ac:grpSpMk id="137" creationId="{00000000-0000-0000-0000-000000000000}"/>
          </ac:grpSpMkLst>
        </pc:grpChg>
        <pc:grpChg chg="del">
          <ac:chgData name="Nour El Yakine Ben Hachani" userId="6bc8dedd50577cd7" providerId="LiveId" clId="{1AB72607-BF21-4794-952F-1B59C0F04A3A}" dt="2021-05-08T00:25:29.761" v="987" actId="21"/>
          <ac:grpSpMkLst>
            <pc:docMk/>
            <pc:sldMk cId="1604116242" sldId="278"/>
            <ac:grpSpMk id="142" creationId="{00000000-0000-0000-0000-000000000000}"/>
          </ac:grpSpMkLst>
        </pc:grpChg>
        <pc:grpChg chg="del">
          <ac:chgData name="Nour El Yakine Ben Hachani" userId="6bc8dedd50577cd7" providerId="LiveId" clId="{1AB72607-BF21-4794-952F-1B59C0F04A3A}" dt="2021-05-08T00:25:36.099" v="989" actId="21"/>
          <ac:grpSpMkLst>
            <pc:docMk/>
            <pc:sldMk cId="1604116242" sldId="278"/>
            <ac:grpSpMk id="143" creationId="{00000000-0000-0000-0000-000000000000}"/>
          </ac:grpSpMkLst>
        </pc:grpChg>
        <pc:grpChg chg="del">
          <ac:chgData name="Nour El Yakine Ben Hachani" userId="6bc8dedd50577cd7" providerId="LiveId" clId="{1AB72607-BF21-4794-952F-1B59C0F04A3A}" dt="2021-05-08T00:25:32.910" v="988" actId="21"/>
          <ac:grpSpMkLst>
            <pc:docMk/>
            <pc:sldMk cId="1604116242" sldId="278"/>
            <ac:grpSpMk id="144" creationId="{00000000-0000-0000-0000-000000000000}"/>
          </ac:grpSpMkLst>
        </pc:grpChg>
      </pc:sldChg>
      <pc:sldChg chg="addSp delSp modSp mod ord">
        <pc:chgData name="Nour El Yakine Ben Hachani" userId="6bc8dedd50577cd7" providerId="LiveId" clId="{1AB72607-BF21-4794-952F-1B59C0F04A3A}" dt="2021-05-08T00:58:12.474" v="1366" actId="478"/>
        <pc:sldMkLst>
          <pc:docMk/>
          <pc:sldMk cId="786462271" sldId="281"/>
        </pc:sldMkLst>
        <pc:spChg chg="mod">
          <ac:chgData name="Nour El Yakine Ben Hachani" userId="6bc8dedd50577cd7" providerId="LiveId" clId="{1AB72607-BF21-4794-952F-1B59C0F04A3A}" dt="2021-05-08T00:58:06.985" v="1365" actId="2711"/>
          <ac:spMkLst>
            <pc:docMk/>
            <pc:sldMk cId="786462271" sldId="281"/>
            <ac:spMk id="3" creationId="{00000000-0000-0000-0000-000000000000}"/>
          </ac:spMkLst>
        </pc:spChg>
        <pc:spChg chg="del">
          <ac:chgData name="Nour El Yakine Ben Hachani" userId="6bc8dedd50577cd7" providerId="LiveId" clId="{1AB72607-BF21-4794-952F-1B59C0F04A3A}" dt="2021-05-08T00:58:12.474" v="1366" actId="478"/>
          <ac:spMkLst>
            <pc:docMk/>
            <pc:sldMk cId="786462271" sldId="281"/>
            <ac:spMk id="4" creationId="{00000000-0000-0000-0000-000000000000}"/>
          </ac:spMkLst>
        </pc:spChg>
        <pc:spChg chg="add mod">
          <ac:chgData name="Nour El Yakine Ben Hachani" userId="6bc8dedd50577cd7" providerId="LiveId" clId="{1AB72607-BF21-4794-952F-1B59C0F04A3A}" dt="2021-05-08T00:57:27.213" v="1335" actId="20577"/>
          <ac:spMkLst>
            <pc:docMk/>
            <pc:sldMk cId="786462271" sldId="281"/>
            <ac:spMk id="12" creationId="{0813D5C2-BC43-4C88-A255-299605574CAD}"/>
          </ac:spMkLst>
        </pc:spChg>
        <pc:spChg chg="mod">
          <ac:chgData name="Nour El Yakine Ben Hachani" userId="6bc8dedd50577cd7" providerId="LiveId" clId="{1AB72607-BF21-4794-952F-1B59C0F04A3A}" dt="2021-05-08T00:55:19.364" v="1284" actId="20577"/>
          <ac:spMkLst>
            <pc:docMk/>
            <pc:sldMk cId="786462271" sldId="281"/>
            <ac:spMk id="37" creationId="{00000000-0000-0000-0000-000000000000}"/>
          </ac:spMkLst>
        </pc:spChg>
        <pc:spChg chg="del mod">
          <ac:chgData name="Nour El Yakine Ben Hachani" userId="6bc8dedd50577cd7" providerId="LiveId" clId="{1AB72607-BF21-4794-952F-1B59C0F04A3A}" dt="2021-05-08T00:55:25.137" v="1287" actId="478"/>
          <ac:spMkLst>
            <pc:docMk/>
            <pc:sldMk cId="786462271" sldId="281"/>
            <ac:spMk id="39" creationId="{00000000-0000-0000-0000-000000000000}"/>
          </ac:spMkLst>
        </pc:spChg>
        <pc:spChg chg="del mod">
          <ac:chgData name="Nour El Yakine Ben Hachani" userId="6bc8dedd50577cd7" providerId="LiveId" clId="{1AB72607-BF21-4794-952F-1B59C0F04A3A}" dt="2021-05-08T00:56:21.253" v="1302" actId="478"/>
          <ac:spMkLst>
            <pc:docMk/>
            <pc:sldMk cId="786462271" sldId="281"/>
            <ac:spMk id="40" creationId="{00000000-0000-0000-0000-000000000000}"/>
          </ac:spMkLst>
        </pc:spChg>
        <pc:spChg chg="mod">
          <ac:chgData name="Nour El Yakine Ben Hachani" userId="6bc8dedd50577cd7" providerId="LiveId" clId="{1AB72607-BF21-4794-952F-1B59C0F04A3A}" dt="2021-05-07T23:36:59.393" v="610" actId="1076"/>
          <ac:spMkLst>
            <pc:docMk/>
            <pc:sldMk cId="786462271" sldId="281"/>
            <ac:spMk id="47" creationId="{00000000-0000-0000-0000-000000000000}"/>
          </ac:spMkLst>
        </pc:spChg>
        <pc:spChg chg="mod">
          <ac:chgData name="Nour El Yakine Ben Hachani" userId="6bc8dedd50577cd7" providerId="LiveId" clId="{1AB72607-BF21-4794-952F-1B59C0F04A3A}" dt="2021-05-08T00:57:54.035" v="1362" actId="1076"/>
          <ac:spMkLst>
            <pc:docMk/>
            <pc:sldMk cId="786462271" sldId="281"/>
            <ac:spMk id="51" creationId="{00000000-0000-0000-0000-000000000000}"/>
          </ac:spMkLst>
        </pc:spChg>
        <pc:spChg chg="mod">
          <ac:chgData name="Nour El Yakine Ben Hachani" userId="6bc8dedd50577cd7" providerId="LiveId" clId="{1AB72607-BF21-4794-952F-1B59C0F04A3A}" dt="2021-05-08T00:57:56.990" v="1363" actId="20577"/>
          <ac:spMkLst>
            <pc:docMk/>
            <pc:sldMk cId="786462271" sldId="281"/>
            <ac:spMk id="52" creationId="{00000000-0000-0000-0000-000000000000}"/>
          </ac:spMkLst>
        </pc:spChg>
        <pc:spChg chg="mod">
          <ac:chgData name="Nour El Yakine Ben Hachani" userId="6bc8dedd50577cd7" providerId="LiveId" clId="{1AB72607-BF21-4794-952F-1B59C0F04A3A}" dt="2021-05-08T00:57:59.014" v="1364" actId="20577"/>
          <ac:spMkLst>
            <pc:docMk/>
            <pc:sldMk cId="786462271" sldId="281"/>
            <ac:spMk id="53" creationId="{00000000-0000-0000-0000-000000000000}"/>
          </ac:spMkLst>
        </pc:spChg>
        <pc:spChg chg="mod">
          <ac:chgData name="Nour El Yakine Ben Hachani" userId="6bc8dedd50577cd7" providerId="LiveId" clId="{1AB72607-BF21-4794-952F-1B59C0F04A3A}" dt="2021-05-08T00:55:07.183" v="1280" actId="20577"/>
          <ac:spMkLst>
            <pc:docMk/>
            <pc:sldMk cId="786462271" sldId="281"/>
            <ac:spMk id="70" creationId="{00000000-0000-0000-0000-000000000000}"/>
          </ac:spMkLst>
        </pc:spChg>
        <pc:spChg chg="del">
          <ac:chgData name="Nour El Yakine Ben Hachani" userId="6bc8dedd50577cd7" providerId="LiveId" clId="{1AB72607-BF21-4794-952F-1B59C0F04A3A}" dt="2021-05-08T00:55:27.849" v="1288" actId="478"/>
          <ac:spMkLst>
            <pc:docMk/>
            <pc:sldMk cId="786462271" sldId="281"/>
            <ac:spMk id="74" creationId="{00000000-0000-0000-0000-000000000000}"/>
          </ac:spMkLst>
        </pc:spChg>
        <pc:spChg chg="del">
          <ac:chgData name="Nour El Yakine Ben Hachani" userId="6bc8dedd50577cd7" providerId="LiveId" clId="{1AB72607-BF21-4794-952F-1B59C0F04A3A}" dt="2021-05-08T00:55:31.613" v="1289" actId="478"/>
          <ac:spMkLst>
            <pc:docMk/>
            <pc:sldMk cId="786462271" sldId="281"/>
            <ac:spMk id="75" creationId="{00000000-0000-0000-0000-000000000000}"/>
          </ac:spMkLst>
        </pc:spChg>
        <pc:spChg chg="mod">
          <ac:chgData name="Nour El Yakine Ben Hachani" userId="6bc8dedd50577cd7" providerId="LiveId" clId="{1AB72607-BF21-4794-952F-1B59C0F04A3A}" dt="2021-05-07T23:36:59.393" v="610" actId="1076"/>
          <ac:spMkLst>
            <pc:docMk/>
            <pc:sldMk cId="786462271" sldId="281"/>
            <ac:spMk id="116" creationId="{00000000-0000-0000-0000-000000000000}"/>
          </ac:spMkLst>
        </pc:spChg>
        <pc:spChg chg="mod">
          <ac:chgData name="Nour El Yakine Ben Hachani" userId="6bc8dedd50577cd7" providerId="LiveId" clId="{1AB72607-BF21-4794-952F-1B59C0F04A3A}" dt="2021-05-07T23:36:59.393" v="610" actId="1076"/>
          <ac:spMkLst>
            <pc:docMk/>
            <pc:sldMk cId="786462271" sldId="281"/>
            <ac:spMk id="117" creationId="{00000000-0000-0000-0000-000000000000}"/>
          </ac:spMkLst>
        </pc:spChg>
        <pc:spChg chg="mod">
          <ac:chgData name="Nour El Yakine Ben Hachani" userId="6bc8dedd50577cd7" providerId="LiveId" clId="{1AB72607-BF21-4794-952F-1B59C0F04A3A}" dt="2021-05-07T23:36:59.393" v="610" actId="1076"/>
          <ac:spMkLst>
            <pc:docMk/>
            <pc:sldMk cId="786462271" sldId="281"/>
            <ac:spMk id="118" creationId="{00000000-0000-0000-0000-000000000000}"/>
          </ac:spMkLst>
        </pc:spChg>
        <pc:spChg chg="mod">
          <ac:chgData name="Nour El Yakine Ben Hachani" userId="6bc8dedd50577cd7" providerId="LiveId" clId="{1AB72607-BF21-4794-952F-1B59C0F04A3A}" dt="2021-05-07T23:36:59.393" v="610" actId="1076"/>
          <ac:spMkLst>
            <pc:docMk/>
            <pc:sldMk cId="786462271" sldId="281"/>
            <ac:spMk id="119" creationId="{00000000-0000-0000-0000-000000000000}"/>
          </ac:spMkLst>
        </pc:spChg>
        <pc:spChg chg="mod">
          <ac:chgData name="Nour El Yakine Ben Hachani" userId="6bc8dedd50577cd7" providerId="LiveId" clId="{1AB72607-BF21-4794-952F-1B59C0F04A3A}" dt="2021-05-07T23:36:59.393" v="610" actId="1076"/>
          <ac:spMkLst>
            <pc:docMk/>
            <pc:sldMk cId="786462271" sldId="281"/>
            <ac:spMk id="120" creationId="{00000000-0000-0000-0000-000000000000}"/>
          </ac:spMkLst>
        </pc:spChg>
        <pc:spChg chg="mod">
          <ac:chgData name="Nour El Yakine Ben Hachani" userId="6bc8dedd50577cd7" providerId="LiveId" clId="{1AB72607-BF21-4794-952F-1B59C0F04A3A}" dt="2021-05-07T23:36:59.393" v="610" actId="1076"/>
          <ac:spMkLst>
            <pc:docMk/>
            <pc:sldMk cId="786462271" sldId="281"/>
            <ac:spMk id="121" creationId="{00000000-0000-0000-0000-000000000000}"/>
          </ac:spMkLst>
        </pc:spChg>
        <pc:spChg chg="mod">
          <ac:chgData name="Nour El Yakine Ben Hachani" userId="6bc8dedd50577cd7" providerId="LiveId" clId="{1AB72607-BF21-4794-952F-1B59C0F04A3A}" dt="2021-05-07T23:36:59.393" v="610" actId="1076"/>
          <ac:spMkLst>
            <pc:docMk/>
            <pc:sldMk cId="786462271" sldId="281"/>
            <ac:spMk id="122" creationId="{00000000-0000-0000-0000-000000000000}"/>
          </ac:spMkLst>
        </pc:spChg>
        <pc:spChg chg="del topLvl">
          <ac:chgData name="Nour El Yakine Ben Hachani" userId="6bc8dedd50577cd7" providerId="LiveId" clId="{1AB72607-BF21-4794-952F-1B59C0F04A3A}" dt="2021-05-08T00:55:34.073" v="1290" actId="478"/>
          <ac:spMkLst>
            <pc:docMk/>
            <pc:sldMk cId="786462271" sldId="281"/>
            <ac:spMk id="124" creationId="{00000000-0000-0000-0000-000000000000}"/>
          </ac:spMkLst>
        </pc:spChg>
        <pc:grpChg chg="mod">
          <ac:chgData name="Nour El Yakine Ben Hachani" userId="6bc8dedd50577cd7" providerId="LiveId" clId="{1AB72607-BF21-4794-952F-1B59C0F04A3A}" dt="2021-05-07T23:36:59.393" v="610" actId="1076"/>
          <ac:grpSpMkLst>
            <pc:docMk/>
            <pc:sldMk cId="786462271" sldId="281"/>
            <ac:grpSpMk id="9" creationId="{00000000-0000-0000-0000-000000000000}"/>
          </ac:grpSpMkLst>
        </pc:grpChg>
        <pc:grpChg chg="del">
          <ac:chgData name="Nour El Yakine Ben Hachani" userId="6bc8dedd50577cd7" providerId="LiveId" clId="{1AB72607-BF21-4794-952F-1B59C0F04A3A}" dt="2021-05-08T00:55:08.527" v="1281" actId="478"/>
          <ac:grpSpMkLst>
            <pc:docMk/>
            <pc:sldMk cId="786462271" sldId="281"/>
            <ac:grpSpMk id="11" creationId="{00000000-0000-0000-0000-000000000000}"/>
          </ac:grpSpMkLst>
        </pc:grpChg>
        <pc:grpChg chg="del mod">
          <ac:chgData name="Nour El Yakine Ben Hachani" userId="6bc8dedd50577cd7" providerId="LiveId" clId="{1AB72607-BF21-4794-952F-1B59C0F04A3A}" dt="2021-05-08T00:55:34.073" v="1290" actId="478"/>
          <ac:grpSpMkLst>
            <pc:docMk/>
            <pc:sldMk cId="786462271" sldId="281"/>
            <ac:grpSpMk id="13" creationId="{00000000-0000-0000-0000-000000000000}"/>
          </ac:grpSpMkLst>
        </pc:grpChg>
        <pc:grpChg chg="del topLvl">
          <ac:chgData name="Nour El Yakine Ben Hachani" userId="6bc8dedd50577cd7" providerId="LiveId" clId="{1AB72607-BF21-4794-952F-1B59C0F04A3A}" dt="2021-05-08T00:56:23.743" v="1303" actId="478"/>
          <ac:grpSpMkLst>
            <pc:docMk/>
            <pc:sldMk cId="786462271" sldId="281"/>
            <ac:grpSpMk id="35" creationId="{00000000-0000-0000-0000-000000000000}"/>
          </ac:grpSpMkLst>
        </pc:grpChg>
        <pc:grpChg chg="del">
          <ac:chgData name="Nour El Yakine Ben Hachani" userId="6bc8dedd50577cd7" providerId="LiveId" clId="{1AB72607-BF21-4794-952F-1B59C0F04A3A}" dt="2021-05-08T00:55:25.137" v="1287" actId="478"/>
          <ac:grpSpMkLst>
            <pc:docMk/>
            <pc:sldMk cId="786462271" sldId="281"/>
            <ac:grpSpMk id="36" creationId="{00000000-0000-0000-0000-000000000000}"/>
          </ac:grpSpMkLst>
        </pc:grpChg>
        <pc:grpChg chg="mod">
          <ac:chgData name="Nour El Yakine Ben Hachani" userId="6bc8dedd50577cd7" providerId="LiveId" clId="{1AB72607-BF21-4794-952F-1B59C0F04A3A}" dt="2021-05-07T23:36:59.393" v="610" actId="1076"/>
          <ac:grpSpMkLst>
            <pc:docMk/>
            <pc:sldMk cId="786462271" sldId="281"/>
            <ac:grpSpMk id="115" creationId="{00000000-0000-0000-0000-000000000000}"/>
          </ac:grpSpMkLst>
        </pc:grpChg>
        <pc:picChg chg="add del">
          <ac:chgData name="Nour El Yakine Ben Hachani" userId="6bc8dedd50577cd7" providerId="LiveId" clId="{1AB72607-BF21-4794-952F-1B59C0F04A3A}" dt="2021-05-08T00:56:06.723" v="1297"/>
          <ac:picMkLst>
            <pc:docMk/>
            <pc:sldMk cId="786462271" sldId="281"/>
            <ac:picMk id="14" creationId="{0F91F3FF-DB5B-40BA-9D9B-0B706FA21170}"/>
          </ac:picMkLst>
        </pc:picChg>
      </pc:sldChg>
      <pc:sldChg chg="addSp delSp modSp mod ord">
        <pc:chgData name="Nour El Yakine Ben Hachani" userId="6bc8dedd50577cd7" providerId="LiveId" clId="{1AB72607-BF21-4794-952F-1B59C0F04A3A}" dt="2021-05-08T01:04:24.932" v="1399" actId="207"/>
        <pc:sldMkLst>
          <pc:docMk/>
          <pc:sldMk cId="3241437088" sldId="282"/>
        </pc:sldMkLst>
        <pc:spChg chg="add del mod">
          <ac:chgData name="Nour El Yakine Ben Hachani" userId="6bc8dedd50577cd7" providerId="LiveId" clId="{1AB72607-BF21-4794-952F-1B59C0F04A3A}" dt="2021-05-08T01:04:19.617" v="1398"/>
          <ac:spMkLst>
            <pc:docMk/>
            <pc:sldMk cId="3241437088" sldId="282"/>
            <ac:spMk id="2" creationId="{A832C81C-46B7-4E3C-9984-B4DBFE94B96A}"/>
          </ac:spMkLst>
        </pc:spChg>
        <pc:spChg chg="mod">
          <ac:chgData name="Nour El Yakine Ben Hachani" userId="6bc8dedd50577cd7" providerId="LiveId" clId="{1AB72607-BF21-4794-952F-1B59C0F04A3A}" dt="2021-05-08T01:00:53.385" v="1373" actId="2711"/>
          <ac:spMkLst>
            <pc:docMk/>
            <pc:sldMk cId="3241437088" sldId="282"/>
            <ac:spMk id="3" creationId="{00000000-0000-0000-0000-000000000000}"/>
          </ac:spMkLst>
        </pc:spChg>
        <pc:spChg chg="mod">
          <ac:chgData name="Nour El Yakine Ben Hachani" userId="6bc8dedd50577cd7" providerId="LiveId" clId="{1AB72607-BF21-4794-952F-1B59C0F04A3A}" dt="2021-05-08T01:00:56.823" v="1374" actId="20577"/>
          <ac:spMkLst>
            <pc:docMk/>
            <pc:sldMk cId="3241437088" sldId="282"/>
            <ac:spMk id="4" creationId="{00000000-0000-0000-0000-000000000000}"/>
          </ac:spMkLst>
        </pc:spChg>
        <pc:spChg chg="mod">
          <ac:chgData name="Nour El Yakine Ben Hachani" userId="6bc8dedd50577cd7" providerId="LiveId" clId="{1AB72607-BF21-4794-952F-1B59C0F04A3A}" dt="2021-05-08T01:00:23.984" v="1368" actId="1076"/>
          <ac:spMkLst>
            <pc:docMk/>
            <pc:sldMk cId="3241437088" sldId="282"/>
            <ac:spMk id="7" creationId="{00000000-0000-0000-0000-000000000000}"/>
          </ac:spMkLst>
        </pc:spChg>
        <pc:spChg chg="mod">
          <ac:chgData name="Nour El Yakine Ben Hachani" userId="6bc8dedd50577cd7" providerId="LiveId" clId="{1AB72607-BF21-4794-952F-1B59C0F04A3A}" dt="2021-05-08T01:00:27.431" v="1369" actId="1076"/>
          <ac:spMkLst>
            <pc:docMk/>
            <pc:sldMk cId="3241437088" sldId="282"/>
            <ac:spMk id="9" creationId="{00000000-0000-0000-0000-000000000000}"/>
          </ac:spMkLst>
        </pc:spChg>
        <pc:spChg chg="mod">
          <ac:chgData name="Nour El Yakine Ben Hachani" userId="6bc8dedd50577cd7" providerId="LiveId" clId="{1AB72607-BF21-4794-952F-1B59C0F04A3A}" dt="2021-05-08T01:00:30.779" v="1370" actId="1076"/>
          <ac:spMkLst>
            <pc:docMk/>
            <pc:sldMk cId="3241437088" sldId="282"/>
            <ac:spMk id="36" creationId="{00000000-0000-0000-0000-000000000000}"/>
          </ac:spMkLst>
        </pc:spChg>
        <pc:spChg chg="mod">
          <ac:chgData name="Nour El Yakine Ben Hachani" userId="6bc8dedd50577cd7" providerId="LiveId" clId="{1AB72607-BF21-4794-952F-1B59C0F04A3A}" dt="2021-05-08T01:00:30.779" v="1370" actId="1076"/>
          <ac:spMkLst>
            <pc:docMk/>
            <pc:sldMk cId="3241437088" sldId="282"/>
            <ac:spMk id="50" creationId="{00000000-0000-0000-0000-000000000000}"/>
          </ac:spMkLst>
        </pc:spChg>
        <pc:spChg chg="mod">
          <ac:chgData name="Nour El Yakine Ben Hachani" userId="6bc8dedd50577cd7" providerId="LiveId" clId="{1AB72607-BF21-4794-952F-1B59C0F04A3A}" dt="2021-05-08T01:00:30.779" v="1370" actId="1076"/>
          <ac:spMkLst>
            <pc:docMk/>
            <pc:sldMk cId="3241437088" sldId="282"/>
            <ac:spMk id="51" creationId="{00000000-0000-0000-0000-000000000000}"/>
          </ac:spMkLst>
        </pc:spChg>
        <pc:spChg chg="mod">
          <ac:chgData name="Nour El Yakine Ben Hachani" userId="6bc8dedd50577cd7" providerId="LiveId" clId="{1AB72607-BF21-4794-952F-1B59C0F04A3A}" dt="2021-05-08T01:00:27.431" v="1369" actId="1076"/>
          <ac:spMkLst>
            <pc:docMk/>
            <pc:sldMk cId="3241437088" sldId="282"/>
            <ac:spMk id="53" creationId="{00000000-0000-0000-0000-000000000000}"/>
          </ac:spMkLst>
        </pc:spChg>
        <pc:spChg chg="mod">
          <ac:chgData name="Nour El Yakine Ben Hachani" userId="6bc8dedd50577cd7" providerId="LiveId" clId="{1AB72607-BF21-4794-952F-1B59C0F04A3A}" dt="2021-05-08T01:00:27.431" v="1369" actId="1076"/>
          <ac:spMkLst>
            <pc:docMk/>
            <pc:sldMk cId="3241437088" sldId="282"/>
            <ac:spMk id="54" creationId="{00000000-0000-0000-0000-000000000000}"/>
          </ac:spMkLst>
        </pc:spChg>
        <pc:spChg chg="mod">
          <ac:chgData name="Nour El Yakine Ben Hachani" userId="6bc8dedd50577cd7" providerId="LiveId" clId="{1AB72607-BF21-4794-952F-1B59C0F04A3A}" dt="2021-05-08T01:00:27.431" v="1369" actId="1076"/>
          <ac:spMkLst>
            <pc:docMk/>
            <pc:sldMk cId="3241437088" sldId="282"/>
            <ac:spMk id="55" creationId="{00000000-0000-0000-0000-000000000000}"/>
          </ac:spMkLst>
        </pc:spChg>
        <pc:spChg chg="mod">
          <ac:chgData name="Nour El Yakine Ben Hachani" userId="6bc8dedd50577cd7" providerId="LiveId" clId="{1AB72607-BF21-4794-952F-1B59C0F04A3A}" dt="2021-05-08T01:00:27.431" v="1369" actId="1076"/>
          <ac:spMkLst>
            <pc:docMk/>
            <pc:sldMk cId="3241437088" sldId="282"/>
            <ac:spMk id="56" creationId="{00000000-0000-0000-0000-000000000000}"/>
          </ac:spMkLst>
        </pc:spChg>
        <pc:spChg chg="mod">
          <ac:chgData name="Nour El Yakine Ben Hachani" userId="6bc8dedd50577cd7" providerId="LiveId" clId="{1AB72607-BF21-4794-952F-1B59C0F04A3A}" dt="2021-05-08T01:00:27.431" v="1369" actId="1076"/>
          <ac:spMkLst>
            <pc:docMk/>
            <pc:sldMk cId="3241437088" sldId="282"/>
            <ac:spMk id="57" creationId="{00000000-0000-0000-0000-000000000000}"/>
          </ac:spMkLst>
        </pc:spChg>
        <pc:spChg chg="mod">
          <ac:chgData name="Nour El Yakine Ben Hachani" userId="6bc8dedd50577cd7" providerId="LiveId" clId="{1AB72607-BF21-4794-952F-1B59C0F04A3A}" dt="2021-05-08T01:00:27.431" v="1369" actId="1076"/>
          <ac:spMkLst>
            <pc:docMk/>
            <pc:sldMk cId="3241437088" sldId="282"/>
            <ac:spMk id="58" creationId="{00000000-0000-0000-0000-000000000000}"/>
          </ac:spMkLst>
        </pc:spChg>
        <pc:spChg chg="mod">
          <ac:chgData name="Nour El Yakine Ben Hachani" userId="6bc8dedd50577cd7" providerId="LiveId" clId="{1AB72607-BF21-4794-952F-1B59C0F04A3A}" dt="2021-05-08T01:00:27.431" v="1369" actId="1076"/>
          <ac:spMkLst>
            <pc:docMk/>
            <pc:sldMk cId="3241437088" sldId="282"/>
            <ac:spMk id="59" creationId="{00000000-0000-0000-0000-000000000000}"/>
          </ac:spMkLst>
        </pc:spChg>
        <pc:spChg chg="mod">
          <ac:chgData name="Nour El Yakine Ben Hachani" userId="6bc8dedd50577cd7" providerId="LiveId" clId="{1AB72607-BF21-4794-952F-1B59C0F04A3A}" dt="2021-05-08T01:04:02.919" v="1395" actId="207"/>
          <ac:spMkLst>
            <pc:docMk/>
            <pc:sldMk cId="3241437088" sldId="282"/>
            <ac:spMk id="63" creationId="{00000000-0000-0000-0000-000000000000}"/>
          </ac:spMkLst>
        </pc:spChg>
        <pc:spChg chg="mod">
          <ac:chgData name="Nour El Yakine Ben Hachani" userId="6bc8dedd50577cd7" providerId="LiveId" clId="{1AB72607-BF21-4794-952F-1B59C0F04A3A}" dt="2021-05-08T01:01:38.697" v="1379" actId="20577"/>
          <ac:spMkLst>
            <pc:docMk/>
            <pc:sldMk cId="3241437088" sldId="282"/>
            <ac:spMk id="64" creationId="{00000000-0000-0000-0000-000000000000}"/>
          </ac:spMkLst>
        </pc:spChg>
        <pc:spChg chg="mod">
          <ac:chgData name="Nour El Yakine Ben Hachani" userId="6bc8dedd50577cd7" providerId="LiveId" clId="{1AB72607-BF21-4794-952F-1B59C0F04A3A}" dt="2021-05-08T01:04:24.932" v="1399" actId="207"/>
          <ac:spMkLst>
            <pc:docMk/>
            <pc:sldMk cId="3241437088" sldId="282"/>
            <ac:spMk id="67" creationId="{00000000-0000-0000-0000-000000000000}"/>
          </ac:spMkLst>
        </pc:spChg>
        <pc:spChg chg="mod">
          <ac:chgData name="Nour El Yakine Ben Hachani" userId="6bc8dedd50577cd7" providerId="LiveId" clId="{1AB72607-BF21-4794-952F-1B59C0F04A3A}" dt="2021-05-08T01:04:17.927" v="1396"/>
          <ac:spMkLst>
            <pc:docMk/>
            <pc:sldMk cId="3241437088" sldId="282"/>
            <ac:spMk id="68" creationId="{00000000-0000-0000-0000-000000000000}"/>
          </ac:spMkLst>
        </pc:spChg>
        <pc:spChg chg="mod topLvl">
          <ac:chgData name="Nour El Yakine Ben Hachani" userId="6bc8dedd50577cd7" providerId="LiveId" clId="{1AB72607-BF21-4794-952F-1B59C0F04A3A}" dt="2021-05-08T01:03:59.842" v="1394" actId="207"/>
          <ac:spMkLst>
            <pc:docMk/>
            <pc:sldMk cId="3241437088" sldId="282"/>
            <ac:spMk id="70" creationId="{00000000-0000-0000-0000-000000000000}"/>
          </ac:spMkLst>
        </pc:spChg>
        <pc:spChg chg="del topLvl">
          <ac:chgData name="Nour El Yakine Ben Hachani" userId="6bc8dedd50577cd7" providerId="LiveId" clId="{1AB72607-BF21-4794-952F-1B59C0F04A3A}" dt="2021-05-08T01:03:14.764" v="1388" actId="478"/>
          <ac:spMkLst>
            <pc:docMk/>
            <pc:sldMk cId="3241437088" sldId="282"/>
            <ac:spMk id="71" creationId="{00000000-0000-0000-0000-000000000000}"/>
          </ac:spMkLst>
        </pc:spChg>
        <pc:grpChg chg="mod">
          <ac:chgData name="Nour El Yakine Ben Hachani" userId="6bc8dedd50577cd7" providerId="LiveId" clId="{1AB72607-BF21-4794-952F-1B59C0F04A3A}" dt="2021-05-08T01:00:30.779" v="1370" actId="1076"/>
          <ac:grpSpMkLst>
            <pc:docMk/>
            <pc:sldMk cId="3241437088" sldId="282"/>
            <ac:grpSpMk id="49" creationId="{00000000-0000-0000-0000-000000000000}"/>
          </ac:grpSpMkLst>
        </pc:grpChg>
        <pc:grpChg chg="mod">
          <ac:chgData name="Nour El Yakine Ben Hachani" userId="6bc8dedd50577cd7" providerId="LiveId" clId="{1AB72607-BF21-4794-952F-1B59C0F04A3A}" dt="2021-05-08T01:00:27.431" v="1369" actId="1076"/>
          <ac:grpSpMkLst>
            <pc:docMk/>
            <pc:sldMk cId="3241437088" sldId="282"/>
            <ac:grpSpMk id="52" creationId="{00000000-0000-0000-0000-000000000000}"/>
          </ac:grpSpMkLst>
        </pc:grpChg>
        <pc:grpChg chg="mod">
          <ac:chgData name="Nour El Yakine Ben Hachani" userId="6bc8dedd50577cd7" providerId="LiveId" clId="{1AB72607-BF21-4794-952F-1B59C0F04A3A}" dt="2021-05-08T01:00:34.234" v="1371" actId="1076"/>
          <ac:grpSpMkLst>
            <pc:docMk/>
            <pc:sldMk cId="3241437088" sldId="282"/>
            <ac:grpSpMk id="60" creationId="{00000000-0000-0000-0000-000000000000}"/>
          </ac:grpSpMkLst>
        </pc:grpChg>
        <pc:grpChg chg="mod">
          <ac:chgData name="Nour El Yakine Ben Hachani" userId="6bc8dedd50577cd7" providerId="LiveId" clId="{1AB72607-BF21-4794-952F-1B59C0F04A3A}" dt="2021-05-08T01:00:30.779" v="1370" actId="1076"/>
          <ac:grpSpMkLst>
            <pc:docMk/>
            <pc:sldMk cId="3241437088" sldId="282"/>
            <ac:grpSpMk id="61" creationId="{00000000-0000-0000-0000-000000000000}"/>
          </ac:grpSpMkLst>
        </pc:grpChg>
        <pc:grpChg chg="mod">
          <ac:chgData name="Nour El Yakine Ben Hachani" userId="6bc8dedd50577cd7" providerId="LiveId" clId="{1AB72607-BF21-4794-952F-1B59C0F04A3A}" dt="2021-05-08T01:00:27.431" v="1369" actId="1076"/>
          <ac:grpSpMkLst>
            <pc:docMk/>
            <pc:sldMk cId="3241437088" sldId="282"/>
            <ac:grpSpMk id="62" creationId="{00000000-0000-0000-0000-000000000000}"/>
          </ac:grpSpMkLst>
        </pc:grpChg>
        <pc:grpChg chg="mod">
          <ac:chgData name="Nour El Yakine Ben Hachani" userId="6bc8dedd50577cd7" providerId="LiveId" clId="{1AB72607-BF21-4794-952F-1B59C0F04A3A}" dt="2021-05-08T01:01:00.704" v="1375" actId="1076"/>
          <ac:grpSpMkLst>
            <pc:docMk/>
            <pc:sldMk cId="3241437088" sldId="282"/>
            <ac:grpSpMk id="65" creationId="{00000000-0000-0000-0000-000000000000}"/>
          </ac:grpSpMkLst>
        </pc:grpChg>
        <pc:grpChg chg="mod">
          <ac:chgData name="Nour El Yakine Ben Hachani" userId="6bc8dedd50577cd7" providerId="LiveId" clId="{1AB72607-BF21-4794-952F-1B59C0F04A3A}" dt="2021-05-08T01:04:17.927" v="1396"/>
          <ac:grpSpMkLst>
            <pc:docMk/>
            <pc:sldMk cId="3241437088" sldId="282"/>
            <ac:grpSpMk id="66" creationId="{00000000-0000-0000-0000-000000000000}"/>
          </ac:grpSpMkLst>
        </pc:grpChg>
        <pc:grpChg chg="del mod">
          <ac:chgData name="Nour El Yakine Ben Hachani" userId="6bc8dedd50577cd7" providerId="LiveId" clId="{1AB72607-BF21-4794-952F-1B59C0F04A3A}" dt="2021-05-08T01:03:14.764" v="1388" actId="478"/>
          <ac:grpSpMkLst>
            <pc:docMk/>
            <pc:sldMk cId="3241437088" sldId="282"/>
            <ac:grpSpMk id="69" creationId="{00000000-0000-0000-0000-000000000000}"/>
          </ac:grpSpMkLst>
        </pc:grpChg>
        <pc:picChg chg="mod">
          <ac:chgData name="Nour El Yakine Ben Hachani" userId="6bc8dedd50577cd7" providerId="LiveId" clId="{1AB72607-BF21-4794-952F-1B59C0F04A3A}" dt="2021-05-08T01:00:17.861" v="1367" actId="1076"/>
          <ac:picMkLst>
            <pc:docMk/>
            <pc:sldMk cId="3241437088" sldId="282"/>
            <ac:picMk id="5" creationId="{00000000-0000-0000-0000-000000000000}"/>
          </ac:picMkLst>
        </pc:picChg>
      </pc:sldChg>
      <pc:sldChg chg="addSp delSp modSp mod ord modAnim">
        <pc:chgData name="Nour El Yakine Ben Hachani" userId="6bc8dedd50577cd7" providerId="LiveId" clId="{1AB72607-BF21-4794-952F-1B59C0F04A3A}" dt="2021-05-08T01:23:47.909" v="1735"/>
        <pc:sldMkLst>
          <pc:docMk/>
          <pc:sldMk cId="2870868749" sldId="284"/>
        </pc:sldMkLst>
        <pc:spChg chg="del mod">
          <ac:chgData name="Nour El Yakine Ben Hachani" userId="6bc8dedd50577cd7" providerId="LiveId" clId="{1AB72607-BF21-4794-952F-1B59C0F04A3A}" dt="2021-05-08T00:38:48.060" v="1127" actId="478"/>
          <ac:spMkLst>
            <pc:docMk/>
            <pc:sldMk cId="2870868749" sldId="284"/>
            <ac:spMk id="3" creationId="{00000000-0000-0000-0000-000000000000}"/>
          </ac:spMkLst>
        </pc:spChg>
        <pc:spChg chg="del">
          <ac:chgData name="Nour El Yakine Ben Hachani" userId="6bc8dedd50577cd7" providerId="LiveId" clId="{1AB72607-BF21-4794-952F-1B59C0F04A3A}" dt="2021-05-08T00:38:51.197" v="1128" actId="478"/>
          <ac:spMkLst>
            <pc:docMk/>
            <pc:sldMk cId="2870868749" sldId="284"/>
            <ac:spMk id="4" creationId="{00000000-0000-0000-0000-000000000000}"/>
          </ac:spMkLst>
        </pc:spChg>
        <pc:spChg chg="add del mod">
          <ac:chgData name="Nour El Yakine Ben Hachani" userId="6bc8dedd50577cd7" providerId="LiveId" clId="{1AB72607-BF21-4794-952F-1B59C0F04A3A}" dt="2021-05-08T01:23:05.875" v="1729" actId="1076"/>
          <ac:spMkLst>
            <pc:docMk/>
            <pc:sldMk cId="2870868749" sldId="284"/>
            <ac:spMk id="16" creationId="{D8052229-3058-4623-A1B1-410FE97DEE97}"/>
          </ac:spMkLst>
        </pc:spChg>
        <pc:spChg chg="mod">
          <ac:chgData name="Nour El Yakine Ben Hachani" userId="6bc8dedd50577cd7" providerId="LiveId" clId="{1AB72607-BF21-4794-952F-1B59C0F04A3A}" dt="2021-05-08T00:37:16.777" v="1096" actId="20577"/>
          <ac:spMkLst>
            <pc:docMk/>
            <pc:sldMk cId="2870868749" sldId="284"/>
            <ac:spMk id="20" creationId="{00000000-0000-0000-0000-000000000000}"/>
          </ac:spMkLst>
        </pc:spChg>
        <pc:spChg chg="add del mod">
          <ac:chgData name="Nour El Yakine Ben Hachani" userId="6bc8dedd50577cd7" providerId="LiveId" clId="{1AB72607-BF21-4794-952F-1B59C0F04A3A}" dt="2021-05-08T01:20:09.913" v="1701" actId="21"/>
          <ac:spMkLst>
            <pc:docMk/>
            <pc:sldMk cId="2870868749" sldId="284"/>
            <ac:spMk id="35" creationId="{00000000-0000-0000-0000-000000000000}"/>
          </ac:spMkLst>
        </pc:spChg>
        <pc:spChg chg="del mod">
          <ac:chgData name="Nour El Yakine Ben Hachani" userId="6bc8dedd50577cd7" providerId="LiveId" clId="{1AB72607-BF21-4794-952F-1B59C0F04A3A}" dt="2021-05-08T01:19:41.925" v="1690" actId="21"/>
          <ac:spMkLst>
            <pc:docMk/>
            <pc:sldMk cId="2870868749" sldId="284"/>
            <ac:spMk id="36" creationId="{00000000-0000-0000-0000-000000000000}"/>
          </ac:spMkLst>
        </pc:spChg>
        <pc:spChg chg="del mod">
          <ac:chgData name="Nour El Yakine Ben Hachani" userId="6bc8dedd50577cd7" providerId="LiveId" clId="{1AB72607-BF21-4794-952F-1B59C0F04A3A}" dt="2021-05-08T01:21:09.209" v="1705" actId="21"/>
          <ac:spMkLst>
            <pc:docMk/>
            <pc:sldMk cId="2870868749" sldId="284"/>
            <ac:spMk id="37" creationId="{00000000-0000-0000-0000-000000000000}"/>
          </ac:spMkLst>
        </pc:spChg>
        <pc:spChg chg="del mod">
          <ac:chgData name="Nour El Yakine Ben Hachani" userId="6bc8dedd50577cd7" providerId="LiveId" clId="{1AB72607-BF21-4794-952F-1B59C0F04A3A}" dt="2021-05-08T01:21:51.700" v="1717" actId="21"/>
          <ac:spMkLst>
            <pc:docMk/>
            <pc:sldMk cId="2870868749" sldId="284"/>
            <ac:spMk id="38" creationId="{00000000-0000-0000-0000-000000000000}"/>
          </ac:spMkLst>
        </pc:spChg>
        <pc:spChg chg="mod">
          <ac:chgData name="Nour El Yakine Ben Hachani" userId="6bc8dedd50577cd7" providerId="LiveId" clId="{1AB72607-BF21-4794-952F-1B59C0F04A3A}" dt="2021-05-08T00:38:53.483" v="1129" actId="1076"/>
          <ac:spMkLst>
            <pc:docMk/>
            <pc:sldMk cId="2870868749" sldId="284"/>
            <ac:spMk id="43" creationId="{00000000-0000-0000-0000-000000000000}"/>
          </ac:spMkLst>
        </pc:spChg>
        <pc:grpChg chg="del">
          <ac:chgData name="Nour El Yakine Ben Hachani" userId="6bc8dedd50577cd7" providerId="LiveId" clId="{1AB72607-BF21-4794-952F-1B59C0F04A3A}" dt="2021-05-08T00:37:19.072" v="1097" actId="478"/>
          <ac:grpSpMkLst>
            <pc:docMk/>
            <pc:sldMk cId="2870868749" sldId="284"/>
            <ac:grpSpMk id="14" creationId="{00000000-0000-0000-0000-000000000000}"/>
          </ac:grpSpMkLst>
        </pc:grpChg>
        <pc:grpChg chg="del">
          <ac:chgData name="Nour El Yakine Ben Hachani" userId="6bc8dedd50577cd7" providerId="LiveId" clId="{1AB72607-BF21-4794-952F-1B59C0F04A3A}" dt="2021-05-08T00:37:25.055" v="1099" actId="478"/>
          <ac:grpSpMkLst>
            <pc:docMk/>
            <pc:sldMk cId="2870868749" sldId="284"/>
            <ac:grpSpMk id="21" creationId="{00000000-0000-0000-0000-000000000000}"/>
          </ac:grpSpMkLst>
        </pc:grpChg>
        <pc:grpChg chg="del">
          <ac:chgData name="Nour El Yakine Ben Hachani" userId="6bc8dedd50577cd7" providerId="LiveId" clId="{1AB72607-BF21-4794-952F-1B59C0F04A3A}" dt="2021-05-08T00:37:14.489" v="1095" actId="478"/>
          <ac:grpSpMkLst>
            <pc:docMk/>
            <pc:sldMk cId="2870868749" sldId="284"/>
            <ac:grpSpMk id="29" creationId="{00000000-0000-0000-0000-000000000000}"/>
          </ac:grpSpMkLst>
        </pc:grpChg>
        <pc:grpChg chg="del">
          <ac:chgData name="Nour El Yakine Ben Hachani" userId="6bc8dedd50577cd7" providerId="LiveId" clId="{1AB72607-BF21-4794-952F-1B59C0F04A3A}" dt="2021-05-08T00:37:21.927" v="1098" actId="478"/>
          <ac:grpSpMkLst>
            <pc:docMk/>
            <pc:sldMk cId="2870868749" sldId="284"/>
            <ac:grpSpMk id="32" creationId="{00000000-0000-0000-0000-000000000000}"/>
          </ac:grpSpMkLst>
        </pc:grpChg>
        <pc:picChg chg="add mod">
          <ac:chgData name="Nour El Yakine Ben Hachani" userId="6bc8dedd50577cd7" providerId="LiveId" clId="{1AB72607-BF21-4794-952F-1B59C0F04A3A}" dt="2021-05-08T01:20:12.074" v="1702" actId="1076"/>
          <ac:picMkLst>
            <pc:docMk/>
            <pc:sldMk cId="2870868749" sldId="284"/>
            <ac:picMk id="12" creationId="{89F6FA05-BD7D-4469-8B69-D1DA6029B245}"/>
          </ac:picMkLst>
        </pc:picChg>
        <pc:picChg chg="add del mod">
          <ac:chgData name="Nour El Yakine Ben Hachani" userId="6bc8dedd50577cd7" providerId="LiveId" clId="{1AB72607-BF21-4794-952F-1B59C0F04A3A}" dt="2021-05-08T01:17:46.042" v="1661" actId="21"/>
          <ac:picMkLst>
            <pc:docMk/>
            <pc:sldMk cId="2870868749" sldId="284"/>
            <ac:picMk id="13" creationId="{E9A65707-6AD0-485A-B06A-B85619D1E06D}"/>
          </ac:picMkLst>
        </pc:picChg>
        <pc:picChg chg="add mod">
          <ac:chgData name="Nour El Yakine Ben Hachani" userId="6bc8dedd50577cd7" providerId="LiveId" clId="{1AB72607-BF21-4794-952F-1B59C0F04A3A}" dt="2021-05-08T01:22:10.838" v="1722" actId="1076"/>
          <ac:picMkLst>
            <pc:docMk/>
            <pc:sldMk cId="2870868749" sldId="284"/>
            <ac:picMk id="15" creationId="{71D2571A-3A75-4CA3-AB21-C0F279D7282F}"/>
          </ac:picMkLst>
        </pc:picChg>
        <pc:picChg chg="add mod">
          <ac:chgData name="Nour El Yakine Ben Hachani" userId="6bc8dedd50577cd7" providerId="LiveId" clId="{1AB72607-BF21-4794-952F-1B59C0F04A3A}" dt="2021-05-08T01:20:17.305" v="1704" actId="1076"/>
          <ac:picMkLst>
            <pc:docMk/>
            <pc:sldMk cId="2870868749" sldId="284"/>
            <ac:picMk id="17" creationId="{F4E08D90-BD07-478C-A72D-C84476B0D810}"/>
          </ac:picMkLst>
        </pc:picChg>
        <pc:picChg chg="add mod">
          <ac:chgData name="Nour El Yakine Ben Hachani" userId="6bc8dedd50577cd7" providerId="LiveId" clId="{1AB72607-BF21-4794-952F-1B59C0F04A3A}" dt="2021-05-08T01:22:07.196" v="1721" actId="1076"/>
          <ac:picMkLst>
            <pc:docMk/>
            <pc:sldMk cId="2870868749" sldId="284"/>
            <ac:picMk id="18" creationId="{2CDF5FB8-540C-4685-8244-794509E0094D}"/>
          </ac:picMkLst>
        </pc:picChg>
        <pc:picChg chg="add mod">
          <ac:chgData name="Nour El Yakine Ben Hachani" userId="6bc8dedd50577cd7" providerId="LiveId" clId="{1AB72607-BF21-4794-952F-1B59C0F04A3A}" dt="2021-05-08T01:22:03.167" v="1720" actId="1076"/>
          <ac:picMkLst>
            <pc:docMk/>
            <pc:sldMk cId="2870868749" sldId="284"/>
            <ac:picMk id="22" creationId="{78BFA727-50A1-4E4A-909A-06B2450FE4BA}"/>
          </ac:picMkLst>
        </pc:picChg>
        <pc:picChg chg="add mod">
          <ac:chgData name="Nour El Yakine Ben Hachani" userId="6bc8dedd50577cd7" providerId="LiveId" clId="{1AB72607-BF21-4794-952F-1B59C0F04A3A}" dt="2021-05-08T01:22:52.131" v="1727" actId="1076"/>
          <ac:picMkLst>
            <pc:docMk/>
            <pc:sldMk cId="2870868749" sldId="284"/>
            <ac:picMk id="23" creationId="{F9968DBF-2399-4397-B0B8-F604A19F13BC}"/>
          </ac:picMkLst>
        </pc:picChg>
        <pc:picChg chg="add mod">
          <ac:chgData name="Nour El Yakine Ben Hachani" userId="6bc8dedd50577cd7" providerId="LiveId" clId="{1AB72607-BF21-4794-952F-1B59C0F04A3A}" dt="2021-05-08T01:21:58.474" v="1719" actId="1076"/>
          <ac:picMkLst>
            <pc:docMk/>
            <pc:sldMk cId="2870868749" sldId="284"/>
            <ac:picMk id="42" creationId="{48D2EEE5-F3DA-473C-8D27-57824142ACC1}"/>
          </ac:picMkLst>
        </pc:picChg>
        <pc:cxnChg chg="mod">
          <ac:chgData name="Nour El Yakine Ben Hachani" userId="6bc8dedd50577cd7" providerId="LiveId" clId="{1AB72607-BF21-4794-952F-1B59C0F04A3A}" dt="2021-05-08T00:41:08.161" v="1179" actId="14100"/>
          <ac:cxnSpMkLst>
            <pc:docMk/>
            <pc:sldMk cId="2870868749" sldId="284"/>
            <ac:cxnSpMk id="39" creationId="{00000000-0000-0000-0000-000000000000}"/>
          </ac:cxnSpMkLst>
        </pc:cxnChg>
        <pc:cxnChg chg="mod">
          <ac:chgData name="Nour El Yakine Ben Hachani" userId="6bc8dedd50577cd7" providerId="LiveId" clId="{1AB72607-BF21-4794-952F-1B59C0F04A3A}" dt="2021-05-08T00:40:53.593" v="1175" actId="14100"/>
          <ac:cxnSpMkLst>
            <pc:docMk/>
            <pc:sldMk cId="2870868749" sldId="284"/>
            <ac:cxnSpMk id="40" creationId="{00000000-0000-0000-0000-000000000000}"/>
          </ac:cxnSpMkLst>
        </pc:cxnChg>
        <pc:cxnChg chg="mod">
          <ac:chgData name="Nour El Yakine Ben Hachani" userId="6bc8dedd50577cd7" providerId="LiveId" clId="{1AB72607-BF21-4794-952F-1B59C0F04A3A}" dt="2021-05-08T00:41:02.875" v="1178" actId="14100"/>
          <ac:cxnSpMkLst>
            <pc:docMk/>
            <pc:sldMk cId="2870868749" sldId="284"/>
            <ac:cxnSpMk id="41" creationId="{00000000-0000-0000-0000-000000000000}"/>
          </ac:cxnSpMkLst>
        </pc:cxnChg>
      </pc:sldChg>
      <pc:sldChg chg="addSp delSp modSp mod ord modTransition">
        <pc:chgData name="Nour El Yakine Ben Hachani" userId="6bc8dedd50577cd7" providerId="LiveId" clId="{1AB72607-BF21-4794-952F-1B59C0F04A3A}" dt="2021-05-07T23:53:32.407" v="868"/>
        <pc:sldMkLst>
          <pc:docMk/>
          <pc:sldMk cId="0" sldId="285"/>
        </pc:sldMkLst>
        <pc:spChg chg="add del">
          <ac:chgData name="Nour El Yakine Ben Hachani" userId="6bc8dedd50577cd7" providerId="LiveId" clId="{1AB72607-BF21-4794-952F-1B59C0F04A3A}" dt="2021-05-07T23:43:20.381" v="655"/>
          <ac:spMkLst>
            <pc:docMk/>
            <pc:sldMk cId="0" sldId="285"/>
            <ac:spMk id="2" creationId="{9B5BA85E-027A-40DF-819C-8C88D7FA6C9A}"/>
          </ac:spMkLst>
        </pc:spChg>
        <pc:spChg chg="add del">
          <ac:chgData name="Nour El Yakine Ben Hachani" userId="6bc8dedd50577cd7" providerId="LiveId" clId="{1AB72607-BF21-4794-952F-1B59C0F04A3A}" dt="2021-05-07T23:43:20.381" v="655"/>
          <ac:spMkLst>
            <pc:docMk/>
            <pc:sldMk cId="0" sldId="285"/>
            <ac:spMk id="3" creationId="{058D91BC-ACAC-4081-8C99-8CB029A7AC88}"/>
          </ac:spMkLst>
        </pc:spChg>
        <pc:spChg chg="add mod">
          <ac:chgData name="Nour El Yakine Ben Hachani" userId="6bc8dedd50577cd7" providerId="LiveId" clId="{1AB72607-BF21-4794-952F-1B59C0F04A3A}" dt="2021-05-07T23:51:22.513" v="845" actId="20577"/>
          <ac:spMkLst>
            <pc:docMk/>
            <pc:sldMk cId="0" sldId="285"/>
            <ac:spMk id="4" creationId="{84408D60-EF96-4B4F-BFDB-1FEBD7A70F8B}"/>
          </ac:spMkLst>
        </pc:spChg>
        <pc:spChg chg="add mod">
          <ac:chgData name="Nour El Yakine Ben Hachani" userId="6bc8dedd50577cd7" providerId="LiveId" clId="{1AB72607-BF21-4794-952F-1B59C0F04A3A}" dt="2021-05-07T23:53:21.563" v="865" actId="1076"/>
          <ac:spMkLst>
            <pc:docMk/>
            <pc:sldMk cId="0" sldId="285"/>
            <ac:spMk id="5" creationId="{9B0FD2BD-2378-44B2-B71C-856487EC282C}"/>
          </ac:spMkLst>
        </pc:spChg>
        <pc:spChg chg="add del mod">
          <ac:chgData name="Nour El Yakine Ben Hachani" userId="6bc8dedd50577cd7" providerId="LiveId" clId="{1AB72607-BF21-4794-952F-1B59C0F04A3A}" dt="2021-05-07T23:49:44.558" v="700" actId="21"/>
          <ac:spMkLst>
            <pc:docMk/>
            <pc:sldMk cId="0" sldId="285"/>
            <ac:spMk id="6" creationId="{1138D0A5-8FCC-4D76-A1C2-0FB59DC50B29}"/>
          </ac:spMkLst>
        </pc:spChg>
        <pc:spChg chg="add mod">
          <ac:chgData name="Nour El Yakine Ben Hachani" userId="6bc8dedd50577cd7" providerId="LiveId" clId="{1AB72607-BF21-4794-952F-1B59C0F04A3A}" dt="2021-05-07T23:52:22.658" v="861" actId="1076"/>
          <ac:spMkLst>
            <pc:docMk/>
            <pc:sldMk cId="0" sldId="285"/>
            <ac:spMk id="7" creationId="{2591F205-5E2B-48C2-843C-9659EB49C787}"/>
          </ac:spMkLst>
        </pc:spChg>
        <pc:spChg chg="add mod">
          <ac:chgData name="Nour El Yakine Ben Hachani" userId="6bc8dedd50577cd7" providerId="LiveId" clId="{1AB72607-BF21-4794-952F-1B59C0F04A3A}" dt="2021-05-07T23:52:18.517" v="860" actId="14100"/>
          <ac:spMkLst>
            <pc:docMk/>
            <pc:sldMk cId="0" sldId="285"/>
            <ac:spMk id="9" creationId="{B13509C3-C235-4908-B0EF-28D85B0F256A}"/>
          </ac:spMkLst>
        </pc:spChg>
        <pc:picChg chg="add del">
          <ac:chgData name="Nour El Yakine Ben Hachani" userId="6bc8dedd50577cd7" providerId="LiveId" clId="{1AB72607-BF21-4794-952F-1B59C0F04A3A}" dt="2021-05-07T23:43:20.381" v="655"/>
          <ac:picMkLst>
            <pc:docMk/>
            <pc:sldMk cId="0" sldId="285"/>
            <ac:picMk id="2049" creationId="{2B039AAC-8E15-45AA-8CEB-B123996D20EA}"/>
          </ac:picMkLst>
        </pc:picChg>
        <pc:picChg chg="add del">
          <ac:chgData name="Nour El Yakine Ben Hachani" userId="6bc8dedd50577cd7" providerId="LiveId" clId="{1AB72607-BF21-4794-952F-1B59C0F04A3A}" dt="2021-05-07T23:43:20.381" v="655"/>
          <ac:picMkLst>
            <pc:docMk/>
            <pc:sldMk cId="0" sldId="285"/>
            <ac:picMk id="2050" creationId="{09A818A1-E07F-4F5E-98B3-3131F9A6532D}"/>
          </ac:picMkLst>
        </pc:picChg>
      </pc:sldChg>
      <pc:sldChg chg="ord">
        <pc:chgData name="Nour El Yakine Ben Hachani" userId="6bc8dedd50577cd7" providerId="LiveId" clId="{1AB72607-BF21-4794-952F-1B59C0F04A3A}" dt="2021-05-08T00:54:59.253" v="1277"/>
        <pc:sldMkLst>
          <pc:docMk/>
          <pc:sldMk cId="196719862"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5B175-F814-4F53-B8E0-1C5A2A083ED2}" type="datetimeFigureOut">
              <a:rPr lang="ko-KR" altLang="en-US" smtClean="0"/>
              <a:pPr/>
              <a:t>2021-05-25</a:t>
            </a:fld>
            <a:endParaRPr lang="ko-KR"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F1251-5FD2-45C3-99F5-F440BDBD0279}" type="slidenum">
              <a:rPr lang="ko-KR" altLang="en-US" smtClean="0"/>
              <a:pPr/>
              <a:t>‹N°›</a:t>
            </a:fld>
            <a:endParaRPr lang="ko-KR" altLang="en-US"/>
          </a:p>
        </p:txBody>
      </p:sp>
    </p:spTree>
    <p:extLst>
      <p:ext uri="{BB962C8B-B14F-4D97-AF65-F5344CB8AC3E}">
        <p14:creationId xmlns:p14="http://schemas.microsoft.com/office/powerpoint/2010/main" xmlns="" val="124759369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A77F1251-5FD2-45C3-99F5-F440BDBD0279}" type="slidenum">
              <a:rPr lang="ko-KR" altLang="en-US" smtClean="0"/>
              <a:pPr/>
              <a:t>4</a:t>
            </a:fld>
            <a:endParaRPr lang="ko-KR" altLang="en-US"/>
          </a:p>
        </p:txBody>
      </p:sp>
    </p:spTree>
    <p:extLst>
      <p:ext uri="{BB962C8B-B14F-4D97-AF65-F5344CB8AC3E}">
        <p14:creationId xmlns:p14="http://schemas.microsoft.com/office/powerpoint/2010/main" xmlns="" val="4205376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A77F1251-5FD2-45C3-99F5-F440BDBD0279}" type="slidenum">
              <a:rPr lang="ko-KR" altLang="en-US" smtClean="0"/>
              <a:pPr/>
              <a:t>6</a:t>
            </a:fld>
            <a:endParaRPr lang="ko-KR" altLang="en-US"/>
          </a:p>
        </p:txBody>
      </p:sp>
    </p:spTree>
    <p:extLst>
      <p:ext uri="{BB962C8B-B14F-4D97-AF65-F5344CB8AC3E}">
        <p14:creationId xmlns:p14="http://schemas.microsoft.com/office/powerpoint/2010/main" xmlns="" val="371441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A77F1251-5FD2-45C3-99F5-F440BDBD0279}" type="slidenum">
              <a:rPr lang="ko-KR" altLang="en-US" smtClean="0"/>
              <a:pPr/>
              <a:t>7</a:t>
            </a:fld>
            <a:endParaRPr lang="ko-KR" altLang="en-US"/>
          </a:p>
        </p:txBody>
      </p:sp>
    </p:spTree>
    <p:extLst>
      <p:ext uri="{BB962C8B-B14F-4D97-AF65-F5344CB8AC3E}">
        <p14:creationId xmlns:p14="http://schemas.microsoft.com/office/powerpoint/2010/main" xmlns="" val="3090059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A77F1251-5FD2-45C3-99F5-F440BDBD0279}" type="slidenum">
              <a:rPr lang="ko-KR" altLang="en-US" smtClean="0"/>
              <a:pPr/>
              <a:t>8</a:t>
            </a:fld>
            <a:endParaRPr lang="ko-KR" altLang="en-US"/>
          </a:p>
        </p:txBody>
      </p:sp>
    </p:spTree>
    <p:extLst>
      <p:ext uri="{BB962C8B-B14F-4D97-AF65-F5344CB8AC3E}">
        <p14:creationId xmlns:p14="http://schemas.microsoft.com/office/powerpoint/2010/main" xmlns="" val="3211438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A77F1251-5FD2-45C3-99F5-F440BDBD0279}" type="slidenum">
              <a:rPr lang="ko-KR" altLang="en-US" smtClean="0"/>
              <a:pPr/>
              <a:t>11</a:t>
            </a:fld>
            <a:endParaRPr lang="ko-KR" altLang="en-US"/>
          </a:p>
        </p:txBody>
      </p:sp>
    </p:spTree>
    <p:extLst>
      <p:ext uri="{BB962C8B-B14F-4D97-AF65-F5344CB8AC3E}">
        <p14:creationId xmlns:p14="http://schemas.microsoft.com/office/powerpoint/2010/main" xmlns="" val="1568590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A77F1251-5FD2-45C3-99F5-F440BDBD0279}" type="slidenum">
              <a:rPr lang="ko-KR" altLang="en-US" smtClean="0"/>
              <a:pPr/>
              <a:t>12</a:t>
            </a:fld>
            <a:endParaRPr lang="ko-KR" altLang="en-US"/>
          </a:p>
        </p:txBody>
      </p:sp>
    </p:spTree>
    <p:extLst>
      <p:ext uri="{BB962C8B-B14F-4D97-AF65-F5344CB8AC3E}">
        <p14:creationId xmlns:p14="http://schemas.microsoft.com/office/powerpoint/2010/main" xmlns="" val="2939499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xmlns=""/>
              </a:ext>
            </a:extLst>
          </a:blip>
          <a:srcRect l="23646" t="3889" r="23646" b="3889"/>
          <a:stretch/>
        </p:blipFill>
        <p:spPr>
          <a:xfrm>
            <a:off x="3162300" y="541682"/>
            <a:ext cx="5867400" cy="5774636"/>
          </a:xfrm>
          <a:prstGeom prst="rect">
            <a:avLst/>
          </a:prstGeom>
        </p:spPr>
      </p:pic>
    </p:spTree>
    <p:extLst>
      <p:ext uri="{BB962C8B-B14F-4D97-AF65-F5344CB8AC3E}">
        <p14:creationId xmlns:p14="http://schemas.microsoft.com/office/powerpoint/2010/main" xmlns="" val="222097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flipV="1">
            <a:off x="3022600" y="0"/>
            <a:ext cx="6146800" cy="2096785"/>
          </a:xfrm>
          <a:prstGeom prst="rect">
            <a:avLst/>
          </a:prstGeom>
        </p:spPr>
      </p:pic>
    </p:spTree>
    <p:extLst>
      <p:ext uri="{BB962C8B-B14F-4D97-AF65-F5344CB8AC3E}">
        <p14:creationId xmlns:p14="http://schemas.microsoft.com/office/powerpoint/2010/main" xmlns="" val="3806288888"/>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478972" y="0"/>
            <a:ext cx="6299200" cy="6858000"/>
          </a:xfrm>
          <a:prstGeom prst="rect">
            <a:avLst/>
          </a:prstGeom>
        </p:spPr>
      </p:pic>
    </p:spTree>
    <p:extLst>
      <p:ext uri="{BB962C8B-B14F-4D97-AF65-F5344CB8AC3E}">
        <p14:creationId xmlns:p14="http://schemas.microsoft.com/office/powerpoint/2010/main" xmlns="" val="274749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478972" y="0"/>
            <a:ext cx="6299200" cy="6858000"/>
          </a:xfrm>
          <a:prstGeom prst="rect">
            <a:avLst/>
          </a:prstGeom>
        </p:spPr>
      </p:pic>
    </p:spTree>
    <p:extLst>
      <p:ext uri="{BB962C8B-B14F-4D97-AF65-F5344CB8AC3E}">
        <p14:creationId xmlns:p14="http://schemas.microsoft.com/office/powerpoint/2010/main" xmlns="" val="298097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7" name="矩形 6"/>
          <p:cNvSpPr/>
          <p:nvPr userDrawn="1"/>
        </p:nvSpPr>
        <p:spPr>
          <a:xfrm>
            <a:off x="8325228" y="6545425"/>
            <a:ext cx="775136" cy="246221"/>
          </a:xfrm>
          <a:prstGeom prst="rect">
            <a:avLst/>
          </a:prstGeom>
        </p:spPr>
        <p:txBody>
          <a:bodyPr wrap="square">
            <a:spAutoFit/>
          </a:bodyPr>
          <a:lstStyle/>
          <a:p>
            <a:pPr latinLnBrk="0"/>
            <a:r>
              <a:rPr lang="en-US" altLang="zh-CN" sz="100" dirty="0">
                <a:solidFill>
                  <a:srgbClr val="0B1123"/>
                </a:solidFill>
                <a:latin typeface="Calibri"/>
              </a:rPr>
              <a:t>PPT</a:t>
            </a:r>
            <a:r>
              <a:rPr lang="zh-CN" altLang="en-US" sz="100" dirty="0">
                <a:solidFill>
                  <a:srgbClr val="0B1123"/>
                </a:solidFill>
                <a:latin typeface="Calibri"/>
              </a:rPr>
              <a:t>模板下载：</a:t>
            </a:r>
            <a:r>
              <a:rPr lang="en-US" altLang="zh-CN" sz="100" dirty="0">
                <a:solidFill>
                  <a:srgbClr val="0B1123"/>
                </a:solidFill>
                <a:latin typeface="Calibri"/>
              </a:rPr>
              <a:t>www.1ppt.com/moban/     </a:t>
            </a:r>
            <a:r>
              <a:rPr lang="zh-CN" altLang="en-US" sz="100" dirty="0">
                <a:solidFill>
                  <a:srgbClr val="0B1123"/>
                </a:solidFill>
                <a:latin typeface="Calibri"/>
              </a:rPr>
              <a:t>行业</a:t>
            </a:r>
            <a:r>
              <a:rPr lang="en-US" altLang="zh-CN" sz="100" dirty="0">
                <a:solidFill>
                  <a:srgbClr val="0B1123"/>
                </a:solidFill>
                <a:latin typeface="Calibri"/>
              </a:rPr>
              <a:t>PPT</a:t>
            </a:r>
            <a:r>
              <a:rPr lang="zh-CN" altLang="en-US" sz="100" dirty="0">
                <a:solidFill>
                  <a:srgbClr val="0B1123"/>
                </a:solidFill>
                <a:latin typeface="Calibri"/>
              </a:rPr>
              <a:t>模板：</a:t>
            </a:r>
            <a:r>
              <a:rPr lang="en-US" altLang="zh-CN" sz="100" dirty="0">
                <a:solidFill>
                  <a:srgbClr val="0B1123"/>
                </a:solidFill>
                <a:latin typeface="Calibri"/>
              </a:rPr>
              <a:t>www.1ppt.com/hangye/ </a:t>
            </a:r>
          </a:p>
          <a:p>
            <a:pPr latinLnBrk="0"/>
            <a:r>
              <a:rPr lang="zh-CN" altLang="en-US" sz="100" dirty="0">
                <a:solidFill>
                  <a:srgbClr val="0B1123"/>
                </a:solidFill>
                <a:latin typeface="Calibri"/>
              </a:rPr>
              <a:t>节日</a:t>
            </a:r>
            <a:r>
              <a:rPr lang="en-US" altLang="zh-CN" sz="100" dirty="0">
                <a:solidFill>
                  <a:srgbClr val="0B1123"/>
                </a:solidFill>
                <a:latin typeface="Calibri"/>
              </a:rPr>
              <a:t>PPT</a:t>
            </a:r>
            <a:r>
              <a:rPr lang="zh-CN" altLang="en-US" sz="100" dirty="0">
                <a:solidFill>
                  <a:srgbClr val="0B1123"/>
                </a:solidFill>
                <a:latin typeface="Calibri"/>
              </a:rPr>
              <a:t>模板：</a:t>
            </a:r>
            <a:r>
              <a:rPr lang="en-US" altLang="zh-CN" sz="100" dirty="0">
                <a:solidFill>
                  <a:srgbClr val="0B1123"/>
                </a:solidFill>
                <a:latin typeface="Calibri"/>
              </a:rPr>
              <a:t>www.1ppt.com/jieri/           PPT</a:t>
            </a:r>
            <a:r>
              <a:rPr lang="zh-CN" altLang="en-US" sz="100" dirty="0">
                <a:solidFill>
                  <a:srgbClr val="0B1123"/>
                </a:solidFill>
                <a:latin typeface="Calibri"/>
              </a:rPr>
              <a:t>素材下载：</a:t>
            </a:r>
            <a:r>
              <a:rPr lang="en-US" altLang="zh-CN" sz="100" dirty="0">
                <a:solidFill>
                  <a:srgbClr val="0B1123"/>
                </a:solidFill>
                <a:latin typeface="Calibri"/>
              </a:rPr>
              <a:t>www.1ppt.com/sucai/</a:t>
            </a:r>
          </a:p>
          <a:p>
            <a:pPr latinLnBrk="0"/>
            <a:r>
              <a:rPr lang="en-US" altLang="zh-CN" sz="100" dirty="0">
                <a:solidFill>
                  <a:srgbClr val="0B1123"/>
                </a:solidFill>
                <a:latin typeface="Calibri"/>
              </a:rPr>
              <a:t>PPT</a:t>
            </a:r>
            <a:r>
              <a:rPr lang="zh-CN" altLang="en-US" sz="100" dirty="0">
                <a:solidFill>
                  <a:srgbClr val="0B1123"/>
                </a:solidFill>
                <a:latin typeface="Calibri"/>
              </a:rPr>
              <a:t>背景图片：</a:t>
            </a:r>
            <a:r>
              <a:rPr lang="en-US" altLang="zh-CN" sz="100" dirty="0">
                <a:solidFill>
                  <a:srgbClr val="0B1123"/>
                </a:solidFill>
                <a:latin typeface="Calibri"/>
              </a:rPr>
              <a:t>www.1ppt.com/beijing/      PPT</a:t>
            </a:r>
            <a:r>
              <a:rPr lang="zh-CN" altLang="en-US" sz="100" dirty="0">
                <a:solidFill>
                  <a:srgbClr val="0B1123"/>
                </a:solidFill>
                <a:latin typeface="Calibri"/>
              </a:rPr>
              <a:t>图表下载：</a:t>
            </a:r>
            <a:r>
              <a:rPr lang="en-US" altLang="zh-CN" sz="100" dirty="0">
                <a:solidFill>
                  <a:srgbClr val="0B1123"/>
                </a:solidFill>
                <a:latin typeface="Calibri"/>
              </a:rPr>
              <a:t>www.1ppt.com/tubiao/      </a:t>
            </a:r>
          </a:p>
          <a:p>
            <a:pPr latinLnBrk="0"/>
            <a:r>
              <a:rPr lang="zh-CN" altLang="en-US" sz="100" dirty="0">
                <a:solidFill>
                  <a:srgbClr val="0B1123"/>
                </a:solidFill>
                <a:latin typeface="Calibri"/>
              </a:rPr>
              <a:t>优秀</a:t>
            </a:r>
            <a:r>
              <a:rPr lang="en-US" altLang="zh-CN" sz="100" dirty="0">
                <a:solidFill>
                  <a:srgbClr val="0B1123"/>
                </a:solidFill>
                <a:latin typeface="Calibri"/>
              </a:rPr>
              <a:t>PPT</a:t>
            </a:r>
            <a:r>
              <a:rPr lang="zh-CN" altLang="en-US" sz="100" dirty="0">
                <a:solidFill>
                  <a:srgbClr val="0B1123"/>
                </a:solidFill>
                <a:latin typeface="Calibri"/>
              </a:rPr>
              <a:t>下载：</a:t>
            </a:r>
            <a:r>
              <a:rPr lang="en-US" altLang="zh-CN" sz="100" dirty="0">
                <a:solidFill>
                  <a:srgbClr val="0B1123"/>
                </a:solidFill>
                <a:latin typeface="Calibri"/>
              </a:rPr>
              <a:t>www.1ppt.com/xiazai/        PPT</a:t>
            </a:r>
            <a:r>
              <a:rPr lang="zh-CN" altLang="en-US" sz="100" dirty="0">
                <a:solidFill>
                  <a:srgbClr val="0B1123"/>
                </a:solidFill>
                <a:latin typeface="Calibri"/>
              </a:rPr>
              <a:t>教程： </a:t>
            </a:r>
            <a:r>
              <a:rPr lang="en-US" altLang="zh-CN" sz="100" dirty="0">
                <a:solidFill>
                  <a:srgbClr val="0B1123"/>
                </a:solidFill>
                <a:latin typeface="Calibri"/>
              </a:rPr>
              <a:t>www.1ppt.com/powerpoint/      </a:t>
            </a:r>
          </a:p>
          <a:p>
            <a:pPr latinLnBrk="0"/>
            <a:r>
              <a:rPr lang="en-US" altLang="zh-CN" sz="100" dirty="0">
                <a:solidFill>
                  <a:srgbClr val="0B1123"/>
                </a:solidFill>
                <a:latin typeface="Calibri"/>
              </a:rPr>
              <a:t>Word</a:t>
            </a:r>
            <a:r>
              <a:rPr lang="zh-CN" altLang="en-US" sz="100" dirty="0">
                <a:solidFill>
                  <a:srgbClr val="0B1123"/>
                </a:solidFill>
                <a:latin typeface="Calibri"/>
              </a:rPr>
              <a:t>教程： </a:t>
            </a:r>
            <a:r>
              <a:rPr lang="en-US" altLang="zh-CN" sz="100" dirty="0">
                <a:solidFill>
                  <a:srgbClr val="0B1123"/>
                </a:solidFill>
                <a:latin typeface="Calibri"/>
              </a:rPr>
              <a:t>www.1ppt.com/word/              Excel</a:t>
            </a:r>
            <a:r>
              <a:rPr lang="zh-CN" altLang="en-US" sz="100" dirty="0">
                <a:solidFill>
                  <a:srgbClr val="0B1123"/>
                </a:solidFill>
                <a:latin typeface="Calibri"/>
              </a:rPr>
              <a:t>教程：</a:t>
            </a:r>
            <a:r>
              <a:rPr lang="en-US" altLang="zh-CN" sz="100" dirty="0">
                <a:solidFill>
                  <a:srgbClr val="0B1123"/>
                </a:solidFill>
                <a:latin typeface="Calibri"/>
              </a:rPr>
              <a:t>www.1ppt.com/excel/  </a:t>
            </a:r>
          </a:p>
          <a:p>
            <a:pPr latinLnBrk="0"/>
            <a:r>
              <a:rPr lang="zh-CN" altLang="en-US" sz="100" dirty="0">
                <a:solidFill>
                  <a:srgbClr val="0B1123"/>
                </a:solidFill>
                <a:latin typeface="Calibri"/>
              </a:rPr>
              <a:t>资料下载：</a:t>
            </a:r>
            <a:r>
              <a:rPr lang="en-US" altLang="zh-CN" sz="100" dirty="0">
                <a:solidFill>
                  <a:srgbClr val="0B1123"/>
                </a:solidFill>
                <a:latin typeface="Calibri"/>
              </a:rPr>
              <a:t>www.1ppt.com/ziliao/                PPT</a:t>
            </a:r>
            <a:r>
              <a:rPr lang="zh-CN" altLang="en-US" sz="100" dirty="0">
                <a:solidFill>
                  <a:srgbClr val="0B1123"/>
                </a:solidFill>
                <a:latin typeface="Calibri"/>
              </a:rPr>
              <a:t>课件下载：</a:t>
            </a:r>
            <a:r>
              <a:rPr lang="en-US" altLang="zh-CN" sz="100" dirty="0">
                <a:solidFill>
                  <a:srgbClr val="0B1123"/>
                </a:solidFill>
                <a:latin typeface="Calibri"/>
              </a:rPr>
              <a:t>www.1ppt.com/kejian/ </a:t>
            </a:r>
          </a:p>
          <a:p>
            <a:pPr latinLnBrk="0"/>
            <a:r>
              <a:rPr lang="zh-CN" altLang="en-US" sz="100" dirty="0">
                <a:solidFill>
                  <a:srgbClr val="0B1123"/>
                </a:solidFill>
                <a:latin typeface="Calibri"/>
              </a:rPr>
              <a:t>范文下载：</a:t>
            </a:r>
            <a:r>
              <a:rPr lang="en-US" altLang="zh-CN" sz="100" dirty="0">
                <a:solidFill>
                  <a:srgbClr val="0B1123"/>
                </a:solidFill>
                <a:latin typeface="Calibri"/>
              </a:rPr>
              <a:t>www.1ppt.com/fanwen/             </a:t>
            </a:r>
            <a:r>
              <a:rPr lang="zh-CN" altLang="en-US" sz="100" dirty="0">
                <a:solidFill>
                  <a:srgbClr val="0B1123"/>
                </a:solidFill>
                <a:latin typeface="Calibri"/>
              </a:rPr>
              <a:t>试卷下载：</a:t>
            </a:r>
            <a:r>
              <a:rPr lang="en-US" altLang="zh-CN" sz="100" dirty="0">
                <a:solidFill>
                  <a:srgbClr val="0B1123"/>
                </a:solidFill>
                <a:latin typeface="Calibri"/>
              </a:rPr>
              <a:t>www.1ppt.com/shiti/  </a:t>
            </a:r>
          </a:p>
          <a:p>
            <a:pPr latinLnBrk="0"/>
            <a:r>
              <a:rPr lang="zh-CN" altLang="en-US" sz="100" dirty="0">
                <a:solidFill>
                  <a:srgbClr val="0B1123"/>
                </a:solidFill>
                <a:latin typeface="Calibri"/>
              </a:rPr>
              <a:t>教案下载：</a:t>
            </a:r>
            <a:r>
              <a:rPr lang="en-US" altLang="zh-CN" sz="100" dirty="0">
                <a:solidFill>
                  <a:srgbClr val="0B1123"/>
                </a:solidFill>
                <a:latin typeface="Calibri"/>
              </a:rPr>
              <a:t>www.1ppt.com/jiaoan/        </a:t>
            </a:r>
          </a:p>
          <a:p>
            <a:pPr latinLnBrk="0"/>
            <a:r>
              <a:rPr lang="zh-CN" altLang="en-US" sz="100" dirty="0">
                <a:solidFill>
                  <a:srgbClr val="0B1123"/>
                </a:solidFill>
                <a:latin typeface="Calibri"/>
              </a:rPr>
              <a:t>字体下载：</a:t>
            </a:r>
            <a:r>
              <a:rPr lang="en-US" altLang="zh-CN" sz="100" dirty="0">
                <a:solidFill>
                  <a:srgbClr val="0B1123"/>
                </a:solidFill>
                <a:latin typeface="Calibri"/>
              </a:rPr>
              <a:t>www.1ppt.com/ziti/</a:t>
            </a:r>
          </a:p>
          <a:p>
            <a:pPr latinLnBrk="0"/>
            <a:r>
              <a:rPr lang="en-US" altLang="zh-CN" sz="100" dirty="0">
                <a:solidFill>
                  <a:srgbClr val="0B1123"/>
                </a:solidFill>
                <a:latin typeface="Calibri"/>
              </a:rPr>
              <a:t> </a:t>
            </a:r>
            <a:endParaRPr lang="zh-CN" altLang="en-US" sz="100" dirty="0">
              <a:solidFill>
                <a:srgbClr val="0B1123"/>
              </a:solidFill>
              <a:latin typeface="Calibri"/>
            </a:endParaRPr>
          </a:p>
        </p:txBody>
      </p:sp>
      <p:sp>
        <p:nvSpPr>
          <p:cNvPr id="4" name="Rectangle 3"/>
          <p:cNvSpPr/>
          <p:nvPr userDrawn="1"/>
        </p:nvSpPr>
        <p:spPr>
          <a:xfrm>
            <a:off x="0" y="1333500"/>
            <a:ext cx="12192000" cy="552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963669"/>
            <a:ext cx="12192000" cy="366949"/>
          </a:xfrm>
          <a:prstGeom prst="rect">
            <a:avLst/>
          </a:prstGeom>
          <a:gradFill flip="none" rotWithShape="1">
            <a:gsLst>
              <a:gs pos="0">
                <a:srgbClr val="7B5A85"/>
              </a:gs>
              <a:gs pos="100000">
                <a:srgbClr val="C3595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xmlns="" val="104448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83270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xmlns=""/>
              </a:ext>
            </a:extLst>
          </a:blip>
          <a:srcRect l="24271" t="5185" r="24271" b="5185"/>
          <a:stretch/>
        </p:blipFill>
        <p:spPr>
          <a:xfrm>
            <a:off x="3352800" y="741331"/>
            <a:ext cx="5486400" cy="5375338"/>
          </a:xfrm>
          <a:prstGeom prst="rect">
            <a:avLst/>
          </a:prstGeom>
        </p:spPr>
      </p:pic>
    </p:spTree>
    <p:extLst>
      <p:ext uri="{BB962C8B-B14F-4D97-AF65-F5344CB8AC3E}">
        <p14:creationId xmlns:p14="http://schemas.microsoft.com/office/powerpoint/2010/main" xmlns="" val="219568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cstate="print">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509E8-EDB3-4BFB-9C63-B01D176D4351}" type="slidenum">
              <a:rPr lang="ko-KR" altLang="en-US" smtClean="0"/>
              <a:pPr/>
              <a:t>‹N°›</a:t>
            </a:fld>
            <a:endParaRPr lang="ko-KR" altLang="en-US"/>
          </a:p>
        </p:txBody>
      </p:sp>
    </p:spTree>
    <p:extLst>
      <p:ext uri="{BB962C8B-B14F-4D97-AF65-F5344CB8AC3E}">
        <p14:creationId xmlns:p14="http://schemas.microsoft.com/office/powerpoint/2010/main" xmlns="" val="4261232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64" r:id="rId5"/>
    <p:sldLayoutId id="2147483652" r:id="rId6"/>
    <p:sldLayoutId id="2147483653" r:id="rId7"/>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4408D60-EF96-4B4F-BFDB-1FEBD7A70F8B}"/>
              </a:ext>
            </a:extLst>
          </p:cNvPr>
          <p:cNvSpPr/>
          <p:nvPr/>
        </p:nvSpPr>
        <p:spPr>
          <a:xfrm>
            <a:off x="1972614" y="1917849"/>
            <a:ext cx="8246772" cy="1231106"/>
          </a:xfrm>
          <a:prstGeom prst="rect">
            <a:avLst/>
          </a:prstGeom>
        </p:spPr>
        <p:txBody>
          <a:bodyPr wrap="square">
            <a:spAutoFit/>
          </a:bodyPr>
          <a:lstStyle/>
          <a:p>
            <a:pPr algn="ctr"/>
            <a:r>
              <a:rPr lang="en-US" sz="2800" b="1" dirty="0">
                <a:solidFill>
                  <a:schemeClr val="bg1"/>
                </a:solidFill>
                <a:latin typeface="Baskerville Old Face" panose="02020602080505020303" pitchFamily="18" charset="0"/>
              </a:rPr>
              <a:t>People’s Democratic Republic of Algeria </a:t>
            </a:r>
          </a:p>
          <a:p>
            <a:pPr algn="ctr"/>
            <a:r>
              <a:rPr lang="en-US" sz="2800" b="1" dirty="0">
                <a:solidFill>
                  <a:schemeClr val="bg1"/>
                </a:solidFill>
                <a:latin typeface="Baskerville Old Face" panose="02020602080505020303" pitchFamily="18" charset="0"/>
              </a:rPr>
              <a:t>Ministry of Higher Education and Scientific Research</a:t>
            </a:r>
            <a:endParaRPr lang="en-US" dirty="0">
              <a:latin typeface="Baskerville Old Face" panose="02020602080505020303" pitchFamily="18" charset="0"/>
            </a:endParaRPr>
          </a:p>
          <a:p>
            <a:endParaRPr lang="en-US" dirty="0"/>
          </a:p>
        </p:txBody>
      </p:sp>
      <p:sp>
        <p:nvSpPr>
          <p:cNvPr id="5" name="Rectangle 4">
            <a:extLst>
              <a:ext uri="{FF2B5EF4-FFF2-40B4-BE49-F238E27FC236}">
                <a16:creationId xmlns:a16="http://schemas.microsoft.com/office/drawing/2014/main" xmlns="" id="{9B0FD2BD-2378-44B2-B71C-856487EC282C}"/>
              </a:ext>
            </a:extLst>
          </p:cNvPr>
          <p:cNvSpPr/>
          <p:nvPr/>
        </p:nvSpPr>
        <p:spPr>
          <a:xfrm>
            <a:off x="214648" y="3429000"/>
            <a:ext cx="6096000" cy="923330"/>
          </a:xfrm>
          <a:prstGeom prst="rect">
            <a:avLst/>
          </a:prstGeom>
        </p:spPr>
        <p:txBody>
          <a:bodyPr>
            <a:spAutoFit/>
          </a:bodyPr>
          <a:lstStyle/>
          <a:p>
            <a:r>
              <a:rPr lang="en-US" b="1" dirty="0">
                <a:solidFill>
                  <a:schemeClr val="bg1"/>
                </a:solidFill>
                <a:latin typeface="Times New Roman" panose="02020603050405020304" pitchFamily="18" charset="0"/>
                <a:cs typeface="Times New Roman" panose="02020603050405020304" pitchFamily="18" charset="0"/>
              </a:rPr>
              <a:t>University of Batna -2- </a:t>
            </a:r>
            <a:r>
              <a:rPr lang="en-US" b="1" dirty="0" err="1">
                <a:solidFill>
                  <a:schemeClr val="bg1"/>
                </a:solidFill>
                <a:latin typeface="Times New Roman" panose="02020603050405020304" pitchFamily="18" charset="0"/>
                <a:cs typeface="Times New Roman" panose="02020603050405020304" pitchFamily="18" charset="0"/>
              </a:rPr>
              <a:t>Moustafa</a:t>
            </a:r>
            <a:r>
              <a:rPr lang="en-US" b="1" dirty="0">
                <a:solidFill>
                  <a:schemeClr val="bg1"/>
                </a:solidFill>
                <a:latin typeface="Times New Roman" panose="02020603050405020304" pitchFamily="18" charset="0"/>
                <a:cs typeface="Times New Roman" panose="02020603050405020304" pitchFamily="18" charset="0"/>
              </a:rPr>
              <a:t> Benboulaid</a:t>
            </a:r>
          </a:p>
          <a:p>
            <a:r>
              <a:rPr lang="en-US" b="1" dirty="0">
                <a:solidFill>
                  <a:schemeClr val="bg1"/>
                </a:solidFill>
                <a:latin typeface="Times New Roman" panose="02020603050405020304" pitchFamily="18" charset="0"/>
                <a:cs typeface="Times New Roman" panose="02020603050405020304" pitchFamily="18" charset="0"/>
              </a:rPr>
              <a:t>Faculty of nature and life sciences</a:t>
            </a:r>
          </a:p>
          <a:p>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Departement</a:t>
            </a:r>
            <a:r>
              <a:rPr lang="en-US" b="1" dirty="0">
                <a:solidFill>
                  <a:schemeClr val="bg1"/>
                </a:solidFill>
                <a:latin typeface="Times New Roman" panose="02020603050405020304" pitchFamily="18" charset="0"/>
                <a:cs typeface="Times New Roman" panose="02020603050405020304" pitchFamily="18" charset="0"/>
              </a:rPr>
              <a:t> of the common core nature and life sciences</a:t>
            </a:r>
          </a:p>
        </p:txBody>
      </p:sp>
      <p:sp>
        <p:nvSpPr>
          <p:cNvPr id="9" name="Rectangle 8">
            <a:extLst>
              <a:ext uri="{FF2B5EF4-FFF2-40B4-BE49-F238E27FC236}">
                <a16:creationId xmlns:a16="http://schemas.microsoft.com/office/drawing/2014/main" xmlns="" id="{B13509C3-C235-4908-B0EF-28D85B0F256A}"/>
              </a:ext>
            </a:extLst>
          </p:cNvPr>
          <p:cNvSpPr/>
          <p:nvPr/>
        </p:nvSpPr>
        <p:spPr>
          <a:xfrm>
            <a:off x="6684134" y="4842384"/>
            <a:ext cx="5228823" cy="374077"/>
          </a:xfrm>
          <a:prstGeom prst="rect">
            <a:avLst/>
          </a:prstGeom>
        </p:spPr>
        <p:txBody>
          <a:bodyPr wrap="square">
            <a:spAutoFit/>
          </a:bodyPr>
          <a:lstStyle/>
          <a:p>
            <a:pPr marL="171450" lvl="0" indent="-171450">
              <a:lnSpc>
                <a:spcPct val="107000"/>
              </a:lnSpc>
              <a:spcAft>
                <a:spcPts val="800"/>
              </a:spcAft>
              <a:buSzPts val="1200"/>
              <a:buFont typeface="Wingdings" panose="05000000000000000000" pitchFamily="2" charset="2"/>
              <a:buChar char="v"/>
            </a:pPr>
            <a:r>
              <a:rPr lang="en-US" b="1" u="sng" dirty="0">
                <a:solidFill>
                  <a:schemeClr val="bg1"/>
                </a:solidFill>
                <a:latin typeface="Times New Roman" panose="02020603050405020304" pitchFamily="18" charset="0"/>
                <a:ea typeface="Calibri" panose="020F0502020204030204" pitchFamily="34" charset="0"/>
                <a:cs typeface="Arial" panose="020B0604020202020204" pitchFamily="34" charset="0"/>
              </a:rPr>
              <a:t>Presentation by: Nour El Yakine Ben Hachani</a:t>
            </a:r>
            <a:endParaRPr lang="fr-FR" sz="1400" u="sng"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2591F205-5E2B-48C2-843C-9659EB49C787}"/>
              </a:ext>
            </a:extLst>
          </p:cNvPr>
          <p:cNvSpPr/>
          <p:nvPr/>
        </p:nvSpPr>
        <p:spPr>
          <a:xfrm>
            <a:off x="214648" y="5630408"/>
            <a:ext cx="6096000" cy="342466"/>
          </a:xfrm>
          <a:prstGeom prst="rect">
            <a:avLst/>
          </a:prstGeom>
        </p:spPr>
        <p:txBody>
          <a:bodyPr>
            <a:spAutoFit/>
          </a:bodyPr>
          <a:lstStyle/>
          <a:p>
            <a:pPr marL="285750" lvl="0" indent="-285750">
              <a:lnSpc>
                <a:spcPct val="107000"/>
              </a:lnSpc>
              <a:spcAft>
                <a:spcPts val="800"/>
              </a:spcAft>
              <a:buFont typeface="Wingdings" panose="05000000000000000000" pitchFamily="2" charset="2"/>
              <a:buChar char="v"/>
            </a:pPr>
            <a:r>
              <a:rPr lang="en-US" sz="1600" b="1" dirty="0">
                <a:solidFill>
                  <a:schemeClr val="bg1"/>
                </a:solidFill>
                <a:latin typeface="Times New Roman" panose="02020603050405020304" pitchFamily="18" charset="0"/>
                <a:ea typeface="Calibri" panose="020F0502020204030204" pitchFamily="34" charset="0"/>
                <a:cs typeface="Arial" panose="020B0604020202020204" pitchFamily="34" charset="0"/>
              </a:rPr>
              <a:t>Under the supervision of the teacher:</a:t>
            </a:r>
            <a:r>
              <a:rPr lang="fr-FR" sz="12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fr-FR" sz="1600" b="1" dirty="0">
                <a:solidFill>
                  <a:schemeClr val="bg1"/>
                </a:solidFill>
                <a:latin typeface="Times New Roman" panose="02020603050405020304" pitchFamily="18" charset="0"/>
                <a:ea typeface="Calibri" panose="020F0502020204030204" pitchFamily="34" charset="0"/>
                <a:cs typeface="Arial" panose="020B0604020202020204" pitchFamily="34" charset="0"/>
              </a:rPr>
              <a:t>Chouha Nora       </a:t>
            </a:r>
            <a:r>
              <a:rPr lang="ar-DZ" sz="1600" b="1" dirty="0">
                <a:solidFill>
                  <a:schemeClr val="bg1"/>
                </a:solidFill>
                <a:latin typeface="Times New Roman" panose="02020603050405020304" pitchFamily="18" charset="0"/>
                <a:ea typeface="Calibri" panose="020F0502020204030204" pitchFamily="34" charset="0"/>
              </a:rPr>
              <a:t>       </a:t>
            </a:r>
            <a:endParaRPr lang="fr-FR"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207657" y="599281"/>
            <a:ext cx="5776686" cy="5659439"/>
            <a:chOff x="3207657" y="599281"/>
            <a:chExt cx="5776686" cy="5659439"/>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3207657" y="599281"/>
              <a:ext cx="5776686" cy="1433286"/>
            </a:xfrm>
            <a:prstGeom prst="rect">
              <a:avLst/>
            </a:prstGeom>
          </p:spPr>
        </p:pic>
        <p:pic>
          <p:nvPicPr>
            <p:cNvPr id="15" name="Picture 14"/>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3207657" y="5219741"/>
              <a:ext cx="5776686" cy="1038979"/>
            </a:xfrm>
            <a:prstGeom prst="rect">
              <a:avLst/>
            </a:prstGeom>
          </p:spPr>
        </p:pic>
      </p:grpSp>
      <p:sp>
        <p:nvSpPr>
          <p:cNvPr id="2" name="Rectangle 1"/>
          <p:cNvSpPr/>
          <p:nvPr/>
        </p:nvSpPr>
        <p:spPr>
          <a:xfrm>
            <a:off x="3136900" y="1952626"/>
            <a:ext cx="5918200" cy="1106631"/>
          </a:xfrm>
          <a:prstGeom prst="rect">
            <a:avLst/>
          </a:prstGeom>
          <a:gradFill flip="none" rotWithShape="1">
            <a:gsLst>
              <a:gs pos="0">
                <a:srgbClr val="7B5A85"/>
              </a:gs>
              <a:gs pos="100000">
                <a:srgbClr val="C35954"/>
              </a:gs>
            </a:gsLst>
            <a:lin ang="0" scaled="1"/>
            <a:tileRect/>
          </a:gradFill>
          <a:ln>
            <a:noFill/>
          </a:ln>
          <a:effectLst>
            <a:outerShdw blurRad="88900" dist="88900" dir="5400000" sx="99000" sy="99000" algn="t"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3"/>
          <p:cNvSpPr txBox="1">
            <a:spLocks noChangeArrowheads="1"/>
          </p:cNvSpPr>
          <p:nvPr/>
        </p:nvSpPr>
        <p:spPr bwMode="auto">
          <a:xfrm>
            <a:off x="3431229" y="2262322"/>
            <a:ext cx="5329542" cy="58695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200" dirty="0">
                <a:effectLst/>
                <a:latin typeface="Times New Roman" panose="02020603050405020304" pitchFamily="18" charset="0"/>
                <a:cs typeface="Times New Roman" panose="02020603050405020304" pitchFamily="18" charset="0"/>
              </a:rPr>
              <a:t> Life in the Solar System :</a:t>
            </a:r>
          </a:p>
        </p:txBody>
      </p:sp>
      <p:cxnSp>
        <p:nvCxnSpPr>
          <p:cNvPr id="5" name="Straight Connector 4"/>
          <p:cNvCxnSpPr/>
          <p:nvPr/>
        </p:nvCxnSpPr>
        <p:spPr>
          <a:xfrm>
            <a:off x="3504665" y="2877720"/>
            <a:ext cx="518267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3"/>
          <p:cNvSpPr txBox="1">
            <a:spLocks noChangeArrowheads="1"/>
          </p:cNvSpPr>
          <p:nvPr/>
        </p:nvSpPr>
        <p:spPr bwMode="auto">
          <a:xfrm>
            <a:off x="2592411" y="3227456"/>
            <a:ext cx="7646292" cy="58695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600" dirty="0">
                <a:effectLst/>
                <a:latin typeface="Times New Roman" panose="02020603050405020304" pitchFamily="18" charset="0"/>
                <a:cs typeface="Times New Roman" panose="02020603050405020304" pitchFamily="18" charset="0"/>
              </a:rPr>
              <a:t>On Earth, wherever we find liquid water, we find life, whether in bubbling hot springs, drops of brine inside ice, or films of water around minerals deep in the crust.</a:t>
            </a:r>
          </a:p>
        </p:txBody>
      </p:sp>
      <p:sp>
        <p:nvSpPr>
          <p:cNvPr id="16" name="Rectangle 3"/>
          <p:cNvSpPr txBox="1">
            <a:spLocks noChangeArrowheads="1"/>
          </p:cNvSpPr>
          <p:nvPr/>
        </p:nvSpPr>
        <p:spPr bwMode="auto">
          <a:xfrm>
            <a:off x="1790164" y="3924885"/>
            <a:ext cx="8877118" cy="107939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600" dirty="0">
                <a:effectLst/>
                <a:latin typeface="Times New Roman" panose="02020603050405020304" pitchFamily="18" charset="0"/>
                <a:cs typeface="Times New Roman" panose="02020603050405020304" pitchFamily="18" charset="0"/>
              </a:rPr>
              <a:t>But perceptions have shifted. It's possible that there are subsurface ammonia-rich oceans on Saturn's moon Rhea and Uranus's largest moons Titania and Oberon. Given that so many objects in the Solar System are potential refuges for life, billions of similar possibilities surely exist throughout our galaxy.</a:t>
            </a:r>
          </a:p>
        </p:txBody>
      </p:sp>
    </p:spTree>
    <p:extLst>
      <p:ext uri="{BB962C8B-B14F-4D97-AF65-F5344CB8AC3E}">
        <p14:creationId xmlns:p14="http://schemas.microsoft.com/office/powerpoint/2010/main" xmlns="" val="2900881704"/>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495300" y="963669"/>
            <a:ext cx="11201400" cy="366949"/>
          </a:xfrm>
          <a:prstGeom prst="rect">
            <a:avLst/>
          </a:prstGeom>
          <a:gradFill flip="none" rotWithShape="1">
            <a:gsLst>
              <a:gs pos="0">
                <a:srgbClr val="7B5A85"/>
              </a:gs>
              <a:gs pos="100000">
                <a:srgbClr val="C3595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3"/>
          <p:cNvSpPr txBox="1">
            <a:spLocks noChangeArrowheads="1"/>
          </p:cNvSpPr>
          <p:nvPr/>
        </p:nvSpPr>
        <p:spPr bwMode="auto">
          <a:xfrm>
            <a:off x="2362200" y="233572"/>
            <a:ext cx="7467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a:effectLst/>
                <a:latin typeface="Times New Roman" panose="02020603050405020304" pitchFamily="18" charset="0"/>
                <a:cs typeface="Times New Roman" panose="02020603050405020304" pitchFamily="18" charset="0"/>
              </a:rPr>
              <a:t>The Research Projects</a:t>
            </a:r>
          </a:p>
        </p:txBody>
      </p:sp>
      <p:sp>
        <p:nvSpPr>
          <p:cNvPr id="4" name="Rectangle 3"/>
          <p:cNvSpPr txBox="1">
            <a:spLocks noChangeArrowheads="1"/>
          </p:cNvSpPr>
          <p:nvPr/>
        </p:nvSpPr>
        <p:spPr bwMode="auto">
          <a:xfrm>
            <a:off x="623889" y="999859"/>
            <a:ext cx="10944224" cy="29456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endParaRPr lang="en-US" altLang="ko-KR" sz="1300" b="0" dirty="0">
              <a:effectLst/>
              <a:latin typeface="Calibri" panose="020F050202020403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256778" y="3011944"/>
            <a:ext cx="4135126" cy="2317698"/>
          </a:xfrm>
          <a:prstGeom prst="rect">
            <a:avLst/>
          </a:prstGeom>
        </p:spPr>
      </p:pic>
      <p:sp>
        <p:nvSpPr>
          <p:cNvPr id="7" name="Arc 6"/>
          <p:cNvSpPr/>
          <p:nvPr/>
        </p:nvSpPr>
        <p:spPr>
          <a:xfrm rot="5400000" flipV="1">
            <a:off x="907794" y="2104539"/>
            <a:ext cx="4022239" cy="4022239"/>
          </a:xfrm>
          <a:prstGeom prst="arc">
            <a:avLst>
              <a:gd name="adj1" fmla="val 432948"/>
              <a:gd name="adj2" fmla="val 10381216"/>
            </a:avLst>
          </a:prstGeom>
          <a:noFill/>
          <a:ln w="12700">
            <a:gradFill flip="none" rotWithShape="1">
              <a:gsLst>
                <a:gs pos="0">
                  <a:srgbClr val="C35954"/>
                </a:gs>
                <a:gs pos="100000">
                  <a:srgbClr val="7B5A85"/>
                </a:gs>
              </a:gsLst>
              <a:lin ang="0" scaled="1"/>
              <a:tileRect/>
            </a:gradFill>
            <a:headEnd type="oval"/>
            <a:tail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lt1"/>
              </a:solidFill>
            </a:endParaRPr>
          </a:p>
        </p:txBody>
      </p:sp>
      <p:grpSp>
        <p:nvGrpSpPr>
          <p:cNvPr id="60" name="Group 59"/>
          <p:cNvGrpSpPr/>
          <p:nvPr/>
        </p:nvGrpSpPr>
        <p:grpSpPr>
          <a:xfrm>
            <a:off x="4471524" y="5214331"/>
            <a:ext cx="817494" cy="817494"/>
            <a:chOff x="4493646" y="4996070"/>
            <a:chExt cx="817494" cy="817494"/>
          </a:xfrm>
        </p:grpSpPr>
        <p:sp>
          <p:nvSpPr>
            <p:cNvPr id="23" name="Oval 22"/>
            <p:cNvSpPr/>
            <p:nvPr/>
          </p:nvSpPr>
          <p:spPr>
            <a:xfrm>
              <a:off x="4493646" y="4996070"/>
              <a:ext cx="817494" cy="817494"/>
            </a:xfrm>
            <a:prstGeom prst="ellipse">
              <a:avLst/>
            </a:prstGeom>
            <a:gradFill flip="none" rotWithShape="1">
              <a:gsLst>
                <a:gs pos="0">
                  <a:srgbClr val="7B5A85"/>
                </a:gs>
                <a:gs pos="100000">
                  <a:srgbClr val="C35954"/>
                </a:gs>
              </a:gsLst>
              <a:lin ang="0" scaled="1"/>
              <a:tileRect/>
            </a:gradFill>
            <a:ln w="3175">
              <a:solidFill>
                <a:schemeClr val="bg1"/>
              </a:solidFill>
            </a:ln>
            <a:effectLst>
              <a:outerShdw blurRad="88900" dist="63500" dir="5400000" sx="99000" sy="99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Freeform 47"/>
            <p:cNvSpPr>
              <a:spLocks noEditPoints="1"/>
            </p:cNvSpPr>
            <p:nvPr/>
          </p:nvSpPr>
          <p:spPr bwMode="auto">
            <a:xfrm>
              <a:off x="4681051" y="5172454"/>
              <a:ext cx="442684" cy="464727"/>
            </a:xfrm>
            <a:custGeom>
              <a:avLst/>
              <a:gdLst>
                <a:gd name="T0" fmla="*/ 449 w 482"/>
                <a:gd name="T1" fmla="*/ 33 h 506"/>
                <a:gd name="T2" fmla="*/ 353 w 482"/>
                <a:gd name="T3" fmla="*/ 120 h 506"/>
                <a:gd name="T4" fmla="*/ 197 w 482"/>
                <a:gd name="T5" fmla="*/ 81 h 506"/>
                <a:gd name="T6" fmla="*/ 58 w 482"/>
                <a:gd name="T7" fmla="*/ 138 h 506"/>
                <a:gd name="T8" fmla="*/ 4 w 482"/>
                <a:gd name="T9" fmla="*/ 315 h 506"/>
                <a:gd name="T10" fmla="*/ 54 w 482"/>
                <a:gd name="T11" fmla="*/ 506 h 506"/>
                <a:gd name="T12" fmla="*/ 197 w 482"/>
                <a:gd name="T13" fmla="*/ 475 h 506"/>
                <a:gd name="T14" fmla="*/ 336 w 482"/>
                <a:gd name="T15" fmla="*/ 418 h 506"/>
                <a:gd name="T16" fmla="*/ 395 w 482"/>
                <a:gd name="T17" fmla="*/ 279 h 506"/>
                <a:gd name="T18" fmla="*/ 404 w 482"/>
                <a:gd name="T19" fmla="*/ 136 h 506"/>
                <a:gd name="T20" fmla="*/ 398 w 482"/>
                <a:gd name="T21" fmla="*/ 74 h 506"/>
                <a:gd name="T22" fmla="*/ 289 w 482"/>
                <a:gd name="T23" fmla="*/ 492 h 506"/>
                <a:gd name="T24" fmla="*/ 373 w 482"/>
                <a:gd name="T25" fmla="*/ 331 h 506"/>
                <a:gd name="T26" fmla="*/ 267 w 482"/>
                <a:gd name="T27" fmla="*/ 447 h 506"/>
                <a:gd name="T28" fmla="*/ 144 w 482"/>
                <a:gd name="T29" fmla="*/ 454 h 506"/>
                <a:gd name="T30" fmla="*/ 27 w 482"/>
                <a:gd name="T31" fmla="*/ 347 h 506"/>
                <a:gd name="T32" fmla="*/ 45 w 482"/>
                <a:gd name="T33" fmla="*/ 177 h 506"/>
                <a:gd name="T34" fmla="*/ 179 w 482"/>
                <a:gd name="T35" fmla="*/ 96 h 506"/>
                <a:gd name="T36" fmla="*/ 325 w 482"/>
                <a:gd name="T37" fmla="*/ 148 h 506"/>
                <a:gd name="T38" fmla="*/ 197 w 482"/>
                <a:gd name="T39" fmla="*/ 130 h 506"/>
                <a:gd name="T40" fmla="*/ 92 w 482"/>
                <a:gd name="T41" fmla="*/ 173 h 506"/>
                <a:gd name="T42" fmla="*/ 51 w 482"/>
                <a:gd name="T43" fmla="*/ 307 h 506"/>
                <a:gd name="T44" fmla="*/ 127 w 482"/>
                <a:gd name="T45" fmla="*/ 409 h 506"/>
                <a:gd name="T46" fmla="*/ 254 w 482"/>
                <a:gd name="T47" fmla="*/ 416 h 506"/>
                <a:gd name="T48" fmla="*/ 339 w 482"/>
                <a:gd name="T49" fmla="*/ 322 h 506"/>
                <a:gd name="T50" fmla="*/ 325 w 482"/>
                <a:gd name="T51" fmla="*/ 203 h 506"/>
                <a:gd name="T52" fmla="*/ 377 w 482"/>
                <a:gd name="T53" fmla="*/ 245 h 506"/>
                <a:gd name="T54" fmla="*/ 222 w 482"/>
                <a:gd name="T55" fmla="*/ 303 h 506"/>
                <a:gd name="T56" fmla="*/ 172 w 482"/>
                <a:gd name="T57" fmla="*/ 303 h 506"/>
                <a:gd name="T58" fmla="*/ 177 w 482"/>
                <a:gd name="T59" fmla="*/ 248 h 506"/>
                <a:gd name="T60" fmla="*/ 211 w 482"/>
                <a:gd name="T61" fmla="*/ 262 h 506"/>
                <a:gd name="T62" fmla="*/ 221 w 482"/>
                <a:gd name="T63" fmla="*/ 272 h 506"/>
                <a:gd name="T64" fmla="*/ 207 w 482"/>
                <a:gd name="T65" fmla="*/ 230 h 506"/>
                <a:gd name="T66" fmla="*/ 148 w 482"/>
                <a:gd name="T67" fmla="*/ 269 h 506"/>
                <a:gd name="T68" fmla="*/ 197 w 482"/>
                <a:gd name="T69" fmla="*/ 327 h 506"/>
                <a:gd name="T70" fmla="*/ 247 w 482"/>
                <a:gd name="T71" fmla="*/ 279 h 506"/>
                <a:gd name="T72" fmla="*/ 285 w 482"/>
                <a:gd name="T73" fmla="*/ 263 h 506"/>
                <a:gd name="T74" fmla="*/ 261 w 482"/>
                <a:gd name="T75" fmla="*/ 341 h 506"/>
                <a:gd name="T76" fmla="*/ 197 w 482"/>
                <a:gd name="T77" fmla="*/ 368 h 506"/>
                <a:gd name="T78" fmla="*/ 133 w 482"/>
                <a:gd name="T79" fmla="*/ 341 h 506"/>
                <a:gd name="T80" fmla="*/ 107 w 482"/>
                <a:gd name="T81" fmla="*/ 270 h 506"/>
                <a:gd name="T82" fmla="*/ 147 w 482"/>
                <a:gd name="T83" fmla="*/ 203 h 506"/>
                <a:gd name="T84" fmla="*/ 223 w 482"/>
                <a:gd name="T85" fmla="*/ 192 h 506"/>
                <a:gd name="T86" fmla="*/ 254 w 482"/>
                <a:gd name="T87" fmla="*/ 191 h 506"/>
                <a:gd name="T88" fmla="*/ 167 w 482"/>
                <a:gd name="T89" fmla="*/ 178 h 506"/>
                <a:gd name="T90" fmla="*/ 101 w 482"/>
                <a:gd name="T91" fmla="*/ 239 h 506"/>
                <a:gd name="T92" fmla="*/ 110 w 482"/>
                <a:gd name="T93" fmla="*/ 336 h 506"/>
                <a:gd name="T94" fmla="*/ 187 w 482"/>
                <a:gd name="T95" fmla="*/ 381 h 506"/>
                <a:gd name="T96" fmla="*/ 255 w 482"/>
                <a:gd name="T97" fmla="*/ 365 h 506"/>
                <a:gd name="T98" fmla="*/ 301 w 482"/>
                <a:gd name="T99" fmla="*/ 288 h 506"/>
                <a:gd name="T100" fmla="*/ 279 w 482"/>
                <a:gd name="T101" fmla="*/ 214 h 506"/>
                <a:gd name="T102" fmla="*/ 332 w 482"/>
                <a:gd name="T103" fmla="*/ 279 h 506"/>
                <a:gd name="T104" fmla="*/ 292 w 482"/>
                <a:gd name="T105" fmla="*/ 374 h 506"/>
                <a:gd name="T106" fmla="*/ 184 w 482"/>
                <a:gd name="T107" fmla="*/ 412 h 506"/>
                <a:gd name="T108" fmla="*/ 85 w 482"/>
                <a:gd name="T109" fmla="*/ 352 h 506"/>
                <a:gd name="T110" fmla="*/ 73 w 482"/>
                <a:gd name="T111" fmla="*/ 228 h 506"/>
                <a:gd name="T112" fmla="*/ 158 w 482"/>
                <a:gd name="T113" fmla="*/ 149 h 506"/>
                <a:gd name="T114" fmla="*/ 270 w 482"/>
                <a:gd name="T115" fmla="*/ 16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2" h="506">
                  <a:moveTo>
                    <a:pt x="404" y="136"/>
                  </a:moveTo>
                  <a:lnTo>
                    <a:pt x="482" y="57"/>
                  </a:lnTo>
                  <a:lnTo>
                    <a:pt x="447" y="45"/>
                  </a:lnTo>
                  <a:lnTo>
                    <a:pt x="449" y="44"/>
                  </a:lnTo>
                  <a:lnTo>
                    <a:pt x="449" y="44"/>
                  </a:lnTo>
                  <a:lnTo>
                    <a:pt x="451" y="42"/>
                  </a:lnTo>
                  <a:lnTo>
                    <a:pt x="451" y="39"/>
                  </a:lnTo>
                  <a:lnTo>
                    <a:pt x="451" y="37"/>
                  </a:lnTo>
                  <a:lnTo>
                    <a:pt x="449" y="33"/>
                  </a:lnTo>
                  <a:lnTo>
                    <a:pt x="449" y="33"/>
                  </a:lnTo>
                  <a:lnTo>
                    <a:pt x="446" y="32"/>
                  </a:lnTo>
                  <a:lnTo>
                    <a:pt x="444" y="32"/>
                  </a:lnTo>
                  <a:lnTo>
                    <a:pt x="441" y="32"/>
                  </a:lnTo>
                  <a:lnTo>
                    <a:pt x="439" y="33"/>
                  </a:lnTo>
                  <a:lnTo>
                    <a:pt x="437" y="36"/>
                  </a:lnTo>
                  <a:lnTo>
                    <a:pt x="425" y="0"/>
                  </a:lnTo>
                  <a:lnTo>
                    <a:pt x="346" y="79"/>
                  </a:lnTo>
                  <a:lnTo>
                    <a:pt x="358" y="114"/>
                  </a:lnTo>
                  <a:lnTo>
                    <a:pt x="353" y="119"/>
                  </a:lnTo>
                  <a:lnTo>
                    <a:pt x="353" y="120"/>
                  </a:lnTo>
                  <a:lnTo>
                    <a:pt x="335" y="137"/>
                  </a:lnTo>
                  <a:lnTo>
                    <a:pt x="335" y="137"/>
                  </a:lnTo>
                  <a:lnTo>
                    <a:pt x="321" y="124"/>
                  </a:lnTo>
                  <a:lnTo>
                    <a:pt x="305" y="113"/>
                  </a:lnTo>
                  <a:lnTo>
                    <a:pt x="289" y="104"/>
                  </a:lnTo>
                  <a:lnTo>
                    <a:pt x="271" y="95"/>
                  </a:lnTo>
                  <a:lnTo>
                    <a:pt x="254" y="90"/>
                  </a:lnTo>
                  <a:lnTo>
                    <a:pt x="236" y="84"/>
                  </a:lnTo>
                  <a:lnTo>
                    <a:pt x="216" y="82"/>
                  </a:lnTo>
                  <a:lnTo>
                    <a:pt x="197" y="81"/>
                  </a:lnTo>
                  <a:lnTo>
                    <a:pt x="197" y="81"/>
                  </a:lnTo>
                  <a:lnTo>
                    <a:pt x="177" y="82"/>
                  </a:lnTo>
                  <a:lnTo>
                    <a:pt x="158" y="84"/>
                  </a:lnTo>
                  <a:lnTo>
                    <a:pt x="140" y="90"/>
                  </a:lnTo>
                  <a:lnTo>
                    <a:pt x="121" y="96"/>
                  </a:lnTo>
                  <a:lnTo>
                    <a:pt x="104" y="104"/>
                  </a:lnTo>
                  <a:lnTo>
                    <a:pt x="88" y="114"/>
                  </a:lnTo>
                  <a:lnTo>
                    <a:pt x="72" y="125"/>
                  </a:lnTo>
                  <a:lnTo>
                    <a:pt x="58" y="138"/>
                  </a:lnTo>
                  <a:lnTo>
                    <a:pt x="58" y="138"/>
                  </a:lnTo>
                  <a:lnTo>
                    <a:pt x="44" y="153"/>
                  </a:lnTo>
                  <a:lnTo>
                    <a:pt x="33" y="169"/>
                  </a:lnTo>
                  <a:lnTo>
                    <a:pt x="22" y="187"/>
                  </a:lnTo>
                  <a:lnTo>
                    <a:pt x="14" y="204"/>
                  </a:lnTo>
                  <a:lnTo>
                    <a:pt x="8" y="221"/>
                  </a:lnTo>
                  <a:lnTo>
                    <a:pt x="4" y="241"/>
                  </a:lnTo>
                  <a:lnTo>
                    <a:pt x="0" y="259"/>
                  </a:lnTo>
                  <a:lnTo>
                    <a:pt x="0" y="279"/>
                  </a:lnTo>
                  <a:lnTo>
                    <a:pt x="0" y="297"/>
                  </a:lnTo>
                  <a:lnTo>
                    <a:pt x="4" y="315"/>
                  </a:lnTo>
                  <a:lnTo>
                    <a:pt x="8" y="335"/>
                  </a:lnTo>
                  <a:lnTo>
                    <a:pt x="14" y="352"/>
                  </a:lnTo>
                  <a:lnTo>
                    <a:pt x="22" y="369"/>
                  </a:lnTo>
                  <a:lnTo>
                    <a:pt x="33" y="387"/>
                  </a:lnTo>
                  <a:lnTo>
                    <a:pt x="44" y="403"/>
                  </a:lnTo>
                  <a:lnTo>
                    <a:pt x="58" y="418"/>
                  </a:lnTo>
                  <a:lnTo>
                    <a:pt x="58" y="418"/>
                  </a:lnTo>
                  <a:lnTo>
                    <a:pt x="66" y="425"/>
                  </a:lnTo>
                  <a:lnTo>
                    <a:pt x="76" y="433"/>
                  </a:lnTo>
                  <a:lnTo>
                    <a:pt x="54" y="506"/>
                  </a:lnTo>
                  <a:lnTo>
                    <a:pt x="115" y="506"/>
                  </a:lnTo>
                  <a:lnTo>
                    <a:pt x="128" y="462"/>
                  </a:lnTo>
                  <a:lnTo>
                    <a:pt x="128" y="462"/>
                  </a:lnTo>
                  <a:lnTo>
                    <a:pt x="144" y="469"/>
                  </a:lnTo>
                  <a:lnTo>
                    <a:pt x="161" y="472"/>
                  </a:lnTo>
                  <a:lnTo>
                    <a:pt x="180" y="474"/>
                  </a:lnTo>
                  <a:lnTo>
                    <a:pt x="197" y="475"/>
                  </a:lnTo>
                  <a:lnTo>
                    <a:pt x="197" y="475"/>
                  </a:lnTo>
                  <a:lnTo>
                    <a:pt x="197" y="475"/>
                  </a:lnTo>
                  <a:lnTo>
                    <a:pt x="197" y="475"/>
                  </a:lnTo>
                  <a:lnTo>
                    <a:pt x="215" y="474"/>
                  </a:lnTo>
                  <a:lnTo>
                    <a:pt x="233" y="472"/>
                  </a:lnTo>
                  <a:lnTo>
                    <a:pt x="249" y="469"/>
                  </a:lnTo>
                  <a:lnTo>
                    <a:pt x="266" y="463"/>
                  </a:lnTo>
                  <a:lnTo>
                    <a:pt x="278" y="506"/>
                  </a:lnTo>
                  <a:lnTo>
                    <a:pt x="338" y="506"/>
                  </a:lnTo>
                  <a:lnTo>
                    <a:pt x="318" y="434"/>
                  </a:lnTo>
                  <a:lnTo>
                    <a:pt x="318" y="434"/>
                  </a:lnTo>
                  <a:lnTo>
                    <a:pt x="328" y="427"/>
                  </a:lnTo>
                  <a:lnTo>
                    <a:pt x="336" y="418"/>
                  </a:lnTo>
                  <a:lnTo>
                    <a:pt x="336" y="418"/>
                  </a:lnTo>
                  <a:lnTo>
                    <a:pt x="350" y="403"/>
                  </a:lnTo>
                  <a:lnTo>
                    <a:pt x="361" y="388"/>
                  </a:lnTo>
                  <a:lnTo>
                    <a:pt x="371" y="371"/>
                  </a:lnTo>
                  <a:lnTo>
                    <a:pt x="379" y="354"/>
                  </a:lnTo>
                  <a:lnTo>
                    <a:pt x="386" y="336"/>
                  </a:lnTo>
                  <a:lnTo>
                    <a:pt x="390" y="316"/>
                  </a:lnTo>
                  <a:lnTo>
                    <a:pt x="393" y="298"/>
                  </a:lnTo>
                  <a:lnTo>
                    <a:pt x="395" y="279"/>
                  </a:lnTo>
                  <a:lnTo>
                    <a:pt x="395" y="279"/>
                  </a:lnTo>
                  <a:lnTo>
                    <a:pt x="393" y="260"/>
                  </a:lnTo>
                  <a:lnTo>
                    <a:pt x="391" y="242"/>
                  </a:lnTo>
                  <a:lnTo>
                    <a:pt x="387" y="225"/>
                  </a:lnTo>
                  <a:lnTo>
                    <a:pt x="382" y="208"/>
                  </a:lnTo>
                  <a:lnTo>
                    <a:pt x="375" y="192"/>
                  </a:lnTo>
                  <a:lnTo>
                    <a:pt x="366" y="176"/>
                  </a:lnTo>
                  <a:lnTo>
                    <a:pt x="357" y="162"/>
                  </a:lnTo>
                  <a:lnTo>
                    <a:pt x="345" y="148"/>
                  </a:lnTo>
                  <a:lnTo>
                    <a:pt x="369" y="124"/>
                  </a:lnTo>
                  <a:lnTo>
                    <a:pt x="404" y="136"/>
                  </a:lnTo>
                  <a:close/>
                  <a:moveTo>
                    <a:pt x="456" y="64"/>
                  </a:moveTo>
                  <a:lnTo>
                    <a:pt x="400" y="120"/>
                  </a:lnTo>
                  <a:lnTo>
                    <a:pt x="379" y="113"/>
                  </a:lnTo>
                  <a:lnTo>
                    <a:pt x="436" y="57"/>
                  </a:lnTo>
                  <a:lnTo>
                    <a:pt x="456" y="64"/>
                  </a:lnTo>
                  <a:close/>
                  <a:moveTo>
                    <a:pt x="370" y="103"/>
                  </a:moveTo>
                  <a:lnTo>
                    <a:pt x="362" y="82"/>
                  </a:lnTo>
                  <a:lnTo>
                    <a:pt x="418" y="26"/>
                  </a:lnTo>
                  <a:lnTo>
                    <a:pt x="426" y="46"/>
                  </a:lnTo>
                  <a:lnTo>
                    <a:pt x="398" y="74"/>
                  </a:lnTo>
                  <a:lnTo>
                    <a:pt x="370" y="103"/>
                  </a:lnTo>
                  <a:close/>
                  <a:moveTo>
                    <a:pt x="104" y="492"/>
                  </a:moveTo>
                  <a:lnTo>
                    <a:pt x="74" y="492"/>
                  </a:lnTo>
                  <a:lnTo>
                    <a:pt x="88" y="443"/>
                  </a:lnTo>
                  <a:lnTo>
                    <a:pt x="88" y="443"/>
                  </a:lnTo>
                  <a:lnTo>
                    <a:pt x="101" y="450"/>
                  </a:lnTo>
                  <a:lnTo>
                    <a:pt x="114" y="457"/>
                  </a:lnTo>
                  <a:lnTo>
                    <a:pt x="104" y="492"/>
                  </a:lnTo>
                  <a:close/>
                  <a:moveTo>
                    <a:pt x="319" y="492"/>
                  </a:moveTo>
                  <a:lnTo>
                    <a:pt x="289" y="492"/>
                  </a:lnTo>
                  <a:lnTo>
                    <a:pt x="279" y="458"/>
                  </a:lnTo>
                  <a:lnTo>
                    <a:pt x="279" y="458"/>
                  </a:lnTo>
                  <a:lnTo>
                    <a:pt x="292" y="451"/>
                  </a:lnTo>
                  <a:lnTo>
                    <a:pt x="305" y="443"/>
                  </a:lnTo>
                  <a:lnTo>
                    <a:pt x="319" y="492"/>
                  </a:lnTo>
                  <a:close/>
                  <a:moveTo>
                    <a:pt x="380" y="279"/>
                  </a:moveTo>
                  <a:lnTo>
                    <a:pt x="380" y="279"/>
                  </a:lnTo>
                  <a:lnTo>
                    <a:pt x="379" y="296"/>
                  </a:lnTo>
                  <a:lnTo>
                    <a:pt x="377" y="314"/>
                  </a:lnTo>
                  <a:lnTo>
                    <a:pt x="373" y="331"/>
                  </a:lnTo>
                  <a:lnTo>
                    <a:pt x="366" y="348"/>
                  </a:lnTo>
                  <a:lnTo>
                    <a:pt x="359" y="364"/>
                  </a:lnTo>
                  <a:lnTo>
                    <a:pt x="349" y="380"/>
                  </a:lnTo>
                  <a:lnTo>
                    <a:pt x="338" y="394"/>
                  </a:lnTo>
                  <a:lnTo>
                    <a:pt x="326" y="407"/>
                  </a:lnTo>
                  <a:lnTo>
                    <a:pt x="326" y="407"/>
                  </a:lnTo>
                  <a:lnTo>
                    <a:pt x="314" y="420"/>
                  </a:lnTo>
                  <a:lnTo>
                    <a:pt x="298" y="431"/>
                  </a:lnTo>
                  <a:lnTo>
                    <a:pt x="283" y="439"/>
                  </a:lnTo>
                  <a:lnTo>
                    <a:pt x="267" y="447"/>
                  </a:lnTo>
                  <a:lnTo>
                    <a:pt x="251" y="454"/>
                  </a:lnTo>
                  <a:lnTo>
                    <a:pt x="234" y="458"/>
                  </a:lnTo>
                  <a:lnTo>
                    <a:pt x="215" y="460"/>
                  </a:lnTo>
                  <a:lnTo>
                    <a:pt x="197" y="461"/>
                  </a:lnTo>
                  <a:lnTo>
                    <a:pt x="197" y="461"/>
                  </a:lnTo>
                  <a:lnTo>
                    <a:pt x="197" y="461"/>
                  </a:lnTo>
                  <a:lnTo>
                    <a:pt x="197" y="461"/>
                  </a:lnTo>
                  <a:lnTo>
                    <a:pt x="179" y="460"/>
                  </a:lnTo>
                  <a:lnTo>
                    <a:pt x="161" y="458"/>
                  </a:lnTo>
                  <a:lnTo>
                    <a:pt x="144" y="454"/>
                  </a:lnTo>
                  <a:lnTo>
                    <a:pt x="127" y="447"/>
                  </a:lnTo>
                  <a:lnTo>
                    <a:pt x="110" y="439"/>
                  </a:lnTo>
                  <a:lnTo>
                    <a:pt x="95" y="431"/>
                  </a:lnTo>
                  <a:lnTo>
                    <a:pt x="81" y="420"/>
                  </a:lnTo>
                  <a:lnTo>
                    <a:pt x="67" y="407"/>
                  </a:lnTo>
                  <a:lnTo>
                    <a:pt x="67" y="407"/>
                  </a:lnTo>
                  <a:lnTo>
                    <a:pt x="55" y="394"/>
                  </a:lnTo>
                  <a:lnTo>
                    <a:pt x="45" y="379"/>
                  </a:lnTo>
                  <a:lnTo>
                    <a:pt x="35" y="363"/>
                  </a:lnTo>
                  <a:lnTo>
                    <a:pt x="27" y="347"/>
                  </a:lnTo>
                  <a:lnTo>
                    <a:pt x="22" y="330"/>
                  </a:lnTo>
                  <a:lnTo>
                    <a:pt x="18" y="313"/>
                  </a:lnTo>
                  <a:lnTo>
                    <a:pt x="14" y="296"/>
                  </a:lnTo>
                  <a:lnTo>
                    <a:pt x="14" y="279"/>
                  </a:lnTo>
                  <a:lnTo>
                    <a:pt x="14" y="260"/>
                  </a:lnTo>
                  <a:lnTo>
                    <a:pt x="18" y="243"/>
                  </a:lnTo>
                  <a:lnTo>
                    <a:pt x="22" y="226"/>
                  </a:lnTo>
                  <a:lnTo>
                    <a:pt x="27" y="209"/>
                  </a:lnTo>
                  <a:lnTo>
                    <a:pt x="35" y="193"/>
                  </a:lnTo>
                  <a:lnTo>
                    <a:pt x="45" y="177"/>
                  </a:lnTo>
                  <a:lnTo>
                    <a:pt x="55" y="163"/>
                  </a:lnTo>
                  <a:lnTo>
                    <a:pt x="67" y="149"/>
                  </a:lnTo>
                  <a:lnTo>
                    <a:pt x="67" y="149"/>
                  </a:lnTo>
                  <a:lnTo>
                    <a:pt x="81" y="136"/>
                  </a:lnTo>
                  <a:lnTo>
                    <a:pt x="95" y="125"/>
                  </a:lnTo>
                  <a:lnTo>
                    <a:pt x="110" y="117"/>
                  </a:lnTo>
                  <a:lnTo>
                    <a:pt x="127" y="109"/>
                  </a:lnTo>
                  <a:lnTo>
                    <a:pt x="144" y="103"/>
                  </a:lnTo>
                  <a:lnTo>
                    <a:pt x="161" y="98"/>
                  </a:lnTo>
                  <a:lnTo>
                    <a:pt x="179" y="96"/>
                  </a:lnTo>
                  <a:lnTo>
                    <a:pt x="197" y="95"/>
                  </a:lnTo>
                  <a:lnTo>
                    <a:pt x="197" y="95"/>
                  </a:lnTo>
                  <a:lnTo>
                    <a:pt x="215" y="96"/>
                  </a:lnTo>
                  <a:lnTo>
                    <a:pt x="233" y="98"/>
                  </a:lnTo>
                  <a:lnTo>
                    <a:pt x="250" y="103"/>
                  </a:lnTo>
                  <a:lnTo>
                    <a:pt x="266" y="109"/>
                  </a:lnTo>
                  <a:lnTo>
                    <a:pt x="282" y="115"/>
                  </a:lnTo>
                  <a:lnTo>
                    <a:pt x="297" y="125"/>
                  </a:lnTo>
                  <a:lnTo>
                    <a:pt x="311" y="135"/>
                  </a:lnTo>
                  <a:lnTo>
                    <a:pt x="325" y="148"/>
                  </a:lnTo>
                  <a:lnTo>
                    <a:pt x="301" y="172"/>
                  </a:lnTo>
                  <a:lnTo>
                    <a:pt x="301" y="172"/>
                  </a:lnTo>
                  <a:lnTo>
                    <a:pt x="290" y="162"/>
                  </a:lnTo>
                  <a:lnTo>
                    <a:pt x="279" y="153"/>
                  </a:lnTo>
                  <a:lnTo>
                    <a:pt x="266" y="147"/>
                  </a:lnTo>
                  <a:lnTo>
                    <a:pt x="253" y="140"/>
                  </a:lnTo>
                  <a:lnTo>
                    <a:pt x="240" y="136"/>
                  </a:lnTo>
                  <a:lnTo>
                    <a:pt x="226" y="132"/>
                  </a:lnTo>
                  <a:lnTo>
                    <a:pt x="212" y="131"/>
                  </a:lnTo>
                  <a:lnTo>
                    <a:pt x="197" y="130"/>
                  </a:lnTo>
                  <a:lnTo>
                    <a:pt x="197" y="130"/>
                  </a:lnTo>
                  <a:lnTo>
                    <a:pt x="183" y="131"/>
                  </a:lnTo>
                  <a:lnTo>
                    <a:pt x="168" y="133"/>
                  </a:lnTo>
                  <a:lnTo>
                    <a:pt x="154" y="136"/>
                  </a:lnTo>
                  <a:lnTo>
                    <a:pt x="140" y="140"/>
                  </a:lnTo>
                  <a:lnTo>
                    <a:pt x="127" y="147"/>
                  </a:lnTo>
                  <a:lnTo>
                    <a:pt x="115" y="154"/>
                  </a:lnTo>
                  <a:lnTo>
                    <a:pt x="103" y="163"/>
                  </a:lnTo>
                  <a:lnTo>
                    <a:pt x="92" y="173"/>
                  </a:lnTo>
                  <a:lnTo>
                    <a:pt x="92" y="173"/>
                  </a:lnTo>
                  <a:lnTo>
                    <a:pt x="81" y="185"/>
                  </a:lnTo>
                  <a:lnTo>
                    <a:pt x="73" y="196"/>
                  </a:lnTo>
                  <a:lnTo>
                    <a:pt x="65" y="208"/>
                  </a:lnTo>
                  <a:lnTo>
                    <a:pt x="60" y="222"/>
                  </a:lnTo>
                  <a:lnTo>
                    <a:pt x="54" y="235"/>
                  </a:lnTo>
                  <a:lnTo>
                    <a:pt x="51" y="249"/>
                  </a:lnTo>
                  <a:lnTo>
                    <a:pt x="49" y="263"/>
                  </a:lnTo>
                  <a:lnTo>
                    <a:pt x="49" y="279"/>
                  </a:lnTo>
                  <a:lnTo>
                    <a:pt x="49" y="293"/>
                  </a:lnTo>
                  <a:lnTo>
                    <a:pt x="51" y="307"/>
                  </a:lnTo>
                  <a:lnTo>
                    <a:pt x="54" y="321"/>
                  </a:lnTo>
                  <a:lnTo>
                    <a:pt x="60" y="334"/>
                  </a:lnTo>
                  <a:lnTo>
                    <a:pt x="65" y="348"/>
                  </a:lnTo>
                  <a:lnTo>
                    <a:pt x="73" y="360"/>
                  </a:lnTo>
                  <a:lnTo>
                    <a:pt x="81" y="371"/>
                  </a:lnTo>
                  <a:lnTo>
                    <a:pt x="92" y="383"/>
                  </a:lnTo>
                  <a:lnTo>
                    <a:pt x="92" y="383"/>
                  </a:lnTo>
                  <a:lnTo>
                    <a:pt x="103" y="393"/>
                  </a:lnTo>
                  <a:lnTo>
                    <a:pt x="115" y="402"/>
                  </a:lnTo>
                  <a:lnTo>
                    <a:pt x="127" y="409"/>
                  </a:lnTo>
                  <a:lnTo>
                    <a:pt x="140" y="416"/>
                  </a:lnTo>
                  <a:lnTo>
                    <a:pt x="154" y="420"/>
                  </a:lnTo>
                  <a:lnTo>
                    <a:pt x="168" y="424"/>
                  </a:lnTo>
                  <a:lnTo>
                    <a:pt x="183" y="427"/>
                  </a:lnTo>
                  <a:lnTo>
                    <a:pt x="197" y="427"/>
                  </a:lnTo>
                  <a:lnTo>
                    <a:pt x="197" y="427"/>
                  </a:lnTo>
                  <a:lnTo>
                    <a:pt x="212" y="427"/>
                  </a:lnTo>
                  <a:lnTo>
                    <a:pt x="226" y="424"/>
                  </a:lnTo>
                  <a:lnTo>
                    <a:pt x="240" y="420"/>
                  </a:lnTo>
                  <a:lnTo>
                    <a:pt x="254" y="416"/>
                  </a:lnTo>
                  <a:lnTo>
                    <a:pt x="267" y="409"/>
                  </a:lnTo>
                  <a:lnTo>
                    <a:pt x="280" y="402"/>
                  </a:lnTo>
                  <a:lnTo>
                    <a:pt x="291" y="393"/>
                  </a:lnTo>
                  <a:lnTo>
                    <a:pt x="303" y="383"/>
                  </a:lnTo>
                  <a:lnTo>
                    <a:pt x="303" y="383"/>
                  </a:lnTo>
                  <a:lnTo>
                    <a:pt x="312" y="373"/>
                  </a:lnTo>
                  <a:lnTo>
                    <a:pt x="321" y="361"/>
                  </a:lnTo>
                  <a:lnTo>
                    <a:pt x="329" y="348"/>
                  </a:lnTo>
                  <a:lnTo>
                    <a:pt x="335" y="335"/>
                  </a:lnTo>
                  <a:lnTo>
                    <a:pt x="339" y="322"/>
                  </a:lnTo>
                  <a:lnTo>
                    <a:pt x="343" y="308"/>
                  </a:lnTo>
                  <a:lnTo>
                    <a:pt x="345" y="293"/>
                  </a:lnTo>
                  <a:lnTo>
                    <a:pt x="346" y="279"/>
                  </a:lnTo>
                  <a:lnTo>
                    <a:pt x="346" y="279"/>
                  </a:lnTo>
                  <a:lnTo>
                    <a:pt x="345" y="265"/>
                  </a:lnTo>
                  <a:lnTo>
                    <a:pt x="344" y="252"/>
                  </a:lnTo>
                  <a:lnTo>
                    <a:pt x="341" y="240"/>
                  </a:lnTo>
                  <a:lnTo>
                    <a:pt x="337" y="227"/>
                  </a:lnTo>
                  <a:lnTo>
                    <a:pt x="332" y="215"/>
                  </a:lnTo>
                  <a:lnTo>
                    <a:pt x="325" y="203"/>
                  </a:lnTo>
                  <a:lnTo>
                    <a:pt x="319" y="192"/>
                  </a:lnTo>
                  <a:lnTo>
                    <a:pt x="310" y="182"/>
                  </a:lnTo>
                  <a:lnTo>
                    <a:pt x="335" y="158"/>
                  </a:lnTo>
                  <a:lnTo>
                    <a:pt x="335" y="158"/>
                  </a:lnTo>
                  <a:lnTo>
                    <a:pt x="345" y="171"/>
                  </a:lnTo>
                  <a:lnTo>
                    <a:pt x="355" y="185"/>
                  </a:lnTo>
                  <a:lnTo>
                    <a:pt x="362" y="199"/>
                  </a:lnTo>
                  <a:lnTo>
                    <a:pt x="369" y="214"/>
                  </a:lnTo>
                  <a:lnTo>
                    <a:pt x="374" y="229"/>
                  </a:lnTo>
                  <a:lnTo>
                    <a:pt x="377" y="245"/>
                  </a:lnTo>
                  <a:lnTo>
                    <a:pt x="379" y="261"/>
                  </a:lnTo>
                  <a:lnTo>
                    <a:pt x="380" y="279"/>
                  </a:lnTo>
                  <a:lnTo>
                    <a:pt x="380" y="279"/>
                  </a:lnTo>
                  <a:close/>
                  <a:moveTo>
                    <a:pt x="233" y="279"/>
                  </a:moveTo>
                  <a:lnTo>
                    <a:pt x="233" y="279"/>
                  </a:lnTo>
                  <a:lnTo>
                    <a:pt x="231" y="285"/>
                  </a:lnTo>
                  <a:lnTo>
                    <a:pt x="230" y="292"/>
                  </a:lnTo>
                  <a:lnTo>
                    <a:pt x="226" y="298"/>
                  </a:lnTo>
                  <a:lnTo>
                    <a:pt x="222" y="303"/>
                  </a:lnTo>
                  <a:lnTo>
                    <a:pt x="222" y="303"/>
                  </a:lnTo>
                  <a:lnTo>
                    <a:pt x="216" y="308"/>
                  </a:lnTo>
                  <a:lnTo>
                    <a:pt x="211" y="311"/>
                  </a:lnTo>
                  <a:lnTo>
                    <a:pt x="204" y="313"/>
                  </a:lnTo>
                  <a:lnTo>
                    <a:pt x="197" y="313"/>
                  </a:lnTo>
                  <a:lnTo>
                    <a:pt x="197" y="313"/>
                  </a:lnTo>
                  <a:lnTo>
                    <a:pt x="190" y="313"/>
                  </a:lnTo>
                  <a:lnTo>
                    <a:pt x="184" y="311"/>
                  </a:lnTo>
                  <a:lnTo>
                    <a:pt x="177" y="308"/>
                  </a:lnTo>
                  <a:lnTo>
                    <a:pt x="172" y="303"/>
                  </a:lnTo>
                  <a:lnTo>
                    <a:pt x="172" y="303"/>
                  </a:lnTo>
                  <a:lnTo>
                    <a:pt x="168" y="298"/>
                  </a:lnTo>
                  <a:lnTo>
                    <a:pt x="164" y="292"/>
                  </a:lnTo>
                  <a:lnTo>
                    <a:pt x="162" y="285"/>
                  </a:lnTo>
                  <a:lnTo>
                    <a:pt x="161" y="279"/>
                  </a:lnTo>
                  <a:lnTo>
                    <a:pt x="162" y="271"/>
                  </a:lnTo>
                  <a:lnTo>
                    <a:pt x="164" y="265"/>
                  </a:lnTo>
                  <a:lnTo>
                    <a:pt x="168" y="259"/>
                  </a:lnTo>
                  <a:lnTo>
                    <a:pt x="172" y="253"/>
                  </a:lnTo>
                  <a:lnTo>
                    <a:pt x="172" y="253"/>
                  </a:lnTo>
                  <a:lnTo>
                    <a:pt x="177" y="248"/>
                  </a:lnTo>
                  <a:lnTo>
                    <a:pt x="184" y="245"/>
                  </a:lnTo>
                  <a:lnTo>
                    <a:pt x="190" y="243"/>
                  </a:lnTo>
                  <a:lnTo>
                    <a:pt x="197" y="243"/>
                  </a:lnTo>
                  <a:lnTo>
                    <a:pt x="197" y="243"/>
                  </a:lnTo>
                  <a:lnTo>
                    <a:pt x="203" y="243"/>
                  </a:lnTo>
                  <a:lnTo>
                    <a:pt x="210" y="245"/>
                  </a:lnTo>
                  <a:lnTo>
                    <a:pt x="215" y="248"/>
                  </a:lnTo>
                  <a:lnTo>
                    <a:pt x="221" y="252"/>
                  </a:lnTo>
                  <a:lnTo>
                    <a:pt x="211" y="262"/>
                  </a:lnTo>
                  <a:lnTo>
                    <a:pt x="211" y="262"/>
                  </a:lnTo>
                  <a:lnTo>
                    <a:pt x="209" y="265"/>
                  </a:lnTo>
                  <a:lnTo>
                    <a:pt x="209" y="267"/>
                  </a:lnTo>
                  <a:lnTo>
                    <a:pt x="209" y="270"/>
                  </a:lnTo>
                  <a:lnTo>
                    <a:pt x="211" y="272"/>
                  </a:lnTo>
                  <a:lnTo>
                    <a:pt x="211" y="272"/>
                  </a:lnTo>
                  <a:lnTo>
                    <a:pt x="213" y="273"/>
                  </a:lnTo>
                  <a:lnTo>
                    <a:pt x="215" y="274"/>
                  </a:lnTo>
                  <a:lnTo>
                    <a:pt x="215" y="274"/>
                  </a:lnTo>
                  <a:lnTo>
                    <a:pt x="218" y="273"/>
                  </a:lnTo>
                  <a:lnTo>
                    <a:pt x="221" y="272"/>
                  </a:lnTo>
                  <a:lnTo>
                    <a:pt x="229" y="263"/>
                  </a:lnTo>
                  <a:lnTo>
                    <a:pt x="229" y="263"/>
                  </a:lnTo>
                  <a:lnTo>
                    <a:pt x="231" y="271"/>
                  </a:lnTo>
                  <a:lnTo>
                    <a:pt x="233" y="279"/>
                  </a:lnTo>
                  <a:lnTo>
                    <a:pt x="233" y="279"/>
                  </a:lnTo>
                  <a:close/>
                  <a:moveTo>
                    <a:pt x="230" y="242"/>
                  </a:moveTo>
                  <a:lnTo>
                    <a:pt x="230" y="242"/>
                  </a:lnTo>
                  <a:lnTo>
                    <a:pt x="224" y="236"/>
                  </a:lnTo>
                  <a:lnTo>
                    <a:pt x="215" y="232"/>
                  </a:lnTo>
                  <a:lnTo>
                    <a:pt x="207" y="230"/>
                  </a:lnTo>
                  <a:lnTo>
                    <a:pt x="197" y="229"/>
                  </a:lnTo>
                  <a:lnTo>
                    <a:pt x="197" y="229"/>
                  </a:lnTo>
                  <a:lnTo>
                    <a:pt x="187" y="230"/>
                  </a:lnTo>
                  <a:lnTo>
                    <a:pt x="179" y="232"/>
                  </a:lnTo>
                  <a:lnTo>
                    <a:pt x="170" y="236"/>
                  </a:lnTo>
                  <a:lnTo>
                    <a:pt x="162" y="243"/>
                  </a:lnTo>
                  <a:lnTo>
                    <a:pt x="162" y="243"/>
                  </a:lnTo>
                  <a:lnTo>
                    <a:pt x="156" y="250"/>
                  </a:lnTo>
                  <a:lnTo>
                    <a:pt x="152" y="259"/>
                  </a:lnTo>
                  <a:lnTo>
                    <a:pt x="148" y="269"/>
                  </a:lnTo>
                  <a:lnTo>
                    <a:pt x="147" y="279"/>
                  </a:lnTo>
                  <a:lnTo>
                    <a:pt x="148" y="287"/>
                  </a:lnTo>
                  <a:lnTo>
                    <a:pt x="152" y="297"/>
                  </a:lnTo>
                  <a:lnTo>
                    <a:pt x="156" y="306"/>
                  </a:lnTo>
                  <a:lnTo>
                    <a:pt x="162" y="313"/>
                  </a:lnTo>
                  <a:lnTo>
                    <a:pt x="162" y="313"/>
                  </a:lnTo>
                  <a:lnTo>
                    <a:pt x="170" y="320"/>
                  </a:lnTo>
                  <a:lnTo>
                    <a:pt x="179" y="324"/>
                  </a:lnTo>
                  <a:lnTo>
                    <a:pt x="187" y="327"/>
                  </a:lnTo>
                  <a:lnTo>
                    <a:pt x="197" y="327"/>
                  </a:lnTo>
                  <a:lnTo>
                    <a:pt x="197" y="327"/>
                  </a:lnTo>
                  <a:lnTo>
                    <a:pt x="207" y="327"/>
                  </a:lnTo>
                  <a:lnTo>
                    <a:pt x="216" y="324"/>
                  </a:lnTo>
                  <a:lnTo>
                    <a:pt x="225" y="320"/>
                  </a:lnTo>
                  <a:lnTo>
                    <a:pt x="233" y="313"/>
                  </a:lnTo>
                  <a:lnTo>
                    <a:pt x="233" y="313"/>
                  </a:lnTo>
                  <a:lnTo>
                    <a:pt x="238" y="306"/>
                  </a:lnTo>
                  <a:lnTo>
                    <a:pt x="243" y="297"/>
                  </a:lnTo>
                  <a:lnTo>
                    <a:pt x="245" y="288"/>
                  </a:lnTo>
                  <a:lnTo>
                    <a:pt x="247" y="279"/>
                  </a:lnTo>
                  <a:lnTo>
                    <a:pt x="247" y="279"/>
                  </a:lnTo>
                  <a:lnTo>
                    <a:pt x="247" y="271"/>
                  </a:lnTo>
                  <a:lnTo>
                    <a:pt x="244" y="265"/>
                  </a:lnTo>
                  <a:lnTo>
                    <a:pt x="242" y="259"/>
                  </a:lnTo>
                  <a:lnTo>
                    <a:pt x="240" y="253"/>
                  </a:lnTo>
                  <a:lnTo>
                    <a:pt x="268" y="223"/>
                  </a:lnTo>
                  <a:lnTo>
                    <a:pt x="268" y="223"/>
                  </a:lnTo>
                  <a:lnTo>
                    <a:pt x="277" y="236"/>
                  </a:lnTo>
                  <a:lnTo>
                    <a:pt x="282" y="249"/>
                  </a:lnTo>
                  <a:lnTo>
                    <a:pt x="285" y="263"/>
                  </a:lnTo>
                  <a:lnTo>
                    <a:pt x="287" y="279"/>
                  </a:lnTo>
                  <a:lnTo>
                    <a:pt x="287" y="279"/>
                  </a:lnTo>
                  <a:lnTo>
                    <a:pt x="287" y="287"/>
                  </a:lnTo>
                  <a:lnTo>
                    <a:pt x="285" y="296"/>
                  </a:lnTo>
                  <a:lnTo>
                    <a:pt x="283" y="304"/>
                  </a:lnTo>
                  <a:lnTo>
                    <a:pt x="280" y="312"/>
                  </a:lnTo>
                  <a:lnTo>
                    <a:pt x="277" y="321"/>
                  </a:lnTo>
                  <a:lnTo>
                    <a:pt x="271" y="328"/>
                  </a:lnTo>
                  <a:lnTo>
                    <a:pt x="267" y="335"/>
                  </a:lnTo>
                  <a:lnTo>
                    <a:pt x="261" y="341"/>
                  </a:lnTo>
                  <a:lnTo>
                    <a:pt x="261" y="341"/>
                  </a:lnTo>
                  <a:lnTo>
                    <a:pt x="254" y="348"/>
                  </a:lnTo>
                  <a:lnTo>
                    <a:pt x="247" y="353"/>
                  </a:lnTo>
                  <a:lnTo>
                    <a:pt x="239" y="357"/>
                  </a:lnTo>
                  <a:lnTo>
                    <a:pt x="231" y="361"/>
                  </a:lnTo>
                  <a:lnTo>
                    <a:pt x="223" y="364"/>
                  </a:lnTo>
                  <a:lnTo>
                    <a:pt x="215" y="366"/>
                  </a:lnTo>
                  <a:lnTo>
                    <a:pt x="206" y="367"/>
                  </a:lnTo>
                  <a:lnTo>
                    <a:pt x="197" y="368"/>
                  </a:lnTo>
                  <a:lnTo>
                    <a:pt x="197" y="368"/>
                  </a:lnTo>
                  <a:lnTo>
                    <a:pt x="197" y="368"/>
                  </a:lnTo>
                  <a:lnTo>
                    <a:pt x="197" y="368"/>
                  </a:lnTo>
                  <a:lnTo>
                    <a:pt x="188" y="367"/>
                  </a:lnTo>
                  <a:lnTo>
                    <a:pt x="180" y="366"/>
                  </a:lnTo>
                  <a:lnTo>
                    <a:pt x="171" y="364"/>
                  </a:lnTo>
                  <a:lnTo>
                    <a:pt x="162" y="361"/>
                  </a:lnTo>
                  <a:lnTo>
                    <a:pt x="155" y="357"/>
                  </a:lnTo>
                  <a:lnTo>
                    <a:pt x="147" y="353"/>
                  </a:lnTo>
                  <a:lnTo>
                    <a:pt x="140" y="348"/>
                  </a:lnTo>
                  <a:lnTo>
                    <a:pt x="133" y="341"/>
                  </a:lnTo>
                  <a:lnTo>
                    <a:pt x="133" y="341"/>
                  </a:lnTo>
                  <a:lnTo>
                    <a:pt x="128" y="335"/>
                  </a:lnTo>
                  <a:lnTo>
                    <a:pt x="122" y="327"/>
                  </a:lnTo>
                  <a:lnTo>
                    <a:pt x="118" y="320"/>
                  </a:lnTo>
                  <a:lnTo>
                    <a:pt x="114" y="312"/>
                  </a:lnTo>
                  <a:lnTo>
                    <a:pt x="110" y="303"/>
                  </a:lnTo>
                  <a:lnTo>
                    <a:pt x="109" y="295"/>
                  </a:lnTo>
                  <a:lnTo>
                    <a:pt x="107" y="287"/>
                  </a:lnTo>
                  <a:lnTo>
                    <a:pt x="107" y="279"/>
                  </a:lnTo>
                  <a:lnTo>
                    <a:pt x="107" y="270"/>
                  </a:lnTo>
                  <a:lnTo>
                    <a:pt x="109" y="261"/>
                  </a:lnTo>
                  <a:lnTo>
                    <a:pt x="110" y="253"/>
                  </a:lnTo>
                  <a:lnTo>
                    <a:pt x="114" y="244"/>
                  </a:lnTo>
                  <a:lnTo>
                    <a:pt x="118" y="236"/>
                  </a:lnTo>
                  <a:lnTo>
                    <a:pt x="122" y="229"/>
                  </a:lnTo>
                  <a:lnTo>
                    <a:pt x="128" y="221"/>
                  </a:lnTo>
                  <a:lnTo>
                    <a:pt x="133" y="215"/>
                  </a:lnTo>
                  <a:lnTo>
                    <a:pt x="133" y="215"/>
                  </a:lnTo>
                  <a:lnTo>
                    <a:pt x="141" y="208"/>
                  </a:lnTo>
                  <a:lnTo>
                    <a:pt x="147" y="203"/>
                  </a:lnTo>
                  <a:lnTo>
                    <a:pt x="155" y="199"/>
                  </a:lnTo>
                  <a:lnTo>
                    <a:pt x="162" y="195"/>
                  </a:lnTo>
                  <a:lnTo>
                    <a:pt x="171" y="192"/>
                  </a:lnTo>
                  <a:lnTo>
                    <a:pt x="180" y="190"/>
                  </a:lnTo>
                  <a:lnTo>
                    <a:pt x="188" y="189"/>
                  </a:lnTo>
                  <a:lnTo>
                    <a:pt x="197" y="188"/>
                  </a:lnTo>
                  <a:lnTo>
                    <a:pt x="197" y="188"/>
                  </a:lnTo>
                  <a:lnTo>
                    <a:pt x="206" y="189"/>
                  </a:lnTo>
                  <a:lnTo>
                    <a:pt x="214" y="190"/>
                  </a:lnTo>
                  <a:lnTo>
                    <a:pt x="223" y="192"/>
                  </a:lnTo>
                  <a:lnTo>
                    <a:pt x="230" y="194"/>
                  </a:lnTo>
                  <a:lnTo>
                    <a:pt x="238" y="199"/>
                  </a:lnTo>
                  <a:lnTo>
                    <a:pt x="245" y="203"/>
                  </a:lnTo>
                  <a:lnTo>
                    <a:pt x="253" y="207"/>
                  </a:lnTo>
                  <a:lnTo>
                    <a:pt x="260" y="214"/>
                  </a:lnTo>
                  <a:lnTo>
                    <a:pt x="230" y="242"/>
                  </a:lnTo>
                  <a:close/>
                  <a:moveTo>
                    <a:pt x="269" y="203"/>
                  </a:moveTo>
                  <a:lnTo>
                    <a:pt x="269" y="203"/>
                  </a:lnTo>
                  <a:lnTo>
                    <a:pt x="262" y="196"/>
                  </a:lnTo>
                  <a:lnTo>
                    <a:pt x="254" y="191"/>
                  </a:lnTo>
                  <a:lnTo>
                    <a:pt x="245" y="186"/>
                  </a:lnTo>
                  <a:lnTo>
                    <a:pt x="236" y="181"/>
                  </a:lnTo>
                  <a:lnTo>
                    <a:pt x="227" y="178"/>
                  </a:lnTo>
                  <a:lnTo>
                    <a:pt x="217" y="176"/>
                  </a:lnTo>
                  <a:lnTo>
                    <a:pt x="208" y="175"/>
                  </a:lnTo>
                  <a:lnTo>
                    <a:pt x="197" y="174"/>
                  </a:lnTo>
                  <a:lnTo>
                    <a:pt x="197" y="174"/>
                  </a:lnTo>
                  <a:lnTo>
                    <a:pt x="187" y="175"/>
                  </a:lnTo>
                  <a:lnTo>
                    <a:pt x="176" y="176"/>
                  </a:lnTo>
                  <a:lnTo>
                    <a:pt x="167" y="178"/>
                  </a:lnTo>
                  <a:lnTo>
                    <a:pt x="157" y="182"/>
                  </a:lnTo>
                  <a:lnTo>
                    <a:pt x="148" y="187"/>
                  </a:lnTo>
                  <a:lnTo>
                    <a:pt x="140" y="191"/>
                  </a:lnTo>
                  <a:lnTo>
                    <a:pt x="131" y="198"/>
                  </a:lnTo>
                  <a:lnTo>
                    <a:pt x="123" y="205"/>
                  </a:lnTo>
                  <a:lnTo>
                    <a:pt x="123" y="205"/>
                  </a:lnTo>
                  <a:lnTo>
                    <a:pt x="117" y="213"/>
                  </a:lnTo>
                  <a:lnTo>
                    <a:pt x="110" y="221"/>
                  </a:lnTo>
                  <a:lnTo>
                    <a:pt x="105" y="230"/>
                  </a:lnTo>
                  <a:lnTo>
                    <a:pt x="101" y="239"/>
                  </a:lnTo>
                  <a:lnTo>
                    <a:pt x="98" y="248"/>
                  </a:lnTo>
                  <a:lnTo>
                    <a:pt x="95" y="258"/>
                  </a:lnTo>
                  <a:lnTo>
                    <a:pt x="93" y="268"/>
                  </a:lnTo>
                  <a:lnTo>
                    <a:pt x="93" y="279"/>
                  </a:lnTo>
                  <a:lnTo>
                    <a:pt x="93" y="288"/>
                  </a:lnTo>
                  <a:lnTo>
                    <a:pt x="95" y="298"/>
                  </a:lnTo>
                  <a:lnTo>
                    <a:pt x="98" y="308"/>
                  </a:lnTo>
                  <a:lnTo>
                    <a:pt x="101" y="317"/>
                  </a:lnTo>
                  <a:lnTo>
                    <a:pt x="105" y="326"/>
                  </a:lnTo>
                  <a:lnTo>
                    <a:pt x="110" y="336"/>
                  </a:lnTo>
                  <a:lnTo>
                    <a:pt x="117" y="343"/>
                  </a:lnTo>
                  <a:lnTo>
                    <a:pt x="123" y="352"/>
                  </a:lnTo>
                  <a:lnTo>
                    <a:pt x="123" y="352"/>
                  </a:lnTo>
                  <a:lnTo>
                    <a:pt x="131" y="358"/>
                  </a:lnTo>
                  <a:lnTo>
                    <a:pt x="140" y="365"/>
                  </a:lnTo>
                  <a:lnTo>
                    <a:pt x="148" y="370"/>
                  </a:lnTo>
                  <a:lnTo>
                    <a:pt x="157" y="375"/>
                  </a:lnTo>
                  <a:lnTo>
                    <a:pt x="167" y="378"/>
                  </a:lnTo>
                  <a:lnTo>
                    <a:pt x="176" y="380"/>
                  </a:lnTo>
                  <a:lnTo>
                    <a:pt x="187" y="381"/>
                  </a:lnTo>
                  <a:lnTo>
                    <a:pt x="197" y="382"/>
                  </a:lnTo>
                  <a:lnTo>
                    <a:pt x="197" y="382"/>
                  </a:lnTo>
                  <a:lnTo>
                    <a:pt x="197" y="382"/>
                  </a:lnTo>
                  <a:lnTo>
                    <a:pt x="197" y="382"/>
                  </a:lnTo>
                  <a:lnTo>
                    <a:pt x="208" y="381"/>
                  </a:lnTo>
                  <a:lnTo>
                    <a:pt x="217" y="380"/>
                  </a:lnTo>
                  <a:lnTo>
                    <a:pt x="227" y="378"/>
                  </a:lnTo>
                  <a:lnTo>
                    <a:pt x="237" y="375"/>
                  </a:lnTo>
                  <a:lnTo>
                    <a:pt x="247" y="370"/>
                  </a:lnTo>
                  <a:lnTo>
                    <a:pt x="255" y="365"/>
                  </a:lnTo>
                  <a:lnTo>
                    <a:pt x="263" y="358"/>
                  </a:lnTo>
                  <a:lnTo>
                    <a:pt x="270" y="352"/>
                  </a:lnTo>
                  <a:lnTo>
                    <a:pt x="270" y="352"/>
                  </a:lnTo>
                  <a:lnTo>
                    <a:pt x="278" y="344"/>
                  </a:lnTo>
                  <a:lnTo>
                    <a:pt x="283" y="336"/>
                  </a:lnTo>
                  <a:lnTo>
                    <a:pt x="289" y="327"/>
                  </a:lnTo>
                  <a:lnTo>
                    <a:pt x="293" y="317"/>
                  </a:lnTo>
                  <a:lnTo>
                    <a:pt x="296" y="309"/>
                  </a:lnTo>
                  <a:lnTo>
                    <a:pt x="299" y="299"/>
                  </a:lnTo>
                  <a:lnTo>
                    <a:pt x="301" y="288"/>
                  </a:lnTo>
                  <a:lnTo>
                    <a:pt x="301" y="279"/>
                  </a:lnTo>
                  <a:lnTo>
                    <a:pt x="301" y="279"/>
                  </a:lnTo>
                  <a:lnTo>
                    <a:pt x="301" y="269"/>
                  </a:lnTo>
                  <a:lnTo>
                    <a:pt x="299" y="260"/>
                  </a:lnTo>
                  <a:lnTo>
                    <a:pt x="297" y="253"/>
                  </a:lnTo>
                  <a:lnTo>
                    <a:pt x="295" y="244"/>
                  </a:lnTo>
                  <a:lnTo>
                    <a:pt x="292" y="236"/>
                  </a:lnTo>
                  <a:lnTo>
                    <a:pt x="289" y="228"/>
                  </a:lnTo>
                  <a:lnTo>
                    <a:pt x="284" y="221"/>
                  </a:lnTo>
                  <a:lnTo>
                    <a:pt x="279" y="214"/>
                  </a:lnTo>
                  <a:lnTo>
                    <a:pt x="301" y="192"/>
                  </a:lnTo>
                  <a:lnTo>
                    <a:pt x="301" y="192"/>
                  </a:lnTo>
                  <a:lnTo>
                    <a:pt x="308" y="202"/>
                  </a:lnTo>
                  <a:lnTo>
                    <a:pt x="314" y="212"/>
                  </a:lnTo>
                  <a:lnTo>
                    <a:pt x="319" y="221"/>
                  </a:lnTo>
                  <a:lnTo>
                    <a:pt x="323" y="232"/>
                  </a:lnTo>
                  <a:lnTo>
                    <a:pt x="328" y="243"/>
                  </a:lnTo>
                  <a:lnTo>
                    <a:pt x="330" y="255"/>
                  </a:lnTo>
                  <a:lnTo>
                    <a:pt x="331" y="267"/>
                  </a:lnTo>
                  <a:lnTo>
                    <a:pt x="332" y="279"/>
                  </a:lnTo>
                  <a:lnTo>
                    <a:pt x="332" y="279"/>
                  </a:lnTo>
                  <a:lnTo>
                    <a:pt x="331" y="292"/>
                  </a:lnTo>
                  <a:lnTo>
                    <a:pt x="329" y="304"/>
                  </a:lnTo>
                  <a:lnTo>
                    <a:pt x="326" y="317"/>
                  </a:lnTo>
                  <a:lnTo>
                    <a:pt x="321" y="329"/>
                  </a:lnTo>
                  <a:lnTo>
                    <a:pt x="316" y="341"/>
                  </a:lnTo>
                  <a:lnTo>
                    <a:pt x="309" y="353"/>
                  </a:lnTo>
                  <a:lnTo>
                    <a:pt x="302" y="364"/>
                  </a:lnTo>
                  <a:lnTo>
                    <a:pt x="292" y="374"/>
                  </a:lnTo>
                  <a:lnTo>
                    <a:pt x="292" y="374"/>
                  </a:lnTo>
                  <a:lnTo>
                    <a:pt x="282" y="382"/>
                  </a:lnTo>
                  <a:lnTo>
                    <a:pt x="271" y="390"/>
                  </a:lnTo>
                  <a:lnTo>
                    <a:pt x="261" y="397"/>
                  </a:lnTo>
                  <a:lnTo>
                    <a:pt x="249" y="403"/>
                  </a:lnTo>
                  <a:lnTo>
                    <a:pt x="237" y="407"/>
                  </a:lnTo>
                  <a:lnTo>
                    <a:pt x="224" y="410"/>
                  </a:lnTo>
                  <a:lnTo>
                    <a:pt x="211" y="412"/>
                  </a:lnTo>
                  <a:lnTo>
                    <a:pt x="197" y="412"/>
                  </a:lnTo>
                  <a:lnTo>
                    <a:pt x="197" y="412"/>
                  </a:lnTo>
                  <a:lnTo>
                    <a:pt x="184" y="412"/>
                  </a:lnTo>
                  <a:lnTo>
                    <a:pt x="171" y="410"/>
                  </a:lnTo>
                  <a:lnTo>
                    <a:pt x="158" y="407"/>
                  </a:lnTo>
                  <a:lnTo>
                    <a:pt x="146" y="403"/>
                  </a:lnTo>
                  <a:lnTo>
                    <a:pt x="134" y="397"/>
                  </a:lnTo>
                  <a:lnTo>
                    <a:pt x="122" y="390"/>
                  </a:lnTo>
                  <a:lnTo>
                    <a:pt x="112" y="382"/>
                  </a:lnTo>
                  <a:lnTo>
                    <a:pt x="102" y="374"/>
                  </a:lnTo>
                  <a:lnTo>
                    <a:pt x="102" y="374"/>
                  </a:lnTo>
                  <a:lnTo>
                    <a:pt x="93" y="363"/>
                  </a:lnTo>
                  <a:lnTo>
                    <a:pt x="85" y="352"/>
                  </a:lnTo>
                  <a:lnTo>
                    <a:pt x="78" y="341"/>
                  </a:lnTo>
                  <a:lnTo>
                    <a:pt x="73" y="328"/>
                  </a:lnTo>
                  <a:lnTo>
                    <a:pt x="68" y="316"/>
                  </a:lnTo>
                  <a:lnTo>
                    <a:pt x="65" y="303"/>
                  </a:lnTo>
                  <a:lnTo>
                    <a:pt x="63" y="290"/>
                  </a:lnTo>
                  <a:lnTo>
                    <a:pt x="63" y="279"/>
                  </a:lnTo>
                  <a:lnTo>
                    <a:pt x="63" y="266"/>
                  </a:lnTo>
                  <a:lnTo>
                    <a:pt x="65" y="253"/>
                  </a:lnTo>
                  <a:lnTo>
                    <a:pt x="68" y="240"/>
                  </a:lnTo>
                  <a:lnTo>
                    <a:pt x="73" y="228"/>
                  </a:lnTo>
                  <a:lnTo>
                    <a:pt x="78" y="216"/>
                  </a:lnTo>
                  <a:lnTo>
                    <a:pt x="85" y="204"/>
                  </a:lnTo>
                  <a:lnTo>
                    <a:pt x="93" y="193"/>
                  </a:lnTo>
                  <a:lnTo>
                    <a:pt x="102" y="182"/>
                  </a:lnTo>
                  <a:lnTo>
                    <a:pt x="102" y="182"/>
                  </a:lnTo>
                  <a:lnTo>
                    <a:pt x="112" y="174"/>
                  </a:lnTo>
                  <a:lnTo>
                    <a:pt x="122" y="166"/>
                  </a:lnTo>
                  <a:lnTo>
                    <a:pt x="134" y="160"/>
                  </a:lnTo>
                  <a:lnTo>
                    <a:pt x="145" y="153"/>
                  </a:lnTo>
                  <a:lnTo>
                    <a:pt x="158" y="149"/>
                  </a:lnTo>
                  <a:lnTo>
                    <a:pt x="171" y="146"/>
                  </a:lnTo>
                  <a:lnTo>
                    <a:pt x="184" y="145"/>
                  </a:lnTo>
                  <a:lnTo>
                    <a:pt x="197" y="144"/>
                  </a:lnTo>
                  <a:lnTo>
                    <a:pt x="197" y="144"/>
                  </a:lnTo>
                  <a:lnTo>
                    <a:pt x="210" y="145"/>
                  </a:lnTo>
                  <a:lnTo>
                    <a:pt x="223" y="146"/>
                  </a:lnTo>
                  <a:lnTo>
                    <a:pt x="236" y="149"/>
                  </a:lnTo>
                  <a:lnTo>
                    <a:pt x="248" y="153"/>
                  </a:lnTo>
                  <a:lnTo>
                    <a:pt x="260" y="159"/>
                  </a:lnTo>
                  <a:lnTo>
                    <a:pt x="270" y="165"/>
                  </a:lnTo>
                  <a:lnTo>
                    <a:pt x="281" y="173"/>
                  </a:lnTo>
                  <a:lnTo>
                    <a:pt x="291" y="181"/>
                  </a:lnTo>
                  <a:lnTo>
                    <a:pt x="269" y="20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a:p>
          </p:txBody>
        </p:sp>
      </p:grpSp>
      <p:grpSp>
        <p:nvGrpSpPr>
          <p:cNvPr id="61" name="Group 60"/>
          <p:cNvGrpSpPr/>
          <p:nvPr/>
        </p:nvGrpSpPr>
        <p:grpSpPr>
          <a:xfrm>
            <a:off x="4915203" y="3592737"/>
            <a:ext cx="817494" cy="817494"/>
            <a:chOff x="5126106" y="3639710"/>
            <a:chExt cx="817494" cy="817494"/>
          </a:xfrm>
        </p:grpSpPr>
        <p:sp>
          <p:nvSpPr>
            <p:cNvPr id="36" name="Oval 35"/>
            <p:cNvSpPr/>
            <p:nvPr/>
          </p:nvSpPr>
          <p:spPr>
            <a:xfrm>
              <a:off x="5126106" y="3639710"/>
              <a:ext cx="817494" cy="817494"/>
            </a:xfrm>
            <a:prstGeom prst="ellipse">
              <a:avLst/>
            </a:prstGeom>
            <a:gradFill flip="none" rotWithShape="1">
              <a:gsLst>
                <a:gs pos="0">
                  <a:srgbClr val="7B5A85"/>
                </a:gs>
                <a:gs pos="100000">
                  <a:srgbClr val="C35954"/>
                </a:gs>
              </a:gsLst>
              <a:lin ang="0" scaled="1"/>
              <a:tileRect/>
            </a:gradFill>
            <a:ln w="3175">
              <a:solidFill>
                <a:schemeClr val="bg1"/>
              </a:solidFill>
            </a:ln>
            <a:effectLst>
              <a:outerShdw blurRad="88900" dist="63500" dir="5400000" sx="99000" sy="99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9" name="Group 48"/>
            <p:cNvGrpSpPr/>
            <p:nvPr/>
          </p:nvGrpSpPr>
          <p:grpSpPr>
            <a:xfrm>
              <a:off x="5353004" y="3830330"/>
              <a:ext cx="363699" cy="436255"/>
              <a:chOff x="4051300" y="3109913"/>
              <a:chExt cx="628650" cy="754063"/>
            </a:xfrm>
            <a:solidFill>
              <a:schemeClr val="bg1"/>
            </a:solidFill>
          </p:grpSpPr>
          <p:sp>
            <p:nvSpPr>
              <p:cNvPr id="50" name="Freeform 49"/>
              <p:cNvSpPr>
                <a:spLocks noEditPoints="1"/>
              </p:cNvSpPr>
              <p:nvPr/>
            </p:nvSpPr>
            <p:spPr bwMode="auto">
              <a:xfrm>
                <a:off x="4051300" y="3109913"/>
                <a:ext cx="628650" cy="754063"/>
              </a:xfrm>
              <a:custGeom>
                <a:avLst/>
                <a:gdLst>
                  <a:gd name="T0" fmla="*/ 376 w 396"/>
                  <a:gd name="T1" fmla="*/ 361 h 475"/>
                  <a:gd name="T2" fmla="*/ 287 w 396"/>
                  <a:gd name="T3" fmla="*/ 265 h 475"/>
                  <a:gd name="T4" fmla="*/ 258 w 396"/>
                  <a:gd name="T5" fmla="*/ 133 h 475"/>
                  <a:gd name="T6" fmla="*/ 244 w 396"/>
                  <a:gd name="T7" fmla="*/ 70 h 475"/>
                  <a:gd name="T8" fmla="*/ 237 w 396"/>
                  <a:gd name="T9" fmla="*/ 52 h 475"/>
                  <a:gd name="T10" fmla="*/ 233 w 396"/>
                  <a:gd name="T11" fmla="*/ 39 h 475"/>
                  <a:gd name="T12" fmla="*/ 226 w 396"/>
                  <a:gd name="T13" fmla="*/ 27 h 475"/>
                  <a:gd name="T14" fmla="*/ 220 w 396"/>
                  <a:gd name="T15" fmla="*/ 17 h 475"/>
                  <a:gd name="T16" fmla="*/ 213 w 396"/>
                  <a:gd name="T17" fmla="*/ 10 h 475"/>
                  <a:gd name="T18" fmla="*/ 189 w 396"/>
                  <a:gd name="T19" fmla="*/ 6 h 475"/>
                  <a:gd name="T20" fmla="*/ 182 w 396"/>
                  <a:gd name="T21" fmla="*/ 11 h 475"/>
                  <a:gd name="T22" fmla="*/ 176 w 396"/>
                  <a:gd name="T23" fmla="*/ 18 h 475"/>
                  <a:gd name="T24" fmla="*/ 169 w 396"/>
                  <a:gd name="T25" fmla="*/ 28 h 475"/>
                  <a:gd name="T26" fmla="*/ 164 w 396"/>
                  <a:gd name="T27" fmla="*/ 41 h 475"/>
                  <a:gd name="T28" fmla="*/ 157 w 396"/>
                  <a:gd name="T29" fmla="*/ 55 h 475"/>
                  <a:gd name="T30" fmla="*/ 152 w 396"/>
                  <a:gd name="T31" fmla="*/ 70 h 475"/>
                  <a:gd name="T32" fmla="*/ 139 w 396"/>
                  <a:gd name="T33" fmla="*/ 144 h 475"/>
                  <a:gd name="T34" fmla="*/ 102 w 396"/>
                  <a:gd name="T35" fmla="*/ 278 h 475"/>
                  <a:gd name="T36" fmla="*/ 19 w 396"/>
                  <a:gd name="T37" fmla="*/ 362 h 475"/>
                  <a:gd name="T38" fmla="*/ 1 w 396"/>
                  <a:gd name="T39" fmla="*/ 438 h 475"/>
                  <a:gd name="T40" fmla="*/ 124 w 396"/>
                  <a:gd name="T41" fmla="*/ 474 h 475"/>
                  <a:gd name="T42" fmla="*/ 258 w 396"/>
                  <a:gd name="T43" fmla="*/ 469 h 475"/>
                  <a:gd name="T44" fmla="*/ 339 w 396"/>
                  <a:gd name="T45" fmla="*/ 461 h 475"/>
                  <a:gd name="T46" fmla="*/ 374 w 396"/>
                  <a:gd name="T47" fmla="*/ 378 h 475"/>
                  <a:gd name="T48" fmla="*/ 328 w 396"/>
                  <a:gd name="T49" fmla="*/ 355 h 475"/>
                  <a:gd name="T50" fmla="*/ 262 w 396"/>
                  <a:gd name="T51" fmla="*/ 259 h 475"/>
                  <a:gd name="T52" fmla="*/ 351 w 396"/>
                  <a:gd name="T53" fmla="*/ 360 h 475"/>
                  <a:gd name="T54" fmla="*/ 168 w 396"/>
                  <a:gd name="T55" fmla="*/ 68 h 475"/>
                  <a:gd name="T56" fmla="*/ 172 w 396"/>
                  <a:gd name="T57" fmla="*/ 55 h 475"/>
                  <a:gd name="T58" fmla="*/ 178 w 396"/>
                  <a:gd name="T59" fmla="*/ 43 h 475"/>
                  <a:gd name="T60" fmla="*/ 182 w 396"/>
                  <a:gd name="T61" fmla="*/ 35 h 475"/>
                  <a:gd name="T62" fmla="*/ 187 w 396"/>
                  <a:gd name="T63" fmla="*/ 26 h 475"/>
                  <a:gd name="T64" fmla="*/ 194 w 396"/>
                  <a:gd name="T65" fmla="*/ 20 h 475"/>
                  <a:gd name="T66" fmla="*/ 203 w 396"/>
                  <a:gd name="T67" fmla="*/ 20 h 475"/>
                  <a:gd name="T68" fmla="*/ 208 w 396"/>
                  <a:gd name="T69" fmla="*/ 25 h 475"/>
                  <a:gd name="T70" fmla="*/ 213 w 396"/>
                  <a:gd name="T71" fmla="*/ 34 h 475"/>
                  <a:gd name="T72" fmla="*/ 218 w 396"/>
                  <a:gd name="T73" fmla="*/ 42 h 475"/>
                  <a:gd name="T74" fmla="*/ 223 w 396"/>
                  <a:gd name="T75" fmla="*/ 55 h 475"/>
                  <a:gd name="T76" fmla="*/ 166 w 396"/>
                  <a:gd name="T77" fmla="*/ 75 h 475"/>
                  <a:gd name="T78" fmla="*/ 243 w 396"/>
                  <a:gd name="T79" fmla="*/ 142 h 475"/>
                  <a:gd name="T80" fmla="*/ 154 w 396"/>
                  <a:gd name="T81" fmla="*/ 132 h 475"/>
                  <a:gd name="T82" fmla="*/ 62 w 396"/>
                  <a:gd name="T83" fmla="*/ 347 h 475"/>
                  <a:gd name="T84" fmla="*/ 129 w 396"/>
                  <a:gd name="T85" fmla="*/ 273 h 475"/>
                  <a:gd name="T86" fmla="*/ 56 w 396"/>
                  <a:gd name="T87" fmla="*/ 364 h 475"/>
                  <a:gd name="T88" fmla="*/ 22 w 396"/>
                  <a:gd name="T89" fmla="*/ 378 h 475"/>
                  <a:gd name="T90" fmla="*/ 27 w 396"/>
                  <a:gd name="T91" fmla="*/ 395 h 475"/>
                  <a:gd name="T92" fmla="*/ 139 w 396"/>
                  <a:gd name="T93" fmla="*/ 436 h 475"/>
                  <a:gd name="T94" fmla="*/ 99 w 396"/>
                  <a:gd name="T95" fmla="*/ 371 h 475"/>
                  <a:gd name="T96" fmla="*/ 62 w 396"/>
                  <a:gd name="T97" fmla="*/ 401 h 475"/>
                  <a:gd name="T98" fmla="*/ 72 w 396"/>
                  <a:gd name="T99" fmla="*/ 436 h 475"/>
                  <a:gd name="T100" fmla="*/ 95 w 396"/>
                  <a:gd name="T101" fmla="*/ 385 h 475"/>
                  <a:gd name="T102" fmla="*/ 72 w 396"/>
                  <a:gd name="T103" fmla="*/ 460 h 475"/>
                  <a:gd name="T104" fmla="*/ 153 w 396"/>
                  <a:gd name="T105" fmla="*/ 448 h 475"/>
                  <a:gd name="T106" fmla="*/ 325 w 396"/>
                  <a:gd name="T107" fmla="*/ 450 h 475"/>
                  <a:gd name="T108" fmla="*/ 294 w 396"/>
                  <a:gd name="T109" fmla="*/ 392 h 475"/>
                  <a:gd name="T110" fmla="*/ 322 w 396"/>
                  <a:gd name="T111" fmla="*/ 416 h 475"/>
                  <a:gd name="T112" fmla="*/ 326 w 396"/>
                  <a:gd name="T113" fmla="*/ 382 h 475"/>
                  <a:gd name="T114" fmla="*/ 290 w 396"/>
                  <a:gd name="T115" fmla="*/ 375 h 475"/>
                  <a:gd name="T116" fmla="*/ 258 w 396"/>
                  <a:gd name="T117" fmla="*/ 292 h 475"/>
                  <a:gd name="T118" fmla="*/ 375 w 396"/>
                  <a:gd name="T119" fmla="*/ 40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475">
                    <a:moveTo>
                      <a:pt x="396" y="427"/>
                    </a:moveTo>
                    <a:lnTo>
                      <a:pt x="396" y="427"/>
                    </a:lnTo>
                    <a:lnTo>
                      <a:pt x="396" y="411"/>
                    </a:lnTo>
                    <a:lnTo>
                      <a:pt x="395" y="393"/>
                    </a:lnTo>
                    <a:lnTo>
                      <a:pt x="393" y="386"/>
                    </a:lnTo>
                    <a:lnTo>
                      <a:pt x="391" y="378"/>
                    </a:lnTo>
                    <a:lnTo>
                      <a:pt x="387" y="373"/>
                    </a:lnTo>
                    <a:lnTo>
                      <a:pt x="384" y="367"/>
                    </a:lnTo>
                    <a:lnTo>
                      <a:pt x="378" y="362"/>
                    </a:lnTo>
                    <a:lnTo>
                      <a:pt x="376" y="361"/>
                    </a:lnTo>
                    <a:lnTo>
                      <a:pt x="376" y="361"/>
                    </a:lnTo>
                    <a:lnTo>
                      <a:pt x="364" y="353"/>
                    </a:lnTo>
                    <a:lnTo>
                      <a:pt x="352" y="344"/>
                    </a:lnTo>
                    <a:lnTo>
                      <a:pt x="341" y="335"/>
                    </a:lnTo>
                    <a:lnTo>
                      <a:pt x="330" y="324"/>
                    </a:lnTo>
                    <a:lnTo>
                      <a:pt x="320" y="313"/>
                    </a:lnTo>
                    <a:lnTo>
                      <a:pt x="311" y="303"/>
                    </a:lnTo>
                    <a:lnTo>
                      <a:pt x="302" y="290"/>
                    </a:lnTo>
                    <a:lnTo>
                      <a:pt x="294" y="278"/>
                    </a:lnTo>
                    <a:lnTo>
                      <a:pt x="287" y="265"/>
                    </a:lnTo>
                    <a:lnTo>
                      <a:pt x="280" y="251"/>
                    </a:lnTo>
                    <a:lnTo>
                      <a:pt x="274" y="237"/>
                    </a:lnTo>
                    <a:lnTo>
                      <a:pt x="270" y="223"/>
                    </a:lnTo>
                    <a:lnTo>
                      <a:pt x="265" y="207"/>
                    </a:lnTo>
                    <a:lnTo>
                      <a:pt x="262" y="193"/>
                    </a:lnTo>
                    <a:lnTo>
                      <a:pt x="260" y="178"/>
                    </a:lnTo>
                    <a:lnTo>
                      <a:pt x="258" y="162"/>
                    </a:lnTo>
                    <a:lnTo>
                      <a:pt x="258" y="144"/>
                    </a:lnTo>
                    <a:lnTo>
                      <a:pt x="258" y="144"/>
                    </a:lnTo>
                    <a:lnTo>
                      <a:pt x="258" y="133"/>
                    </a:lnTo>
                    <a:lnTo>
                      <a:pt x="256" y="120"/>
                    </a:lnTo>
                    <a:lnTo>
                      <a:pt x="249" y="90"/>
                    </a:lnTo>
                    <a:lnTo>
                      <a:pt x="250" y="90"/>
                    </a:lnTo>
                    <a:lnTo>
                      <a:pt x="245" y="71"/>
                    </a:lnTo>
                    <a:lnTo>
                      <a:pt x="245" y="71"/>
                    </a:lnTo>
                    <a:lnTo>
                      <a:pt x="244" y="70"/>
                    </a:lnTo>
                    <a:lnTo>
                      <a:pt x="244" y="70"/>
                    </a:lnTo>
                    <a:lnTo>
                      <a:pt x="244" y="70"/>
                    </a:lnTo>
                    <a:lnTo>
                      <a:pt x="244" y="70"/>
                    </a:lnTo>
                    <a:lnTo>
                      <a:pt x="244" y="70"/>
                    </a:lnTo>
                    <a:lnTo>
                      <a:pt x="244" y="70"/>
                    </a:lnTo>
                    <a:lnTo>
                      <a:pt x="241" y="64"/>
                    </a:lnTo>
                    <a:lnTo>
                      <a:pt x="241" y="64"/>
                    </a:lnTo>
                    <a:lnTo>
                      <a:pt x="241" y="64"/>
                    </a:lnTo>
                    <a:lnTo>
                      <a:pt x="241" y="64"/>
                    </a:lnTo>
                    <a:lnTo>
                      <a:pt x="239" y="57"/>
                    </a:lnTo>
                    <a:lnTo>
                      <a:pt x="239" y="57"/>
                    </a:lnTo>
                    <a:lnTo>
                      <a:pt x="239" y="57"/>
                    </a:lnTo>
                    <a:lnTo>
                      <a:pt x="239" y="57"/>
                    </a:lnTo>
                    <a:lnTo>
                      <a:pt x="237" y="52"/>
                    </a:lnTo>
                    <a:lnTo>
                      <a:pt x="237" y="52"/>
                    </a:lnTo>
                    <a:lnTo>
                      <a:pt x="237" y="51"/>
                    </a:lnTo>
                    <a:lnTo>
                      <a:pt x="237" y="51"/>
                    </a:lnTo>
                    <a:lnTo>
                      <a:pt x="235" y="47"/>
                    </a:lnTo>
                    <a:lnTo>
                      <a:pt x="235" y="47"/>
                    </a:lnTo>
                    <a:lnTo>
                      <a:pt x="235" y="44"/>
                    </a:lnTo>
                    <a:lnTo>
                      <a:pt x="235" y="44"/>
                    </a:lnTo>
                    <a:lnTo>
                      <a:pt x="233" y="41"/>
                    </a:lnTo>
                    <a:lnTo>
                      <a:pt x="233" y="41"/>
                    </a:lnTo>
                    <a:lnTo>
                      <a:pt x="233" y="39"/>
                    </a:lnTo>
                    <a:lnTo>
                      <a:pt x="233" y="39"/>
                    </a:lnTo>
                    <a:lnTo>
                      <a:pt x="231" y="36"/>
                    </a:lnTo>
                    <a:lnTo>
                      <a:pt x="231" y="36"/>
                    </a:lnTo>
                    <a:lnTo>
                      <a:pt x="230" y="34"/>
                    </a:lnTo>
                    <a:lnTo>
                      <a:pt x="230" y="34"/>
                    </a:lnTo>
                    <a:lnTo>
                      <a:pt x="229" y="31"/>
                    </a:lnTo>
                    <a:lnTo>
                      <a:pt x="229" y="31"/>
                    </a:lnTo>
                    <a:lnTo>
                      <a:pt x="227" y="29"/>
                    </a:lnTo>
                    <a:lnTo>
                      <a:pt x="227" y="29"/>
                    </a:lnTo>
                    <a:lnTo>
                      <a:pt x="226" y="27"/>
                    </a:lnTo>
                    <a:lnTo>
                      <a:pt x="226" y="27"/>
                    </a:lnTo>
                    <a:lnTo>
                      <a:pt x="225" y="25"/>
                    </a:lnTo>
                    <a:lnTo>
                      <a:pt x="225" y="25"/>
                    </a:lnTo>
                    <a:lnTo>
                      <a:pt x="223" y="23"/>
                    </a:lnTo>
                    <a:lnTo>
                      <a:pt x="223" y="23"/>
                    </a:lnTo>
                    <a:lnTo>
                      <a:pt x="222" y="21"/>
                    </a:lnTo>
                    <a:lnTo>
                      <a:pt x="222" y="21"/>
                    </a:lnTo>
                    <a:lnTo>
                      <a:pt x="221" y="18"/>
                    </a:lnTo>
                    <a:lnTo>
                      <a:pt x="221" y="18"/>
                    </a:lnTo>
                    <a:lnTo>
                      <a:pt x="220" y="17"/>
                    </a:lnTo>
                    <a:lnTo>
                      <a:pt x="220" y="17"/>
                    </a:lnTo>
                    <a:lnTo>
                      <a:pt x="219" y="15"/>
                    </a:lnTo>
                    <a:lnTo>
                      <a:pt x="219" y="15"/>
                    </a:lnTo>
                    <a:lnTo>
                      <a:pt x="217" y="14"/>
                    </a:lnTo>
                    <a:lnTo>
                      <a:pt x="217" y="14"/>
                    </a:lnTo>
                    <a:lnTo>
                      <a:pt x="216" y="12"/>
                    </a:lnTo>
                    <a:lnTo>
                      <a:pt x="216" y="12"/>
                    </a:lnTo>
                    <a:lnTo>
                      <a:pt x="214" y="11"/>
                    </a:lnTo>
                    <a:lnTo>
                      <a:pt x="214" y="11"/>
                    </a:lnTo>
                    <a:lnTo>
                      <a:pt x="213" y="10"/>
                    </a:lnTo>
                    <a:lnTo>
                      <a:pt x="213" y="10"/>
                    </a:lnTo>
                    <a:lnTo>
                      <a:pt x="211" y="8"/>
                    </a:lnTo>
                    <a:lnTo>
                      <a:pt x="211" y="8"/>
                    </a:lnTo>
                    <a:lnTo>
                      <a:pt x="210" y="8"/>
                    </a:lnTo>
                    <a:lnTo>
                      <a:pt x="210" y="8"/>
                    </a:lnTo>
                    <a:lnTo>
                      <a:pt x="205" y="3"/>
                    </a:lnTo>
                    <a:lnTo>
                      <a:pt x="198" y="0"/>
                    </a:lnTo>
                    <a:lnTo>
                      <a:pt x="192" y="3"/>
                    </a:lnTo>
                    <a:lnTo>
                      <a:pt x="192" y="3"/>
                    </a:lnTo>
                    <a:lnTo>
                      <a:pt x="189" y="6"/>
                    </a:lnTo>
                    <a:lnTo>
                      <a:pt x="189" y="6"/>
                    </a:lnTo>
                    <a:lnTo>
                      <a:pt x="187" y="7"/>
                    </a:lnTo>
                    <a:lnTo>
                      <a:pt x="187" y="7"/>
                    </a:lnTo>
                    <a:lnTo>
                      <a:pt x="185" y="8"/>
                    </a:lnTo>
                    <a:lnTo>
                      <a:pt x="185" y="8"/>
                    </a:lnTo>
                    <a:lnTo>
                      <a:pt x="184" y="9"/>
                    </a:lnTo>
                    <a:lnTo>
                      <a:pt x="184" y="9"/>
                    </a:lnTo>
                    <a:lnTo>
                      <a:pt x="183" y="10"/>
                    </a:lnTo>
                    <a:lnTo>
                      <a:pt x="183" y="10"/>
                    </a:lnTo>
                    <a:lnTo>
                      <a:pt x="182" y="11"/>
                    </a:lnTo>
                    <a:lnTo>
                      <a:pt x="182" y="11"/>
                    </a:lnTo>
                    <a:lnTo>
                      <a:pt x="181" y="12"/>
                    </a:lnTo>
                    <a:lnTo>
                      <a:pt x="181" y="12"/>
                    </a:lnTo>
                    <a:lnTo>
                      <a:pt x="179" y="14"/>
                    </a:lnTo>
                    <a:lnTo>
                      <a:pt x="179" y="14"/>
                    </a:lnTo>
                    <a:lnTo>
                      <a:pt x="178" y="15"/>
                    </a:lnTo>
                    <a:lnTo>
                      <a:pt x="178" y="15"/>
                    </a:lnTo>
                    <a:lnTo>
                      <a:pt x="177" y="17"/>
                    </a:lnTo>
                    <a:lnTo>
                      <a:pt x="177" y="17"/>
                    </a:lnTo>
                    <a:lnTo>
                      <a:pt x="176" y="18"/>
                    </a:lnTo>
                    <a:lnTo>
                      <a:pt x="176" y="18"/>
                    </a:lnTo>
                    <a:lnTo>
                      <a:pt x="175" y="21"/>
                    </a:lnTo>
                    <a:lnTo>
                      <a:pt x="175" y="21"/>
                    </a:lnTo>
                    <a:lnTo>
                      <a:pt x="172" y="23"/>
                    </a:lnTo>
                    <a:lnTo>
                      <a:pt x="172" y="23"/>
                    </a:lnTo>
                    <a:lnTo>
                      <a:pt x="171" y="25"/>
                    </a:lnTo>
                    <a:lnTo>
                      <a:pt x="171" y="25"/>
                    </a:lnTo>
                    <a:lnTo>
                      <a:pt x="170" y="27"/>
                    </a:lnTo>
                    <a:lnTo>
                      <a:pt x="170" y="27"/>
                    </a:lnTo>
                    <a:lnTo>
                      <a:pt x="169" y="28"/>
                    </a:lnTo>
                    <a:lnTo>
                      <a:pt x="169" y="28"/>
                    </a:lnTo>
                    <a:lnTo>
                      <a:pt x="168" y="31"/>
                    </a:lnTo>
                    <a:lnTo>
                      <a:pt x="168" y="31"/>
                    </a:lnTo>
                    <a:lnTo>
                      <a:pt x="167" y="34"/>
                    </a:lnTo>
                    <a:lnTo>
                      <a:pt x="167" y="34"/>
                    </a:lnTo>
                    <a:lnTo>
                      <a:pt x="166" y="36"/>
                    </a:lnTo>
                    <a:lnTo>
                      <a:pt x="166" y="36"/>
                    </a:lnTo>
                    <a:lnTo>
                      <a:pt x="165" y="38"/>
                    </a:lnTo>
                    <a:lnTo>
                      <a:pt x="165" y="38"/>
                    </a:lnTo>
                    <a:lnTo>
                      <a:pt x="164" y="41"/>
                    </a:lnTo>
                    <a:lnTo>
                      <a:pt x="164" y="41"/>
                    </a:lnTo>
                    <a:lnTo>
                      <a:pt x="163" y="43"/>
                    </a:lnTo>
                    <a:lnTo>
                      <a:pt x="163" y="43"/>
                    </a:lnTo>
                    <a:lnTo>
                      <a:pt x="160" y="47"/>
                    </a:lnTo>
                    <a:lnTo>
                      <a:pt x="160" y="47"/>
                    </a:lnTo>
                    <a:lnTo>
                      <a:pt x="159" y="49"/>
                    </a:lnTo>
                    <a:lnTo>
                      <a:pt x="159" y="49"/>
                    </a:lnTo>
                    <a:lnTo>
                      <a:pt x="158" y="52"/>
                    </a:lnTo>
                    <a:lnTo>
                      <a:pt x="158" y="52"/>
                    </a:lnTo>
                    <a:lnTo>
                      <a:pt x="157" y="55"/>
                    </a:lnTo>
                    <a:lnTo>
                      <a:pt x="157" y="55"/>
                    </a:lnTo>
                    <a:lnTo>
                      <a:pt x="156" y="58"/>
                    </a:lnTo>
                    <a:lnTo>
                      <a:pt x="156" y="58"/>
                    </a:lnTo>
                    <a:lnTo>
                      <a:pt x="155" y="62"/>
                    </a:lnTo>
                    <a:lnTo>
                      <a:pt x="155" y="62"/>
                    </a:lnTo>
                    <a:lnTo>
                      <a:pt x="154" y="64"/>
                    </a:lnTo>
                    <a:lnTo>
                      <a:pt x="154" y="64"/>
                    </a:lnTo>
                    <a:lnTo>
                      <a:pt x="153" y="69"/>
                    </a:lnTo>
                    <a:lnTo>
                      <a:pt x="153" y="69"/>
                    </a:lnTo>
                    <a:lnTo>
                      <a:pt x="152" y="70"/>
                    </a:lnTo>
                    <a:lnTo>
                      <a:pt x="152" y="70"/>
                    </a:lnTo>
                    <a:lnTo>
                      <a:pt x="152" y="71"/>
                    </a:lnTo>
                    <a:lnTo>
                      <a:pt x="152" y="71"/>
                    </a:lnTo>
                    <a:lnTo>
                      <a:pt x="152" y="71"/>
                    </a:lnTo>
                    <a:lnTo>
                      <a:pt x="146" y="90"/>
                    </a:lnTo>
                    <a:lnTo>
                      <a:pt x="148" y="90"/>
                    </a:lnTo>
                    <a:lnTo>
                      <a:pt x="148" y="90"/>
                    </a:lnTo>
                    <a:lnTo>
                      <a:pt x="141" y="120"/>
                    </a:lnTo>
                    <a:lnTo>
                      <a:pt x="139" y="133"/>
                    </a:lnTo>
                    <a:lnTo>
                      <a:pt x="139" y="144"/>
                    </a:lnTo>
                    <a:lnTo>
                      <a:pt x="139" y="162"/>
                    </a:lnTo>
                    <a:lnTo>
                      <a:pt x="139" y="162"/>
                    </a:lnTo>
                    <a:lnTo>
                      <a:pt x="137" y="178"/>
                    </a:lnTo>
                    <a:lnTo>
                      <a:pt x="135" y="193"/>
                    </a:lnTo>
                    <a:lnTo>
                      <a:pt x="131" y="209"/>
                    </a:lnTo>
                    <a:lnTo>
                      <a:pt x="127" y="223"/>
                    </a:lnTo>
                    <a:lnTo>
                      <a:pt x="122" y="237"/>
                    </a:lnTo>
                    <a:lnTo>
                      <a:pt x="116" y="251"/>
                    </a:lnTo>
                    <a:lnTo>
                      <a:pt x="110" y="265"/>
                    </a:lnTo>
                    <a:lnTo>
                      <a:pt x="102" y="278"/>
                    </a:lnTo>
                    <a:lnTo>
                      <a:pt x="95" y="290"/>
                    </a:lnTo>
                    <a:lnTo>
                      <a:pt x="86" y="303"/>
                    </a:lnTo>
                    <a:lnTo>
                      <a:pt x="76" y="313"/>
                    </a:lnTo>
                    <a:lnTo>
                      <a:pt x="67" y="324"/>
                    </a:lnTo>
                    <a:lnTo>
                      <a:pt x="56" y="335"/>
                    </a:lnTo>
                    <a:lnTo>
                      <a:pt x="44" y="344"/>
                    </a:lnTo>
                    <a:lnTo>
                      <a:pt x="32" y="353"/>
                    </a:lnTo>
                    <a:lnTo>
                      <a:pt x="20" y="361"/>
                    </a:lnTo>
                    <a:lnTo>
                      <a:pt x="19" y="362"/>
                    </a:lnTo>
                    <a:lnTo>
                      <a:pt x="19" y="362"/>
                    </a:lnTo>
                    <a:lnTo>
                      <a:pt x="13" y="367"/>
                    </a:lnTo>
                    <a:lnTo>
                      <a:pt x="13" y="367"/>
                    </a:lnTo>
                    <a:lnTo>
                      <a:pt x="8" y="372"/>
                    </a:lnTo>
                    <a:lnTo>
                      <a:pt x="6" y="378"/>
                    </a:lnTo>
                    <a:lnTo>
                      <a:pt x="4" y="386"/>
                    </a:lnTo>
                    <a:lnTo>
                      <a:pt x="2" y="393"/>
                    </a:lnTo>
                    <a:lnTo>
                      <a:pt x="1" y="411"/>
                    </a:lnTo>
                    <a:lnTo>
                      <a:pt x="0" y="426"/>
                    </a:lnTo>
                    <a:lnTo>
                      <a:pt x="0" y="426"/>
                    </a:lnTo>
                    <a:lnTo>
                      <a:pt x="1" y="438"/>
                    </a:lnTo>
                    <a:lnTo>
                      <a:pt x="1" y="444"/>
                    </a:lnTo>
                    <a:lnTo>
                      <a:pt x="2" y="450"/>
                    </a:lnTo>
                    <a:lnTo>
                      <a:pt x="2" y="450"/>
                    </a:lnTo>
                    <a:lnTo>
                      <a:pt x="57" y="450"/>
                    </a:lnTo>
                    <a:lnTo>
                      <a:pt x="57" y="450"/>
                    </a:lnTo>
                    <a:lnTo>
                      <a:pt x="58" y="461"/>
                    </a:lnTo>
                    <a:lnTo>
                      <a:pt x="59" y="474"/>
                    </a:lnTo>
                    <a:lnTo>
                      <a:pt x="72" y="474"/>
                    </a:lnTo>
                    <a:lnTo>
                      <a:pt x="111" y="474"/>
                    </a:lnTo>
                    <a:lnTo>
                      <a:pt x="124" y="474"/>
                    </a:lnTo>
                    <a:lnTo>
                      <a:pt x="125" y="461"/>
                    </a:lnTo>
                    <a:lnTo>
                      <a:pt x="125" y="461"/>
                    </a:lnTo>
                    <a:lnTo>
                      <a:pt x="125" y="450"/>
                    </a:lnTo>
                    <a:lnTo>
                      <a:pt x="138" y="450"/>
                    </a:lnTo>
                    <a:lnTo>
                      <a:pt x="138" y="450"/>
                    </a:lnTo>
                    <a:lnTo>
                      <a:pt x="139" y="469"/>
                    </a:lnTo>
                    <a:lnTo>
                      <a:pt x="140" y="475"/>
                    </a:lnTo>
                    <a:lnTo>
                      <a:pt x="257" y="475"/>
                    </a:lnTo>
                    <a:lnTo>
                      <a:pt x="258" y="469"/>
                    </a:lnTo>
                    <a:lnTo>
                      <a:pt x="258" y="469"/>
                    </a:lnTo>
                    <a:lnTo>
                      <a:pt x="259" y="450"/>
                    </a:lnTo>
                    <a:lnTo>
                      <a:pt x="271" y="450"/>
                    </a:lnTo>
                    <a:lnTo>
                      <a:pt x="271" y="450"/>
                    </a:lnTo>
                    <a:lnTo>
                      <a:pt x="272" y="461"/>
                    </a:lnTo>
                    <a:lnTo>
                      <a:pt x="273" y="474"/>
                    </a:lnTo>
                    <a:lnTo>
                      <a:pt x="286" y="474"/>
                    </a:lnTo>
                    <a:lnTo>
                      <a:pt x="325" y="474"/>
                    </a:lnTo>
                    <a:lnTo>
                      <a:pt x="338" y="474"/>
                    </a:lnTo>
                    <a:lnTo>
                      <a:pt x="339" y="461"/>
                    </a:lnTo>
                    <a:lnTo>
                      <a:pt x="339" y="461"/>
                    </a:lnTo>
                    <a:lnTo>
                      <a:pt x="339" y="450"/>
                    </a:lnTo>
                    <a:lnTo>
                      <a:pt x="395" y="450"/>
                    </a:lnTo>
                    <a:lnTo>
                      <a:pt x="395" y="450"/>
                    </a:lnTo>
                    <a:lnTo>
                      <a:pt x="396" y="444"/>
                    </a:lnTo>
                    <a:lnTo>
                      <a:pt x="396" y="444"/>
                    </a:lnTo>
                    <a:lnTo>
                      <a:pt x="396" y="438"/>
                    </a:lnTo>
                    <a:lnTo>
                      <a:pt x="396" y="427"/>
                    </a:lnTo>
                    <a:lnTo>
                      <a:pt x="396" y="427"/>
                    </a:lnTo>
                    <a:close/>
                    <a:moveTo>
                      <a:pt x="369" y="373"/>
                    </a:moveTo>
                    <a:lnTo>
                      <a:pt x="374" y="378"/>
                    </a:lnTo>
                    <a:lnTo>
                      <a:pt x="374" y="378"/>
                    </a:lnTo>
                    <a:lnTo>
                      <a:pt x="376" y="380"/>
                    </a:lnTo>
                    <a:lnTo>
                      <a:pt x="378" y="384"/>
                    </a:lnTo>
                    <a:lnTo>
                      <a:pt x="376" y="384"/>
                    </a:lnTo>
                    <a:lnTo>
                      <a:pt x="375" y="382"/>
                    </a:lnTo>
                    <a:lnTo>
                      <a:pt x="375" y="382"/>
                    </a:lnTo>
                    <a:lnTo>
                      <a:pt x="362" y="377"/>
                    </a:lnTo>
                    <a:lnTo>
                      <a:pt x="351" y="371"/>
                    </a:lnTo>
                    <a:lnTo>
                      <a:pt x="339" y="363"/>
                    </a:lnTo>
                    <a:lnTo>
                      <a:pt x="328" y="355"/>
                    </a:lnTo>
                    <a:lnTo>
                      <a:pt x="318" y="348"/>
                    </a:lnTo>
                    <a:lnTo>
                      <a:pt x="308" y="339"/>
                    </a:lnTo>
                    <a:lnTo>
                      <a:pt x="300" y="331"/>
                    </a:lnTo>
                    <a:lnTo>
                      <a:pt x="292" y="322"/>
                    </a:lnTo>
                    <a:lnTo>
                      <a:pt x="285" y="312"/>
                    </a:lnTo>
                    <a:lnTo>
                      <a:pt x="279" y="303"/>
                    </a:lnTo>
                    <a:lnTo>
                      <a:pt x="274" y="292"/>
                    </a:lnTo>
                    <a:lnTo>
                      <a:pt x="268" y="281"/>
                    </a:lnTo>
                    <a:lnTo>
                      <a:pt x="265" y="270"/>
                    </a:lnTo>
                    <a:lnTo>
                      <a:pt x="262" y="259"/>
                    </a:lnTo>
                    <a:lnTo>
                      <a:pt x="260" y="249"/>
                    </a:lnTo>
                    <a:lnTo>
                      <a:pt x="259" y="237"/>
                    </a:lnTo>
                    <a:lnTo>
                      <a:pt x="259" y="237"/>
                    </a:lnTo>
                    <a:lnTo>
                      <a:pt x="267" y="257"/>
                    </a:lnTo>
                    <a:lnTo>
                      <a:pt x="278" y="278"/>
                    </a:lnTo>
                    <a:lnTo>
                      <a:pt x="289" y="296"/>
                    </a:lnTo>
                    <a:lnTo>
                      <a:pt x="302" y="314"/>
                    </a:lnTo>
                    <a:lnTo>
                      <a:pt x="317" y="331"/>
                    </a:lnTo>
                    <a:lnTo>
                      <a:pt x="333" y="347"/>
                    </a:lnTo>
                    <a:lnTo>
                      <a:pt x="351" y="360"/>
                    </a:lnTo>
                    <a:lnTo>
                      <a:pt x="369" y="373"/>
                    </a:lnTo>
                    <a:lnTo>
                      <a:pt x="369" y="373"/>
                    </a:lnTo>
                    <a:close/>
                    <a:moveTo>
                      <a:pt x="166" y="75"/>
                    </a:moveTo>
                    <a:lnTo>
                      <a:pt x="166" y="75"/>
                    </a:lnTo>
                    <a:lnTo>
                      <a:pt x="166" y="74"/>
                    </a:lnTo>
                    <a:lnTo>
                      <a:pt x="166" y="74"/>
                    </a:lnTo>
                    <a:lnTo>
                      <a:pt x="167" y="70"/>
                    </a:lnTo>
                    <a:lnTo>
                      <a:pt x="167" y="70"/>
                    </a:lnTo>
                    <a:lnTo>
                      <a:pt x="168" y="68"/>
                    </a:lnTo>
                    <a:lnTo>
                      <a:pt x="168" y="68"/>
                    </a:lnTo>
                    <a:lnTo>
                      <a:pt x="169" y="65"/>
                    </a:lnTo>
                    <a:lnTo>
                      <a:pt x="169" y="65"/>
                    </a:lnTo>
                    <a:lnTo>
                      <a:pt x="170" y="63"/>
                    </a:lnTo>
                    <a:lnTo>
                      <a:pt x="170" y="63"/>
                    </a:lnTo>
                    <a:lnTo>
                      <a:pt x="170" y="61"/>
                    </a:lnTo>
                    <a:lnTo>
                      <a:pt x="170" y="61"/>
                    </a:lnTo>
                    <a:lnTo>
                      <a:pt x="171" y="57"/>
                    </a:lnTo>
                    <a:lnTo>
                      <a:pt x="171" y="57"/>
                    </a:lnTo>
                    <a:lnTo>
                      <a:pt x="172" y="55"/>
                    </a:lnTo>
                    <a:lnTo>
                      <a:pt x="172" y="55"/>
                    </a:lnTo>
                    <a:lnTo>
                      <a:pt x="173" y="53"/>
                    </a:lnTo>
                    <a:lnTo>
                      <a:pt x="173" y="53"/>
                    </a:lnTo>
                    <a:lnTo>
                      <a:pt x="175" y="51"/>
                    </a:lnTo>
                    <a:lnTo>
                      <a:pt x="175" y="51"/>
                    </a:lnTo>
                    <a:lnTo>
                      <a:pt x="176" y="48"/>
                    </a:lnTo>
                    <a:lnTo>
                      <a:pt x="176" y="48"/>
                    </a:lnTo>
                    <a:lnTo>
                      <a:pt x="177" y="47"/>
                    </a:lnTo>
                    <a:lnTo>
                      <a:pt x="177" y="47"/>
                    </a:lnTo>
                    <a:lnTo>
                      <a:pt x="178" y="43"/>
                    </a:lnTo>
                    <a:lnTo>
                      <a:pt x="178" y="43"/>
                    </a:lnTo>
                    <a:lnTo>
                      <a:pt x="178" y="42"/>
                    </a:lnTo>
                    <a:lnTo>
                      <a:pt x="178" y="42"/>
                    </a:lnTo>
                    <a:lnTo>
                      <a:pt x="180" y="39"/>
                    </a:lnTo>
                    <a:lnTo>
                      <a:pt x="180" y="39"/>
                    </a:lnTo>
                    <a:lnTo>
                      <a:pt x="180" y="38"/>
                    </a:lnTo>
                    <a:lnTo>
                      <a:pt x="180" y="38"/>
                    </a:lnTo>
                    <a:lnTo>
                      <a:pt x="182" y="36"/>
                    </a:lnTo>
                    <a:lnTo>
                      <a:pt x="182" y="36"/>
                    </a:lnTo>
                    <a:lnTo>
                      <a:pt x="182" y="35"/>
                    </a:lnTo>
                    <a:lnTo>
                      <a:pt x="182" y="35"/>
                    </a:lnTo>
                    <a:lnTo>
                      <a:pt x="183" y="31"/>
                    </a:lnTo>
                    <a:lnTo>
                      <a:pt x="183" y="31"/>
                    </a:lnTo>
                    <a:lnTo>
                      <a:pt x="184" y="30"/>
                    </a:lnTo>
                    <a:lnTo>
                      <a:pt x="184" y="30"/>
                    </a:lnTo>
                    <a:lnTo>
                      <a:pt x="185" y="28"/>
                    </a:lnTo>
                    <a:lnTo>
                      <a:pt x="185" y="28"/>
                    </a:lnTo>
                    <a:lnTo>
                      <a:pt x="186" y="27"/>
                    </a:lnTo>
                    <a:lnTo>
                      <a:pt x="186" y="27"/>
                    </a:lnTo>
                    <a:lnTo>
                      <a:pt x="187" y="26"/>
                    </a:lnTo>
                    <a:lnTo>
                      <a:pt x="187" y="26"/>
                    </a:lnTo>
                    <a:lnTo>
                      <a:pt x="189" y="25"/>
                    </a:lnTo>
                    <a:lnTo>
                      <a:pt x="189" y="25"/>
                    </a:lnTo>
                    <a:lnTo>
                      <a:pt x="191" y="23"/>
                    </a:lnTo>
                    <a:lnTo>
                      <a:pt x="191" y="23"/>
                    </a:lnTo>
                    <a:lnTo>
                      <a:pt x="191" y="22"/>
                    </a:lnTo>
                    <a:lnTo>
                      <a:pt x="191" y="22"/>
                    </a:lnTo>
                    <a:lnTo>
                      <a:pt x="193" y="21"/>
                    </a:lnTo>
                    <a:lnTo>
                      <a:pt x="193" y="21"/>
                    </a:lnTo>
                    <a:lnTo>
                      <a:pt x="194" y="20"/>
                    </a:lnTo>
                    <a:lnTo>
                      <a:pt x="194" y="20"/>
                    </a:lnTo>
                    <a:lnTo>
                      <a:pt x="195" y="18"/>
                    </a:lnTo>
                    <a:lnTo>
                      <a:pt x="195" y="18"/>
                    </a:lnTo>
                    <a:lnTo>
                      <a:pt x="196" y="17"/>
                    </a:lnTo>
                    <a:lnTo>
                      <a:pt x="196" y="17"/>
                    </a:lnTo>
                    <a:lnTo>
                      <a:pt x="198" y="16"/>
                    </a:lnTo>
                    <a:lnTo>
                      <a:pt x="198" y="16"/>
                    </a:lnTo>
                    <a:lnTo>
                      <a:pt x="200" y="17"/>
                    </a:lnTo>
                    <a:lnTo>
                      <a:pt x="200" y="17"/>
                    </a:lnTo>
                    <a:lnTo>
                      <a:pt x="203" y="20"/>
                    </a:lnTo>
                    <a:lnTo>
                      <a:pt x="203" y="20"/>
                    </a:lnTo>
                    <a:lnTo>
                      <a:pt x="203" y="20"/>
                    </a:lnTo>
                    <a:lnTo>
                      <a:pt x="203" y="20"/>
                    </a:lnTo>
                    <a:lnTo>
                      <a:pt x="205" y="22"/>
                    </a:lnTo>
                    <a:lnTo>
                      <a:pt x="205" y="22"/>
                    </a:lnTo>
                    <a:lnTo>
                      <a:pt x="205" y="22"/>
                    </a:lnTo>
                    <a:lnTo>
                      <a:pt x="205" y="22"/>
                    </a:lnTo>
                    <a:lnTo>
                      <a:pt x="207" y="24"/>
                    </a:lnTo>
                    <a:lnTo>
                      <a:pt x="207" y="24"/>
                    </a:lnTo>
                    <a:lnTo>
                      <a:pt x="208" y="25"/>
                    </a:lnTo>
                    <a:lnTo>
                      <a:pt x="208" y="25"/>
                    </a:lnTo>
                    <a:lnTo>
                      <a:pt x="209" y="27"/>
                    </a:lnTo>
                    <a:lnTo>
                      <a:pt x="209" y="27"/>
                    </a:lnTo>
                    <a:lnTo>
                      <a:pt x="210" y="27"/>
                    </a:lnTo>
                    <a:lnTo>
                      <a:pt x="210" y="27"/>
                    </a:lnTo>
                    <a:lnTo>
                      <a:pt x="211" y="30"/>
                    </a:lnTo>
                    <a:lnTo>
                      <a:pt x="211" y="30"/>
                    </a:lnTo>
                    <a:lnTo>
                      <a:pt x="212" y="30"/>
                    </a:lnTo>
                    <a:lnTo>
                      <a:pt x="212" y="30"/>
                    </a:lnTo>
                    <a:lnTo>
                      <a:pt x="213" y="34"/>
                    </a:lnTo>
                    <a:lnTo>
                      <a:pt x="213" y="34"/>
                    </a:lnTo>
                    <a:lnTo>
                      <a:pt x="214" y="35"/>
                    </a:lnTo>
                    <a:lnTo>
                      <a:pt x="214" y="35"/>
                    </a:lnTo>
                    <a:lnTo>
                      <a:pt x="216" y="37"/>
                    </a:lnTo>
                    <a:lnTo>
                      <a:pt x="216" y="37"/>
                    </a:lnTo>
                    <a:lnTo>
                      <a:pt x="217" y="38"/>
                    </a:lnTo>
                    <a:lnTo>
                      <a:pt x="217" y="38"/>
                    </a:lnTo>
                    <a:lnTo>
                      <a:pt x="218" y="41"/>
                    </a:lnTo>
                    <a:lnTo>
                      <a:pt x="218" y="41"/>
                    </a:lnTo>
                    <a:lnTo>
                      <a:pt x="218" y="42"/>
                    </a:lnTo>
                    <a:lnTo>
                      <a:pt x="218" y="42"/>
                    </a:lnTo>
                    <a:lnTo>
                      <a:pt x="220" y="45"/>
                    </a:lnTo>
                    <a:lnTo>
                      <a:pt x="220" y="45"/>
                    </a:lnTo>
                    <a:lnTo>
                      <a:pt x="220" y="47"/>
                    </a:lnTo>
                    <a:lnTo>
                      <a:pt x="220" y="47"/>
                    </a:lnTo>
                    <a:lnTo>
                      <a:pt x="222" y="50"/>
                    </a:lnTo>
                    <a:lnTo>
                      <a:pt x="222" y="50"/>
                    </a:lnTo>
                    <a:lnTo>
                      <a:pt x="222" y="51"/>
                    </a:lnTo>
                    <a:lnTo>
                      <a:pt x="222" y="51"/>
                    </a:lnTo>
                    <a:lnTo>
                      <a:pt x="223" y="55"/>
                    </a:lnTo>
                    <a:lnTo>
                      <a:pt x="223" y="55"/>
                    </a:lnTo>
                    <a:lnTo>
                      <a:pt x="224" y="55"/>
                    </a:lnTo>
                    <a:lnTo>
                      <a:pt x="224" y="55"/>
                    </a:lnTo>
                    <a:lnTo>
                      <a:pt x="225" y="60"/>
                    </a:lnTo>
                    <a:lnTo>
                      <a:pt x="225" y="60"/>
                    </a:lnTo>
                    <a:lnTo>
                      <a:pt x="225" y="61"/>
                    </a:lnTo>
                    <a:lnTo>
                      <a:pt x="225" y="61"/>
                    </a:lnTo>
                    <a:lnTo>
                      <a:pt x="231" y="76"/>
                    </a:lnTo>
                    <a:lnTo>
                      <a:pt x="166" y="76"/>
                    </a:lnTo>
                    <a:lnTo>
                      <a:pt x="166" y="76"/>
                    </a:lnTo>
                    <a:lnTo>
                      <a:pt x="166" y="75"/>
                    </a:lnTo>
                    <a:lnTo>
                      <a:pt x="166" y="75"/>
                    </a:lnTo>
                    <a:close/>
                    <a:moveTo>
                      <a:pt x="166" y="90"/>
                    </a:moveTo>
                    <a:lnTo>
                      <a:pt x="231" y="90"/>
                    </a:lnTo>
                    <a:lnTo>
                      <a:pt x="235" y="90"/>
                    </a:lnTo>
                    <a:lnTo>
                      <a:pt x="235" y="90"/>
                    </a:lnTo>
                    <a:lnTo>
                      <a:pt x="238" y="105"/>
                    </a:lnTo>
                    <a:lnTo>
                      <a:pt x="241" y="119"/>
                    </a:lnTo>
                    <a:lnTo>
                      <a:pt x="243" y="132"/>
                    </a:lnTo>
                    <a:lnTo>
                      <a:pt x="244" y="142"/>
                    </a:lnTo>
                    <a:lnTo>
                      <a:pt x="243" y="142"/>
                    </a:lnTo>
                    <a:lnTo>
                      <a:pt x="243" y="142"/>
                    </a:lnTo>
                    <a:lnTo>
                      <a:pt x="244" y="163"/>
                    </a:lnTo>
                    <a:lnTo>
                      <a:pt x="244" y="434"/>
                    </a:lnTo>
                    <a:lnTo>
                      <a:pt x="153" y="434"/>
                    </a:lnTo>
                    <a:lnTo>
                      <a:pt x="153" y="163"/>
                    </a:lnTo>
                    <a:lnTo>
                      <a:pt x="153" y="163"/>
                    </a:lnTo>
                    <a:lnTo>
                      <a:pt x="154" y="142"/>
                    </a:lnTo>
                    <a:lnTo>
                      <a:pt x="153" y="142"/>
                    </a:lnTo>
                    <a:lnTo>
                      <a:pt x="153" y="142"/>
                    </a:lnTo>
                    <a:lnTo>
                      <a:pt x="154" y="132"/>
                    </a:lnTo>
                    <a:lnTo>
                      <a:pt x="155" y="119"/>
                    </a:lnTo>
                    <a:lnTo>
                      <a:pt x="158" y="105"/>
                    </a:lnTo>
                    <a:lnTo>
                      <a:pt x="162" y="90"/>
                    </a:lnTo>
                    <a:lnTo>
                      <a:pt x="166" y="90"/>
                    </a:lnTo>
                    <a:close/>
                    <a:moveTo>
                      <a:pt x="22" y="378"/>
                    </a:moveTo>
                    <a:lnTo>
                      <a:pt x="22" y="378"/>
                    </a:lnTo>
                    <a:lnTo>
                      <a:pt x="28" y="373"/>
                    </a:lnTo>
                    <a:lnTo>
                      <a:pt x="28" y="373"/>
                    </a:lnTo>
                    <a:lnTo>
                      <a:pt x="46" y="361"/>
                    </a:lnTo>
                    <a:lnTo>
                      <a:pt x="62" y="347"/>
                    </a:lnTo>
                    <a:lnTo>
                      <a:pt x="78" y="333"/>
                    </a:lnTo>
                    <a:lnTo>
                      <a:pt x="92" y="317"/>
                    </a:lnTo>
                    <a:lnTo>
                      <a:pt x="105" y="298"/>
                    </a:lnTo>
                    <a:lnTo>
                      <a:pt x="117" y="280"/>
                    </a:lnTo>
                    <a:lnTo>
                      <a:pt x="127" y="260"/>
                    </a:lnTo>
                    <a:lnTo>
                      <a:pt x="136" y="241"/>
                    </a:lnTo>
                    <a:lnTo>
                      <a:pt x="136" y="241"/>
                    </a:lnTo>
                    <a:lnTo>
                      <a:pt x="135" y="252"/>
                    </a:lnTo>
                    <a:lnTo>
                      <a:pt x="132" y="263"/>
                    </a:lnTo>
                    <a:lnTo>
                      <a:pt x="129" y="273"/>
                    </a:lnTo>
                    <a:lnTo>
                      <a:pt x="125" y="284"/>
                    </a:lnTo>
                    <a:lnTo>
                      <a:pt x="121" y="295"/>
                    </a:lnTo>
                    <a:lnTo>
                      <a:pt x="115" y="305"/>
                    </a:lnTo>
                    <a:lnTo>
                      <a:pt x="109" y="314"/>
                    </a:lnTo>
                    <a:lnTo>
                      <a:pt x="102" y="323"/>
                    </a:lnTo>
                    <a:lnTo>
                      <a:pt x="95" y="333"/>
                    </a:lnTo>
                    <a:lnTo>
                      <a:pt x="86" y="341"/>
                    </a:lnTo>
                    <a:lnTo>
                      <a:pt x="76" y="349"/>
                    </a:lnTo>
                    <a:lnTo>
                      <a:pt x="67" y="357"/>
                    </a:lnTo>
                    <a:lnTo>
                      <a:pt x="56" y="364"/>
                    </a:lnTo>
                    <a:lnTo>
                      <a:pt x="45" y="371"/>
                    </a:lnTo>
                    <a:lnTo>
                      <a:pt x="33" y="377"/>
                    </a:lnTo>
                    <a:lnTo>
                      <a:pt x="21" y="382"/>
                    </a:lnTo>
                    <a:lnTo>
                      <a:pt x="20" y="384"/>
                    </a:lnTo>
                    <a:lnTo>
                      <a:pt x="20" y="384"/>
                    </a:lnTo>
                    <a:lnTo>
                      <a:pt x="19" y="384"/>
                    </a:lnTo>
                    <a:lnTo>
                      <a:pt x="19" y="384"/>
                    </a:lnTo>
                    <a:lnTo>
                      <a:pt x="20" y="380"/>
                    </a:lnTo>
                    <a:lnTo>
                      <a:pt x="22" y="378"/>
                    </a:lnTo>
                    <a:lnTo>
                      <a:pt x="22" y="378"/>
                    </a:lnTo>
                    <a:close/>
                    <a:moveTo>
                      <a:pt x="15" y="428"/>
                    </a:moveTo>
                    <a:lnTo>
                      <a:pt x="15" y="428"/>
                    </a:lnTo>
                    <a:lnTo>
                      <a:pt x="15" y="418"/>
                    </a:lnTo>
                    <a:lnTo>
                      <a:pt x="16" y="409"/>
                    </a:lnTo>
                    <a:lnTo>
                      <a:pt x="18" y="403"/>
                    </a:lnTo>
                    <a:lnTo>
                      <a:pt x="19" y="401"/>
                    </a:lnTo>
                    <a:lnTo>
                      <a:pt x="21" y="400"/>
                    </a:lnTo>
                    <a:lnTo>
                      <a:pt x="21" y="400"/>
                    </a:lnTo>
                    <a:lnTo>
                      <a:pt x="27" y="395"/>
                    </a:lnTo>
                    <a:lnTo>
                      <a:pt x="27" y="395"/>
                    </a:lnTo>
                    <a:lnTo>
                      <a:pt x="46" y="386"/>
                    </a:lnTo>
                    <a:lnTo>
                      <a:pt x="64" y="375"/>
                    </a:lnTo>
                    <a:lnTo>
                      <a:pt x="82" y="364"/>
                    </a:lnTo>
                    <a:lnTo>
                      <a:pt x="97" y="351"/>
                    </a:lnTo>
                    <a:lnTo>
                      <a:pt x="110" y="337"/>
                    </a:lnTo>
                    <a:lnTo>
                      <a:pt x="121" y="322"/>
                    </a:lnTo>
                    <a:lnTo>
                      <a:pt x="130" y="306"/>
                    </a:lnTo>
                    <a:lnTo>
                      <a:pt x="139" y="290"/>
                    </a:lnTo>
                    <a:lnTo>
                      <a:pt x="139" y="434"/>
                    </a:lnTo>
                    <a:lnTo>
                      <a:pt x="139" y="436"/>
                    </a:lnTo>
                    <a:lnTo>
                      <a:pt x="125" y="436"/>
                    </a:lnTo>
                    <a:lnTo>
                      <a:pt x="125" y="436"/>
                    </a:lnTo>
                    <a:lnTo>
                      <a:pt x="125" y="425"/>
                    </a:lnTo>
                    <a:lnTo>
                      <a:pt x="123" y="413"/>
                    </a:lnTo>
                    <a:lnTo>
                      <a:pt x="121" y="401"/>
                    </a:lnTo>
                    <a:lnTo>
                      <a:pt x="116" y="391"/>
                    </a:lnTo>
                    <a:lnTo>
                      <a:pt x="112" y="382"/>
                    </a:lnTo>
                    <a:lnTo>
                      <a:pt x="106" y="375"/>
                    </a:lnTo>
                    <a:lnTo>
                      <a:pt x="103" y="373"/>
                    </a:lnTo>
                    <a:lnTo>
                      <a:pt x="99" y="371"/>
                    </a:lnTo>
                    <a:lnTo>
                      <a:pt x="96" y="369"/>
                    </a:lnTo>
                    <a:lnTo>
                      <a:pt x="91" y="369"/>
                    </a:lnTo>
                    <a:lnTo>
                      <a:pt x="91" y="369"/>
                    </a:lnTo>
                    <a:lnTo>
                      <a:pt x="87" y="369"/>
                    </a:lnTo>
                    <a:lnTo>
                      <a:pt x="83" y="371"/>
                    </a:lnTo>
                    <a:lnTo>
                      <a:pt x="79" y="373"/>
                    </a:lnTo>
                    <a:lnTo>
                      <a:pt x="76" y="375"/>
                    </a:lnTo>
                    <a:lnTo>
                      <a:pt x="71" y="382"/>
                    </a:lnTo>
                    <a:lnTo>
                      <a:pt x="65" y="391"/>
                    </a:lnTo>
                    <a:lnTo>
                      <a:pt x="62" y="401"/>
                    </a:lnTo>
                    <a:lnTo>
                      <a:pt x="60" y="413"/>
                    </a:lnTo>
                    <a:lnTo>
                      <a:pt x="58" y="425"/>
                    </a:lnTo>
                    <a:lnTo>
                      <a:pt x="57" y="436"/>
                    </a:lnTo>
                    <a:lnTo>
                      <a:pt x="15" y="436"/>
                    </a:lnTo>
                    <a:lnTo>
                      <a:pt x="15" y="436"/>
                    </a:lnTo>
                    <a:lnTo>
                      <a:pt x="15" y="428"/>
                    </a:lnTo>
                    <a:lnTo>
                      <a:pt x="15" y="428"/>
                    </a:lnTo>
                    <a:close/>
                    <a:moveTo>
                      <a:pt x="111" y="436"/>
                    </a:moveTo>
                    <a:lnTo>
                      <a:pt x="72" y="436"/>
                    </a:lnTo>
                    <a:lnTo>
                      <a:pt x="72" y="436"/>
                    </a:lnTo>
                    <a:lnTo>
                      <a:pt x="72" y="426"/>
                    </a:lnTo>
                    <a:lnTo>
                      <a:pt x="74" y="416"/>
                    </a:lnTo>
                    <a:lnTo>
                      <a:pt x="75" y="406"/>
                    </a:lnTo>
                    <a:lnTo>
                      <a:pt x="78" y="399"/>
                    </a:lnTo>
                    <a:lnTo>
                      <a:pt x="81" y="392"/>
                    </a:lnTo>
                    <a:lnTo>
                      <a:pt x="84" y="388"/>
                    </a:lnTo>
                    <a:lnTo>
                      <a:pt x="87" y="385"/>
                    </a:lnTo>
                    <a:lnTo>
                      <a:pt x="91" y="384"/>
                    </a:lnTo>
                    <a:lnTo>
                      <a:pt x="91" y="384"/>
                    </a:lnTo>
                    <a:lnTo>
                      <a:pt x="95" y="385"/>
                    </a:lnTo>
                    <a:lnTo>
                      <a:pt x="99" y="388"/>
                    </a:lnTo>
                    <a:lnTo>
                      <a:pt x="102" y="392"/>
                    </a:lnTo>
                    <a:lnTo>
                      <a:pt x="104" y="399"/>
                    </a:lnTo>
                    <a:lnTo>
                      <a:pt x="108" y="406"/>
                    </a:lnTo>
                    <a:lnTo>
                      <a:pt x="109" y="416"/>
                    </a:lnTo>
                    <a:lnTo>
                      <a:pt x="111" y="426"/>
                    </a:lnTo>
                    <a:lnTo>
                      <a:pt x="111" y="436"/>
                    </a:lnTo>
                    <a:lnTo>
                      <a:pt x="111" y="436"/>
                    </a:lnTo>
                    <a:close/>
                    <a:moveTo>
                      <a:pt x="111" y="460"/>
                    </a:moveTo>
                    <a:lnTo>
                      <a:pt x="72" y="460"/>
                    </a:lnTo>
                    <a:lnTo>
                      <a:pt x="72" y="460"/>
                    </a:lnTo>
                    <a:lnTo>
                      <a:pt x="72" y="450"/>
                    </a:lnTo>
                    <a:lnTo>
                      <a:pt x="111" y="450"/>
                    </a:lnTo>
                    <a:lnTo>
                      <a:pt x="111" y="450"/>
                    </a:lnTo>
                    <a:lnTo>
                      <a:pt x="111" y="460"/>
                    </a:lnTo>
                    <a:lnTo>
                      <a:pt x="111" y="460"/>
                    </a:lnTo>
                    <a:close/>
                    <a:moveTo>
                      <a:pt x="153" y="461"/>
                    </a:moveTo>
                    <a:lnTo>
                      <a:pt x="153" y="461"/>
                    </a:lnTo>
                    <a:lnTo>
                      <a:pt x="152" y="448"/>
                    </a:lnTo>
                    <a:lnTo>
                      <a:pt x="153" y="448"/>
                    </a:lnTo>
                    <a:lnTo>
                      <a:pt x="244" y="448"/>
                    </a:lnTo>
                    <a:lnTo>
                      <a:pt x="245" y="448"/>
                    </a:lnTo>
                    <a:lnTo>
                      <a:pt x="245" y="448"/>
                    </a:lnTo>
                    <a:lnTo>
                      <a:pt x="244" y="461"/>
                    </a:lnTo>
                    <a:lnTo>
                      <a:pt x="153" y="461"/>
                    </a:lnTo>
                    <a:close/>
                    <a:moveTo>
                      <a:pt x="325" y="460"/>
                    </a:moveTo>
                    <a:lnTo>
                      <a:pt x="286" y="460"/>
                    </a:lnTo>
                    <a:lnTo>
                      <a:pt x="286" y="460"/>
                    </a:lnTo>
                    <a:lnTo>
                      <a:pt x="285" y="450"/>
                    </a:lnTo>
                    <a:lnTo>
                      <a:pt x="325" y="450"/>
                    </a:lnTo>
                    <a:lnTo>
                      <a:pt x="325" y="450"/>
                    </a:lnTo>
                    <a:lnTo>
                      <a:pt x="325" y="460"/>
                    </a:lnTo>
                    <a:lnTo>
                      <a:pt x="325" y="460"/>
                    </a:lnTo>
                    <a:close/>
                    <a:moveTo>
                      <a:pt x="286" y="436"/>
                    </a:moveTo>
                    <a:lnTo>
                      <a:pt x="286" y="436"/>
                    </a:lnTo>
                    <a:lnTo>
                      <a:pt x="286" y="426"/>
                    </a:lnTo>
                    <a:lnTo>
                      <a:pt x="288" y="416"/>
                    </a:lnTo>
                    <a:lnTo>
                      <a:pt x="289" y="406"/>
                    </a:lnTo>
                    <a:lnTo>
                      <a:pt x="292" y="399"/>
                    </a:lnTo>
                    <a:lnTo>
                      <a:pt x="294" y="392"/>
                    </a:lnTo>
                    <a:lnTo>
                      <a:pt x="298" y="388"/>
                    </a:lnTo>
                    <a:lnTo>
                      <a:pt x="301" y="385"/>
                    </a:lnTo>
                    <a:lnTo>
                      <a:pt x="305" y="384"/>
                    </a:lnTo>
                    <a:lnTo>
                      <a:pt x="305" y="384"/>
                    </a:lnTo>
                    <a:lnTo>
                      <a:pt x="308" y="385"/>
                    </a:lnTo>
                    <a:lnTo>
                      <a:pt x="313" y="388"/>
                    </a:lnTo>
                    <a:lnTo>
                      <a:pt x="316" y="392"/>
                    </a:lnTo>
                    <a:lnTo>
                      <a:pt x="318" y="399"/>
                    </a:lnTo>
                    <a:lnTo>
                      <a:pt x="320" y="406"/>
                    </a:lnTo>
                    <a:lnTo>
                      <a:pt x="322" y="416"/>
                    </a:lnTo>
                    <a:lnTo>
                      <a:pt x="325" y="426"/>
                    </a:lnTo>
                    <a:lnTo>
                      <a:pt x="325" y="436"/>
                    </a:lnTo>
                    <a:lnTo>
                      <a:pt x="286" y="436"/>
                    </a:lnTo>
                    <a:close/>
                    <a:moveTo>
                      <a:pt x="339" y="436"/>
                    </a:moveTo>
                    <a:lnTo>
                      <a:pt x="339" y="436"/>
                    </a:lnTo>
                    <a:lnTo>
                      <a:pt x="339" y="425"/>
                    </a:lnTo>
                    <a:lnTo>
                      <a:pt x="337" y="413"/>
                    </a:lnTo>
                    <a:lnTo>
                      <a:pt x="334" y="401"/>
                    </a:lnTo>
                    <a:lnTo>
                      <a:pt x="330" y="391"/>
                    </a:lnTo>
                    <a:lnTo>
                      <a:pt x="326" y="382"/>
                    </a:lnTo>
                    <a:lnTo>
                      <a:pt x="320" y="375"/>
                    </a:lnTo>
                    <a:lnTo>
                      <a:pt x="317" y="373"/>
                    </a:lnTo>
                    <a:lnTo>
                      <a:pt x="313" y="371"/>
                    </a:lnTo>
                    <a:lnTo>
                      <a:pt x="310" y="369"/>
                    </a:lnTo>
                    <a:lnTo>
                      <a:pt x="305" y="369"/>
                    </a:lnTo>
                    <a:lnTo>
                      <a:pt x="305" y="369"/>
                    </a:lnTo>
                    <a:lnTo>
                      <a:pt x="301" y="369"/>
                    </a:lnTo>
                    <a:lnTo>
                      <a:pt x="297" y="371"/>
                    </a:lnTo>
                    <a:lnTo>
                      <a:pt x="293" y="373"/>
                    </a:lnTo>
                    <a:lnTo>
                      <a:pt x="290" y="375"/>
                    </a:lnTo>
                    <a:lnTo>
                      <a:pt x="285" y="382"/>
                    </a:lnTo>
                    <a:lnTo>
                      <a:pt x="279" y="391"/>
                    </a:lnTo>
                    <a:lnTo>
                      <a:pt x="276" y="401"/>
                    </a:lnTo>
                    <a:lnTo>
                      <a:pt x="274" y="413"/>
                    </a:lnTo>
                    <a:lnTo>
                      <a:pt x="272" y="425"/>
                    </a:lnTo>
                    <a:lnTo>
                      <a:pt x="271" y="436"/>
                    </a:lnTo>
                    <a:lnTo>
                      <a:pt x="258" y="436"/>
                    </a:lnTo>
                    <a:lnTo>
                      <a:pt x="258" y="434"/>
                    </a:lnTo>
                    <a:lnTo>
                      <a:pt x="258" y="292"/>
                    </a:lnTo>
                    <a:lnTo>
                      <a:pt x="258" y="292"/>
                    </a:lnTo>
                    <a:lnTo>
                      <a:pt x="266" y="308"/>
                    </a:lnTo>
                    <a:lnTo>
                      <a:pt x="276" y="323"/>
                    </a:lnTo>
                    <a:lnTo>
                      <a:pt x="288" y="337"/>
                    </a:lnTo>
                    <a:lnTo>
                      <a:pt x="301" y="351"/>
                    </a:lnTo>
                    <a:lnTo>
                      <a:pt x="316" y="364"/>
                    </a:lnTo>
                    <a:lnTo>
                      <a:pt x="332" y="376"/>
                    </a:lnTo>
                    <a:lnTo>
                      <a:pt x="351" y="386"/>
                    </a:lnTo>
                    <a:lnTo>
                      <a:pt x="370" y="395"/>
                    </a:lnTo>
                    <a:lnTo>
                      <a:pt x="375" y="400"/>
                    </a:lnTo>
                    <a:lnTo>
                      <a:pt x="375" y="400"/>
                    </a:lnTo>
                    <a:lnTo>
                      <a:pt x="379" y="403"/>
                    </a:lnTo>
                    <a:lnTo>
                      <a:pt x="381" y="409"/>
                    </a:lnTo>
                    <a:lnTo>
                      <a:pt x="382" y="418"/>
                    </a:lnTo>
                    <a:lnTo>
                      <a:pt x="382" y="427"/>
                    </a:lnTo>
                    <a:lnTo>
                      <a:pt x="382" y="427"/>
                    </a:lnTo>
                    <a:lnTo>
                      <a:pt x="382" y="436"/>
                    </a:lnTo>
                    <a:lnTo>
                      <a:pt x="339" y="4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1" name="Freeform 50"/>
              <p:cNvSpPr>
                <a:spLocks/>
              </p:cNvSpPr>
              <p:nvPr/>
            </p:nvSpPr>
            <p:spPr bwMode="auto">
              <a:xfrm>
                <a:off x="4313238" y="3270250"/>
                <a:ext cx="106363" cy="34925"/>
              </a:xfrm>
              <a:custGeom>
                <a:avLst/>
                <a:gdLst>
                  <a:gd name="T0" fmla="*/ 13 w 67"/>
                  <a:gd name="T1" fmla="*/ 20 h 22"/>
                  <a:gd name="T2" fmla="*/ 13 w 67"/>
                  <a:gd name="T3" fmla="*/ 20 h 22"/>
                  <a:gd name="T4" fmla="*/ 15 w 67"/>
                  <a:gd name="T5" fmla="*/ 18 h 22"/>
                  <a:gd name="T6" fmla="*/ 20 w 67"/>
                  <a:gd name="T7" fmla="*/ 16 h 22"/>
                  <a:gd name="T8" fmla="*/ 26 w 67"/>
                  <a:gd name="T9" fmla="*/ 15 h 22"/>
                  <a:gd name="T10" fmla="*/ 33 w 67"/>
                  <a:gd name="T11" fmla="*/ 14 h 22"/>
                  <a:gd name="T12" fmla="*/ 33 w 67"/>
                  <a:gd name="T13" fmla="*/ 14 h 22"/>
                  <a:gd name="T14" fmla="*/ 41 w 67"/>
                  <a:gd name="T15" fmla="*/ 15 h 22"/>
                  <a:gd name="T16" fmla="*/ 46 w 67"/>
                  <a:gd name="T17" fmla="*/ 16 h 22"/>
                  <a:gd name="T18" fmla="*/ 52 w 67"/>
                  <a:gd name="T19" fmla="*/ 18 h 22"/>
                  <a:gd name="T20" fmla="*/ 54 w 67"/>
                  <a:gd name="T21" fmla="*/ 20 h 22"/>
                  <a:gd name="T22" fmla="*/ 54 w 67"/>
                  <a:gd name="T23" fmla="*/ 20 h 22"/>
                  <a:gd name="T24" fmla="*/ 57 w 67"/>
                  <a:gd name="T25" fmla="*/ 22 h 22"/>
                  <a:gd name="T26" fmla="*/ 59 w 67"/>
                  <a:gd name="T27" fmla="*/ 22 h 22"/>
                  <a:gd name="T28" fmla="*/ 59 w 67"/>
                  <a:gd name="T29" fmla="*/ 22 h 22"/>
                  <a:gd name="T30" fmla="*/ 62 w 67"/>
                  <a:gd name="T31" fmla="*/ 22 h 22"/>
                  <a:gd name="T32" fmla="*/ 65 w 67"/>
                  <a:gd name="T33" fmla="*/ 20 h 22"/>
                  <a:gd name="T34" fmla="*/ 65 w 67"/>
                  <a:gd name="T35" fmla="*/ 20 h 22"/>
                  <a:gd name="T36" fmla="*/ 66 w 67"/>
                  <a:gd name="T37" fmla="*/ 18 h 22"/>
                  <a:gd name="T38" fmla="*/ 67 w 67"/>
                  <a:gd name="T39" fmla="*/ 16 h 22"/>
                  <a:gd name="T40" fmla="*/ 66 w 67"/>
                  <a:gd name="T41" fmla="*/ 13 h 22"/>
                  <a:gd name="T42" fmla="*/ 65 w 67"/>
                  <a:gd name="T43" fmla="*/ 10 h 22"/>
                  <a:gd name="T44" fmla="*/ 65 w 67"/>
                  <a:gd name="T45" fmla="*/ 10 h 22"/>
                  <a:gd name="T46" fmla="*/ 59 w 67"/>
                  <a:gd name="T47" fmla="*/ 6 h 22"/>
                  <a:gd name="T48" fmla="*/ 52 w 67"/>
                  <a:gd name="T49" fmla="*/ 3 h 22"/>
                  <a:gd name="T50" fmla="*/ 43 w 67"/>
                  <a:gd name="T51" fmla="*/ 1 h 22"/>
                  <a:gd name="T52" fmla="*/ 33 w 67"/>
                  <a:gd name="T53" fmla="*/ 0 h 22"/>
                  <a:gd name="T54" fmla="*/ 33 w 67"/>
                  <a:gd name="T55" fmla="*/ 0 h 22"/>
                  <a:gd name="T56" fmla="*/ 24 w 67"/>
                  <a:gd name="T57" fmla="*/ 1 h 22"/>
                  <a:gd name="T58" fmla="*/ 15 w 67"/>
                  <a:gd name="T59" fmla="*/ 3 h 22"/>
                  <a:gd name="T60" fmla="*/ 7 w 67"/>
                  <a:gd name="T61" fmla="*/ 6 h 22"/>
                  <a:gd name="T62" fmla="*/ 2 w 67"/>
                  <a:gd name="T63" fmla="*/ 10 h 22"/>
                  <a:gd name="T64" fmla="*/ 2 w 67"/>
                  <a:gd name="T65" fmla="*/ 10 h 22"/>
                  <a:gd name="T66" fmla="*/ 1 w 67"/>
                  <a:gd name="T67" fmla="*/ 13 h 22"/>
                  <a:gd name="T68" fmla="*/ 0 w 67"/>
                  <a:gd name="T69" fmla="*/ 16 h 22"/>
                  <a:gd name="T70" fmla="*/ 1 w 67"/>
                  <a:gd name="T71" fmla="*/ 18 h 22"/>
                  <a:gd name="T72" fmla="*/ 2 w 67"/>
                  <a:gd name="T73" fmla="*/ 20 h 22"/>
                  <a:gd name="T74" fmla="*/ 2 w 67"/>
                  <a:gd name="T75" fmla="*/ 20 h 22"/>
                  <a:gd name="T76" fmla="*/ 5 w 67"/>
                  <a:gd name="T77" fmla="*/ 22 h 22"/>
                  <a:gd name="T78" fmla="*/ 7 w 67"/>
                  <a:gd name="T79" fmla="*/ 22 h 22"/>
                  <a:gd name="T80" fmla="*/ 10 w 67"/>
                  <a:gd name="T81" fmla="*/ 21 h 22"/>
                  <a:gd name="T82" fmla="*/ 13 w 67"/>
                  <a:gd name="T83" fmla="*/ 20 h 22"/>
                  <a:gd name="T84" fmla="*/ 13 w 67"/>
                  <a:gd name="T8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 h="22">
                    <a:moveTo>
                      <a:pt x="13" y="20"/>
                    </a:moveTo>
                    <a:lnTo>
                      <a:pt x="13" y="20"/>
                    </a:lnTo>
                    <a:lnTo>
                      <a:pt x="15" y="18"/>
                    </a:lnTo>
                    <a:lnTo>
                      <a:pt x="20" y="16"/>
                    </a:lnTo>
                    <a:lnTo>
                      <a:pt x="26" y="15"/>
                    </a:lnTo>
                    <a:lnTo>
                      <a:pt x="33" y="14"/>
                    </a:lnTo>
                    <a:lnTo>
                      <a:pt x="33" y="14"/>
                    </a:lnTo>
                    <a:lnTo>
                      <a:pt x="41" y="15"/>
                    </a:lnTo>
                    <a:lnTo>
                      <a:pt x="46" y="16"/>
                    </a:lnTo>
                    <a:lnTo>
                      <a:pt x="52" y="18"/>
                    </a:lnTo>
                    <a:lnTo>
                      <a:pt x="54" y="20"/>
                    </a:lnTo>
                    <a:lnTo>
                      <a:pt x="54" y="20"/>
                    </a:lnTo>
                    <a:lnTo>
                      <a:pt x="57" y="22"/>
                    </a:lnTo>
                    <a:lnTo>
                      <a:pt x="59" y="22"/>
                    </a:lnTo>
                    <a:lnTo>
                      <a:pt x="59" y="22"/>
                    </a:lnTo>
                    <a:lnTo>
                      <a:pt x="62" y="22"/>
                    </a:lnTo>
                    <a:lnTo>
                      <a:pt x="65" y="20"/>
                    </a:lnTo>
                    <a:lnTo>
                      <a:pt x="65" y="20"/>
                    </a:lnTo>
                    <a:lnTo>
                      <a:pt x="66" y="18"/>
                    </a:lnTo>
                    <a:lnTo>
                      <a:pt x="67" y="16"/>
                    </a:lnTo>
                    <a:lnTo>
                      <a:pt x="66" y="13"/>
                    </a:lnTo>
                    <a:lnTo>
                      <a:pt x="65" y="10"/>
                    </a:lnTo>
                    <a:lnTo>
                      <a:pt x="65" y="10"/>
                    </a:lnTo>
                    <a:lnTo>
                      <a:pt x="59" y="6"/>
                    </a:lnTo>
                    <a:lnTo>
                      <a:pt x="52" y="3"/>
                    </a:lnTo>
                    <a:lnTo>
                      <a:pt x="43" y="1"/>
                    </a:lnTo>
                    <a:lnTo>
                      <a:pt x="33" y="0"/>
                    </a:lnTo>
                    <a:lnTo>
                      <a:pt x="33" y="0"/>
                    </a:lnTo>
                    <a:lnTo>
                      <a:pt x="24" y="1"/>
                    </a:lnTo>
                    <a:lnTo>
                      <a:pt x="15" y="3"/>
                    </a:lnTo>
                    <a:lnTo>
                      <a:pt x="7" y="6"/>
                    </a:lnTo>
                    <a:lnTo>
                      <a:pt x="2" y="10"/>
                    </a:lnTo>
                    <a:lnTo>
                      <a:pt x="2" y="10"/>
                    </a:lnTo>
                    <a:lnTo>
                      <a:pt x="1" y="13"/>
                    </a:lnTo>
                    <a:lnTo>
                      <a:pt x="0" y="16"/>
                    </a:lnTo>
                    <a:lnTo>
                      <a:pt x="1" y="18"/>
                    </a:lnTo>
                    <a:lnTo>
                      <a:pt x="2" y="20"/>
                    </a:lnTo>
                    <a:lnTo>
                      <a:pt x="2" y="20"/>
                    </a:lnTo>
                    <a:lnTo>
                      <a:pt x="5" y="22"/>
                    </a:lnTo>
                    <a:lnTo>
                      <a:pt x="7" y="22"/>
                    </a:lnTo>
                    <a:lnTo>
                      <a:pt x="10" y="21"/>
                    </a:lnTo>
                    <a:lnTo>
                      <a:pt x="13" y="20"/>
                    </a:ln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grpSp>
        <p:nvGrpSpPr>
          <p:cNvPr id="62" name="Group 61"/>
          <p:cNvGrpSpPr/>
          <p:nvPr/>
        </p:nvGrpSpPr>
        <p:grpSpPr>
          <a:xfrm>
            <a:off x="4256152" y="2104538"/>
            <a:ext cx="817494" cy="817494"/>
            <a:chOff x="4493646" y="2283350"/>
            <a:chExt cx="817494" cy="817494"/>
          </a:xfrm>
        </p:grpSpPr>
        <p:sp>
          <p:nvSpPr>
            <p:cNvPr id="9" name="Oval 8"/>
            <p:cNvSpPr/>
            <p:nvPr/>
          </p:nvSpPr>
          <p:spPr>
            <a:xfrm>
              <a:off x="4493646" y="2283350"/>
              <a:ext cx="817494" cy="817494"/>
            </a:xfrm>
            <a:prstGeom prst="ellipse">
              <a:avLst/>
            </a:prstGeom>
            <a:gradFill flip="none" rotWithShape="1">
              <a:gsLst>
                <a:gs pos="0">
                  <a:srgbClr val="7B5A85"/>
                </a:gs>
                <a:gs pos="100000">
                  <a:srgbClr val="C35954"/>
                </a:gs>
              </a:gsLst>
              <a:lin ang="0" scaled="1"/>
              <a:tileRect/>
            </a:gradFill>
            <a:ln w="3175">
              <a:solidFill>
                <a:schemeClr val="bg1"/>
              </a:solidFill>
            </a:ln>
            <a:effectLst>
              <a:outerShdw blurRad="88900" dist="63500" dir="5400000" sx="99000" sy="99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2" name="Group 51"/>
            <p:cNvGrpSpPr/>
            <p:nvPr/>
          </p:nvGrpSpPr>
          <p:grpSpPr>
            <a:xfrm>
              <a:off x="4687021" y="2488206"/>
              <a:ext cx="430744" cy="407783"/>
              <a:chOff x="2835275" y="3127375"/>
              <a:chExt cx="744538" cy="704850"/>
            </a:xfrm>
            <a:solidFill>
              <a:schemeClr val="bg1"/>
            </a:solidFill>
          </p:grpSpPr>
          <p:sp>
            <p:nvSpPr>
              <p:cNvPr id="53" name="Freeform 52"/>
              <p:cNvSpPr>
                <a:spLocks noEditPoints="1"/>
              </p:cNvSpPr>
              <p:nvPr/>
            </p:nvSpPr>
            <p:spPr bwMode="auto">
              <a:xfrm>
                <a:off x="2835275" y="3324225"/>
                <a:ext cx="504825" cy="508000"/>
              </a:xfrm>
              <a:custGeom>
                <a:avLst/>
                <a:gdLst>
                  <a:gd name="T0" fmla="*/ 284 w 318"/>
                  <a:gd name="T1" fmla="*/ 55 h 320"/>
                  <a:gd name="T2" fmla="*/ 253 w 318"/>
                  <a:gd name="T3" fmla="*/ 61 h 320"/>
                  <a:gd name="T4" fmla="*/ 195 w 318"/>
                  <a:gd name="T5" fmla="*/ 28 h 320"/>
                  <a:gd name="T6" fmla="*/ 185 w 318"/>
                  <a:gd name="T7" fmla="*/ 0 h 320"/>
                  <a:gd name="T8" fmla="*/ 125 w 318"/>
                  <a:gd name="T9" fmla="*/ 27 h 320"/>
                  <a:gd name="T10" fmla="*/ 55 w 318"/>
                  <a:gd name="T11" fmla="*/ 36 h 320"/>
                  <a:gd name="T12" fmla="*/ 57 w 318"/>
                  <a:gd name="T13" fmla="*/ 66 h 320"/>
                  <a:gd name="T14" fmla="*/ 25 w 318"/>
                  <a:gd name="T15" fmla="*/ 120 h 320"/>
                  <a:gd name="T16" fmla="*/ 0 w 318"/>
                  <a:gd name="T17" fmla="*/ 135 h 320"/>
                  <a:gd name="T18" fmla="*/ 20 w 318"/>
                  <a:gd name="T19" fmla="*/ 192 h 320"/>
                  <a:gd name="T20" fmla="*/ 35 w 318"/>
                  <a:gd name="T21" fmla="*/ 264 h 320"/>
                  <a:gd name="T22" fmla="*/ 64 w 318"/>
                  <a:gd name="T23" fmla="*/ 268 h 320"/>
                  <a:gd name="T24" fmla="*/ 116 w 318"/>
                  <a:gd name="T25" fmla="*/ 298 h 320"/>
                  <a:gd name="T26" fmla="*/ 135 w 318"/>
                  <a:gd name="T27" fmla="*/ 320 h 320"/>
                  <a:gd name="T28" fmla="*/ 192 w 318"/>
                  <a:gd name="T29" fmla="*/ 300 h 320"/>
                  <a:gd name="T30" fmla="*/ 263 w 318"/>
                  <a:gd name="T31" fmla="*/ 284 h 320"/>
                  <a:gd name="T32" fmla="*/ 264 w 318"/>
                  <a:gd name="T33" fmla="*/ 255 h 320"/>
                  <a:gd name="T34" fmla="*/ 294 w 318"/>
                  <a:gd name="T35" fmla="*/ 199 h 320"/>
                  <a:gd name="T36" fmla="*/ 318 w 318"/>
                  <a:gd name="T37" fmla="*/ 185 h 320"/>
                  <a:gd name="T38" fmla="*/ 293 w 318"/>
                  <a:gd name="T39" fmla="*/ 126 h 320"/>
                  <a:gd name="T40" fmla="*/ 304 w 318"/>
                  <a:gd name="T41" fmla="*/ 173 h 320"/>
                  <a:gd name="T42" fmla="*/ 283 w 318"/>
                  <a:gd name="T43" fmla="*/ 183 h 320"/>
                  <a:gd name="T44" fmla="*/ 294 w 318"/>
                  <a:gd name="T45" fmla="*/ 218 h 320"/>
                  <a:gd name="T46" fmla="*/ 257 w 318"/>
                  <a:gd name="T47" fmla="*/ 242 h 320"/>
                  <a:gd name="T48" fmla="*/ 244 w 318"/>
                  <a:gd name="T49" fmla="*/ 256 h 320"/>
                  <a:gd name="T50" fmla="*/ 220 w 318"/>
                  <a:gd name="T51" fmla="*/ 293 h 320"/>
                  <a:gd name="T52" fmla="*/ 204 w 318"/>
                  <a:gd name="T53" fmla="*/ 281 h 320"/>
                  <a:gd name="T54" fmla="*/ 180 w 318"/>
                  <a:gd name="T55" fmla="*/ 288 h 320"/>
                  <a:gd name="T56" fmla="*/ 142 w 318"/>
                  <a:gd name="T57" fmla="*/ 290 h 320"/>
                  <a:gd name="T58" fmla="*/ 127 w 318"/>
                  <a:gd name="T59" fmla="*/ 286 h 320"/>
                  <a:gd name="T60" fmla="*/ 101 w 318"/>
                  <a:gd name="T61" fmla="*/ 294 h 320"/>
                  <a:gd name="T62" fmla="*/ 77 w 318"/>
                  <a:gd name="T63" fmla="*/ 260 h 320"/>
                  <a:gd name="T64" fmla="*/ 61 w 318"/>
                  <a:gd name="T65" fmla="*/ 245 h 320"/>
                  <a:gd name="T66" fmla="*/ 27 w 318"/>
                  <a:gd name="T67" fmla="*/ 220 h 320"/>
                  <a:gd name="T68" fmla="*/ 38 w 318"/>
                  <a:gd name="T69" fmla="*/ 204 h 320"/>
                  <a:gd name="T70" fmla="*/ 32 w 318"/>
                  <a:gd name="T71" fmla="*/ 180 h 320"/>
                  <a:gd name="T72" fmla="*/ 33 w 318"/>
                  <a:gd name="T73" fmla="*/ 143 h 320"/>
                  <a:gd name="T74" fmla="*/ 37 w 318"/>
                  <a:gd name="T75" fmla="*/ 129 h 320"/>
                  <a:gd name="T76" fmla="*/ 25 w 318"/>
                  <a:gd name="T77" fmla="*/ 102 h 320"/>
                  <a:gd name="T78" fmla="*/ 65 w 318"/>
                  <a:gd name="T79" fmla="*/ 79 h 320"/>
                  <a:gd name="T80" fmla="*/ 80 w 318"/>
                  <a:gd name="T81" fmla="*/ 65 h 320"/>
                  <a:gd name="T82" fmla="*/ 114 w 318"/>
                  <a:gd name="T83" fmla="*/ 45 h 320"/>
                  <a:gd name="T84" fmla="*/ 133 w 318"/>
                  <a:gd name="T85" fmla="*/ 40 h 320"/>
                  <a:gd name="T86" fmla="*/ 173 w 318"/>
                  <a:gd name="T87" fmla="*/ 14 h 320"/>
                  <a:gd name="T88" fmla="*/ 182 w 318"/>
                  <a:gd name="T89" fmla="*/ 40 h 320"/>
                  <a:gd name="T90" fmla="*/ 218 w 318"/>
                  <a:gd name="T91" fmla="*/ 25 h 320"/>
                  <a:gd name="T92" fmla="*/ 240 w 318"/>
                  <a:gd name="T93" fmla="*/ 68 h 320"/>
                  <a:gd name="T94" fmla="*/ 253 w 318"/>
                  <a:gd name="T95" fmla="*/ 80 h 320"/>
                  <a:gd name="T96" fmla="*/ 274 w 318"/>
                  <a:gd name="T97" fmla="*/ 115 h 320"/>
                  <a:gd name="T98" fmla="*/ 281 w 318"/>
                  <a:gd name="T99" fmla="*/ 134 h 320"/>
                  <a:gd name="T100" fmla="*/ 304 w 318"/>
                  <a:gd name="T101" fmla="*/ 17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320">
                    <a:moveTo>
                      <a:pt x="290" y="119"/>
                    </a:moveTo>
                    <a:lnTo>
                      <a:pt x="310" y="102"/>
                    </a:lnTo>
                    <a:lnTo>
                      <a:pt x="284" y="55"/>
                    </a:lnTo>
                    <a:lnTo>
                      <a:pt x="257" y="64"/>
                    </a:lnTo>
                    <a:lnTo>
                      <a:pt x="257" y="64"/>
                    </a:lnTo>
                    <a:lnTo>
                      <a:pt x="253" y="61"/>
                    </a:lnTo>
                    <a:lnTo>
                      <a:pt x="260" y="34"/>
                    </a:lnTo>
                    <a:lnTo>
                      <a:pt x="215" y="8"/>
                    </a:lnTo>
                    <a:lnTo>
                      <a:pt x="195" y="28"/>
                    </a:lnTo>
                    <a:lnTo>
                      <a:pt x="195" y="28"/>
                    </a:lnTo>
                    <a:lnTo>
                      <a:pt x="190" y="27"/>
                    </a:lnTo>
                    <a:lnTo>
                      <a:pt x="185" y="0"/>
                    </a:lnTo>
                    <a:lnTo>
                      <a:pt x="131" y="0"/>
                    </a:lnTo>
                    <a:lnTo>
                      <a:pt x="125" y="27"/>
                    </a:lnTo>
                    <a:lnTo>
                      <a:pt x="125" y="27"/>
                    </a:lnTo>
                    <a:lnTo>
                      <a:pt x="119" y="29"/>
                    </a:lnTo>
                    <a:lnTo>
                      <a:pt x="101" y="9"/>
                    </a:lnTo>
                    <a:lnTo>
                      <a:pt x="55" y="36"/>
                    </a:lnTo>
                    <a:lnTo>
                      <a:pt x="62" y="61"/>
                    </a:lnTo>
                    <a:lnTo>
                      <a:pt x="62" y="61"/>
                    </a:lnTo>
                    <a:lnTo>
                      <a:pt x="57" y="66"/>
                    </a:lnTo>
                    <a:lnTo>
                      <a:pt x="33" y="58"/>
                    </a:lnTo>
                    <a:lnTo>
                      <a:pt x="7" y="105"/>
                    </a:lnTo>
                    <a:lnTo>
                      <a:pt x="25" y="120"/>
                    </a:lnTo>
                    <a:lnTo>
                      <a:pt x="25" y="120"/>
                    </a:lnTo>
                    <a:lnTo>
                      <a:pt x="21" y="131"/>
                    </a:lnTo>
                    <a:lnTo>
                      <a:pt x="0" y="135"/>
                    </a:lnTo>
                    <a:lnTo>
                      <a:pt x="0" y="188"/>
                    </a:lnTo>
                    <a:lnTo>
                      <a:pt x="20" y="192"/>
                    </a:lnTo>
                    <a:lnTo>
                      <a:pt x="20" y="192"/>
                    </a:lnTo>
                    <a:lnTo>
                      <a:pt x="24" y="205"/>
                    </a:lnTo>
                    <a:lnTo>
                      <a:pt x="8" y="218"/>
                    </a:lnTo>
                    <a:lnTo>
                      <a:pt x="35" y="264"/>
                    </a:lnTo>
                    <a:lnTo>
                      <a:pt x="54" y="258"/>
                    </a:lnTo>
                    <a:lnTo>
                      <a:pt x="54" y="258"/>
                    </a:lnTo>
                    <a:lnTo>
                      <a:pt x="64" y="268"/>
                    </a:lnTo>
                    <a:lnTo>
                      <a:pt x="58" y="285"/>
                    </a:lnTo>
                    <a:lnTo>
                      <a:pt x="104" y="312"/>
                    </a:lnTo>
                    <a:lnTo>
                      <a:pt x="116" y="298"/>
                    </a:lnTo>
                    <a:lnTo>
                      <a:pt x="116" y="298"/>
                    </a:lnTo>
                    <a:lnTo>
                      <a:pt x="131" y="301"/>
                    </a:lnTo>
                    <a:lnTo>
                      <a:pt x="135" y="320"/>
                    </a:lnTo>
                    <a:lnTo>
                      <a:pt x="188" y="320"/>
                    </a:lnTo>
                    <a:lnTo>
                      <a:pt x="192" y="300"/>
                    </a:lnTo>
                    <a:lnTo>
                      <a:pt x="192" y="300"/>
                    </a:lnTo>
                    <a:lnTo>
                      <a:pt x="205" y="296"/>
                    </a:lnTo>
                    <a:lnTo>
                      <a:pt x="218" y="310"/>
                    </a:lnTo>
                    <a:lnTo>
                      <a:pt x="263" y="284"/>
                    </a:lnTo>
                    <a:lnTo>
                      <a:pt x="257" y="264"/>
                    </a:lnTo>
                    <a:lnTo>
                      <a:pt x="257" y="264"/>
                    </a:lnTo>
                    <a:lnTo>
                      <a:pt x="264" y="255"/>
                    </a:lnTo>
                    <a:lnTo>
                      <a:pt x="285" y="261"/>
                    </a:lnTo>
                    <a:lnTo>
                      <a:pt x="312" y="215"/>
                    </a:lnTo>
                    <a:lnTo>
                      <a:pt x="294" y="199"/>
                    </a:lnTo>
                    <a:lnTo>
                      <a:pt x="294" y="199"/>
                    </a:lnTo>
                    <a:lnTo>
                      <a:pt x="296" y="190"/>
                    </a:lnTo>
                    <a:lnTo>
                      <a:pt x="318" y="185"/>
                    </a:lnTo>
                    <a:lnTo>
                      <a:pt x="318" y="132"/>
                    </a:lnTo>
                    <a:lnTo>
                      <a:pt x="293" y="126"/>
                    </a:lnTo>
                    <a:lnTo>
                      <a:pt x="293" y="126"/>
                    </a:lnTo>
                    <a:lnTo>
                      <a:pt x="290" y="119"/>
                    </a:lnTo>
                    <a:lnTo>
                      <a:pt x="290" y="119"/>
                    </a:lnTo>
                    <a:close/>
                    <a:moveTo>
                      <a:pt x="304" y="173"/>
                    </a:moveTo>
                    <a:lnTo>
                      <a:pt x="283" y="178"/>
                    </a:lnTo>
                    <a:lnTo>
                      <a:pt x="283" y="183"/>
                    </a:lnTo>
                    <a:lnTo>
                      <a:pt x="283" y="183"/>
                    </a:lnTo>
                    <a:lnTo>
                      <a:pt x="278" y="199"/>
                    </a:lnTo>
                    <a:lnTo>
                      <a:pt x="277" y="203"/>
                    </a:lnTo>
                    <a:lnTo>
                      <a:pt x="294" y="218"/>
                    </a:lnTo>
                    <a:lnTo>
                      <a:pt x="278" y="244"/>
                    </a:lnTo>
                    <a:lnTo>
                      <a:pt x="260" y="238"/>
                    </a:lnTo>
                    <a:lnTo>
                      <a:pt x="257" y="242"/>
                    </a:lnTo>
                    <a:lnTo>
                      <a:pt x="257" y="242"/>
                    </a:lnTo>
                    <a:lnTo>
                      <a:pt x="250" y="250"/>
                    </a:lnTo>
                    <a:lnTo>
                      <a:pt x="244" y="256"/>
                    </a:lnTo>
                    <a:lnTo>
                      <a:pt x="241" y="259"/>
                    </a:lnTo>
                    <a:lnTo>
                      <a:pt x="246" y="278"/>
                    </a:lnTo>
                    <a:lnTo>
                      <a:pt x="220" y="293"/>
                    </a:lnTo>
                    <a:lnTo>
                      <a:pt x="208" y="280"/>
                    </a:lnTo>
                    <a:lnTo>
                      <a:pt x="204" y="281"/>
                    </a:lnTo>
                    <a:lnTo>
                      <a:pt x="204" y="281"/>
                    </a:lnTo>
                    <a:lnTo>
                      <a:pt x="194" y="285"/>
                    </a:lnTo>
                    <a:lnTo>
                      <a:pt x="185" y="287"/>
                    </a:lnTo>
                    <a:lnTo>
                      <a:pt x="180" y="288"/>
                    </a:lnTo>
                    <a:lnTo>
                      <a:pt x="176" y="306"/>
                    </a:lnTo>
                    <a:lnTo>
                      <a:pt x="146" y="306"/>
                    </a:lnTo>
                    <a:lnTo>
                      <a:pt x="142" y="290"/>
                    </a:lnTo>
                    <a:lnTo>
                      <a:pt x="138" y="288"/>
                    </a:lnTo>
                    <a:lnTo>
                      <a:pt x="138" y="288"/>
                    </a:lnTo>
                    <a:lnTo>
                      <a:pt x="127" y="286"/>
                    </a:lnTo>
                    <a:lnTo>
                      <a:pt x="116" y="283"/>
                    </a:lnTo>
                    <a:lnTo>
                      <a:pt x="112" y="282"/>
                    </a:lnTo>
                    <a:lnTo>
                      <a:pt x="101" y="294"/>
                    </a:lnTo>
                    <a:lnTo>
                      <a:pt x="74" y="279"/>
                    </a:lnTo>
                    <a:lnTo>
                      <a:pt x="80" y="264"/>
                    </a:lnTo>
                    <a:lnTo>
                      <a:pt x="77" y="260"/>
                    </a:lnTo>
                    <a:lnTo>
                      <a:pt x="77" y="260"/>
                    </a:lnTo>
                    <a:lnTo>
                      <a:pt x="68" y="253"/>
                    </a:lnTo>
                    <a:lnTo>
                      <a:pt x="61" y="245"/>
                    </a:lnTo>
                    <a:lnTo>
                      <a:pt x="58" y="242"/>
                    </a:lnTo>
                    <a:lnTo>
                      <a:pt x="42" y="247"/>
                    </a:lnTo>
                    <a:lnTo>
                      <a:pt x="27" y="220"/>
                    </a:lnTo>
                    <a:lnTo>
                      <a:pt x="40" y="210"/>
                    </a:lnTo>
                    <a:lnTo>
                      <a:pt x="38" y="204"/>
                    </a:lnTo>
                    <a:lnTo>
                      <a:pt x="38" y="204"/>
                    </a:lnTo>
                    <a:lnTo>
                      <a:pt x="35" y="196"/>
                    </a:lnTo>
                    <a:lnTo>
                      <a:pt x="33" y="185"/>
                    </a:lnTo>
                    <a:lnTo>
                      <a:pt x="32" y="180"/>
                    </a:lnTo>
                    <a:lnTo>
                      <a:pt x="14" y="176"/>
                    </a:lnTo>
                    <a:lnTo>
                      <a:pt x="14" y="146"/>
                    </a:lnTo>
                    <a:lnTo>
                      <a:pt x="33" y="143"/>
                    </a:lnTo>
                    <a:lnTo>
                      <a:pt x="34" y="137"/>
                    </a:lnTo>
                    <a:lnTo>
                      <a:pt x="34" y="137"/>
                    </a:lnTo>
                    <a:lnTo>
                      <a:pt x="37" y="129"/>
                    </a:lnTo>
                    <a:lnTo>
                      <a:pt x="39" y="120"/>
                    </a:lnTo>
                    <a:lnTo>
                      <a:pt x="41" y="116"/>
                    </a:lnTo>
                    <a:lnTo>
                      <a:pt x="25" y="102"/>
                    </a:lnTo>
                    <a:lnTo>
                      <a:pt x="40" y="76"/>
                    </a:lnTo>
                    <a:lnTo>
                      <a:pt x="61" y="82"/>
                    </a:lnTo>
                    <a:lnTo>
                      <a:pt x="65" y="79"/>
                    </a:lnTo>
                    <a:lnTo>
                      <a:pt x="65" y="79"/>
                    </a:lnTo>
                    <a:lnTo>
                      <a:pt x="75" y="68"/>
                    </a:lnTo>
                    <a:lnTo>
                      <a:pt x="80" y="65"/>
                    </a:lnTo>
                    <a:lnTo>
                      <a:pt x="72" y="42"/>
                    </a:lnTo>
                    <a:lnTo>
                      <a:pt x="98" y="27"/>
                    </a:lnTo>
                    <a:lnTo>
                      <a:pt x="114" y="45"/>
                    </a:lnTo>
                    <a:lnTo>
                      <a:pt x="119" y="43"/>
                    </a:lnTo>
                    <a:lnTo>
                      <a:pt x="119" y="43"/>
                    </a:lnTo>
                    <a:lnTo>
                      <a:pt x="133" y="40"/>
                    </a:lnTo>
                    <a:lnTo>
                      <a:pt x="137" y="39"/>
                    </a:lnTo>
                    <a:lnTo>
                      <a:pt x="142" y="14"/>
                    </a:lnTo>
                    <a:lnTo>
                      <a:pt x="173" y="14"/>
                    </a:lnTo>
                    <a:lnTo>
                      <a:pt x="178" y="39"/>
                    </a:lnTo>
                    <a:lnTo>
                      <a:pt x="182" y="40"/>
                    </a:lnTo>
                    <a:lnTo>
                      <a:pt x="182" y="40"/>
                    </a:lnTo>
                    <a:lnTo>
                      <a:pt x="195" y="43"/>
                    </a:lnTo>
                    <a:lnTo>
                      <a:pt x="200" y="44"/>
                    </a:lnTo>
                    <a:lnTo>
                      <a:pt x="218" y="25"/>
                    </a:lnTo>
                    <a:lnTo>
                      <a:pt x="244" y="40"/>
                    </a:lnTo>
                    <a:lnTo>
                      <a:pt x="236" y="65"/>
                    </a:lnTo>
                    <a:lnTo>
                      <a:pt x="240" y="68"/>
                    </a:lnTo>
                    <a:lnTo>
                      <a:pt x="240" y="68"/>
                    </a:lnTo>
                    <a:lnTo>
                      <a:pt x="249" y="77"/>
                    </a:lnTo>
                    <a:lnTo>
                      <a:pt x="253" y="80"/>
                    </a:lnTo>
                    <a:lnTo>
                      <a:pt x="277" y="72"/>
                    </a:lnTo>
                    <a:lnTo>
                      <a:pt x="293" y="98"/>
                    </a:lnTo>
                    <a:lnTo>
                      <a:pt x="274" y="115"/>
                    </a:lnTo>
                    <a:lnTo>
                      <a:pt x="276" y="119"/>
                    </a:lnTo>
                    <a:lnTo>
                      <a:pt x="276" y="119"/>
                    </a:lnTo>
                    <a:lnTo>
                      <a:pt x="281" y="134"/>
                    </a:lnTo>
                    <a:lnTo>
                      <a:pt x="282" y="138"/>
                    </a:lnTo>
                    <a:lnTo>
                      <a:pt x="304" y="143"/>
                    </a:lnTo>
                    <a:lnTo>
                      <a:pt x="304" y="1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4" name="Freeform 53"/>
              <p:cNvSpPr>
                <a:spLocks noEditPoints="1"/>
              </p:cNvSpPr>
              <p:nvPr/>
            </p:nvSpPr>
            <p:spPr bwMode="auto">
              <a:xfrm>
                <a:off x="2963863" y="3462338"/>
                <a:ext cx="242888" cy="244475"/>
              </a:xfrm>
              <a:custGeom>
                <a:avLst/>
                <a:gdLst>
                  <a:gd name="T0" fmla="*/ 77 w 153"/>
                  <a:gd name="T1" fmla="*/ 0 h 154"/>
                  <a:gd name="T2" fmla="*/ 61 w 153"/>
                  <a:gd name="T3" fmla="*/ 2 h 154"/>
                  <a:gd name="T4" fmla="*/ 46 w 153"/>
                  <a:gd name="T5" fmla="*/ 6 h 154"/>
                  <a:gd name="T6" fmla="*/ 33 w 153"/>
                  <a:gd name="T7" fmla="*/ 14 h 154"/>
                  <a:gd name="T8" fmla="*/ 23 w 153"/>
                  <a:gd name="T9" fmla="*/ 22 h 154"/>
                  <a:gd name="T10" fmla="*/ 13 w 153"/>
                  <a:gd name="T11" fmla="*/ 34 h 154"/>
                  <a:gd name="T12" fmla="*/ 5 w 153"/>
                  <a:gd name="T13" fmla="*/ 47 h 154"/>
                  <a:gd name="T14" fmla="*/ 1 w 153"/>
                  <a:gd name="T15" fmla="*/ 61 h 154"/>
                  <a:gd name="T16" fmla="*/ 0 w 153"/>
                  <a:gd name="T17" fmla="*/ 77 h 154"/>
                  <a:gd name="T18" fmla="*/ 0 w 153"/>
                  <a:gd name="T19" fmla="*/ 85 h 154"/>
                  <a:gd name="T20" fmla="*/ 3 w 153"/>
                  <a:gd name="T21" fmla="*/ 100 h 154"/>
                  <a:gd name="T22" fmla="*/ 8 w 153"/>
                  <a:gd name="T23" fmla="*/ 114 h 154"/>
                  <a:gd name="T24" fmla="*/ 17 w 153"/>
                  <a:gd name="T25" fmla="*/ 126 h 154"/>
                  <a:gd name="T26" fmla="*/ 28 w 153"/>
                  <a:gd name="T27" fmla="*/ 137 h 154"/>
                  <a:gd name="T28" fmla="*/ 40 w 153"/>
                  <a:gd name="T29" fmla="*/ 144 h 154"/>
                  <a:gd name="T30" fmla="*/ 54 w 153"/>
                  <a:gd name="T31" fmla="*/ 151 h 154"/>
                  <a:gd name="T32" fmla="*/ 69 w 153"/>
                  <a:gd name="T33" fmla="*/ 154 h 154"/>
                  <a:gd name="T34" fmla="*/ 77 w 153"/>
                  <a:gd name="T35" fmla="*/ 154 h 154"/>
                  <a:gd name="T36" fmla="*/ 92 w 153"/>
                  <a:gd name="T37" fmla="*/ 153 h 154"/>
                  <a:gd name="T38" fmla="*/ 107 w 153"/>
                  <a:gd name="T39" fmla="*/ 147 h 154"/>
                  <a:gd name="T40" fmla="*/ 120 w 153"/>
                  <a:gd name="T41" fmla="*/ 141 h 154"/>
                  <a:gd name="T42" fmla="*/ 132 w 153"/>
                  <a:gd name="T43" fmla="*/ 131 h 154"/>
                  <a:gd name="T44" fmla="*/ 140 w 153"/>
                  <a:gd name="T45" fmla="*/ 120 h 154"/>
                  <a:gd name="T46" fmla="*/ 148 w 153"/>
                  <a:gd name="T47" fmla="*/ 106 h 154"/>
                  <a:gd name="T48" fmla="*/ 152 w 153"/>
                  <a:gd name="T49" fmla="*/ 92 h 154"/>
                  <a:gd name="T50" fmla="*/ 153 w 153"/>
                  <a:gd name="T51" fmla="*/ 77 h 154"/>
                  <a:gd name="T52" fmla="*/ 153 w 153"/>
                  <a:gd name="T53" fmla="*/ 69 h 154"/>
                  <a:gd name="T54" fmla="*/ 150 w 153"/>
                  <a:gd name="T55" fmla="*/ 55 h 154"/>
                  <a:gd name="T56" fmla="*/ 145 w 153"/>
                  <a:gd name="T57" fmla="*/ 41 h 154"/>
                  <a:gd name="T58" fmla="*/ 136 w 153"/>
                  <a:gd name="T59" fmla="*/ 28 h 154"/>
                  <a:gd name="T60" fmla="*/ 125 w 153"/>
                  <a:gd name="T61" fmla="*/ 18 h 154"/>
                  <a:gd name="T62" fmla="*/ 113 w 153"/>
                  <a:gd name="T63" fmla="*/ 9 h 154"/>
                  <a:gd name="T64" fmla="*/ 99 w 153"/>
                  <a:gd name="T65" fmla="*/ 4 h 154"/>
                  <a:gd name="T66" fmla="*/ 84 w 153"/>
                  <a:gd name="T67" fmla="*/ 1 h 154"/>
                  <a:gd name="T68" fmla="*/ 77 w 153"/>
                  <a:gd name="T69" fmla="*/ 0 h 154"/>
                  <a:gd name="T70" fmla="*/ 77 w 153"/>
                  <a:gd name="T71" fmla="*/ 140 h 154"/>
                  <a:gd name="T72" fmla="*/ 64 w 153"/>
                  <a:gd name="T73" fmla="*/ 139 h 154"/>
                  <a:gd name="T74" fmla="*/ 42 w 153"/>
                  <a:gd name="T75" fmla="*/ 129 h 154"/>
                  <a:gd name="T76" fmla="*/ 25 w 153"/>
                  <a:gd name="T77" fmla="*/ 112 h 154"/>
                  <a:gd name="T78" fmla="*/ 15 w 153"/>
                  <a:gd name="T79" fmla="*/ 89 h 154"/>
                  <a:gd name="T80" fmla="*/ 14 w 153"/>
                  <a:gd name="T81" fmla="*/ 77 h 154"/>
                  <a:gd name="T82" fmla="*/ 14 w 153"/>
                  <a:gd name="T83" fmla="*/ 71 h 154"/>
                  <a:gd name="T84" fmla="*/ 18 w 153"/>
                  <a:gd name="T85" fmla="*/ 52 h 154"/>
                  <a:gd name="T86" fmla="*/ 32 w 153"/>
                  <a:gd name="T87" fmla="*/ 33 h 154"/>
                  <a:gd name="T88" fmla="*/ 52 w 153"/>
                  <a:gd name="T89" fmla="*/ 19 h 154"/>
                  <a:gd name="T90" fmla="*/ 70 w 153"/>
                  <a:gd name="T91" fmla="*/ 15 h 154"/>
                  <a:gd name="T92" fmla="*/ 77 w 153"/>
                  <a:gd name="T93" fmla="*/ 14 h 154"/>
                  <a:gd name="T94" fmla="*/ 89 w 153"/>
                  <a:gd name="T95" fmla="*/ 16 h 154"/>
                  <a:gd name="T96" fmla="*/ 112 w 153"/>
                  <a:gd name="T97" fmla="*/ 24 h 154"/>
                  <a:gd name="T98" fmla="*/ 128 w 153"/>
                  <a:gd name="T99" fmla="*/ 42 h 154"/>
                  <a:gd name="T100" fmla="*/ 138 w 153"/>
                  <a:gd name="T101" fmla="*/ 64 h 154"/>
                  <a:gd name="T102" fmla="*/ 139 w 153"/>
                  <a:gd name="T103" fmla="*/ 77 h 154"/>
                  <a:gd name="T104" fmla="*/ 139 w 153"/>
                  <a:gd name="T105" fmla="*/ 84 h 154"/>
                  <a:gd name="T106" fmla="*/ 135 w 153"/>
                  <a:gd name="T107" fmla="*/ 101 h 154"/>
                  <a:gd name="T108" fmla="*/ 121 w 153"/>
                  <a:gd name="T109" fmla="*/ 122 h 154"/>
                  <a:gd name="T110" fmla="*/ 101 w 153"/>
                  <a:gd name="T111" fmla="*/ 135 h 154"/>
                  <a:gd name="T112" fmla="*/ 83 w 153"/>
                  <a:gd name="T113" fmla="*/ 140 h 154"/>
                  <a:gd name="T114" fmla="*/ 77 w 153"/>
                  <a:gd name="T115" fmla="*/ 14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 h="154">
                    <a:moveTo>
                      <a:pt x="77" y="0"/>
                    </a:moveTo>
                    <a:lnTo>
                      <a:pt x="77" y="0"/>
                    </a:lnTo>
                    <a:lnTo>
                      <a:pt x="69" y="1"/>
                    </a:lnTo>
                    <a:lnTo>
                      <a:pt x="61" y="2"/>
                    </a:lnTo>
                    <a:lnTo>
                      <a:pt x="54" y="4"/>
                    </a:lnTo>
                    <a:lnTo>
                      <a:pt x="46" y="6"/>
                    </a:lnTo>
                    <a:lnTo>
                      <a:pt x="40" y="9"/>
                    </a:lnTo>
                    <a:lnTo>
                      <a:pt x="33" y="14"/>
                    </a:lnTo>
                    <a:lnTo>
                      <a:pt x="28" y="18"/>
                    </a:lnTo>
                    <a:lnTo>
                      <a:pt x="23" y="22"/>
                    </a:lnTo>
                    <a:lnTo>
                      <a:pt x="17" y="28"/>
                    </a:lnTo>
                    <a:lnTo>
                      <a:pt x="13" y="34"/>
                    </a:lnTo>
                    <a:lnTo>
                      <a:pt x="8" y="41"/>
                    </a:lnTo>
                    <a:lnTo>
                      <a:pt x="5" y="47"/>
                    </a:lnTo>
                    <a:lnTo>
                      <a:pt x="3" y="55"/>
                    </a:lnTo>
                    <a:lnTo>
                      <a:pt x="1" y="61"/>
                    </a:lnTo>
                    <a:lnTo>
                      <a:pt x="0" y="69"/>
                    </a:lnTo>
                    <a:lnTo>
                      <a:pt x="0" y="77"/>
                    </a:lnTo>
                    <a:lnTo>
                      <a:pt x="0" y="77"/>
                    </a:lnTo>
                    <a:lnTo>
                      <a:pt x="0" y="85"/>
                    </a:lnTo>
                    <a:lnTo>
                      <a:pt x="1" y="92"/>
                    </a:lnTo>
                    <a:lnTo>
                      <a:pt x="3" y="100"/>
                    </a:lnTo>
                    <a:lnTo>
                      <a:pt x="5" y="106"/>
                    </a:lnTo>
                    <a:lnTo>
                      <a:pt x="8" y="114"/>
                    </a:lnTo>
                    <a:lnTo>
                      <a:pt x="13" y="120"/>
                    </a:lnTo>
                    <a:lnTo>
                      <a:pt x="17" y="126"/>
                    </a:lnTo>
                    <a:lnTo>
                      <a:pt x="23" y="131"/>
                    </a:lnTo>
                    <a:lnTo>
                      <a:pt x="28" y="137"/>
                    </a:lnTo>
                    <a:lnTo>
                      <a:pt x="33" y="141"/>
                    </a:lnTo>
                    <a:lnTo>
                      <a:pt x="40" y="144"/>
                    </a:lnTo>
                    <a:lnTo>
                      <a:pt x="46" y="147"/>
                    </a:lnTo>
                    <a:lnTo>
                      <a:pt x="54" y="151"/>
                    </a:lnTo>
                    <a:lnTo>
                      <a:pt x="61" y="153"/>
                    </a:lnTo>
                    <a:lnTo>
                      <a:pt x="69" y="154"/>
                    </a:lnTo>
                    <a:lnTo>
                      <a:pt x="77" y="154"/>
                    </a:lnTo>
                    <a:lnTo>
                      <a:pt x="77" y="154"/>
                    </a:lnTo>
                    <a:lnTo>
                      <a:pt x="84" y="154"/>
                    </a:lnTo>
                    <a:lnTo>
                      <a:pt x="92" y="153"/>
                    </a:lnTo>
                    <a:lnTo>
                      <a:pt x="99" y="151"/>
                    </a:lnTo>
                    <a:lnTo>
                      <a:pt x="107" y="147"/>
                    </a:lnTo>
                    <a:lnTo>
                      <a:pt x="113" y="144"/>
                    </a:lnTo>
                    <a:lnTo>
                      <a:pt x="120" y="141"/>
                    </a:lnTo>
                    <a:lnTo>
                      <a:pt x="125" y="137"/>
                    </a:lnTo>
                    <a:lnTo>
                      <a:pt x="132" y="131"/>
                    </a:lnTo>
                    <a:lnTo>
                      <a:pt x="136" y="126"/>
                    </a:lnTo>
                    <a:lnTo>
                      <a:pt x="140" y="120"/>
                    </a:lnTo>
                    <a:lnTo>
                      <a:pt x="145" y="114"/>
                    </a:lnTo>
                    <a:lnTo>
                      <a:pt x="148" y="106"/>
                    </a:lnTo>
                    <a:lnTo>
                      <a:pt x="150" y="100"/>
                    </a:lnTo>
                    <a:lnTo>
                      <a:pt x="152" y="92"/>
                    </a:lnTo>
                    <a:lnTo>
                      <a:pt x="153" y="85"/>
                    </a:lnTo>
                    <a:lnTo>
                      <a:pt x="153" y="77"/>
                    </a:lnTo>
                    <a:lnTo>
                      <a:pt x="153" y="77"/>
                    </a:lnTo>
                    <a:lnTo>
                      <a:pt x="153" y="69"/>
                    </a:lnTo>
                    <a:lnTo>
                      <a:pt x="152" y="61"/>
                    </a:lnTo>
                    <a:lnTo>
                      <a:pt x="150" y="55"/>
                    </a:lnTo>
                    <a:lnTo>
                      <a:pt x="148" y="47"/>
                    </a:lnTo>
                    <a:lnTo>
                      <a:pt x="145" y="41"/>
                    </a:lnTo>
                    <a:lnTo>
                      <a:pt x="140" y="34"/>
                    </a:lnTo>
                    <a:lnTo>
                      <a:pt x="136" y="28"/>
                    </a:lnTo>
                    <a:lnTo>
                      <a:pt x="132" y="22"/>
                    </a:lnTo>
                    <a:lnTo>
                      <a:pt x="125" y="18"/>
                    </a:lnTo>
                    <a:lnTo>
                      <a:pt x="120" y="14"/>
                    </a:lnTo>
                    <a:lnTo>
                      <a:pt x="113" y="9"/>
                    </a:lnTo>
                    <a:lnTo>
                      <a:pt x="107" y="6"/>
                    </a:lnTo>
                    <a:lnTo>
                      <a:pt x="99" y="4"/>
                    </a:lnTo>
                    <a:lnTo>
                      <a:pt x="92" y="2"/>
                    </a:lnTo>
                    <a:lnTo>
                      <a:pt x="84" y="1"/>
                    </a:lnTo>
                    <a:lnTo>
                      <a:pt x="77" y="0"/>
                    </a:lnTo>
                    <a:lnTo>
                      <a:pt x="77" y="0"/>
                    </a:lnTo>
                    <a:close/>
                    <a:moveTo>
                      <a:pt x="77" y="140"/>
                    </a:moveTo>
                    <a:lnTo>
                      <a:pt x="77" y="140"/>
                    </a:lnTo>
                    <a:lnTo>
                      <a:pt x="70" y="140"/>
                    </a:lnTo>
                    <a:lnTo>
                      <a:pt x="64" y="139"/>
                    </a:lnTo>
                    <a:lnTo>
                      <a:pt x="52" y="135"/>
                    </a:lnTo>
                    <a:lnTo>
                      <a:pt x="42" y="129"/>
                    </a:lnTo>
                    <a:lnTo>
                      <a:pt x="32" y="122"/>
                    </a:lnTo>
                    <a:lnTo>
                      <a:pt x="25" y="112"/>
                    </a:lnTo>
                    <a:lnTo>
                      <a:pt x="18" y="101"/>
                    </a:lnTo>
                    <a:lnTo>
                      <a:pt x="15" y="89"/>
                    </a:lnTo>
                    <a:lnTo>
                      <a:pt x="14" y="84"/>
                    </a:lnTo>
                    <a:lnTo>
                      <a:pt x="14" y="77"/>
                    </a:lnTo>
                    <a:lnTo>
                      <a:pt x="14" y="77"/>
                    </a:lnTo>
                    <a:lnTo>
                      <a:pt x="14" y="71"/>
                    </a:lnTo>
                    <a:lnTo>
                      <a:pt x="15" y="64"/>
                    </a:lnTo>
                    <a:lnTo>
                      <a:pt x="18" y="52"/>
                    </a:lnTo>
                    <a:lnTo>
                      <a:pt x="25" y="42"/>
                    </a:lnTo>
                    <a:lnTo>
                      <a:pt x="32" y="33"/>
                    </a:lnTo>
                    <a:lnTo>
                      <a:pt x="42" y="24"/>
                    </a:lnTo>
                    <a:lnTo>
                      <a:pt x="52" y="19"/>
                    </a:lnTo>
                    <a:lnTo>
                      <a:pt x="64" y="16"/>
                    </a:lnTo>
                    <a:lnTo>
                      <a:pt x="70" y="15"/>
                    </a:lnTo>
                    <a:lnTo>
                      <a:pt x="77" y="14"/>
                    </a:lnTo>
                    <a:lnTo>
                      <a:pt x="77" y="14"/>
                    </a:lnTo>
                    <a:lnTo>
                      <a:pt x="83" y="15"/>
                    </a:lnTo>
                    <a:lnTo>
                      <a:pt x="89" y="16"/>
                    </a:lnTo>
                    <a:lnTo>
                      <a:pt x="101" y="19"/>
                    </a:lnTo>
                    <a:lnTo>
                      <a:pt x="112" y="24"/>
                    </a:lnTo>
                    <a:lnTo>
                      <a:pt x="121" y="33"/>
                    </a:lnTo>
                    <a:lnTo>
                      <a:pt x="128" y="42"/>
                    </a:lnTo>
                    <a:lnTo>
                      <a:pt x="135" y="52"/>
                    </a:lnTo>
                    <a:lnTo>
                      <a:pt x="138" y="64"/>
                    </a:lnTo>
                    <a:lnTo>
                      <a:pt x="139" y="71"/>
                    </a:lnTo>
                    <a:lnTo>
                      <a:pt x="139" y="77"/>
                    </a:lnTo>
                    <a:lnTo>
                      <a:pt x="139" y="77"/>
                    </a:lnTo>
                    <a:lnTo>
                      <a:pt x="139" y="84"/>
                    </a:lnTo>
                    <a:lnTo>
                      <a:pt x="138" y="89"/>
                    </a:lnTo>
                    <a:lnTo>
                      <a:pt x="135" y="101"/>
                    </a:lnTo>
                    <a:lnTo>
                      <a:pt x="128" y="112"/>
                    </a:lnTo>
                    <a:lnTo>
                      <a:pt x="121" y="122"/>
                    </a:lnTo>
                    <a:lnTo>
                      <a:pt x="112" y="129"/>
                    </a:lnTo>
                    <a:lnTo>
                      <a:pt x="101" y="135"/>
                    </a:lnTo>
                    <a:lnTo>
                      <a:pt x="89" y="139"/>
                    </a:lnTo>
                    <a:lnTo>
                      <a:pt x="83" y="140"/>
                    </a:lnTo>
                    <a:lnTo>
                      <a:pt x="77" y="140"/>
                    </a:lnTo>
                    <a:lnTo>
                      <a:pt x="77" y="1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5" name="Freeform 54"/>
              <p:cNvSpPr>
                <a:spLocks noEditPoints="1"/>
              </p:cNvSpPr>
              <p:nvPr/>
            </p:nvSpPr>
            <p:spPr bwMode="auto">
              <a:xfrm>
                <a:off x="3238500" y="3127375"/>
                <a:ext cx="341313" cy="342900"/>
              </a:xfrm>
              <a:custGeom>
                <a:avLst/>
                <a:gdLst>
                  <a:gd name="T0" fmla="*/ 197 w 215"/>
                  <a:gd name="T1" fmla="*/ 83 h 216"/>
                  <a:gd name="T2" fmla="*/ 209 w 215"/>
                  <a:gd name="T3" fmla="*/ 70 h 216"/>
                  <a:gd name="T4" fmla="*/ 171 w 215"/>
                  <a:gd name="T5" fmla="*/ 42 h 216"/>
                  <a:gd name="T6" fmla="*/ 143 w 215"/>
                  <a:gd name="T7" fmla="*/ 4 h 216"/>
                  <a:gd name="T8" fmla="*/ 129 w 215"/>
                  <a:gd name="T9" fmla="*/ 18 h 216"/>
                  <a:gd name="T10" fmla="*/ 83 w 215"/>
                  <a:gd name="T11" fmla="*/ 18 h 216"/>
                  <a:gd name="T12" fmla="*/ 69 w 215"/>
                  <a:gd name="T13" fmla="*/ 5 h 216"/>
                  <a:gd name="T14" fmla="*/ 41 w 215"/>
                  <a:gd name="T15" fmla="*/ 41 h 216"/>
                  <a:gd name="T16" fmla="*/ 3 w 215"/>
                  <a:gd name="T17" fmla="*/ 71 h 216"/>
                  <a:gd name="T18" fmla="*/ 14 w 215"/>
                  <a:gd name="T19" fmla="*/ 86 h 216"/>
                  <a:gd name="T20" fmla="*/ 13 w 215"/>
                  <a:gd name="T21" fmla="*/ 132 h 216"/>
                  <a:gd name="T22" fmla="*/ 4 w 215"/>
                  <a:gd name="T23" fmla="*/ 146 h 216"/>
                  <a:gd name="T24" fmla="*/ 36 w 215"/>
                  <a:gd name="T25" fmla="*/ 175 h 216"/>
                  <a:gd name="T26" fmla="*/ 71 w 215"/>
                  <a:gd name="T27" fmla="*/ 212 h 216"/>
                  <a:gd name="T28" fmla="*/ 86 w 215"/>
                  <a:gd name="T29" fmla="*/ 203 h 216"/>
                  <a:gd name="T30" fmla="*/ 130 w 215"/>
                  <a:gd name="T31" fmla="*/ 202 h 216"/>
                  <a:gd name="T32" fmla="*/ 144 w 215"/>
                  <a:gd name="T33" fmla="*/ 211 h 216"/>
                  <a:gd name="T34" fmla="*/ 174 w 215"/>
                  <a:gd name="T35" fmla="*/ 177 h 216"/>
                  <a:gd name="T36" fmla="*/ 210 w 215"/>
                  <a:gd name="T37" fmla="*/ 144 h 216"/>
                  <a:gd name="T38" fmla="*/ 198 w 215"/>
                  <a:gd name="T39" fmla="*/ 130 h 216"/>
                  <a:gd name="T40" fmla="*/ 184 w 215"/>
                  <a:gd name="T41" fmla="*/ 161 h 216"/>
                  <a:gd name="T42" fmla="*/ 169 w 215"/>
                  <a:gd name="T43" fmla="*/ 161 h 216"/>
                  <a:gd name="T44" fmla="*/ 162 w 215"/>
                  <a:gd name="T45" fmla="*/ 185 h 216"/>
                  <a:gd name="T46" fmla="*/ 136 w 215"/>
                  <a:gd name="T47" fmla="*/ 186 h 216"/>
                  <a:gd name="T48" fmla="*/ 118 w 215"/>
                  <a:gd name="T49" fmla="*/ 191 h 216"/>
                  <a:gd name="T50" fmla="*/ 98 w 215"/>
                  <a:gd name="T51" fmla="*/ 191 h 216"/>
                  <a:gd name="T52" fmla="*/ 80 w 215"/>
                  <a:gd name="T53" fmla="*/ 187 h 216"/>
                  <a:gd name="T54" fmla="*/ 54 w 215"/>
                  <a:gd name="T55" fmla="*/ 186 h 216"/>
                  <a:gd name="T56" fmla="*/ 54 w 215"/>
                  <a:gd name="T57" fmla="*/ 173 h 216"/>
                  <a:gd name="T58" fmla="*/ 30 w 215"/>
                  <a:gd name="T59" fmla="*/ 162 h 216"/>
                  <a:gd name="T60" fmla="*/ 29 w 215"/>
                  <a:gd name="T61" fmla="*/ 137 h 216"/>
                  <a:gd name="T62" fmla="*/ 26 w 215"/>
                  <a:gd name="T63" fmla="*/ 120 h 216"/>
                  <a:gd name="T64" fmla="*/ 26 w 215"/>
                  <a:gd name="T65" fmla="*/ 98 h 216"/>
                  <a:gd name="T66" fmla="*/ 30 w 215"/>
                  <a:gd name="T67" fmla="*/ 83 h 216"/>
                  <a:gd name="T68" fmla="*/ 29 w 215"/>
                  <a:gd name="T69" fmla="*/ 55 h 216"/>
                  <a:gd name="T70" fmla="*/ 46 w 215"/>
                  <a:gd name="T71" fmla="*/ 56 h 216"/>
                  <a:gd name="T72" fmla="*/ 53 w 215"/>
                  <a:gd name="T73" fmla="*/ 31 h 216"/>
                  <a:gd name="T74" fmla="*/ 81 w 215"/>
                  <a:gd name="T75" fmla="*/ 33 h 216"/>
                  <a:gd name="T76" fmla="*/ 95 w 215"/>
                  <a:gd name="T77" fmla="*/ 30 h 216"/>
                  <a:gd name="T78" fmla="*/ 117 w 215"/>
                  <a:gd name="T79" fmla="*/ 30 h 216"/>
                  <a:gd name="T80" fmla="*/ 130 w 215"/>
                  <a:gd name="T81" fmla="*/ 33 h 216"/>
                  <a:gd name="T82" fmla="*/ 159 w 215"/>
                  <a:gd name="T83" fmla="*/ 30 h 216"/>
                  <a:gd name="T84" fmla="*/ 158 w 215"/>
                  <a:gd name="T85" fmla="*/ 49 h 216"/>
                  <a:gd name="T86" fmla="*/ 183 w 215"/>
                  <a:gd name="T87" fmla="*/ 53 h 216"/>
                  <a:gd name="T88" fmla="*/ 181 w 215"/>
                  <a:gd name="T89" fmla="*/ 82 h 216"/>
                  <a:gd name="T90" fmla="*/ 185 w 215"/>
                  <a:gd name="T91" fmla="*/ 95 h 216"/>
                  <a:gd name="T92" fmla="*/ 186 w 215"/>
                  <a:gd name="T93" fmla="*/ 118 h 216"/>
                  <a:gd name="T94" fmla="*/ 183 w 215"/>
                  <a:gd name="T95" fmla="*/ 13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 h="216">
                    <a:moveTo>
                      <a:pt x="215" y="126"/>
                    </a:moveTo>
                    <a:lnTo>
                      <a:pt x="215" y="87"/>
                    </a:lnTo>
                    <a:lnTo>
                      <a:pt x="197" y="83"/>
                    </a:lnTo>
                    <a:lnTo>
                      <a:pt x="197" y="83"/>
                    </a:lnTo>
                    <a:lnTo>
                      <a:pt x="196" y="82"/>
                    </a:lnTo>
                    <a:lnTo>
                      <a:pt x="209" y="70"/>
                    </a:lnTo>
                    <a:lnTo>
                      <a:pt x="190" y="37"/>
                    </a:lnTo>
                    <a:lnTo>
                      <a:pt x="171" y="42"/>
                    </a:lnTo>
                    <a:lnTo>
                      <a:pt x="171" y="42"/>
                    </a:lnTo>
                    <a:lnTo>
                      <a:pt x="171" y="41"/>
                    </a:lnTo>
                    <a:lnTo>
                      <a:pt x="177" y="24"/>
                    </a:lnTo>
                    <a:lnTo>
                      <a:pt x="143" y="4"/>
                    </a:lnTo>
                    <a:lnTo>
                      <a:pt x="130" y="18"/>
                    </a:lnTo>
                    <a:lnTo>
                      <a:pt x="130" y="18"/>
                    </a:lnTo>
                    <a:lnTo>
                      <a:pt x="129" y="18"/>
                    </a:lnTo>
                    <a:lnTo>
                      <a:pt x="125" y="0"/>
                    </a:lnTo>
                    <a:lnTo>
                      <a:pt x="86" y="0"/>
                    </a:lnTo>
                    <a:lnTo>
                      <a:pt x="83" y="18"/>
                    </a:lnTo>
                    <a:lnTo>
                      <a:pt x="83" y="18"/>
                    </a:lnTo>
                    <a:lnTo>
                      <a:pt x="81" y="18"/>
                    </a:lnTo>
                    <a:lnTo>
                      <a:pt x="69" y="5"/>
                    </a:lnTo>
                    <a:lnTo>
                      <a:pt x="35" y="25"/>
                    </a:lnTo>
                    <a:lnTo>
                      <a:pt x="41" y="41"/>
                    </a:lnTo>
                    <a:lnTo>
                      <a:pt x="41" y="41"/>
                    </a:lnTo>
                    <a:lnTo>
                      <a:pt x="39" y="43"/>
                    </a:lnTo>
                    <a:lnTo>
                      <a:pt x="22" y="38"/>
                    </a:lnTo>
                    <a:lnTo>
                      <a:pt x="3" y="71"/>
                    </a:lnTo>
                    <a:lnTo>
                      <a:pt x="15" y="82"/>
                    </a:lnTo>
                    <a:lnTo>
                      <a:pt x="15" y="82"/>
                    </a:lnTo>
                    <a:lnTo>
                      <a:pt x="14" y="86"/>
                    </a:lnTo>
                    <a:lnTo>
                      <a:pt x="0" y="90"/>
                    </a:lnTo>
                    <a:lnTo>
                      <a:pt x="0" y="128"/>
                    </a:lnTo>
                    <a:lnTo>
                      <a:pt x="13" y="132"/>
                    </a:lnTo>
                    <a:lnTo>
                      <a:pt x="13" y="132"/>
                    </a:lnTo>
                    <a:lnTo>
                      <a:pt x="15" y="137"/>
                    </a:lnTo>
                    <a:lnTo>
                      <a:pt x="4" y="146"/>
                    </a:lnTo>
                    <a:lnTo>
                      <a:pt x="23" y="179"/>
                    </a:lnTo>
                    <a:lnTo>
                      <a:pt x="36" y="175"/>
                    </a:lnTo>
                    <a:lnTo>
                      <a:pt x="36" y="175"/>
                    </a:lnTo>
                    <a:lnTo>
                      <a:pt x="41" y="180"/>
                    </a:lnTo>
                    <a:lnTo>
                      <a:pt x="37" y="192"/>
                    </a:lnTo>
                    <a:lnTo>
                      <a:pt x="71" y="212"/>
                    </a:lnTo>
                    <a:lnTo>
                      <a:pt x="80" y="202"/>
                    </a:lnTo>
                    <a:lnTo>
                      <a:pt x="80" y="202"/>
                    </a:lnTo>
                    <a:lnTo>
                      <a:pt x="86" y="203"/>
                    </a:lnTo>
                    <a:lnTo>
                      <a:pt x="88" y="216"/>
                    </a:lnTo>
                    <a:lnTo>
                      <a:pt x="127" y="216"/>
                    </a:lnTo>
                    <a:lnTo>
                      <a:pt x="130" y="202"/>
                    </a:lnTo>
                    <a:lnTo>
                      <a:pt x="130" y="202"/>
                    </a:lnTo>
                    <a:lnTo>
                      <a:pt x="136" y="201"/>
                    </a:lnTo>
                    <a:lnTo>
                      <a:pt x="144" y="211"/>
                    </a:lnTo>
                    <a:lnTo>
                      <a:pt x="179" y="191"/>
                    </a:lnTo>
                    <a:lnTo>
                      <a:pt x="174" y="177"/>
                    </a:lnTo>
                    <a:lnTo>
                      <a:pt x="174" y="177"/>
                    </a:lnTo>
                    <a:lnTo>
                      <a:pt x="177" y="173"/>
                    </a:lnTo>
                    <a:lnTo>
                      <a:pt x="191" y="177"/>
                    </a:lnTo>
                    <a:lnTo>
                      <a:pt x="210" y="144"/>
                    </a:lnTo>
                    <a:lnTo>
                      <a:pt x="198" y="133"/>
                    </a:lnTo>
                    <a:lnTo>
                      <a:pt x="198" y="133"/>
                    </a:lnTo>
                    <a:lnTo>
                      <a:pt x="198" y="130"/>
                    </a:lnTo>
                    <a:lnTo>
                      <a:pt x="215" y="126"/>
                    </a:lnTo>
                    <a:close/>
                    <a:moveTo>
                      <a:pt x="193" y="147"/>
                    </a:moveTo>
                    <a:lnTo>
                      <a:pt x="184" y="161"/>
                    </a:lnTo>
                    <a:lnTo>
                      <a:pt x="172" y="157"/>
                    </a:lnTo>
                    <a:lnTo>
                      <a:pt x="169" y="161"/>
                    </a:lnTo>
                    <a:lnTo>
                      <a:pt x="169" y="161"/>
                    </a:lnTo>
                    <a:lnTo>
                      <a:pt x="161" y="169"/>
                    </a:lnTo>
                    <a:lnTo>
                      <a:pt x="157" y="173"/>
                    </a:lnTo>
                    <a:lnTo>
                      <a:pt x="162" y="185"/>
                    </a:lnTo>
                    <a:lnTo>
                      <a:pt x="148" y="192"/>
                    </a:lnTo>
                    <a:lnTo>
                      <a:pt x="140" y="184"/>
                    </a:lnTo>
                    <a:lnTo>
                      <a:pt x="136" y="186"/>
                    </a:lnTo>
                    <a:lnTo>
                      <a:pt x="136" y="186"/>
                    </a:lnTo>
                    <a:lnTo>
                      <a:pt x="123" y="190"/>
                    </a:lnTo>
                    <a:lnTo>
                      <a:pt x="118" y="191"/>
                    </a:lnTo>
                    <a:lnTo>
                      <a:pt x="116" y="202"/>
                    </a:lnTo>
                    <a:lnTo>
                      <a:pt x="100" y="202"/>
                    </a:lnTo>
                    <a:lnTo>
                      <a:pt x="98" y="191"/>
                    </a:lnTo>
                    <a:lnTo>
                      <a:pt x="93" y="190"/>
                    </a:lnTo>
                    <a:lnTo>
                      <a:pt x="93" y="190"/>
                    </a:lnTo>
                    <a:lnTo>
                      <a:pt x="80" y="187"/>
                    </a:lnTo>
                    <a:lnTo>
                      <a:pt x="75" y="186"/>
                    </a:lnTo>
                    <a:lnTo>
                      <a:pt x="68" y="193"/>
                    </a:lnTo>
                    <a:lnTo>
                      <a:pt x="54" y="186"/>
                    </a:lnTo>
                    <a:lnTo>
                      <a:pt x="57" y="176"/>
                    </a:lnTo>
                    <a:lnTo>
                      <a:pt x="54" y="173"/>
                    </a:lnTo>
                    <a:lnTo>
                      <a:pt x="54" y="173"/>
                    </a:lnTo>
                    <a:lnTo>
                      <a:pt x="44" y="163"/>
                    </a:lnTo>
                    <a:lnTo>
                      <a:pt x="41" y="159"/>
                    </a:lnTo>
                    <a:lnTo>
                      <a:pt x="30" y="162"/>
                    </a:lnTo>
                    <a:lnTo>
                      <a:pt x="22" y="149"/>
                    </a:lnTo>
                    <a:lnTo>
                      <a:pt x="31" y="141"/>
                    </a:lnTo>
                    <a:lnTo>
                      <a:pt x="29" y="137"/>
                    </a:lnTo>
                    <a:lnTo>
                      <a:pt x="29" y="137"/>
                    </a:lnTo>
                    <a:lnTo>
                      <a:pt x="27" y="124"/>
                    </a:lnTo>
                    <a:lnTo>
                      <a:pt x="26" y="120"/>
                    </a:lnTo>
                    <a:lnTo>
                      <a:pt x="14" y="117"/>
                    </a:lnTo>
                    <a:lnTo>
                      <a:pt x="14" y="100"/>
                    </a:lnTo>
                    <a:lnTo>
                      <a:pt x="26" y="98"/>
                    </a:lnTo>
                    <a:lnTo>
                      <a:pt x="27" y="94"/>
                    </a:lnTo>
                    <a:lnTo>
                      <a:pt x="27" y="94"/>
                    </a:lnTo>
                    <a:lnTo>
                      <a:pt x="30" y="83"/>
                    </a:lnTo>
                    <a:lnTo>
                      <a:pt x="32" y="78"/>
                    </a:lnTo>
                    <a:lnTo>
                      <a:pt x="21" y="69"/>
                    </a:lnTo>
                    <a:lnTo>
                      <a:pt x="29" y="55"/>
                    </a:lnTo>
                    <a:lnTo>
                      <a:pt x="43" y="59"/>
                    </a:lnTo>
                    <a:lnTo>
                      <a:pt x="46" y="56"/>
                    </a:lnTo>
                    <a:lnTo>
                      <a:pt x="46" y="56"/>
                    </a:lnTo>
                    <a:lnTo>
                      <a:pt x="54" y="49"/>
                    </a:lnTo>
                    <a:lnTo>
                      <a:pt x="57" y="46"/>
                    </a:lnTo>
                    <a:lnTo>
                      <a:pt x="53" y="31"/>
                    </a:lnTo>
                    <a:lnTo>
                      <a:pt x="67" y="24"/>
                    </a:lnTo>
                    <a:lnTo>
                      <a:pt x="76" y="34"/>
                    </a:lnTo>
                    <a:lnTo>
                      <a:pt x="81" y="33"/>
                    </a:lnTo>
                    <a:lnTo>
                      <a:pt x="81" y="33"/>
                    </a:lnTo>
                    <a:lnTo>
                      <a:pt x="89" y="31"/>
                    </a:lnTo>
                    <a:lnTo>
                      <a:pt x="95" y="30"/>
                    </a:lnTo>
                    <a:lnTo>
                      <a:pt x="98" y="14"/>
                    </a:lnTo>
                    <a:lnTo>
                      <a:pt x="114" y="14"/>
                    </a:lnTo>
                    <a:lnTo>
                      <a:pt x="117" y="30"/>
                    </a:lnTo>
                    <a:lnTo>
                      <a:pt x="122" y="31"/>
                    </a:lnTo>
                    <a:lnTo>
                      <a:pt x="122" y="31"/>
                    </a:lnTo>
                    <a:lnTo>
                      <a:pt x="130" y="33"/>
                    </a:lnTo>
                    <a:lnTo>
                      <a:pt x="135" y="34"/>
                    </a:lnTo>
                    <a:lnTo>
                      <a:pt x="145" y="23"/>
                    </a:lnTo>
                    <a:lnTo>
                      <a:pt x="159" y="30"/>
                    </a:lnTo>
                    <a:lnTo>
                      <a:pt x="154" y="46"/>
                    </a:lnTo>
                    <a:lnTo>
                      <a:pt x="158" y="49"/>
                    </a:lnTo>
                    <a:lnTo>
                      <a:pt x="158" y="49"/>
                    </a:lnTo>
                    <a:lnTo>
                      <a:pt x="165" y="55"/>
                    </a:lnTo>
                    <a:lnTo>
                      <a:pt x="167" y="58"/>
                    </a:lnTo>
                    <a:lnTo>
                      <a:pt x="183" y="53"/>
                    </a:lnTo>
                    <a:lnTo>
                      <a:pt x="192" y="67"/>
                    </a:lnTo>
                    <a:lnTo>
                      <a:pt x="180" y="78"/>
                    </a:lnTo>
                    <a:lnTo>
                      <a:pt x="181" y="82"/>
                    </a:lnTo>
                    <a:lnTo>
                      <a:pt x="181" y="82"/>
                    </a:lnTo>
                    <a:lnTo>
                      <a:pt x="184" y="91"/>
                    </a:lnTo>
                    <a:lnTo>
                      <a:pt x="185" y="95"/>
                    </a:lnTo>
                    <a:lnTo>
                      <a:pt x="201" y="98"/>
                    </a:lnTo>
                    <a:lnTo>
                      <a:pt x="201" y="114"/>
                    </a:lnTo>
                    <a:lnTo>
                      <a:pt x="186" y="118"/>
                    </a:lnTo>
                    <a:lnTo>
                      <a:pt x="185" y="123"/>
                    </a:lnTo>
                    <a:lnTo>
                      <a:pt x="185" y="123"/>
                    </a:lnTo>
                    <a:lnTo>
                      <a:pt x="183" y="133"/>
                    </a:lnTo>
                    <a:lnTo>
                      <a:pt x="182" y="137"/>
                    </a:lnTo>
                    <a:lnTo>
                      <a:pt x="193"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6" name="Freeform 55"/>
              <p:cNvSpPr>
                <a:spLocks noEditPoints="1"/>
              </p:cNvSpPr>
              <p:nvPr/>
            </p:nvSpPr>
            <p:spPr bwMode="auto">
              <a:xfrm>
                <a:off x="3335338" y="3232150"/>
                <a:ext cx="142875" cy="141288"/>
              </a:xfrm>
              <a:custGeom>
                <a:avLst/>
                <a:gdLst>
                  <a:gd name="T0" fmla="*/ 44 w 90"/>
                  <a:gd name="T1" fmla="*/ 0 h 89"/>
                  <a:gd name="T2" fmla="*/ 27 w 90"/>
                  <a:gd name="T3" fmla="*/ 3 h 89"/>
                  <a:gd name="T4" fmla="*/ 13 w 90"/>
                  <a:gd name="T5" fmla="*/ 13 h 89"/>
                  <a:gd name="T6" fmla="*/ 3 w 90"/>
                  <a:gd name="T7" fmla="*/ 27 h 89"/>
                  <a:gd name="T8" fmla="*/ 0 w 90"/>
                  <a:gd name="T9" fmla="*/ 44 h 89"/>
                  <a:gd name="T10" fmla="*/ 1 w 90"/>
                  <a:gd name="T11" fmla="*/ 54 h 89"/>
                  <a:gd name="T12" fmla="*/ 8 w 90"/>
                  <a:gd name="T13" fmla="*/ 70 h 89"/>
                  <a:gd name="T14" fmla="*/ 20 w 90"/>
                  <a:gd name="T15" fmla="*/ 82 h 89"/>
                  <a:gd name="T16" fmla="*/ 36 w 90"/>
                  <a:gd name="T17" fmla="*/ 88 h 89"/>
                  <a:gd name="T18" fmla="*/ 44 w 90"/>
                  <a:gd name="T19" fmla="*/ 89 h 89"/>
                  <a:gd name="T20" fmla="*/ 62 w 90"/>
                  <a:gd name="T21" fmla="*/ 86 h 89"/>
                  <a:gd name="T22" fmla="*/ 77 w 90"/>
                  <a:gd name="T23" fmla="*/ 76 h 89"/>
                  <a:gd name="T24" fmla="*/ 86 w 90"/>
                  <a:gd name="T25" fmla="*/ 62 h 89"/>
                  <a:gd name="T26" fmla="*/ 90 w 90"/>
                  <a:gd name="T27" fmla="*/ 44 h 89"/>
                  <a:gd name="T28" fmla="*/ 89 w 90"/>
                  <a:gd name="T29" fmla="*/ 35 h 89"/>
                  <a:gd name="T30" fmla="*/ 82 w 90"/>
                  <a:gd name="T31" fmla="*/ 19 h 89"/>
                  <a:gd name="T32" fmla="*/ 69 w 90"/>
                  <a:gd name="T33" fmla="*/ 7 h 89"/>
                  <a:gd name="T34" fmla="*/ 54 w 90"/>
                  <a:gd name="T35" fmla="*/ 1 h 89"/>
                  <a:gd name="T36" fmla="*/ 44 w 90"/>
                  <a:gd name="T37" fmla="*/ 0 h 89"/>
                  <a:gd name="T38" fmla="*/ 44 w 90"/>
                  <a:gd name="T39" fmla="*/ 75 h 89"/>
                  <a:gd name="T40" fmla="*/ 33 w 90"/>
                  <a:gd name="T41" fmla="*/ 73 h 89"/>
                  <a:gd name="T42" fmla="*/ 23 w 90"/>
                  <a:gd name="T43" fmla="*/ 66 h 89"/>
                  <a:gd name="T44" fmla="*/ 16 w 90"/>
                  <a:gd name="T45" fmla="*/ 56 h 89"/>
                  <a:gd name="T46" fmla="*/ 14 w 90"/>
                  <a:gd name="T47" fmla="*/ 44 h 89"/>
                  <a:gd name="T48" fmla="*/ 14 w 90"/>
                  <a:gd name="T49" fmla="*/ 39 h 89"/>
                  <a:gd name="T50" fmla="*/ 20 w 90"/>
                  <a:gd name="T51" fmla="*/ 28 h 89"/>
                  <a:gd name="T52" fmla="*/ 27 w 90"/>
                  <a:gd name="T53" fmla="*/ 19 h 89"/>
                  <a:gd name="T54" fmla="*/ 39 w 90"/>
                  <a:gd name="T55" fmla="*/ 15 h 89"/>
                  <a:gd name="T56" fmla="*/ 44 w 90"/>
                  <a:gd name="T57" fmla="*/ 14 h 89"/>
                  <a:gd name="T58" fmla="*/ 56 w 90"/>
                  <a:gd name="T59" fmla="*/ 16 h 89"/>
                  <a:gd name="T60" fmla="*/ 66 w 90"/>
                  <a:gd name="T61" fmla="*/ 22 h 89"/>
                  <a:gd name="T62" fmla="*/ 73 w 90"/>
                  <a:gd name="T63" fmla="*/ 32 h 89"/>
                  <a:gd name="T64" fmla="*/ 76 w 90"/>
                  <a:gd name="T65" fmla="*/ 44 h 89"/>
                  <a:gd name="T66" fmla="*/ 75 w 90"/>
                  <a:gd name="T67" fmla="*/ 51 h 89"/>
                  <a:gd name="T68" fmla="*/ 70 w 90"/>
                  <a:gd name="T69" fmla="*/ 61 h 89"/>
                  <a:gd name="T70" fmla="*/ 62 w 90"/>
                  <a:gd name="T71" fmla="*/ 70 h 89"/>
                  <a:gd name="T72" fmla="*/ 51 w 90"/>
                  <a:gd name="T73" fmla="*/ 74 h 89"/>
                  <a:gd name="T74" fmla="*/ 44 w 90"/>
                  <a:gd name="T75"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89">
                    <a:moveTo>
                      <a:pt x="44" y="0"/>
                    </a:moveTo>
                    <a:lnTo>
                      <a:pt x="44" y="0"/>
                    </a:lnTo>
                    <a:lnTo>
                      <a:pt x="36" y="1"/>
                    </a:lnTo>
                    <a:lnTo>
                      <a:pt x="27" y="3"/>
                    </a:lnTo>
                    <a:lnTo>
                      <a:pt x="20" y="7"/>
                    </a:lnTo>
                    <a:lnTo>
                      <a:pt x="13" y="13"/>
                    </a:lnTo>
                    <a:lnTo>
                      <a:pt x="8" y="19"/>
                    </a:lnTo>
                    <a:lnTo>
                      <a:pt x="3" y="27"/>
                    </a:lnTo>
                    <a:lnTo>
                      <a:pt x="1" y="35"/>
                    </a:lnTo>
                    <a:lnTo>
                      <a:pt x="0" y="44"/>
                    </a:lnTo>
                    <a:lnTo>
                      <a:pt x="0" y="44"/>
                    </a:lnTo>
                    <a:lnTo>
                      <a:pt x="1" y="54"/>
                    </a:lnTo>
                    <a:lnTo>
                      <a:pt x="3" y="62"/>
                    </a:lnTo>
                    <a:lnTo>
                      <a:pt x="8" y="70"/>
                    </a:lnTo>
                    <a:lnTo>
                      <a:pt x="13" y="76"/>
                    </a:lnTo>
                    <a:lnTo>
                      <a:pt x="20" y="82"/>
                    </a:lnTo>
                    <a:lnTo>
                      <a:pt x="27" y="86"/>
                    </a:lnTo>
                    <a:lnTo>
                      <a:pt x="36" y="88"/>
                    </a:lnTo>
                    <a:lnTo>
                      <a:pt x="44" y="89"/>
                    </a:lnTo>
                    <a:lnTo>
                      <a:pt x="44" y="89"/>
                    </a:lnTo>
                    <a:lnTo>
                      <a:pt x="54" y="88"/>
                    </a:lnTo>
                    <a:lnTo>
                      <a:pt x="62" y="86"/>
                    </a:lnTo>
                    <a:lnTo>
                      <a:pt x="69" y="82"/>
                    </a:lnTo>
                    <a:lnTo>
                      <a:pt x="77" y="76"/>
                    </a:lnTo>
                    <a:lnTo>
                      <a:pt x="82" y="70"/>
                    </a:lnTo>
                    <a:lnTo>
                      <a:pt x="86" y="62"/>
                    </a:lnTo>
                    <a:lnTo>
                      <a:pt x="89" y="54"/>
                    </a:lnTo>
                    <a:lnTo>
                      <a:pt x="90" y="44"/>
                    </a:lnTo>
                    <a:lnTo>
                      <a:pt x="90" y="44"/>
                    </a:lnTo>
                    <a:lnTo>
                      <a:pt x="89" y="35"/>
                    </a:lnTo>
                    <a:lnTo>
                      <a:pt x="86" y="27"/>
                    </a:lnTo>
                    <a:lnTo>
                      <a:pt x="82" y="19"/>
                    </a:lnTo>
                    <a:lnTo>
                      <a:pt x="77" y="13"/>
                    </a:lnTo>
                    <a:lnTo>
                      <a:pt x="69" y="7"/>
                    </a:lnTo>
                    <a:lnTo>
                      <a:pt x="62" y="3"/>
                    </a:lnTo>
                    <a:lnTo>
                      <a:pt x="54" y="1"/>
                    </a:lnTo>
                    <a:lnTo>
                      <a:pt x="44" y="0"/>
                    </a:lnTo>
                    <a:lnTo>
                      <a:pt x="44" y="0"/>
                    </a:lnTo>
                    <a:close/>
                    <a:moveTo>
                      <a:pt x="44" y="75"/>
                    </a:moveTo>
                    <a:lnTo>
                      <a:pt x="44" y="75"/>
                    </a:lnTo>
                    <a:lnTo>
                      <a:pt x="39" y="74"/>
                    </a:lnTo>
                    <a:lnTo>
                      <a:pt x="33" y="73"/>
                    </a:lnTo>
                    <a:lnTo>
                      <a:pt x="27" y="70"/>
                    </a:lnTo>
                    <a:lnTo>
                      <a:pt x="23" y="66"/>
                    </a:lnTo>
                    <a:lnTo>
                      <a:pt x="20" y="61"/>
                    </a:lnTo>
                    <a:lnTo>
                      <a:pt x="16" y="56"/>
                    </a:lnTo>
                    <a:lnTo>
                      <a:pt x="14" y="51"/>
                    </a:lnTo>
                    <a:lnTo>
                      <a:pt x="14" y="44"/>
                    </a:lnTo>
                    <a:lnTo>
                      <a:pt x="14" y="44"/>
                    </a:lnTo>
                    <a:lnTo>
                      <a:pt x="14" y="39"/>
                    </a:lnTo>
                    <a:lnTo>
                      <a:pt x="16" y="32"/>
                    </a:lnTo>
                    <a:lnTo>
                      <a:pt x="20" y="28"/>
                    </a:lnTo>
                    <a:lnTo>
                      <a:pt x="23" y="22"/>
                    </a:lnTo>
                    <a:lnTo>
                      <a:pt x="27" y="19"/>
                    </a:lnTo>
                    <a:lnTo>
                      <a:pt x="33" y="16"/>
                    </a:lnTo>
                    <a:lnTo>
                      <a:pt x="39" y="15"/>
                    </a:lnTo>
                    <a:lnTo>
                      <a:pt x="44" y="14"/>
                    </a:lnTo>
                    <a:lnTo>
                      <a:pt x="44" y="14"/>
                    </a:lnTo>
                    <a:lnTo>
                      <a:pt x="51" y="15"/>
                    </a:lnTo>
                    <a:lnTo>
                      <a:pt x="56" y="16"/>
                    </a:lnTo>
                    <a:lnTo>
                      <a:pt x="62" y="19"/>
                    </a:lnTo>
                    <a:lnTo>
                      <a:pt x="66" y="22"/>
                    </a:lnTo>
                    <a:lnTo>
                      <a:pt x="70" y="28"/>
                    </a:lnTo>
                    <a:lnTo>
                      <a:pt x="73" y="32"/>
                    </a:lnTo>
                    <a:lnTo>
                      <a:pt x="75" y="39"/>
                    </a:lnTo>
                    <a:lnTo>
                      <a:pt x="76" y="44"/>
                    </a:lnTo>
                    <a:lnTo>
                      <a:pt x="76" y="44"/>
                    </a:lnTo>
                    <a:lnTo>
                      <a:pt x="75" y="51"/>
                    </a:lnTo>
                    <a:lnTo>
                      <a:pt x="73" y="56"/>
                    </a:lnTo>
                    <a:lnTo>
                      <a:pt x="70" y="61"/>
                    </a:lnTo>
                    <a:lnTo>
                      <a:pt x="66" y="66"/>
                    </a:lnTo>
                    <a:lnTo>
                      <a:pt x="62" y="70"/>
                    </a:lnTo>
                    <a:lnTo>
                      <a:pt x="56" y="73"/>
                    </a:lnTo>
                    <a:lnTo>
                      <a:pt x="51" y="74"/>
                    </a:lnTo>
                    <a:lnTo>
                      <a:pt x="44" y="75"/>
                    </a:lnTo>
                    <a:lnTo>
                      <a:pt x="44" y="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7" name="Freeform 56"/>
              <p:cNvSpPr>
                <a:spLocks noEditPoints="1"/>
              </p:cNvSpPr>
              <p:nvPr/>
            </p:nvSpPr>
            <p:spPr bwMode="auto">
              <a:xfrm>
                <a:off x="3352800" y="3486150"/>
                <a:ext cx="200025" cy="201613"/>
              </a:xfrm>
              <a:custGeom>
                <a:avLst/>
                <a:gdLst>
                  <a:gd name="T0" fmla="*/ 111 w 126"/>
                  <a:gd name="T1" fmla="*/ 45 h 127"/>
                  <a:gd name="T2" fmla="*/ 117 w 126"/>
                  <a:gd name="T3" fmla="*/ 27 h 127"/>
                  <a:gd name="T4" fmla="*/ 93 w 126"/>
                  <a:gd name="T5" fmla="*/ 10 h 127"/>
                  <a:gd name="T6" fmla="*/ 82 w 126"/>
                  <a:gd name="T7" fmla="*/ 5 h 127"/>
                  <a:gd name="T8" fmla="*/ 53 w 126"/>
                  <a:gd name="T9" fmla="*/ 0 h 127"/>
                  <a:gd name="T10" fmla="*/ 44 w 126"/>
                  <a:gd name="T11" fmla="*/ 15 h 127"/>
                  <a:gd name="T12" fmla="*/ 27 w 126"/>
                  <a:gd name="T13" fmla="*/ 10 h 127"/>
                  <a:gd name="T14" fmla="*/ 11 w 126"/>
                  <a:gd name="T15" fmla="*/ 34 h 127"/>
                  <a:gd name="T16" fmla="*/ 5 w 126"/>
                  <a:gd name="T17" fmla="*/ 45 h 127"/>
                  <a:gd name="T18" fmla="*/ 0 w 126"/>
                  <a:gd name="T19" fmla="*/ 73 h 127"/>
                  <a:gd name="T20" fmla="*/ 15 w 126"/>
                  <a:gd name="T21" fmla="*/ 82 h 127"/>
                  <a:gd name="T22" fmla="*/ 10 w 126"/>
                  <a:gd name="T23" fmla="*/ 100 h 127"/>
                  <a:gd name="T24" fmla="*/ 33 w 126"/>
                  <a:gd name="T25" fmla="*/ 116 h 127"/>
                  <a:gd name="T26" fmla="*/ 44 w 126"/>
                  <a:gd name="T27" fmla="*/ 122 h 127"/>
                  <a:gd name="T28" fmla="*/ 72 w 126"/>
                  <a:gd name="T29" fmla="*/ 127 h 127"/>
                  <a:gd name="T30" fmla="*/ 82 w 126"/>
                  <a:gd name="T31" fmla="*/ 112 h 127"/>
                  <a:gd name="T32" fmla="*/ 99 w 126"/>
                  <a:gd name="T33" fmla="*/ 116 h 127"/>
                  <a:gd name="T34" fmla="*/ 116 w 126"/>
                  <a:gd name="T35" fmla="*/ 93 h 127"/>
                  <a:gd name="T36" fmla="*/ 121 w 126"/>
                  <a:gd name="T37" fmla="*/ 82 h 127"/>
                  <a:gd name="T38" fmla="*/ 126 w 126"/>
                  <a:gd name="T39" fmla="*/ 54 h 127"/>
                  <a:gd name="T40" fmla="*/ 98 w 126"/>
                  <a:gd name="T41" fmla="*/ 73 h 127"/>
                  <a:gd name="T42" fmla="*/ 100 w 126"/>
                  <a:gd name="T43" fmla="*/ 96 h 127"/>
                  <a:gd name="T44" fmla="*/ 81 w 126"/>
                  <a:gd name="T45" fmla="*/ 95 h 127"/>
                  <a:gd name="T46" fmla="*/ 67 w 126"/>
                  <a:gd name="T47" fmla="*/ 113 h 127"/>
                  <a:gd name="T48" fmla="*/ 54 w 126"/>
                  <a:gd name="T49" fmla="*/ 98 h 127"/>
                  <a:gd name="T50" fmla="*/ 31 w 126"/>
                  <a:gd name="T51" fmla="*/ 101 h 127"/>
                  <a:gd name="T52" fmla="*/ 32 w 126"/>
                  <a:gd name="T53" fmla="*/ 82 h 127"/>
                  <a:gd name="T54" fmla="*/ 14 w 126"/>
                  <a:gd name="T55" fmla="*/ 68 h 127"/>
                  <a:gd name="T56" fmla="*/ 28 w 126"/>
                  <a:gd name="T57" fmla="*/ 54 h 127"/>
                  <a:gd name="T58" fmla="*/ 26 w 126"/>
                  <a:gd name="T59" fmla="*/ 31 h 127"/>
                  <a:gd name="T60" fmla="*/ 45 w 126"/>
                  <a:gd name="T61" fmla="*/ 32 h 127"/>
                  <a:gd name="T62" fmla="*/ 59 w 126"/>
                  <a:gd name="T63" fmla="*/ 14 h 127"/>
                  <a:gd name="T64" fmla="*/ 72 w 126"/>
                  <a:gd name="T65" fmla="*/ 29 h 127"/>
                  <a:gd name="T66" fmla="*/ 95 w 126"/>
                  <a:gd name="T67" fmla="*/ 26 h 127"/>
                  <a:gd name="T68" fmla="*/ 94 w 126"/>
                  <a:gd name="T69" fmla="*/ 45 h 127"/>
                  <a:gd name="T70" fmla="*/ 112 w 126"/>
                  <a:gd name="T71" fmla="*/ 59 h 127"/>
                  <a:gd name="T72" fmla="*/ 98 w 126"/>
                  <a:gd name="T73" fmla="*/ 7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27">
                    <a:moveTo>
                      <a:pt x="121" y="47"/>
                    </a:moveTo>
                    <a:lnTo>
                      <a:pt x="111" y="45"/>
                    </a:lnTo>
                    <a:lnTo>
                      <a:pt x="117" y="35"/>
                    </a:lnTo>
                    <a:lnTo>
                      <a:pt x="117" y="27"/>
                    </a:lnTo>
                    <a:lnTo>
                      <a:pt x="102" y="12"/>
                    </a:lnTo>
                    <a:lnTo>
                      <a:pt x="93" y="10"/>
                    </a:lnTo>
                    <a:lnTo>
                      <a:pt x="84" y="16"/>
                    </a:lnTo>
                    <a:lnTo>
                      <a:pt x="82" y="5"/>
                    </a:lnTo>
                    <a:lnTo>
                      <a:pt x="75" y="0"/>
                    </a:lnTo>
                    <a:lnTo>
                      <a:pt x="53" y="0"/>
                    </a:lnTo>
                    <a:lnTo>
                      <a:pt x="46" y="5"/>
                    </a:lnTo>
                    <a:lnTo>
                      <a:pt x="44" y="15"/>
                    </a:lnTo>
                    <a:lnTo>
                      <a:pt x="36" y="9"/>
                    </a:lnTo>
                    <a:lnTo>
                      <a:pt x="27" y="10"/>
                    </a:lnTo>
                    <a:lnTo>
                      <a:pt x="12" y="26"/>
                    </a:lnTo>
                    <a:lnTo>
                      <a:pt x="11" y="34"/>
                    </a:lnTo>
                    <a:lnTo>
                      <a:pt x="15" y="43"/>
                    </a:lnTo>
                    <a:lnTo>
                      <a:pt x="5" y="45"/>
                    </a:lnTo>
                    <a:lnTo>
                      <a:pt x="0" y="51"/>
                    </a:lnTo>
                    <a:lnTo>
                      <a:pt x="0" y="73"/>
                    </a:lnTo>
                    <a:lnTo>
                      <a:pt x="5" y="80"/>
                    </a:lnTo>
                    <a:lnTo>
                      <a:pt x="15" y="82"/>
                    </a:lnTo>
                    <a:lnTo>
                      <a:pt x="9" y="91"/>
                    </a:lnTo>
                    <a:lnTo>
                      <a:pt x="10" y="100"/>
                    </a:lnTo>
                    <a:lnTo>
                      <a:pt x="25" y="115"/>
                    </a:lnTo>
                    <a:lnTo>
                      <a:pt x="33" y="116"/>
                    </a:lnTo>
                    <a:lnTo>
                      <a:pt x="42" y="111"/>
                    </a:lnTo>
                    <a:lnTo>
                      <a:pt x="44" y="122"/>
                    </a:lnTo>
                    <a:lnTo>
                      <a:pt x="52" y="127"/>
                    </a:lnTo>
                    <a:lnTo>
                      <a:pt x="72" y="127"/>
                    </a:lnTo>
                    <a:lnTo>
                      <a:pt x="80" y="122"/>
                    </a:lnTo>
                    <a:lnTo>
                      <a:pt x="82" y="112"/>
                    </a:lnTo>
                    <a:lnTo>
                      <a:pt x="91" y="117"/>
                    </a:lnTo>
                    <a:lnTo>
                      <a:pt x="99" y="116"/>
                    </a:lnTo>
                    <a:lnTo>
                      <a:pt x="114" y="101"/>
                    </a:lnTo>
                    <a:lnTo>
                      <a:pt x="116" y="93"/>
                    </a:lnTo>
                    <a:lnTo>
                      <a:pt x="111" y="84"/>
                    </a:lnTo>
                    <a:lnTo>
                      <a:pt x="121" y="82"/>
                    </a:lnTo>
                    <a:lnTo>
                      <a:pt x="126" y="75"/>
                    </a:lnTo>
                    <a:lnTo>
                      <a:pt x="126" y="54"/>
                    </a:lnTo>
                    <a:lnTo>
                      <a:pt x="121" y="47"/>
                    </a:lnTo>
                    <a:close/>
                    <a:moveTo>
                      <a:pt x="98" y="73"/>
                    </a:moveTo>
                    <a:lnTo>
                      <a:pt x="94" y="84"/>
                    </a:lnTo>
                    <a:lnTo>
                      <a:pt x="100" y="96"/>
                    </a:lnTo>
                    <a:lnTo>
                      <a:pt x="94" y="102"/>
                    </a:lnTo>
                    <a:lnTo>
                      <a:pt x="81" y="95"/>
                    </a:lnTo>
                    <a:lnTo>
                      <a:pt x="70" y="99"/>
                    </a:lnTo>
                    <a:lnTo>
                      <a:pt x="67" y="113"/>
                    </a:lnTo>
                    <a:lnTo>
                      <a:pt x="57" y="113"/>
                    </a:lnTo>
                    <a:lnTo>
                      <a:pt x="54" y="98"/>
                    </a:lnTo>
                    <a:lnTo>
                      <a:pt x="43" y="94"/>
                    </a:lnTo>
                    <a:lnTo>
                      <a:pt x="31" y="101"/>
                    </a:lnTo>
                    <a:lnTo>
                      <a:pt x="24" y="94"/>
                    </a:lnTo>
                    <a:lnTo>
                      <a:pt x="32" y="82"/>
                    </a:lnTo>
                    <a:lnTo>
                      <a:pt x="28" y="71"/>
                    </a:lnTo>
                    <a:lnTo>
                      <a:pt x="14" y="68"/>
                    </a:lnTo>
                    <a:lnTo>
                      <a:pt x="14" y="58"/>
                    </a:lnTo>
                    <a:lnTo>
                      <a:pt x="28" y="54"/>
                    </a:lnTo>
                    <a:lnTo>
                      <a:pt x="32" y="44"/>
                    </a:lnTo>
                    <a:lnTo>
                      <a:pt x="26" y="31"/>
                    </a:lnTo>
                    <a:lnTo>
                      <a:pt x="32" y="24"/>
                    </a:lnTo>
                    <a:lnTo>
                      <a:pt x="45" y="32"/>
                    </a:lnTo>
                    <a:lnTo>
                      <a:pt x="56" y="28"/>
                    </a:lnTo>
                    <a:lnTo>
                      <a:pt x="59" y="14"/>
                    </a:lnTo>
                    <a:lnTo>
                      <a:pt x="69" y="14"/>
                    </a:lnTo>
                    <a:lnTo>
                      <a:pt x="72" y="29"/>
                    </a:lnTo>
                    <a:lnTo>
                      <a:pt x="83" y="33"/>
                    </a:lnTo>
                    <a:lnTo>
                      <a:pt x="95" y="26"/>
                    </a:lnTo>
                    <a:lnTo>
                      <a:pt x="103" y="33"/>
                    </a:lnTo>
                    <a:lnTo>
                      <a:pt x="94" y="45"/>
                    </a:lnTo>
                    <a:lnTo>
                      <a:pt x="98" y="56"/>
                    </a:lnTo>
                    <a:lnTo>
                      <a:pt x="112" y="59"/>
                    </a:lnTo>
                    <a:lnTo>
                      <a:pt x="112" y="70"/>
                    </a:lnTo>
                    <a:lnTo>
                      <a:pt x="98" y="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8" name="Freeform 57"/>
              <p:cNvSpPr>
                <a:spLocks noEditPoints="1"/>
              </p:cNvSpPr>
              <p:nvPr/>
            </p:nvSpPr>
            <p:spPr bwMode="auto">
              <a:xfrm>
                <a:off x="3414713" y="3549650"/>
                <a:ext cx="74613" cy="74613"/>
              </a:xfrm>
              <a:custGeom>
                <a:avLst/>
                <a:gdLst>
                  <a:gd name="T0" fmla="*/ 24 w 47"/>
                  <a:gd name="T1" fmla="*/ 0 h 47"/>
                  <a:gd name="T2" fmla="*/ 24 w 47"/>
                  <a:gd name="T3" fmla="*/ 0 h 47"/>
                  <a:gd name="T4" fmla="*/ 19 w 47"/>
                  <a:gd name="T5" fmla="*/ 0 h 47"/>
                  <a:gd name="T6" fmla="*/ 15 w 47"/>
                  <a:gd name="T7" fmla="*/ 2 h 47"/>
                  <a:gd name="T8" fmla="*/ 11 w 47"/>
                  <a:gd name="T9" fmla="*/ 4 h 47"/>
                  <a:gd name="T10" fmla="*/ 7 w 47"/>
                  <a:gd name="T11" fmla="*/ 6 h 47"/>
                  <a:gd name="T12" fmla="*/ 4 w 47"/>
                  <a:gd name="T13" fmla="*/ 10 h 47"/>
                  <a:gd name="T14" fmla="*/ 2 w 47"/>
                  <a:gd name="T15" fmla="*/ 14 h 47"/>
                  <a:gd name="T16" fmla="*/ 1 w 47"/>
                  <a:gd name="T17" fmla="*/ 19 h 47"/>
                  <a:gd name="T18" fmla="*/ 0 w 47"/>
                  <a:gd name="T19" fmla="*/ 23 h 47"/>
                  <a:gd name="T20" fmla="*/ 0 w 47"/>
                  <a:gd name="T21" fmla="*/ 23 h 47"/>
                  <a:gd name="T22" fmla="*/ 1 w 47"/>
                  <a:gd name="T23" fmla="*/ 28 h 47"/>
                  <a:gd name="T24" fmla="*/ 2 w 47"/>
                  <a:gd name="T25" fmla="*/ 33 h 47"/>
                  <a:gd name="T26" fmla="*/ 4 w 47"/>
                  <a:gd name="T27" fmla="*/ 36 h 47"/>
                  <a:gd name="T28" fmla="*/ 7 w 47"/>
                  <a:gd name="T29" fmla="*/ 41 h 47"/>
                  <a:gd name="T30" fmla="*/ 11 w 47"/>
                  <a:gd name="T31" fmla="*/ 43 h 47"/>
                  <a:gd name="T32" fmla="*/ 15 w 47"/>
                  <a:gd name="T33" fmla="*/ 45 h 47"/>
                  <a:gd name="T34" fmla="*/ 19 w 47"/>
                  <a:gd name="T35" fmla="*/ 47 h 47"/>
                  <a:gd name="T36" fmla="*/ 24 w 47"/>
                  <a:gd name="T37" fmla="*/ 47 h 47"/>
                  <a:gd name="T38" fmla="*/ 24 w 47"/>
                  <a:gd name="T39" fmla="*/ 47 h 47"/>
                  <a:gd name="T40" fmla="*/ 29 w 47"/>
                  <a:gd name="T41" fmla="*/ 47 h 47"/>
                  <a:gd name="T42" fmla="*/ 33 w 47"/>
                  <a:gd name="T43" fmla="*/ 45 h 47"/>
                  <a:gd name="T44" fmla="*/ 38 w 47"/>
                  <a:gd name="T45" fmla="*/ 43 h 47"/>
                  <a:gd name="T46" fmla="*/ 41 w 47"/>
                  <a:gd name="T47" fmla="*/ 41 h 47"/>
                  <a:gd name="T48" fmla="*/ 44 w 47"/>
                  <a:gd name="T49" fmla="*/ 36 h 47"/>
                  <a:gd name="T50" fmla="*/ 46 w 47"/>
                  <a:gd name="T51" fmla="*/ 33 h 47"/>
                  <a:gd name="T52" fmla="*/ 47 w 47"/>
                  <a:gd name="T53" fmla="*/ 28 h 47"/>
                  <a:gd name="T54" fmla="*/ 47 w 47"/>
                  <a:gd name="T55" fmla="*/ 23 h 47"/>
                  <a:gd name="T56" fmla="*/ 47 w 47"/>
                  <a:gd name="T57" fmla="*/ 23 h 47"/>
                  <a:gd name="T58" fmla="*/ 47 w 47"/>
                  <a:gd name="T59" fmla="*/ 19 h 47"/>
                  <a:gd name="T60" fmla="*/ 46 w 47"/>
                  <a:gd name="T61" fmla="*/ 14 h 47"/>
                  <a:gd name="T62" fmla="*/ 44 w 47"/>
                  <a:gd name="T63" fmla="*/ 10 h 47"/>
                  <a:gd name="T64" fmla="*/ 41 w 47"/>
                  <a:gd name="T65" fmla="*/ 6 h 47"/>
                  <a:gd name="T66" fmla="*/ 38 w 47"/>
                  <a:gd name="T67" fmla="*/ 4 h 47"/>
                  <a:gd name="T68" fmla="*/ 33 w 47"/>
                  <a:gd name="T69" fmla="*/ 2 h 47"/>
                  <a:gd name="T70" fmla="*/ 29 w 47"/>
                  <a:gd name="T71" fmla="*/ 0 h 47"/>
                  <a:gd name="T72" fmla="*/ 24 w 47"/>
                  <a:gd name="T73" fmla="*/ 0 h 47"/>
                  <a:gd name="T74" fmla="*/ 24 w 47"/>
                  <a:gd name="T75" fmla="*/ 0 h 47"/>
                  <a:gd name="T76" fmla="*/ 24 w 47"/>
                  <a:gd name="T77" fmla="*/ 33 h 47"/>
                  <a:gd name="T78" fmla="*/ 24 w 47"/>
                  <a:gd name="T79" fmla="*/ 33 h 47"/>
                  <a:gd name="T80" fmla="*/ 20 w 47"/>
                  <a:gd name="T81" fmla="*/ 32 h 47"/>
                  <a:gd name="T82" fmla="*/ 17 w 47"/>
                  <a:gd name="T83" fmla="*/ 30 h 47"/>
                  <a:gd name="T84" fmla="*/ 15 w 47"/>
                  <a:gd name="T85" fmla="*/ 27 h 47"/>
                  <a:gd name="T86" fmla="*/ 15 w 47"/>
                  <a:gd name="T87" fmla="*/ 23 h 47"/>
                  <a:gd name="T88" fmla="*/ 15 w 47"/>
                  <a:gd name="T89" fmla="*/ 23 h 47"/>
                  <a:gd name="T90" fmla="*/ 15 w 47"/>
                  <a:gd name="T91" fmla="*/ 20 h 47"/>
                  <a:gd name="T92" fmla="*/ 17 w 47"/>
                  <a:gd name="T93" fmla="*/ 17 h 47"/>
                  <a:gd name="T94" fmla="*/ 20 w 47"/>
                  <a:gd name="T95" fmla="*/ 15 h 47"/>
                  <a:gd name="T96" fmla="*/ 24 w 47"/>
                  <a:gd name="T97" fmla="*/ 14 h 47"/>
                  <a:gd name="T98" fmla="*/ 24 w 47"/>
                  <a:gd name="T99" fmla="*/ 14 h 47"/>
                  <a:gd name="T100" fmla="*/ 28 w 47"/>
                  <a:gd name="T101" fmla="*/ 15 h 47"/>
                  <a:gd name="T102" fmla="*/ 31 w 47"/>
                  <a:gd name="T103" fmla="*/ 17 h 47"/>
                  <a:gd name="T104" fmla="*/ 33 w 47"/>
                  <a:gd name="T105" fmla="*/ 20 h 47"/>
                  <a:gd name="T106" fmla="*/ 33 w 47"/>
                  <a:gd name="T107" fmla="*/ 23 h 47"/>
                  <a:gd name="T108" fmla="*/ 33 w 47"/>
                  <a:gd name="T109" fmla="*/ 23 h 47"/>
                  <a:gd name="T110" fmla="*/ 33 w 47"/>
                  <a:gd name="T111" fmla="*/ 27 h 47"/>
                  <a:gd name="T112" fmla="*/ 31 w 47"/>
                  <a:gd name="T113" fmla="*/ 30 h 47"/>
                  <a:gd name="T114" fmla="*/ 28 w 47"/>
                  <a:gd name="T115" fmla="*/ 32 h 47"/>
                  <a:gd name="T116" fmla="*/ 24 w 47"/>
                  <a:gd name="T117" fmla="*/ 33 h 47"/>
                  <a:gd name="T118" fmla="*/ 24 w 47"/>
                  <a:gd name="T119"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 h="47">
                    <a:moveTo>
                      <a:pt x="24" y="0"/>
                    </a:moveTo>
                    <a:lnTo>
                      <a:pt x="24" y="0"/>
                    </a:lnTo>
                    <a:lnTo>
                      <a:pt x="19" y="0"/>
                    </a:lnTo>
                    <a:lnTo>
                      <a:pt x="15" y="2"/>
                    </a:lnTo>
                    <a:lnTo>
                      <a:pt x="11" y="4"/>
                    </a:lnTo>
                    <a:lnTo>
                      <a:pt x="7" y="6"/>
                    </a:lnTo>
                    <a:lnTo>
                      <a:pt x="4" y="10"/>
                    </a:lnTo>
                    <a:lnTo>
                      <a:pt x="2" y="14"/>
                    </a:lnTo>
                    <a:lnTo>
                      <a:pt x="1" y="19"/>
                    </a:lnTo>
                    <a:lnTo>
                      <a:pt x="0" y="23"/>
                    </a:lnTo>
                    <a:lnTo>
                      <a:pt x="0" y="23"/>
                    </a:lnTo>
                    <a:lnTo>
                      <a:pt x="1" y="28"/>
                    </a:lnTo>
                    <a:lnTo>
                      <a:pt x="2" y="33"/>
                    </a:lnTo>
                    <a:lnTo>
                      <a:pt x="4" y="36"/>
                    </a:lnTo>
                    <a:lnTo>
                      <a:pt x="7" y="41"/>
                    </a:lnTo>
                    <a:lnTo>
                      <a:pt x="11" y="43"/>
                    </a:lnTo>
                    <a:lnTo>
                      <a:pt x="15" y="45"/>
                    </a:lnTo>
                    <a:lnTo>
                      <a:pt x="19" y="47"/>
                    </a:lnTo>
                    <a:lnTo>
                      <a:pt x="24" y="47"/>
                    </a:lnTo>
                    <a:lnTo>
                      <a:pt x="24" y="47"/>
                    </a:lnTo>
                    <a:lnTo>
                      <a:pt x="29" y="47"/>
                    </a:lnTo>
                    <a:lnTo>
                      <a:pt x="33" y="45"/>
                    </a:lnTo>
                    <a:lnTo>
                      <a:pt x="38" y="43"/>
                    </a:lnTo>
                    <a:lnTo>
                      <a:pt x="41" y="41"/>
                    </a:lnTo>
                    <a:lnTo>
                      <a:pt x="44" y="36"/>
                    </a:lnTo>
                    <a:lnTo>
                      <a:pt x="46" y="33"/>
                    </a:lnTo>
                    <a:lnTo>
                      <a:pt x="47" y="28"/>
                    </a:lnTo>
                    <a:lnTo>
                      <a:pt x="47" y="23"/>
                    </a:lnTo>
                    <a:lnTo>
                      <a:pt x="47" y="23"/>
                    </a:lnTo>
                    <a:lnTo>
                      <a:pt x="47" y="19"/>
                    </a:lnTo>
                    <a:lnTo>
                      <a:pt x="46" y="14"/>
                    </a:lnTo>
                    <a:lnTo>
                      <a:pt x="44" y="10"/>
                    </a:lnTo>
                    <a:lnTo>
                      <a:pt x="41" y="6"/>
                    </a:lnTo>
                    <a:lnTo>
                      <a:pt x="38" y="4"/>
                    </a:lnTo>
                    <a:lnTo>
                      <a:pt x="33" y="2"/>
                    </a:lnTo>
                    <a:lnTo>
                      <a:pt x="29" y="0"/>
                    </a:lnTo>
                    <a:lnTo>
                      <a:pt x="24" y="0"/>
                    </a:lnTo>
                    <a:lnTo>
                      <a:pt x="24" y="0"/>
                    </a:lnTo>
                    <a:close/>
                    <a:moveTo>
                      <a:pt x="24" y="33"/>
                    </a:moveTo>
                    <a:lnTo>
                      <a:pt x="24" y="33"/>
                    </a:lnTo>
                    <a:lnTo>
                      <a:pt x="20" y="32"/>
                    </a:lnTo>
                    <a:lnTo>
                      <a:pt x="17" y="30"/>
                    </a:lnTo>
                    <a:lnTo>
                      <a:pt x="15" y="27"/>
                    </a:lnTo>
                    <a:lnTo>
                      <a:pt x="15" y="23"/>
                    </a:lnTo>
                    <a:lnTo>
                      <a:pt x="15" y="23"/>
                    </a:lnTo>
                    <a:lnTo>
                      <a:pt x="15" y="20"/>
                    </a:lnTo>
                    <a:lnTo>
                      <a:pt x="17" y="17"/>
                    </a:lnTo>
                    <a:lnTo>
                      <a:pt x="20" y="15"/>
                    </a:lnTo>
                    <a:lnTo>
                      <a:pt x="24" y="14"/>
                    </a:lnTo>
                    <a:lnTo>
                      <a:pt x="24" y="14"/>
                    </a:lnTo>
                    <a:lnTo>
                      <a:pt x="28" y="15"/>
                    </a:lnTo>
                    <a:lnTo>
                      <a:pt x="31" y="17"/>
                    </a:lnTo>
                    <a:lnTo>
                      <a:pt x="33" y="20"/>
                    </a:lnTo>
                    <a:lnTo>
                      <a:pt x="33" y="23"/>
                    </a:lnTo>
                    <a:lnTo>
                      <a:pt x="33" y="23"/>
                    </a:lnTo>
                    <a:lnTo>
                      <a:pt x="33" y="27"/>
                    </a:lnTo>
                    <a:lnTo>
                      <a:pt x="31" y="30"/>
                    </a:lnTo>
                    <a:lnTo>
                      <a:pt x="28" y="32"/>
                    </a:lnTo>
                    <a:lnTo>
                      <a:pt x="24" y="33"/>
                    </a:lnTo>
                    <a:lnTo>
                      <a:pt x="24" y="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9" name="Freeform 58"/>
              <p:cNvSpPr>
                <a:spLocks/>
              </p:cNvSpPr>
              <p:nvPr/>
            </p:nvSpPr>
            <p:spPr bwMode="auto">
              <a:xfrm>
                <a:off x="2921000" y="3421063"/>
                <a:ext cx="165100" cy="163513"/>
              </a:xfrm>
              <a:custGeom>
                <a:avLst/>
                <a:gdLst>
                  <a:gd name="T0" fmla="*/ 104 w 104"/>
                  <a:gd name="T1" fmla="*/ 14 h 103"/>
                  <a:gd name="T2" fmla="*/ 104 w 104"/>
                  <a:gd name="T3" fmla="*/ 0 h 103"/>
                  <a:gd name="T4" fmla="*/ 104 w 104"/>
                  <a:gd name="T5" fmla="*/ 0 h 103"/>
                  <a:gd name="T6" fmla="*/ 93 w 104"/>
                  <a:gd name="T7" fmla="*/ 0 h 103"/>
                  <a:gd name="T8" fmla="*/ 83 w 104"/>
                  <a:gd name="T9" fmla="*/ 2 h 103"/>
                  <a:gd name="T10" fmla="*/ 73 w 104"/>
                  <a:gd name="T11" fmla="*/ 4 h 103"/>
                  <a:gd name="T12" fmla="*/ 64 w 104"/>
                  <a:gd name="T13" fmla="*/ 7 h 103"/>
                  <a:gd name="T14" fmla="*/ 54 w 104"/>
                  <a:gd name="T15" fmla="*/ 11 h 103"/>
                  <a:gd name="T16" fmla="*/ 45 w 104"/>
                  <a:gd name="T17" fmla="*/ 17 h 103"/>
                  <a:gd name="T18" fmla="*/ 38 w 104"/>
                  <a:gd name="T19" fmla="*/ 23 h 103"/>
                  <a:gd name="T20" fmla="*/ 30 w 104"/>
                  <a:gd name="T21" fmla="*/ 30 h 103"/>
                  <a:gd name="T22" fmla="*/ 24 w 104"/>
                  <a:gd name="T23" fmla="*/ 37 h 103"/>
                  <a:gd name="T24" fmla="*/ 17 w 104"/>
                  <a:gd name="T25" fmla="*/ 45 h 103"/>
                  <a:gd name="T26" fmla="*/ 13 w 104"/>
                  <a:gd name="T27" fmla="*/ 54 h 103"/>
                  <a:gd name="T28" fmla="*/ 7 w 104"/>
                  <a:gd name="T29" fmla="*/ 62 h 103"/>
                  <a:gd name="T30" fmla="*/ 4 w 104"/>
                  <a:gd name="T31" fmla="*/ 72 h 103"/>
                  <a:gd name="T32" fmla="*/ 2 w 104"/>
                  <a:gd name="T33" fmla="*/ 82 h 103"/>
                  <a:gd name="T34" fmla="*/ 0 w 104"/>
                  <a:gd name="T35" fmla="*/ 92 h 103"/>
                  <a:gd name="T36" fmla="*/ 0 w 104"/>
                  <a:gd name="T37" fmla="*/ 103 h 103"/>
                  <a:gd name="T38" fmla="*/ 14 w 104"/>
                  <a:gd name="T39" fmla="*/ 103 h 103"/>
                  <a:gd name="T40" fmla="*/ 14 w 104"/>
                  <a:gd name="T41" fmla="*/ 103 h 103"/>
                  <a:gd name="T42" fmla="*/ 14 w 104"/>
                  <a:gd name="T43" fmla="*/ 94 h 103"/>
                  <a:gd name="T44" fmla="*/ 16 w 104"/>
                  <a:gd name="T45" fmla="*/ 85 h 103"/>
                  <a:gd name="T46" fmla="*/ 18 w 104"/>
                  <a:gd name="T47" fmla="*/ 76 h 103"/>
                  <a:gd name="T48" fmla="*/ 21 w 104"/>
                  <a:gd name="T49" fmla="*/ 68 h 103"/>
                  <a:gd name="T50" fmla="*/ 25 w 104"/>
                  <a:gd name="T51" fmla="*/ 60 h 103"/>
                  <a:gd name="T52" fmla="*/ 29 w 104"/>
                  <a:gd name="T53" fmla="*/ 53 h 103"/>
                  <a:gd name="T54" fmla="*/ 34 w 104"/>
                  <a:gd name="T55" fmla="*/ 46 h 103"/>
                  <a:gd name="T56" fmla="*/ 40 w 104"/>
                  <a:gd name="T57" fmla="*/ 40 h 103"/>
                  <a:gd name="T58" fmla="*/ 46 w 104"/>
                  <a:gd name="T59" fmla="*/ 34 h 103"/>
                  <a:gd name="T60" fmla="*/ 54 w 104"/>
                  <a:gd name="T61" fmla="*/ 29 h 103"/>
                  <a:gd name="T62" fmla="*/ 61 w 104"/>
                  <a:gd name="T63" fmla="*/ 24 h 103"/>
                  <a:gd name="T64" fmla="*/ 69 w 104"/>
                  <a:gd name="T65" fmla="*/ 20 h 103"/>
                  <a:gd name="T66" fmla="*/ 77 w 104"/>
                  <a:gd name="T67" fmla="*/ 17 h 103"/>
                  <a:gd name="T68" fmla="*/ 85 w 104"/>
                  <a:gd name="T69" fmla="*/ 15 h 103"/>
                  <a:gd name="T70" fmla="*/ 95 w 104"/>
                  <a:gd name="T71" fmla="*/ 14 h 103"/>
                  <a:gd name="T72" fmla="*/ 104 w 104"/>
                  <a:gd name="T73" fmla="*/ 14 h 103"/>
                  <a:gd name="T74" fmla="*/ 104 w 104"/>
                  <a:gd name="T75"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3">
                    <a:moveTo>
                      <a:pt x="104" y="14"/>
                    </a:moveTo>
                    <a:lnTo>
                      <a:pt x="104" y="0"/>
                    </a:lnTo>
                    <a:lnTo>
                      <a:pt x="104" y="0"/>
                    </a:lnTo>
                    <a:lnTo>
                      <a:pt x="93" y="0"/>
                    </a:lnTo>
                    <a:lnTo>
                      <a:pt x="83" y="2"/>
                    </a:lnTo>
                    <a:lnTo>
                      <a:pt x="73" y="4"/>
                    </a:lnTo>
                    <a:lnTo>
                      <a:pt x="64" y="7"/>
                    </a:lnTo>
                    <a:lnTo>
                      <a:pt x="54" y="11"/>
                    </a:lnTo>
                    <a:lnTo>
                      <a:pt x="45" y="17"/>
                    </a:lnTo>
                    <a:lnTo>
                      <a:pt x="38" y="23"/>
                    </a:lnTo>
                    <a:lnTo>
                      <a:pt x="30" y="30"/>
                    </a:lnTo>
                    <a:lnTo>
                      <a:pt x="24" y="37"/>
                    </a:lnTo>
                    <a:lnTo>
                      <a:pt x="17" y="45"/>
                    </a:lnTo>
                    <a:lnTo>
                      <a:pt x="13" y="54"/>
                    </a:lnTo>
                    <a:lnTo>
                      <a:pt x="7" y="62"/>
                    </a:lnTo>
                    <a:lnTo>
                      <a:pt x="4" y="72"/>
                    </a:lnTo>
                    <a:lnTo>
                      <a:pt x="2" y="82"/>
                    </a:lnTo>
                    <a:lnTo>
                      <a:pt x="0" y="92"/>
                    </a:lnTo>
                    <a:lnTo>
                      <a:pt x="0" y="103"/>
                    </a:lnTo>
                    <a:lnTo>
                      <a:pt x="14" y="103"/>
                    </a:lnTo>
                    <a:lnTo>
                      <a:pt x="14" y="103"/>
                    </a:lnTo>
                    <a:lnTo>
                      <a:pt x="14" y="94"/>
                    </a:lnTo>
                    <a:lnTo>
                      <a:pt x="16" y="85"/>
                    </a:lnTo>
                    <a:lnTo>
                      <a:pt x="18" y="76"/>
                    </a:lnTo>
                    <a:lnTo>
                      <a:pt x="21" y="68"/>
                    </a:lnTo>
                    <a:lnTo>
                      <a:pt x="25" y="60"/>
                    </a:lnTo>
                    <a:lnTo>
                      <a:pt x="29" y="53"/>
                    </a:lnTo>
                    <a:lnTo>
                      <a:pt x="34" y="46"/>
                    </a:lnTo>
                    <a:lnTo>
                      <a:pt x="40" y="40"/>
                    </a:lnTo>
                    <a:lnTo>
                      <a:pt x="46" y="34"/>
                    </a:lnTo>
                    <a:lnTo>
                      <a:pt x="54" y="29"/>
                    </a:lnTo>
                    <a:lnTo>
                      <a:pt x="61" y="24"/>
                    </a:lnTo>
                    <a:lnTo>
                      <a:pt x="69" y="20"/>
                    </a:lnTo>
                    <a:lnTo>
                      <a:pt x="77" y="17"/>
                    </a:lnTo>
                    <a:lnTo>
                      <a:pt x="85" y="15"/>
                    </a:lnTo>
                    <a:lnTo>
                      <a:pt x="95" y="14"/>
                    </a:lnTo>
                    <a:lnTo>
                      <a:pt x="104" y="14"/>
                    </a:lnTo>
                    <a:lnTo>
                      <a:pt x="104"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grpSp>
        <p:nvGrpSpPr>
          <p:cNvPr id="65" name="Group 64"/>
          <p:cNvGrpSpPr/>
          <p:nvPr/>
        </p:nvGrpSpPr>
        <p:grpSpPr>
          <a:xfrm>
            <a:off x="5201950" y="2093535"/>
            <a:ext cx="4790966" cy="497007"/>
            <a:chOff x="5516949" y="2667776"/>
            <a:chExt cx="4790966" cy="497007"/>
          </a:xfrm>
        </p:grpSpPr>
        <p:sp>
          <p:nvSpPr>
            <p:cNvPr id="63" name="TextBox 62"/>
            <p:cNvSpPr txBox="1"/>
            <p:nvPr/>
          </p:nvSpPr>
          <p:spPr>
            <a:xfrm>
              <a:off x="5621926" y="2795451"/>
              <a:ext cx="4685989" cy="369332"/>
            </a:xfrm>
            <a:prstGeom prst="rect">
              <a:avLst/>
            </a:prstGeom>
          </p:spPr>
          <p:txBody>
            <a:bodyPr wrap="square" rtlCol="0">
              <a:spAutoFit/>
            </a:bodyPr>
            <a:lstStyle/>
            <a:p>
              <a:pPr>
                <a:buClr>
                  <a:srgbClr val="C35954"/>
                </a:buClr>
                <a:buSzPct val="120000"/>
              </a:pPr>
              <a:r>
                <a:rPr lang="en-US" altLang="ko-KR" b="1" dirty="0">
                  <a:solidFill>
                    <a:schemeClr val="bg1"/>
                  </a:solidFill>
                  <a:latin typeface="Calibri" panose="020F0502020204030204" pitchFamily="34" charset="0"/>
                </a:rPr>
                <a:t>Life in Extreme Environments</a:t>
              </a:r>
            </a:p>
          </p:txBody>
        </p:sp>
        <p:sp>
          <p:nvSpPr>
            <p:cNvPr id="64" name="Rectangle 3"/>
            <p:cNvSpPr txBox="1">
              <a:spLocks noChangeArrowheads="1"/>
            </p:cNvSpPr>
            <p:nvPr/>
          </p:nvSpPr>
          <p:spPr bwMode="auto">
            <a:xfrm>
              <a:off x="5516949" y="2667776"/>
              <a:ext cx="4685988" cy="263791"/>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endParaRPr lang="en-US" altLang="ko-KR" sz="1100" b="0" dirty="0">
                <a:solidFill>
                  <a:schemeClr val="bg1">
                    <a:lumMod val="95000"/>
                  </a:schemeClr>
                </a:solidFill>
                <a:effectLst/>
                <a:latin typeface="Calibri" panose="020F0502020204030204" pitchFamily="34" charset="0"/>
              </a:endParaRPr>
            </a:p>
          </p:txBody>
        </p:sp>
      </p:grpSp>
      <p:grpSp>
        <p:nvGrpSpPr>
          <p:cNvPr id="66" name="Group 65"/>
          <p:cNvGrpSpPr/>
          <p:nvPr/>
        </p:nvGrpSpPr>
        <p:grpSpPr>
          <a:xfrm>
            <a:off x="5732697" y="5329642"/>
            <a:ext cx="4685989" cy="646331"/>
            <a:chOff x="5516949" y="2355570"/>
            <a:chExt cx="4685989" cy="646331"/>
          </a:xfrm>
        </p:grpSpPr>
        <p:sp>
          <p:nvSpPr>
            <p:cNvPr id="67" name="TextBox 66"/>
            <p:cNvSpPr txBox="1"/>
            <p:nvPr/>
          </p:nvSpPr>
          <p:spPr>
            <a:xfrm>
              <a:off x="5516949" y="2355570"/>
              <a:ext cx="4685989" cy="646331"/>
            </a:xfrm>
            <a:prstGeom prst="rect">
              <a:avLst/>
            </a:prstGeom>
          </p:spPr>
          <p:txBody>
            <a:bodyPr wrap="square" rtlCol="0">
              <a:spAutoFit/>
            </a:bodyPr>
            <a:lstStyle/>
            <a:p>
              <a:pPr>
                <a:buClr>
                  <a:srgbClr val="C35954"/>
                </a:buClr>
                <a:buSzPct val="120000"/>
              </a:pPr>
              <a:r>
                <a:rPr lang="en-US" altLang="ko-KR" b="1" dirty="0">
                  <a:solidFill>
                    <a:schemeClr val="bg1"/>
                  </a:solidFill>
                  <a:latin typeface="Calibri" panose="020F0502020204030204" pitchFamily="34" charset="0"/>
                </a:rPr>
                <a:t>how studying this environment and organisms helps us understand life on other planets.</a:t>
              </a:r>
            </a:p>
          </p:txBody>
        </p:sp>
        <p:sp>
          <p:nvSpPr>
            <p:cNvPr id="68" name="Rectangle 3"/>
            <p:cNvSpPr txBox="1">
              <a:spLocks noChangeArrowheads="1"/>
            </p:cNvSpPr>
            <p:nvPr/>
          </p:nvSpPr>
          <p:spPr bwMode="auto">
            <a:xfrm>
              <a:off x="5516949" y="2667776"/>
              <a:ext cx="4685988" cy="263791"/>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endParaRPr lang="en-US" altLang="ko-KR" sz="1100" b="0" dirty="0">
                <a:solidFill>
                  <a:schemeClr val="bg1">
                    <a:lumMod val="95000"/>
                  </a:schemeClr>
                </a:solidFill>
                <a:effectLst/>
                <a:latin typeface="Calibri" panose="020F0502020204030204" pitchFamily="34" charset="0"/>
              </a:endParaRPr>
            </a:p>
          </p:txBody>
        </p:sp>
      </p:grpSp>
      <p:sp>
        <p:nvSpPr>
          <p:cNvPr id="70" name="TextBox 69"/>
          <p:cNvSpPr txBox="1"/>
          <p:nvPr/>
        </p:nvSpPr>
        <p:spPr>
          <a:xfrm>
            <a:off x="5944765" y="3783357"/>
            <a:ext cx="4685989" cy="369332"/>
          </a:xfrm>
          <a:prstGeom prst="rect">
            <a:avLst/>
          </a:prstGeom>
        </p:spPr>
        <p:txBody>
          <a:bodyPr wrap="square" rtlCol="0">
            <a:spAutoFit/>
          </a:bodyPr>
          <a:lstStyle/>
          <a:p>
            <a:pPr>
              <a:buClr>
                <a:srgbClr val="C35954"/>
              </a:buClr>
              <a:buSzPct val="120000"/>
            </a:pPr>
            <a:r>
              <a:rPr lang="en-US" altLang="ko-KR" b="1" dirty="0">
                <a:solidFill>
                  <a:schemeClr val="bg1"/>
                </a:solidFill>
                <a:latin typeface="Calibri" panose="020F0502020204030204" pitchFamily="34" charset="0"/>
              </a:rPr>
              <a:t>types of organisms and their adaptations</a:t>
            </a:r>
          </a:p>
        </p:txBody>
      </p:sp>
    </p:spTree>
    <p:extLst>
      <p:ext uri="{BB962C8B-B14F-4D97-AF65-F5344CB8AC3E}">
        <p14:creationId xmlns:p14="http://schemas.microsoft.com/office/powerpoint/2010/main" xmlns="" val="324143708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screen">
            <a:extLst>
              <a:ext uri="{28A0092B-C50C-407E-A947-70E740481C1C}">
                <a14:useLocalDpi xmlns:a14="http://schemas.microsoft.com/office/drawing/2010/main" xmlns=""/>
              </a:ext>
            </a:extLst>
          </a:blip>
          <a:srcRect t="-11890"/>
          <a:stretch/>
        </p:blipFill>
        <p:spPr>
          <a:xfrm>
            <a:off x="0" y="711200"/>
            <a:ext cx="12192000" cy="6146800"/>
          </a:xfrm>
          <a:prstGeom prst="rect">
            <a:avLst/>
          </a:prstGeom>
        </p:spPr>
      </p:pic>
      <p:sp>
        <p:nvSpPr>
          <p:cNvPr id="8" name="Rectangle 7"/>
          <p:cNvSpPr/>
          <p:nvPr/>
        </p:nvSpPr>
        <p:spPr>
          <a:xfrm>
            <a:off x="1371600" y="1402242"/>
            <a:ext cx="9448800" cy="3782914"/>
          </a:xfrm>
          <a:prstGeom prst="rect">
            <a:avLst/>
          </a:prstGeom>
          <a:gradFill flip="none" rotWithShape="1">
            <a:gsLst>
              <a:gs pos="0">
                <a:srgbClr val="7B5A85">
                  <a:alpha val="40000"/>
                </a:srgbClr>
              </a:gs>
              <a:gs pos="100000">
                <a:srgbClr val="C35954">
                  <a:alpha val="40000"/>
                </a:srgbClr>
              </a:gs>
            </a:gsLst>
            <a:lin ang="0" scaled="1"/>
            <a:tileRect/>
          </a:gradFill>
          <a:ln w="3175">
            <a:gradFill flip="none" rotWithShape="1">
              <a:gsLst>
                <a:gs pos="0">
                  <a:srgbClr val="C35954"/>
                </a:gs>
                <a:gs pos="100000">
                  <a:srgbClr val="7B5A85"/>
                </a:gs>
              </a:gsLst>
              <a:lin ang="0" scaled="1"/>
              <a:tileRect/>
            </a:gradFill>
          </a:ln>
          <a:effectLst>
            <a:outerShdw blurRad="88900" dist="88900" dir="5400000" sx="99000" sy="99000" algn="t"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ectangle 3"/>
          <p:cNvSpPr txBox="1">
            <a:spLocks noChangeArrowheads="1"/>
          </p:cNvSpPr>
          <p:nvPr/>
        </p:nvSpPr>
        <p:spPr bwMode="auto">
          <a:xfrm>
            <a:off x="2692401" y="2695584"/>
            <a:ext cx="6807198" cy="463846"/>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2400" dirty="0">
                <a:effectLst/>
                <a:latin typeface="Times New Roman" panose="02020603050405020304" pitchFamily="18" charset="0"/>
                <a:cs typeface="Times New Roman" panose="02020603050405020304" pitchFamily="18" charset="0"/>
              </a:rPr>
              <a:t>There  is no Science without experiment </a:t>
            </a:r>
          </a:p>
        </p:txBody>
      </p:sp>
      <p:sp>
        <p:nvSpPr>
          <p:cNvPr id="14" name="Rectangle 3"/>
          <p:cNvSpPr txBox="1">
            <a:spLocks noChangeArrowheads="1"/>
          </p:cNvSpPr>
          <p:nvPr/>
        </p:nvSpPr>
        <p:spPr bwMode="auto">
          <a:xfrm>
            <a:off x="3524250" y="1783524"/>
            <a:ext cx="5143500" cy="58695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200" dirty="0">
                <a:effectLst/>
                <a:latin typeface="Times New Roman" panose="02020603050405020304" pitchFamily="18" charset="0"/>
                <a:cs typeface="Times New Roman" panose="02020603050405020304" pitchFamily="18" charset="0"/>
              </a:rPr>
              <a:t>Before I conclude </a:t>
            </a:r>
          </a:p>
        </p:txBody>
      </p:sp>
      <p:cxnSp>
        <p:nvCxnSpPr>
          <p:cNvPr id="15" name="Straight Connector 14"/>
          <p:cNvCxnSpPr/>
          <p:nvPr/>
        </p:nvCxnSpPr>
        <p:spPr>
          <a:xfrm>
            <a:off x="3595688" y="2421281"/>
            <a:ext cx="500062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3"/>
          <p:cNvSpPr txBox="1">
            <a:spLocks noChangeArrowheads="1"/>
          </p:cNvSpPr>
          <p:nvPr/>
        </p:nvSpPr>
        <p:spPr bwMode="auto">
          <a:xfrm>
            <a:off x="2863391" y="3830397"/>
            <a:ext cx="6807198" cy="463846"/>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r>
              <a:rPr lang="fr-FR" sz="2400" b="0" dirty="0" err="1">
                <a:latin typeface="Times New Roman" panose="02020603050405020304" pitchFamily="18" charset="0"/>
                <a:cs typeface="Times New Roman" panose="02020603050405020304" pitchFamily="18" charset="0"/>
              </a:rPr>
              <a:t>Then</a:t>
            </a:r>
            <a:r>
              <a:rPr lang="fr-FR" sz="2400" b="0" dirty="0">
                <a:latin typeface="Times New Roman" panose="02020603050405020304" pitchFamily="18" charset="0"/>
                <a:cs typeface="Times New Roman" panose="02020603050405020304" pitchFamily="18" charset="0"/>
              </a:rPr>
              <a:t> </a:t>
            </a:r>
            <a:r>
              <a:rPr lang="fr-FR" sz="2400" b="0" dirty="0" err="1">
                <a:latin typeface="Times New Roman" panose="02020603050405020304" pitchFamily="18" charset="0"/>
                <a:cs typeface="Times New Roman" panose="02020603050405020304" pitchFamily="18" charset="0"/>
              </a:rPr>
              <a:t>we</a:t>
            </a:r>
            <a:r>
              <a:rPr lang="fr-FR" sz="2400" b="0" dirty="0">
                <a:latin typeface="Times New Roman" panose="02020603050405020304" pitchFamily="18" charset="0"/>
                <a:cs typeface="Times New Roman" panose="02020603050405020304" pitchFamily="18" charset="0"/>
              </a:rPr>
              <a:t> have no right to call </a:t>
            </a:r>
            <a:r>
              <a:rPr lang="fr-FR" sz="2400" b="0" dirty="0" err="1">
                <a:latin typeface="Times New Roman" panose="02020603050405020304" pitchFamily="18" charset="0"/>
                <a:cs typeface="Times New Roman" panose="02020603050405020304" pitchFamily="18" charset="0"/>
              </a:rPr>
              <a:t>ourselves</a:t>
            </a:r>
            <a:r>
              <a:rPr lang="fr-FR" sz="2400" b="0" dirty="0">
                <a:latin typeface="Times New Roman" panose="02020603050405020304" pitchFamily="18" charset="0"/>
                <a:cs typeface="Times New Roman" panose="02020603050405020304" pitchFamily="18" charset="0"/>
              </a:rPr>
              <a:t> Scientists… </a:t>
            </a:r>
          </a:p>
        </p:txBody>
      </p:sp>
      <p:grpSp>
        <p:nvGrpSpPr>
          <p:cNvPr id="24" name="Group 23"/>
          <p:cNvGrpSpPr/>
          <p:nvPr/>
        </p:nvGrpSpPr>
        <p:grpSpPr>
          <a:xfrm>
            <a:off x="5922394" y="4528781"/>
            <a:ext cx="347211" cy="349172"/>
            <a:chOff x="3140075" y="831850"/>
            <a:chExt cx="842963" cy="847725"/>
          </a:xfrm>
          <a:solidFill>
            <a:schemeClr val="bg1"/>
          </a:solidFill>
        </p:grpSpPr>
        <p:sp>
          <p:nvSpPr>
            <p:cNvPr id="25" name="Freeform 5"/>
            <p:cNvSpPr>
              <a:spLocks/>
            </p:cNvSpPr>
            <p:nvPr/>
          </p:nvSpPr>
          <p:spPr bwMode="auto">
            <a:xfrm>
              <a:off x="3362325" y="831850"/>
              <a:ext cx="519113" cy="263525"/>
            </a:xfrm>
            <a:custGeom>
              <a:avLst/>
              <a:gdLst>
                <a:gd name="T0" fmla="*/ 38 w 346"/>
                <a:gd name="T1" fmla="*/ 26 h 175"/>
                <a:gd name="T2" fmla="*/ 105 w 346"/>
                <a:gd name="T3" fmla="*/ 144 h 175"/>
                <a:gd name="T4" fmla="*/ 311 w 346"/>
                <a:gd name="T5" fmla="*/ 140 h 175"/>
                <a:gd name="T6" fmla="*/ 263 w 346"/>
                <a:gd name="T7" fmla="*/ 32 h 175"/>
                <a:gd name="T8" fmla="*/ 241 w 346"/>
                <a:gd name="T9" fmla="*/ 22 h 175"/>
                <a:gd name="T10" fmla="*/ 218 w 346"/>
                <a:gd name="T11" fmla="*/ 13 h 175"/>
                <a:gd name="T12" fmla="*/ 196 w 346"/>
                <a:gd name="T13" fmla="*/ 7 h 175"/>
                <a:gd name="T14" fmla="*/ 174 w 346"/>
                <a:gd name="T15" fmla="*/ 3 h 175"/>
                <a:gd name="T16" fmla="*/ 152 w 346"/>
                <a:gd name="T17" fmla="*/ 1 h 175"/>
                <a:gd name="T18" fmla="*/ 128 w 346"/>
                <a:gd name="T19" fmla="*/ 0 h 175"/>
                <a:gd name="T20" fmla="*/ 114 w 346"/>
                <a:gd name="T21" fmla="*/ 1 h 175"/>
                <a:gd name="T22" fmla="*/ 38 w 346"/>
                <a:gd name="T23" fmla="*/ 26 h 175"/>
                <a:gd name="T24" fmla="*/ 126 w 346"/>
                <a:gd name="T25" fmla="*/ 26 h 175"/>
                <a:gd name="T26" fmla="*/ 209 w 346"/>
                <a:gd name="T27" fmla="*/ 25 h 175"/>
                <a:gd name="T28" fmla="*/ 237 w 346"/>
                <a:gd name="T29" fmla="*/ 73 h 175"/>
                <a:gd name="T30" fmla="*/ 153 w 346"/>
                <a:gd name="T31" fmla="*/ 74 h 175"/>
                <a:gd name="T32" fmla="*/ 126 w 346"/>
                <a:gd name="T33" fmla="*/ 26 h 175"/>
                <a:gd name="T34" fmla="*/ 38 w 346"/>
                <a:gd name="T35" fmla="*/ 2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6" h="175">
                  <a:moveTo>
                    <a:pt x="38" y="26"/>
                  </a:moveTo>
                  <a:cubicBezTo>
                    <a:pt x="0" y="60"/>
                    <a:pt x="30" y="112"/>
                    <a:pt x="105" y="144"/>
                  </a:cubicBezTo>
                  <a:cubicBezTo>
                    <a:pt x="181" y="175"/>
                    <a:pt x="273" y="174"/>
                    <a:pt x="311" y="140"/>
                  </a:cubicBezTo>
                  <a:cubicBezTo>
                    <a:pt x="346" y="110"/>
                    <a:pt x="324" y="64"/>
                    <a:pt x="263" y="32"/>
                  </a:cubicBezTo>
                  <a:cubicBezTo>
                    <a:pt x="256" y="29"/>
                    <a:pt x="247" y="25"/>
                    <a:pt x="241" y="22"/>
                  </a:cubicBezTo>
                  <a:cubicBezTo>
                    <a:pt x="226" y="16"/>
                    <a:pt x="226" y="16"/>
                    <a:pt x="218" y="13"/>
                  </a:cubicBezTo>
                  <a:cubicBezTo>
                    <a:pt x="204" y="9"/>
                    <a:pt x="203" y="9"/>
                    <a:pt x="196" y="7"/>
                  </a:cubicBezTo>
                  <a:cubicBezTo>
                    <a:pt x="182" y="4"/>
                    <a:pt x="181" y="4"/>
                    <a:pt x="174" y="3"/>
                  </a:cubicBezTo>
                  <a:cubicBezTo>
                    <a:pt x="160" y="1"/>
                    <a:pt x="160" y="1"/>
                    <a:pt x="152" y="1"/>
                  </a:cubicBezTo>
                  <a:cubicBezTo>
                    <a:pt x="137" y="0"/>
                    <a:pt x="137" y="0"/>
                    <a:pt x="128" y="0"/>
                  </a:cubicBezTo>
                  <a:cubicBezTo>
                    <a:pt x="124" y="0"/>
                    <a:pt x="119" y="1"/>
                    <a:pt x="114" y="1"/>
                  </a:cubicBezTo>
                  <a:cubicBezTo>
                    <a:pt x="82" y="3"/>
                    <a:pt x="55" y="11"/>
                    <a:pt x="38" y="26"/>
                  </a:cubicBezTo>
                  <a:cubicBezTo>
                    <a:pt x="65" y="21"/>
                    <a:pt x="95" y="21"/>
                    <a:pt x="126" y="26"/>
                  </a:cubicBezTo>
                  <a:cubicBezTo>
                    <a:pt x="141" y="13"/>
                    <a:pt x="179" y="12"/>
                    <a:pt x="209" y="25"/>
                  </a:cubicBezTo>
                  <a:cubicBezTo>
                    <a:pt x="240" y="38"/>
                    <a:pt x="253" y="59"/>
                    <a:pt x="237" y="73"/>
                  </a:cubicBezTo>
                  <a:cubicBezTo>
                    <a:pt x="222" y="86"/>
                    <a:pt x="184" y="87"/>
                    <a:pt x="153" y="74"/>
                  </a:cubicBezTo>
                  <a:cubicBezTo>
                    <a:pt x="123" y="61"/>
                    <a:pt x="110" y="40"/>
                    <a:pt x="126" y="26"/>
                  </a:cubicBezTo>
                  <a:cubicBezTo>
                    <a:pt x="95" y="21"/>
                    <a:pt x="65" y="21"/>
                    <a:pt x="38" y="26"/>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ko-KR" altLang="en-US"/>
            </a:p>
          </p:txBody>
        </p:sp>
        <p:sp>
          <p:nvSpPr>
            <p:cNvPr id="26" name="Freeform 6"/>
            <p:cNvSpPr>
              <a:spLocks/>
            </p:cNvSpPr>
            <p:nvPr/>
          </p:nvSpPr>
          <p:spPr bwMode="auto">
            <a:xfrm>
              <a:off x="3170238" y="873125"/>
              <a:ext cx="806450" cy="460375"/>
            </a:xfrm>
            <a:custGeom>
              <a:avLst/>
              <a:gdLst>
                <a:gd name="T0" fmla="*/ 530 w 538"/>
                <a:gd name="T1" fmla="*/ 173 h 307"/>
                <a:gd name="T2" fmla="*/ 529 w 538"/>
                <a:gd name="T3" fmla="*/ 172 h 307"/>
                <a:gd name="T4" fmla="*/ 504 w 538"/>
                <a:gd name="T5" fmla="*/ 113 h 307"/>
                <a:gd name="T6" fmla="*/ 474 w 538"/>
                <a:gd name="T7" fmla="*/ 72 h 307"/>
                <a:gd name="T8" fmla="*/ 470 w 538"/>
                <a:gd name="T9" fmla="*/ 67 h 307"/>
                <a:gd name="T10" fmla="*/ 471 w 538"/>
                <a:gd name="T11" fmla="*/ 160 h 307"/>
                <a:gd name="T12" fmla="*/ 208 w 538"/>
                <a:gd name="T13" fmla="*/ 164 h 307"/>
                <a:gd name="T14" fmla="*/ 121 w 538"/>
                <a:gd name="T15" fmla="*/ 14 h 307"/>
                <a:gd name="T16" fmla="*/ 141 w 538"/>
                <a:gd name="T17" fmla="*/ 0 h 307"/>
                <a:gd name="T18" fmla="*/ 124 w 538"/>
                <a:gd name="T19" fmla="*/ 9 h 307"/>
                <a:gd name="T20" fmla="*/ 87 w 538"/>
                <a:gd name="T21" fmla="*/ 35 h 307"/>
                <a:gd name="T22" fmla="*/ 76 w 538"/>
                <a:gd name="T23" fmla="*/ 43 h 307"/>
                <a:gd name="T24" fmla="*/ 48 w 538"/>
                <a:gd name="T25" fmla="*/ 72 h 307"/>
                <a:gd name="T26" fmla="*/ 168 w 538"/>
                <a:gd name="T27" fmla="*/ 255 h 307"/>
                <a:gd name="T28" fmla="*/ 506 w 538"/>
                <a:gd name="T29" fmla="*/ 249 h 307"/>
                <a:gd name="T30" fmla="*/ 530 w 538"/>
                <a:gd name="T31"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8" h="307">
                  <a:moveTo>
                    <a:pt x="530" y="173"/>
                  </a:moveTo>
                  <a:cubicBezTo>
                    <a:pt x="529" y="172"/>
                    <a:pt x="529" y="172"/>
                    <a:pt x="529" y="172"/>
                  </a:cubicBezTo>
                  <a:cubicBezTo>
                    <a:pt x="523" y="154"/>
                    <a:pt x="517" y="136"/>
                    <a:pt x="504" y="113"/>
                  </a:cubicBezTo>
                  <a:cubicBezTo>
                    <a:pt x="491" y="93"/>
                    <a:pt x="489" y="90"/>
                    <a:pt x="474" y="72"/>
                  </a:cubicBezTo>
                  <a:cubicBezTo>
                    <a:pt x="470" y="67"/>
                    <a:pt x="470" y="67"/>
                    <a:pt x="470" y="67"/>
                  </a:cubicBezTo>
                  <a:cubicBezTo>
                    <a:pt x="498" y="99"/>
                    <a:pt x="500" y="134"/>
                    <a:pt x="471" y="160"/>
                  </a:cubicBezTo>
                  <a:cubicBezTo>
                    <a:pt x="422" y="202"/>
                    <a:pt x="304" y="204"/>
                    <a:pt x="208" y="164"/>
                  </a:cubicBezTo>
                  <a:cubicBezTo>
                    <a:pt x="111" y="124"/>
                    <a:pt x="72" y="57"/>
                    <a:pt x="121" y="14"/>
                  </a:cubicBezTo>
                  <a:cubicBezTo>
                    <a:pt x="127" y="9"/>
                    <a:pt x="134" y="4"/>
                    <a:pt x="141" y="0"/>
                  </a:cubicBezTo>
                  <a:cubicBezTo>
                    <a:pt x="135" y="3"/>
                    <a:pt x="129" y="6"/>
                    <a:pt x="124" y="9"/>
                  </a:cubicBezTo>
                  <a:cubicBezTo>
                    <a:pt x="104" y="21"/>
                    <a:pt x="100" y="24"/>
                    <a:pt x="87" y="35"/>
                  </a:cubicBezTo>
                  <a:cubicBezTo>
                    <a:pt x="83" y="37"/>
                    <a:pt x="80" y="40"/>
                    <a:pt x="76" y="43"/>
                  </a:cubicBezTo>
                  <a:cubicBezTo>
                    <a:pt x="67" y="51"/>
                    <a:pt x="56" y="63"/>
                    <a:pt x="48" y="72"/>
                  </a:cubicBezTo>
                  <a:cubicBezTo>
                    <a:pt x="0" y="127"/>
                    <a:pt x="51" y="206"/>
                    <a:pt x="168" y="255"/>
                  </a:cubicBezTo>
                  <a:cubicBezTo>
                    <a:pt x="292" y="307"/>
                    <a:pt x="443" y="304"/>
                    <a:pt x="506" y="249"/>
                  </a:cubicBezTo>
                  <a:cubicBezTo>
                    <a:pt x="531" y="228"/>
                    <a:pt x="538" y="201"/>
                    <a:pt x="530" y="173"/>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ko-KR" altLang="en-US"/>
            </a:p>
          </p:txBody>
        </p:sp>
        <p:sp>
          <p:nvSpPr>
            <p:cNvPr id="27" name="Freeform 7"/>
            <p:cNvSpPr>
              <a:spLocks/>
            </p:cNvSpPr>
            <p:nvPr/>
          </p:nvSpPr>
          <p:spPr bwMode="auto">
            <a:xfrm>
              <a:off x="3140075" y="1066800"/>
              <a:ext cx="842963" cy="487362"/>
            </a:xfrm>
            <a:custGeom>
              <a:avLst/>
              <a:gdLst>
                <a:gd name="T0" fmla="*/ 23 w 562"/>
                <a:gd name="T1" fmla="*/ 17 h 325"/>
                <a:gd name="T2" fmla="*/ 7 w 562"/>
                <a:gd name="T3" fmla="*/ 67 h 325"/>
                <a:gd name="T4" fmla="*/ 1 w 562"/>
                <a:gd name="T5" fmla="*/ 118 h 325"/>
                <a:gd name="T6" fmla="*/ 151 w 562"/>
                <a:gd name="T7" fmla="*/ 269 h 325"/>
                <a:gd name="T8" fmla="*/ 516 w 562"/>
                <a:gd name="T9" fmla="*/ 263 h 325"/>
                <a:gd name="T10" fmla="*/ 540 w 562"/>
                <a:gd name="T11" fmla="*/ 231 h 325"/>
                <a:gd name="T12" fmla="*/ 555 w 562"/>
                <a:gd name="T13" fmla="*/ 182 h 325"/>
                <a:gd name="T14" fmla="*/ 561 w 562"/>
                <a:gd name="T15" fmla="*/ 118 h 325"/>
                <a:gd name="T16" fmla="*/ 561 w 562"/>
                <a:gd name="T17" fmla="*/ 112 h 325"/>
                <a:gd name="T18" fmla="*/ 532 w 562"/>
                <a:gd name="T19" fmla="*/ 173 h 325"/>
                <a:gd name="T20" fmla="*/ 171 w 562"/>
                <a:gd name="T21" fmla="*/ 180 h 325"/>
                <a:gd name="T22" fmla="*/ 30 w 562"/>
                <a:gd name="T23" fmla="*/ 0 h 325"/>
                <a:gd name="T24" fmla="*/ 23 w 562"/>
                <a:gd name="T25" fmla="*/ 1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2" h="325">
                  <a:moveTo>
                    <a:pt x="23" y="17"/>
                  </a:moveTo>
                  <a:cubicBezTo>
                    <a:pt x="13" y="43"/>
                    <a:pt x="12" y="46"/>
                    <a:pt x="7" y="67"/>
                  </a:cubicBezTo>
                  <a:cubicBezTo>
                    <a:pt x="2" y="96"/>
                    <a:pt x="2" y="98"/>
                    <a:pt x="1" y="118"/>
                  </a:cubicBezTo>
                  <a:cubicBezTo>
                    <a:pt x="0" y="170"/>
                    <a:pt x="55" y="229"/>
                    <a:pt x="151" y="269"/>
                  </a:cubicBezTo>
                  <a:cubicBezTo>
                    <a:pt x="285" y="325"/>
                    <a:pt x="449" y="322"/>
                    <a:pt x="516" y="263"/>
                  </a:cubicBezTo>
                  <a:cubicBezTo>
                    <a:pt x="528" y="253"/>
                    <a:pt x="536" y="242"/>
                    <a:pt x="540" y="231"/>
                  </a:cubicBezTo>
                  <a:cubicBezTo>
                    <a:pt x="550" y="204"/>
                    <a:pt x="551" y="201"/>
                    <a:pt x="555" y="182"/>
                  </a:cubicBezTo>
                  <a:cubicBezTo>
                    <a:pt x="560" y="155"/>
                    <a:pt x="561" y="149"/>
                    <a:pt x="561" y="118"/>
                  </a:cubicBezTo>
                  <a:cubicBezTo>
                    <a:pt x="561" y="112"/>
                    <a:pt x="561" y="112"/>
                    <a:pt x="561" y="112"/>
                  </a:cubicBezTo>
                  <a:cubicBezTo>
                    <a:pt x="562" y="134"/>
                    <a:pt x="553" y="155"/>
                    <a:pt x="532" y="173"/>
                  </a:cubicBezTo>
                  <a:cubicBezTo>
                    <a:pt x="465" y="232"/>
                    <a:pt x="303" y="235"/>
                    <a:pt x="171" y="180"/>
                  </a:cubicBezTo>
                  <a:cubicBezTo>
                    <a:pt x="57" y="132"/>
                    <a:pt x="2" y="58"/>
                    <a:pt x="30" y="0"/>
                  </a:cubicBezTo>
                  <a:cubicBezTo>
                    <a:pt x="23" y="17"/>
                    <a:pt x="23" y="17"/>
                    <a:pt x="23" y="17"/>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ko-KR" altLang="en-US"/>
            </a:p>
          </p:txBody>
        </p:sp>
        <p:sp>
          <p:nvSpPr>
            <p:cNvPr id="28" name="Freeform 8"/>
            <p:cNvSpPr>
              <a:spLocks/>
            </p:cNvSpPr>
            <p:nvPr/>
          </p:nvSpPr>
          <p:spPr bwMode="auto">
            <a:xfrm>
              <a:off x="3152775" y="1346200"/>
              <a:ext cx="747713" cy="325437"/>
            </a:xfrm>
            <a:custGeom>
              <a:avLst/>
              <a:gdLst>
                <a:gd name="T0" fmla="*/ 5 w 499"/>
                <a:gd name="T1" fmla="*/ 20 h 217"/>
                <a:gd name="T2" fmla="*/ 31 w 499"/>
                <a:gd name="T3" fmla="*/ 78 h 217"/>
                <a:gd name="T4" fmla="*/ 54 w 499"/>
                <a:gd name="T5" fmla="*/ 112 h 217"/>
                <a:gd name="T6" fmla="*/ 147 w 499"/>
                <a:gd name="T7" fmla="*/ 177 h 217"/>
                <a:gd name="T8" fmla="*/ 405 w 499"/>
                <a:gd name="T9" fmla="*/ 186 h 217"/>
                <a:gd name="T10" fmla="*/ 410 w 499"/>
                <a:gd name="T11" fmla="*/ 183 h 217"/>
                <a:gd name="T12" fmla="*/ 458 w 499"/>
                <a:gd name="T13" fmla="*/ 149 h 217"/>
                <a:gd name="T14" fmla="*/ 494 w 499"/>
                <a:gd name="T15" fmla="*/ 110 h 217"/>
                <a:gd name="T16" fmla="*/ 499 w 499"/>
                <a:gd name="T17" fmla="*/ 104 h 217"/>
                <a:gd name="T18" fmla="*/ 485 w 499"/>
                <a:gd name="T19" fmla="*/ 119 h 217"/>
                <a:gd name="T20" fmla="*/ 139 w 499"/>
                <a:gd name="T21" fmla="*/ 125 h 217"/>
                <a:gd name="T22" fmla="*/ 0 w 499"/>
                <a:gd name="T23" fmla="*/ 0 h 217"/>
                <a:gd name="T24" fmla="*/ 5 w 499"/>
                <a:gd name="T25" fmla="*/ 2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9" h="217">
                  <a:moveTo>
                    <a:pt x="5" y="20"/>
                  </a:moveTo>
                  <a:cubicBezTo>
                    <a:pt x="11" y="37"/>
                    <a:pt x="18" y="55"/>
                    <a:pt x="31" y="78"/>
                  </a:cubicBezTo>
                  <a:cubicBezTo>
                    <a:pt x="44" y="99"/>
                    <a:pt x="44" y="100"/>
                    <a:pt x="54" y="112"/>
                  </a:cubicBezTo>
                  <a:cubicBezTo>
                    <a:pt x="73" y="136"/>
                    <a:pt x="105" y="159"/>
                    <a:pt x="147" y="177"/>
                  </a:cubicBezTo>
                  <a:cubicBezTo>
                    <a:pt x="238" y="214"/>
                    <a:pt x="345" y="217"/>
                    <a:pt x="405" y="186"/>
                  </a:cubicBezTo>
                  <a:cubicBezTo>
                    <a:pt x="410" y="183"/>
                    <a:pt x="410" y="183"/>
                    <a:pt x="410" y="183"/>
                  </a:cubicBezTo>
                  <a:cubicBezTo>
                    <a:pt x="431" y="170"/>
                    <a:pt x="436" y="166"/>
                    <a:pt x="458" y="149"/>
                  </a:cubicBezTo>
                  <a:cubicBezTo>
                    <a:pt x="477" y="131"/>
                    <a:pt x="480" y="128"/>
                    <a:pt x="494" y="110"/>
                  </a:cubicBezTo>
                  <a:cubicBezTo>
                    <a:pt x="499" y="104"/>
                    <a:pt x="499" y="104"/>
                    <a:pt x="499" y="104"/>
                  </a:cubicBezTo>
                  <a:cubicBezTo>
                    <a:pt x="495" y="109"/>
                    <a:pt x="491" y="114"/>
                    <a:pt x="485" y="119"/>
                  </a:cubicBezTo>
                  <a:cubicBezTo>
                    <a:pt x="421" y="175"/>
                    <a:pt x="266" y="178"/>
                    <a:pt x="139" y="125"/>
                  </a:cubicBezTo>
                  <a:cubicBezTo>
                    <a:pt x="60" y="92"/>
                    <a:pt x="10" y="44"/>
                    <a:pt x="0" y="0"/>
                  </a:cubicBezTo>
                  <a:cubicBezTo>
                    <a:pt x="5" y="20"/>
                    <a:pt x="5" y="20"/>
                    <a:pt x="5" y="20"/>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ko-KR" altLang="en-US"/>
            </a:p>
          </p:txBody>
        </p:sp>
        <p:sp>
          <p:nvSpPr>
            <p:cNvPr id="29" name="Freeform 9"/>
            <p:cNvSpPr>
              <a:spLocks/>
            </p:cNvSpPr>
            <p:nvPr/>
          </p:nvSpPr>
          <p:spPr bwMode="auto">
            <a:xfrm>
              <a:off x="3325813" y="1601788"/>
              <a:ext cx="312738" cy="77787"/>
            </a:xfrm>
            <a:custGeom>
              <a:avLst/>
              <a:gdLst>
                <a:gd name="T0" fmla="*/ 0 w 208"/>
                <a:gd name="T1" fmla="*/ 0 h 52"/>
                <a:gd name="T2" fmla="*/ 25 w 208"/>
                <a:gd name="T3" fmla="*/ 15 h 52"/>
                <a:gd name="T4" fmla="*/ 50 w 208"/>
                <a:gd name="T5" fmla="*/ 27 h 52"/>
                <a:gd name="T6" fmla="*/ 72 w 208"/>
                <a:gd name="T7" fmla="*/ 35 h 52"/>
                <a:gd name="T8" fmla="*/ 94 w 208"/>
                <a:gd name="T9" fmla="*/ 41 h 52"/>
                <a:gd name="T10" fmla="*/ 116 w 208"/>
                <a:gd name="T11" fmla="*/ 45 h 52"/>
                <a:gd name="T12" fmla="*/ 138 w 208"/>
                <a:gd name="T13" fmla="*/ 48 h 52"/>
                <a:gd name="T14" fmla="*/ 162 w 208"/>
                <a:gd name="T15" fmla="*/ 48 h 52"/>
                <a:gd name="T16" fmla="*/ 188 w 208"/>
                <a:gd name="T17" fmla="*/ 47 h 52"/>
                <a:gd name="T18" fmla="*/ 208 w 208"/>
                <a:gd name="T19" fmla="*/ 44 h 52"/>
                <a:gd name="T20" fmla="*/ 43 w 208"/>
                <a:gd name="T21" fmla="*/ 23 h 52"/>
                <a:gd name="T22" fmla="*/ 0 w 208"/>
                <a:gd name="T23" fmla="*/ 0 h 52"/>
                <a:gd name="T24" fmla="*/ 0 w 208"/>
                <a:gd name="T2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52">
                  <a:moveTo>
                    <a:pt x="0" y="0"/>
                  </a:moveTo>
                  <a:cubicBezTo>
                    <a:pt x="16" y="10"/>
                    <a:pt x="16" y="10"/>
                    <a:pt x="25" y="15"/>
                  </a:cubicBezTo>
                  <a:cubicBezTo>
                    <a:pt x="41" y="23"/>
                    <a:pt x="41" y="23"/>
                    <a:pt x="50" y="27"/>
                  </a:cubicBezTo>
                  <a:cubicBezTo>
                    <a:pt x="65" y="33"/>
                    <a:pt x="65" y="33"/>
                    <a:pt x="72" y="35"/>
                  </a:cubicBezTo>
                  <a:cubicBezTo>
                    <a:pt x="87" y="39"/>
                    <a:pt x="87" y="39"/>
                    <a:pt x="94" y="41"/>
                  </a:cubicBezTo>
                  <a:cubicBezTo>
                    <a:pt x="108" y="44"/>
                    <a:pt x="109" y="44"/>
                    <a:pt x="116" y="45"/>
                  </a:cubicBezTo>
                  <a:cubicBezTo>
                    <a:pt x="130" y="47"/>
                    <a:pt x="130" y="47"/>
                    <a:pt x="138" y="48"/>
                  </a:cubicBezTo>
                  <a:cubicBezTo>
                    <a:pt x="153" y="48"/>
                    <a:pt x="154" y="48"/>
                    <a:pt x="162" y="48"/>
                  </a:cubicBezTo>
                  <a:cubicBezTo>
                    <a:pt x="178" y="48"/>
                    <a:pt x="179" y="48"/>
                    <a:pt x="188" y="47"/>
                  </a:cubicBezTo>
                  <a:cubicBezTo>
                    <a:pt x="194" y="46"/>
                    <a:pt x="202" y="45"/>
                    <a:pt x="208" y="44"/>
                  </a:cubicBezTo>
                  <a:cubicBezTo>
                    <a:pt x="160" y="52"/>
                    <a:pt x="97" y="46"/>
                    <a:pt x="43" y="23"/>
                  </a:cubicBezTo>
                  <a:cubicBezTo>
                    <a:pt x="27" y="16"/>
                    <a:pt x="12" y="8"/>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ko-KR" altLang="en-US"/>
            </a:p>
          </p:txBody>
        </p:sp>
      </p:grpSp>
      <p:sp>
        <p:nvSpPr>
          <p:cNvPr id="2" name="TextBox 1">
            <a:extLst>
              <a:ext uri="{FF2B5EF4-FFF2-40B4-BE49-F238E27FC236}">
                <a16:creationId xmlns:a16="http://schemas.microsoft.com/office/drawing/2014/main" xmlns="" id="{E96E2597-D6D5-45C4-8D22-F6755CC5806B}"/>
              </a:ext>
            </a:extLst>
          </p:cNvPr>
          <p:cNvSpPr txBox="1"/>
          <p:nvPr/>
        </p:nvSpPr>
        <p:spPr>
          <a:xfrm>
            <a:off x="3977351" y="3270596"/>
            <a:ext cx="4300723" cy="461665"/>
          </a:xfrm>
          <a:prstGeom prst="rect">
            <a:avLst/>
          </a:prstGeom>
          <a:noFill/>
        </p:spPr>
        <p:txBody>
          <a:bodyPr wrap="square" rtlCol="0">
            <a:spAutoFit/>
          </a:bodyPr>
          <a:lstStyle/>
          <a:p>
            <a:pPr algn="ctr"/>
            <a:r>
              <a:rPr lang="fr-FR" sz="2400" dirty="0">
                <a:solidFill>
                  <a:schemeClr val="bg1"/>
                </a:solidFill>
                <a:latin typeface="Times New Roman" panose="02020603050405020304" pitchFamily="18" charset="0"/>
                <a:cs typeface="Times New Roman" panose="02020603050405020304" pitchFamily="18" charset="0"/>
              </a:rPr>
              <a:t>If </a:t>
            </a:r>
            <a:r>
              <a:rPr lang="fr-FR" sz="2400" dirty="0" err="1">
                <a:solidFill>
                  <a:schemeClr val="bg1"/>
                </a:solidFill>
                <a:latin typeface="Times New Roman" panose="02020603050405020304" pitchFamily="18" charset="0"/>
                <a:cs typeface="Times New Roman" panose="02020603050405020304" pitchFamily="18" charset="0"/>
              </a:rPr>
              <a:t>we</a:t>
            </a:r>
            <a:r>
              <a:rPr lang="fr-FR" sz="2400" dirty="0">
                <a:solidFill>
                  <a:schemeClr val="bg1"/>
                </a:solidFill>
                <a:latin typeface="Times New Roman" panose="02020603050405020304" pitchFamily="18" charset="0"/>
                <a:cs typeface="Times New Roman" panose="02020603050405020304" pitchFamily="18" charset="0"/>
              </a:rPr>
              <a:t> </a:t>
            </a:r>
            <a:r>
              <a:rPr lang="fr-FR" sz="2400" dirty="0" err="1">
                <a:solidFill>
                  <a:schemeClr val="bg1"/>
                </a:solidFill>
                <a:latin typeface="Times New Roman" panose="02020603050405020304" pitchFamily="18" charset="0"/>
                <a:cs typeface="Times New Roman" panose="02020603050405020304" pitchFamily="18" charset="0"/>
              </a:rPr>
              <a:t>don’t</a:t>
            </a:r>
            <a:r>
              <a:rPr lang="fr-FR" sz="2400" dirty="0">
                <a:solidFill>
                  <a:schemeClr val="bg1"/>
                </a:solidFill>
                <a:latin typeface="Times New Roman" panose="02020603050405020304" pitchFamily="18" charset="0"/>
                <a:cs typeface="Times New Roman" panose="02020603050405020304" pitchFamily="18" charset="0"/>
              </a:rPr>
              <a:t> </a:t>
            </a:r>
            <a:r>
              <a:rPr lang="fr-FR" sz="2400" dirty="0" err="1">
                <a:solidFill>
                  <a:schemeClr val="bg1"/>
                </a:solidFill>
                <a:latin typeface="Times New Roman" panose="02020603050405020304" pitchFamily="18" charset="0"/>
                <a:cs typeface="Times New Roman" panose="02020603050405020304" pitchFamily="18" charset="0"/>
              </a:rPr>
              <a:t>experiment</a:t>
            </a:r>
            <a:r>
              <a:rPr lang="fr-FR" sz="24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574100596"/>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0" nodeType="clickEffect">
                                  <p:stCondLst>
                                    <p:cond delay="0"/>
                                  </p:stCondLst>
                                  <p:childTnLst>
                                    <p:animRot by="21600000">
                                      <p:cBhvr>
                                        <p:cTn id="24" dur="2000" fill="hold"/>
                                        <p:tgtEl>
                                          <p:spTgt spid="10"/>
                                        </p:tgtEl>
                                        <p:attrNameLst>
                                          <p:attrName>r</p:attrName>
                                        </p:attrNameLst>
                                      </p:cBhvr>
                                    </p:animRot>
                                  </p:childTnLst>
                                </p:cTn>
                              </p:par>
                              <p:par>
                                <p:cTn id="25" presetID="8" presetClass="emph" presetSubtype="0" fill="hold" grpId="0" nodeType="withEffect">
                                  <p:stCondLst>
                                    <p:cond delay="0"/>
                                  </p:stCondLst>
                                  <p:childTnLst>
                                    <p:animRot by="21600000">
                                      <p:cBhvr>
                                        <p:cTn id="26" dur="2000" fill="hold"/>
                                        <p:tgtEl>
                                          <p:spTgt spid="19"/>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24"/>
                                        </p:tgtEl>
                                        <p:attrNameLst>
                                          <p:attrName>r</p:attrName>
                                        </p:attrNameLst>
                                      </p:cBhvr>
                                    </p:animRot>
                                  </p:childTnLst>
                                </p:cTn>
                              </p:par>
                              <p:par>
                                <p:cTn id="29" presetID="8" presetClass="emph" presetSubtype="0" fill="hold" grpId="0" nodeType="withEffect">
                                  <p:stCondLst>
                                    <p:cond delay="0"/>
                                  </p:stCondLst>
                                  <p:childTnLst>
                                    <p:animRot by="21600000">
                                      <p:cBhvr>
                                        <p:cTn id="30"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9"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5640" y="3002280"/>
            <a:ext cx="5760720" cy="1078230"/>
          </a:xfrm>
          <a:prstGeom prst="rect">
            <a:avLst/>
          </a:prstGeom>
          <a:gradFill flip="none" rotWithShape="1">
            <a:gsLst>
              <a:gs pos="0">
                <a:srgbClr val="7B5A85"/>
              </a:gs>
              <a:gs pos="100000">
                <a:srgbClr val="C35954"/>
              </a:gs>
            </a:gsLst>
            <a:lin ang="0" scaled="1"/>
            <a:tileRect/>
          </a:gradFill>
          <a:ln>
            <a:noFill/>
          </a:ln>
          <a:effectLst>
            <a:outerShdw blurRad="88900" dist="88900" dir="5400000" sx="99000" sy="99000" algn="t"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3"/>
          <p:cNvSpPr txBox="1">
            <a:spLocks noChangeArrowheads="1"/>
          </p:cNvSpPr>
          <p:nvPr/>
        </p:nvSpPr>
        <p:spPr bwMode="auto">
          <a:xfrm>
            <a:off x="3586154" y="3217139"/>
            <a:ext cx="5019696"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effectLst/>
                <a:latin typeface="Calibri" panose="020F0502020204030204" pitchFamily="34" charset="0"/>
              </a:rPr>
              <a:t>Thank you for </a:t>
            </a:r>
            <a:r>
              <a:rPr lang="en-US" altLang="ko-KR" sz="3600" dirty="0" smtClean="0">
                <a:effectLst/>
                <a:latin typeface="Calibri" panose="020F0502020204030204" pitchFamily="34" charset="0"/>
              </a:rPr>
              <a:t>listening </a:t>
            </a:r>
            <a:endParaRPr lang="en-US" altLang="ko-KR" sz="3600" dirty="0">
              <a:effectLst/>
              <a:latin typeface="Calibri" panose="020F0502020204030204" pitchFamily="34" charset="0"/>
            </a:endParaRPr>
          </a:p>
        </p:txBody>
      </p:sp>
      <p:cxnSp>
        <p:nvCxnSpPr>
          <p:cNvPr id="8" name="Straight Connector 7"/>
          <p:cNvCxnSpPr/>
          <p:nvPr/>
        </p:nvCxnSpPr>
        <p:spPr>
          <a:xfrm>
            <a:off x="3586153" y="3865555"/>
            <a:ext cx="501969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811979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921000"/>
            <a:ext cx="6553200" cy="1282700"/>
          </a:xfrm>
          <a:prstGeom prst="rect">
            <a:avLst/>
          </a:prstGeom>
          <a:gradFill flip="none" rotWithShape="1">
            <a:gsLst>
              <a:gs pos="0">
                <a:srgbClr val="7B5A85"/>
              </a:gs>
              <a:gs pos="100000">
                <a:srgbClr val="C35954"/>
              </a:gs>
            </a:gsLst>
            <a:lin ang="0" scaled="1"/>
            <a:tileRect/>
          </a:gradFill>
          <a:ln>
            <a:noFill/>
          </a:ln>
          <a:effectLst>
            <a:outerShdw blurRad="88900" dist="88900" dir="5400000" sx="99000" sy="99000" algn="t"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3"/>
          <p:cNvSpPr txBox="1">
            <a:spLocks noChangeArrowheads="1"/>
          </p:cNvSpPr>
          <p:nvPr/>
        </p:nvSpPr>
        <p:spPr bwMode="auto">
          <a:xfrm>
            <a:off x="3145140" y="3268871"/>
            <a:ext cx="5901720" cy="58695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200" dirty="0">
                <a:effectLst/>
                <a:latin typeface="Calibri" panose="020F0502020204030204" pitchFamily="34" charset="0"/>
              </a:rPr>
              <a:t>ASTROBIOLOGY</a:t>
            </a:r>
          </a:p>
        </p:txBody>
      </p:sp>
      <p:cxnSp>
        <p:nvCxnSpPr>
          <p:cNvPr id="7" name="Straight Connector 6"/>
          <p:cNvCxnSpPr/>
          <p:nvPr/>
        </p:nvCxnSpPr>
        <p:spPr>
          <a:xfrm>
            <a:off x="3223260" y="3855828"/>
            <a:ext cx="57454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任意多边形 214">
            <a:extLst>
              <a:ext uri="{FF2B5EF4-FFF2-40B4-BE49-F238E27FC236}">
                <a16:creationId xmlns:a16="http://schemas.microsoft.com/office/drawing/2014/main" xmlns="" id="{9CF435F5-FBC8-4CA3-AAC7-FB119D41984E}"/>
              </a:ext>
            </a:extLst>
          </p:cNvPr>
          <p:cNvSpPr/>
          <p:nvPr/>
        </p:nvSpPr>
        <p:spPr bwMode="auto">
          <a:xfrm rot="19732764">
            <a:off x="3198159" y="815805"/>
            <a:ext cx="2460233" cy="854867"/>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gradFill flip="none" rotWithShape="1">
              <a:gsLst>
                <a:gs pos="0">
                  <a:srgbClr val="155377"/>
                </a:gs>
                <a:gs pos="60000">
                  <a:srgbClr val="0D242F"/>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Light" panose="020B0502040204020203" pitchFamily="34" charset="-122"/>
            </a:endParaRPr>
          </a:p>
        </p:txBody>
      </p:sp>
      <p:sp>
        <p:nvSpPr>
          <p:cNvPr id="8" name="任意多边形 214">
            <a:extLst>
              <a:ext uri="{FF2B5EF4-FFF2-40B4-BE49-F238E27FC236}">
                <a16:creationId xmlns:a16="http://schemas.microsoft.com/office/drawing/2014/main" xmlns="" id="{8078AAC6-0589-4CFF-B9AB-E8C746B0886B}"/>
              </a:ext>
            </a:extLst>
          </p:cNvPr>
          <p:cNvSpPr/>
          <p:nvPr/>
        </p:nvSpPr>
        <p:spPr bwMode="auto">
          <a:xfrm rot="19732764">
            <a:off x="1070999" y="2800830"/>
            <a:ext cx="2460233" cy="854867"/>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gradFill flip="none" rotWithShape="1">
              <a:gsLst>
                <a:gs pos="0">
                  <a:srgbClr val="155377"/>
                </a:gs>
                <a:gs pos="60000">
                  <a:srgbClr val="0D242F"/>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Light" panose="020B0502040204020203" pitchFamily="34" charset="-122"/>
            </a:endParaRPr>
          </a:p>
        </p:txBody>
      </p:sp>
      <p:sp>
        <p:nvSpPr>
          <p:cNvPr id="9" name="任意多边形 214">
            <a:extLst>
              <a:ext uri="{FF2B5EF4-FFF2-40B4-BE49-F238E27FC236}">
                <a16:creationId xmlns:a16="http://schemas.microsoft.com/office/drawing/2014/main" xmlns="" id="{2E5F627A-91C3-4CAB-AF09-C786A44E2880}"/>
              </a:ext>
            </a:extLst>
          </p:cNvPr>
          <p:cNvSpPr/>
          <p:nvPr/>
        </p:nvSpPr>
        <p:spPr bwMode="auto">
          <a:xfrm rot="19732764">
            <a:off x="8566503" y="1317938"/>
            <a:ext cx="2460233" cy="854867"/>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gradFill flip="none" rotWithShape="1">
              <a:gsLst>
                <a:gs pos="0">
                  <a:srgbClr val="155377"/>
                </a:gs>
                <a:gs pos="60000">
                  <a:srgbClr val="0D242F"/>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Light" panose="020B0502040204020203" pitchFamily="34" charset="-122"/>
            </a:endParaRPr>
          </a:p>
        </p:txBody>
      </p:sp>
      <p:sp>
        <p:nvSpPr>
          <p:cNvPr id="10" name="任意多边形 214">
            <a:extLst>
              <a:ext uri="{FF2B5EF4-FFF2-40B4-BE49-F238E27FC236}">
                <a16:creationId xmlns:a16="http://schemas.microsoft.com/office/drawing/2014/main" xmlns="" id="{D0E31264-EBD7-4519-928C-F23AE5206F5E}"/>
              </a:ext>
            </a:extLst>
          </p:cNvPr>
          <p:cNvSpPr/>
          <p:nvPr/>
        </p:nvSpPr>
        <p:spPr bwMode="auto">
          <a:xfrm rot="19732764">
            <a:off x="1225545" y="4869995"/>
            <a:ext cx="2460233" cy="854867"/>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gradFill flip="none" rotWithShape="1">
              <a:gsLst>
                <a:gs pos="0">
                  <a:srgbClr val="155377"/>
                </a:gs>
                <a:gs pos="60000">
                  <a:srgbClr val="0D242F"/>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Light" panose="020B0502040204020203" pitchFamily="34" charset="-122"/>
            </a:endParaRPr>
          </a:p>
        </p:txBody>
      </p:sp>
      <p:sp>
        <p:nvSpPr>
          <p:cNvPr id="11" name="任意多边形 214">
            <a:extLst>
              <a:ext uri="{FF2B5EF4-FFF2-40B4-BE49-F238E27FC236}">
                <a16:creationId xmlns:a16="http://schemas.microsoft.com/office/drawing/2014/main" xmlns="" id="{8A8807FB-E564-4B87-8E33-E7A3CAA0EA64}"/>
              </a:ext>
            </a:extLst>
          </p:cNvPr>
          <p:cNvSpPr/>
          <p:nvPr/>
        </p:nvSpPr>
        <p:spPr bwMode="auto">
          <a:xfrm rot="19732764">
            <a:off x="9416479" y="2681808"/>
            <a:ext cx="2460233" cy="854867"/>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gradFill flip="none" rotWithShape="1">
              <a:gsLst>
                <a:gs pos="0">
                  <a:srgbClr val="155377"/>
                </a:gs>
                <a:gs pos="60000">
                  <a:srgbClr val="0D242F"/>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Light" panose="020B0502040204020203" pitchFamily="34" charset="-122"/>
            </a:endParaRPr>
          </a:p>
        </p:txBody>
      </p:sp>
      <p:sp>
        <p:nvSpPr>
          <p:cNvPr id="12" name="任意多边形 214">
            <a:extLst>
              <a:ext uri="{FF2B5EF4-FFF2-40B4-BE49-F238E27FC236}">
                <a16:creationId xmlns:a16="http://schemas.microsoft.com/office/drawing/2014/main" xmlns="" id="{EDC9A328-ADF2-4659-B191-C4AD098AAA97}"/>
              </a:ext>
            </a:extLst>
          </p:cNvPr>
          <p:cNvSpPr/>
          <p:nvPr/>
        </p:nvSpPr>
        <p:spPr bwMode="auto">
          <a:xfrm rot="19732764">
            <a:off x="7510435" y="5428874"/>
            <a:ext cx="2460233" cy="854867"/>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gradFill flip="none" rotWithShape="1">
              <a:gsLst>
                <a:gs pos="0">
                  <a:srgbClr val="155377"/>
                </a:gs>
                <a:gs pos="60000">
                  <a:srgbClr val="0D242F"/>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Light" panose="020B0502040204020203" pitchFamily="34" charset="-122"/>
            </a:endParaRPr>
          </a:p>
        </p:txBody>
      </p:sp>
    </p:spTree>
    <p:extLst>
      <p:ext uri="{BB962C8B-B14F-4D97-AF65-F5344CB8AC3E}">
        <p14:creationId xmlns:p14="http://schemas.microsoft.com/office/powerpoint/2010/main" xmlns="" val="28119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2" repeatCount="indefinite"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1000"/>
                                        <p:tgtEl>
                                          <p:spTgt spid="6"/>
                                        </p:tgtEl>
                                      </p:cBhvr>
                                    </p:animEffect>
                                  </p:childTnLst>
                                </p:cTn>
                              </p:par>
                              <p:par>
                                <p:cTn id="13" presetID="22" presetClass="entr" presetSubtype="2" repeatCount="indefinite"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1000"/>
                                        <p:tgtEl>
                                          <p:spTgt spid="8"/>
                                        </p:tgtEl>
                                      </p:cBhvr>
                                    </p:animEffect>
                                  </p:childTnLst>
                                </p:cTn>
                              </p:par>
                              <p:par>
                                <p:cTn id="16" presetID="22" presetClass="entr" presetSubtype="2" repeatCount="indefinite"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1000"/>
                                        <p:tgtEl>
                                          <p:spTgt spid="9"/>
                                        </p:tgtEl>
                                      </p:cBhvr>
                                    </p:animEffect>
                                  </p:childTnLst>
                                </p:cTn>
                              </p:par>
                              <p:par>
                                <p:cTn id="19" presetID="22" presetClass="entr" presetSubtype="2" repeatCount="indefinite"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1000"/>
                                        <p:tgtEl>
                                          <p:spTgt spid="10"/>
                                        </p:tgtEl>
                                      </p:cBhvr>
                                    </p:animEffect>
                                  </p:childTnLst>
                                </p:cTn>
                              </p:par>
                              <p:par>
                                <p:cTn id="22" presetID="22" presetClass="entr" presetSubtype="2" repeatCount="indefinite"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1000"/>
                                        <p:tgtEl>
                                          <p:spTgt spid="11"/>
                                        </p:tgtEl>
                                      </p:cBhvr>
                                    </p:animEffect>
                                  </p:childTnLst>
                                </p:cTn>
                              </p:par>
                              <p:par>
                                <p:cTn id="25" presetID="22" presetClass="entr" presetSubtype="2" repeatCount="indefinite"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6872" y="3183438"/>
            <a:ext cx="7278256" cy="1659018"/>
          </a:xfrm>
          <a:prstGeom prst="rect">
            <a:avLst/>
          </a:prstGeom>
          <a:gradFill flip="none" rotWithShape="1">
            <a:gsLst>
              <a:gs pos="0">
                <a:srgbClr val="7B5A85"/>
              </a:gs>
              <a:gs pos="100000">
                <a:srgbClr val="C35954"/>
              </a:gs>
            </a:gsLst>
            <a:lin ang="0" scaled="1"/>
            <a:tileRect/>
          </a:gradFill>
          <a:ln>
            <a:noFill/>
          </a:ln>
          <a:effectLst>
            <a:outerShdw blurRad="88900" dist="88900" dir="5400000" sx="99000" sy="99000" algn="t"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 name="Rectangle 3"/>
          <p:cNvSpPr txBox="1">
            <a:spLocks noChangeArrowheads="1"/>
          </p:cNvSpPr>
          <p:nvPr/>
        </p:nvSpPr>
        <p:spPr bwMode="auto">
          <a:xfrm>
            <a:off x="3193961" y="3504025"/>
            <a:ext cx="5516198" cy="1017844"/>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6000" dirty="0">
                <a:effectLst/>
                <a:latin typeface="Times New Roman" panose="02020603050405020304" pitchFamily="18" charset="0"/>
                <a:cs typeface="Times New Roman" panose="02020603050405020304" pitchFamily="18" charset="0"/>
              </a:rPr>
              <a:t>Introduction </a:t>
            </a:r>
            <a:r>
              <a:rPr lang="en-US" altLang="ko-KR" sz="6000" dirty="0">
                <a:effectLst/>
                <a:latin typeface="Arial Black" panose="020B0A04020102020204" pitchFamily="34" charset="0"/>
              </a:rPr>
              <a:t>  </a:t>
            </a:r>
          </a:p>
        </p:txBody>
      </p:sp>
      <p:cxnSp>
        <p:nvCxnSpPr>
          <p:cNvPr id="28" name="Straight Connector 27"/>
          <p:cNvCxnSpPr>
            <a:cxnSpLocks/>
          </p:cNvCxnSpPr>
          <p:nvPr/>
        </p:nvCxnSpPr>
        <p:spPr>
          <a:xfrm>
            <a:off x="3193961" y="4474210"/>
            <a:ext cx="551619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7258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516211" y="77372"/>
            <a:ext cx="11201400" cy="366949"/>
          </a:xfrm>
          <a:prstGeom prst="rect">
            <a:avLst/>
          </a:prstGeom>
          <a:gradFill flip="none" rotWithShape="1">
            <a:gsLst>
              <a:gs pos="0">
                <a:srgbClr val="7B5A85"/>
              </a:gs>
              <a:gs pos="100000">
                <a:srgbClr val="C3595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9" name="직선 연결선 24"/>
          <p:cNvCxnSpPr>
            <a:cxnSpLocks/>
          </p:cNvCxnSpPr>
          <p:nvPr/>
        </p:nvCxnSpPr>
        <p:spPr>
          <a:xfrm>
            <a:off x="4904142" y="3571216"/>
            <a:ext cx="1212769" cy="977306"/>
          </a:xfrm>
          <a:prstGeom prst="line">
            <a:avLst/>
          </a:prstGeom>
          <a:ln>
            <a:solidFill>
              <a:srgbClr val="C359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직선 연결선 25"/>
          <p:cNvCxnSpPr>
            <a:cxnSpLocks/>
          </p:cNvCxnSpPr>
          <p:nvPr/>
        </p:nvCxnSpPr>
        <p:spPr>
          <a:xfrm flipH="1">
            <a:off x="2631085" y="3675259"/>
            <a:ext cx="623300" cy="700576"/>
          </a:xfrm>
          <a:prstGeom prst="line">
            <a:avLst/>
          </a:prstGeom>
          <a:ln>
            <a:solidFill>
              <a:srgbClr val="C359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직선 연결선 26"/>
          <p:cNvCxnSpPr>
            <a:cxnSpLocks/>
          </p:cNvCxnSpPr>
          <p:nvPr/>
        </p:nvCxnSpPr>
        <p:spPr>
          <a:xfrm flipH="1">
            <a:off x="7970905" y="3675259"/>
            <a:ext cx="812487" cy="873263"/>
          </a:xfrm>
          <a:prstGeom prst="line">
            <a:avLst/>
          </a:prstGeom>
          <a:ln>
            <a:solidFill>
              <a:srgbClr val="C35954"/>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71D2571A-3A75-4CA3-AB21-C0F279D7282F}"/>
              </a:ext>
            </a:extLst>
          </p:cNvPr>
          <p:cNvPicPr>
            <a:picLocks noChangeAspect="1"/>
          </p:cNvPicPr>
          <p:nvPr/>
        </p:nvPicPr>
        <p:blipFill>
          <a:blip r:embed="rId3" cstate="print"/>
          <a:stretch>
            <a:fillRect/>
          </a:stretch>
        </p:blipFill>
        <p:spPr>
          <a:xfrm>
            <a:off x="2688589" y="1357165"/>
            <a:ext cx="2670488" cy="2589621"/>
          </a:xfrm>
          <a:prstGeom prst="ellipse">
            <a:avLst/>
          </a:prstGeom>
          <a:ln>
            <a:noFill/>
          </a:ln>
          <a:effectLst>
            <a:softEdge rad="112500"/>
          </a:effectLst>
        </p:spPr>
      </p:pic>
      <p:sp>
        <p:nvSpPr>
          <p:cNvPr id="16" name="Oval 15">
            <a:extLst>
              <a:ext uri="{FF2B5EF4-FFF2-40B4-BE49-F238E27FC236}">
                <a16:creationId xmlns:a16="http://schemas.microsoft.com/office/drawing/2014/main" xmlns="" id="{D8052229-3058-4623-A1B1-410FE97DEE97}"/>
              </a:ext>
            </a:extLst>
          </p:cNvPr>
          <p:cNvSpPr/>
          <p:nvPr/>
        </p:nvSpPr>
        <p:spPr>
          <a:xfrm>
            <a:off x="2832627" y="1468925"/>
            <a:ext cx="2429774" cy="2416368"/>
          </a:xfrm>
          <a:prstGeom prst="ellipse">
            <a:avLst/>
          </a:prstGeom>
          <a:noFill/>
          <a:ln w="28575">
            <a:solidFill>
              <a:srgbClr val="BA5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Picture 16">
            <a:extLst>
              <a:ext uri="{FF2B5EF4-FFF2-40B4-BE49-F238E27FC236}">
                <a16:creationId xmlns:a16="http://schemas.microsoft.com/office/drawing/2014/main" xmlns="" id="{F4E08D90-BD07-478C-A72D-C84476B0D810}"/>
              </a:ext>
            </a:extLst>
          </p:cNvPr>
          <p:cNvPicPr>
            <a:picLocks noChangeAspect="1"/>
          </p:cNvPicPr>
          <p:nvPr/>
        </p:nvPicPr>
        <p:blipFill>
          <a:blip r:embed="rId4" cstate="print"/>
          <a:stretch>
            <a:fillRect/>
          </a:stretch>
        </p:blipFill>
        <p:spPr>
          <a:xfrm>
            <a:off x="777091" y="4245183"/>
            <a:ext cx="2456901" cy="2444708"/>
          </a:xfrm>
          <a:prstGeom prst="rect">
            <a:avLst/>
          </a:prstGeom>
        </p:spPr>
      </p:pic>
      <p:pic>
        <p:nvPicPr>
          <p:cNvPr id="18" name="Picture 17">
            <a:extLst>
              <a:ext uri="{FF2B5EF4-FFF2-40B4-BE49-F238E27FC236}">
                <a16:creationId xmlns:a16="http://schemas.microsoft.com/office/drawing/2014/main" xmlns="" id="{2CDF5FB8-540C-4685-8244-794509E0094D}"/>
              </a:ext>
            </a:extLst>
          </p:cNvPr>
          <p:cNvPicPr>
            <a:picLocks noChangeAspect="1"/>
          </p:cNvPicPr>
          <p:nvPr/>
        </p:nvPicPr>
        <p:blipFill>
          <a:blip r:embed="rId5" cstate="print"/>
          <a:stretch>
            <a:fillRect/>
          </a:stretch>
        </p:blipFill>
        <p:spPr>
          <a:xfrm>
            <a:off x="5708664" y="4181643"/>
            <a:ext cx="2670488" cy="2598985"/>
          </a:xfrm>
          <a:prstGeom prst="ellipse">
            <a:avLst/>
          </a:prstGeom>
          <a:ln>
            <a:noFill/>
          </a:ln>
          <a:effectLst>
            <a:softEdge rad="112500"/>
          </a:effectLst>
        </p:spPr>
      </p:pic>
      <p:pic>
        <p:nvPicPr>
          <p:cNvPr id="22" name="Picture 21">
            <a:extLst>
              <a:ext uri="{FF2B5EF4-FFF2-40B4-BE49-F238E27FC236}">
                <a16:creationId xmlns:a16="http://schemas.microsoft.com/office/drawing/2014/main" xmlns="" id="{78BFA727-50A1-4E4A-909A-06B2450FE4BA}"/>
              </a:ext>
            </a:extLst>
          </p:cNvPr>
          <p:cNvPicPr>
            <a:picLocks noChangeAspect="1"/>
          </p:cNvPicPr>
          <p:nvPr/>
        </p:nvPicPr>
        <p:blipFill>
          <a:blip r:embed="rId4" cstate="print"/>
          <a:stretch>
            <a:fillRect/>
          </a:stretch>
        </p:blipFill>
        <p:spPr>
          <a:xfrm>
            <a:off x="5815458" y="4244682"/>
            <a:ext cx="2456901" cy="2444708"/>
          </a:xfrm>
          <a:prstGeom prst="rect">
            <a:avLst/>
          </a:prstGeom>
        </p:spPr>
      </p:pic>
      <p:pic>
        <p:nvPicPr>
          <p:cNvPr id="42" name="Picture 41">
            <a:extLst>
              <a:ext uri="{FF2B5EF4-FFF2-40B4-BE49-F238E27FC236}">
                <a16:creationId xmlns:a16="http://schemas.microsoft.com/office/drawing/2014/main" xmlns="" id="{48D2EEE5-F3DA-473C-8D27-57824142ACC1}"/>
              </a:ext>
            </a:extLst>
          </p:cNvPr>
          <p:cNvPicPr>
            <a:picLocks noChangeAspect="1"/>
          </p:cNvPicPr>
          <p:nvPr/>
        </p:nvPicPr>
        <p:blipFill>
          <a:blip r:embed="rId4" cstate="print"/>
          <a:stretch>
            <a:fillRect/>
          </a:stretch>
        </p:blipFill>
        <p:spPr>
          <a:xfrm>
            <a:off x="8332464" y="1410690"/>
            <a:ext cx="2456901" cy="2444708"/>
          </a:xfrm>
          <a:prstGeom prst="rect">
            <a:avLst/>
          </a:prstGeom>
        </p:spPr>
      </p:pic>
      <p:pic>
        <p:nvPicPr>
          <p:cNvPr id="23" name="Picture 22">
            <a:extLst>
              <a:ext uri="{FF2B5EF4-FFF2-40B4-BE49-F238E27FC236}">
                <a16:creationId xmlns:a16="http://schemas.microsoft.com/office/drawing/2014/main" xmlns="" id="{F9968DBF-2399-4397-B0B8-F604A19F13BC}"/>
              </a:ext>
            </a:extLst>
          </p:cNvPr>
          <p:cNvPicPr>
            <a:picLocks noChangeAspect="1"/>
          </p:cNvPicPr>
          <p:nvPr/>
        </p:nvPicPr>
        <p:blipFill>
          <a:blip r:embed="rId6" cstate="print"/>
          <a:stretch>
            <a:fillRect/>
          </a:stretch>
        </p:blipFill>
        <p:spPr>
          <a:xfrm>
            <a:off x="8251226" y="1406859"/>
            <a:ext cx="2619375" cy="2444708"/>
          </a:xfrm>
          <a:prstGeom prst="ellipse">
            <a:avLst/>
          </a:prstGeom>
          <a:ln>
            <a:noFill/>
          </a:ln>
          <a:effectLst>
            <a:softEdge rad="112500"/>
          </a:effectLst>
        </p:spPr>
      </p:pic>
      <p:pic>
        <p:nvPicPr>
          <p:cNvPr id="2" name="Picture 1">
            <a:extLst>
              <a:ext uri="{FF2B5EF4-FFF2-40B4-BE49-F238E27FC236}">
                <a16:creationId xmlns:a16="http://schemas.microsoft.com/office/drawing/2014/main" xmlns="" id="{36E2303F-5209-4DD6-913D-035EC4E8A38E}"/>
              </a:ext>
            </a:extLst>
          </p:cNvPr>
          <p:cNvPicPr>
            <a:picLocks noChangeAspect="1"/>
          </p:cNvPicPr>
          <p:nvPr/>
        </p:nvPicPr>
        <p:blipFill>
          <a:blip r:embed="rId7" cstate="print"/>
          <a:stretch>
            <a:fillRect/>
          </a:stretch>
        </p:blipFill>
        <p:spPr>
          <a:xfrm>
            <a:off x="755387" y="4174822"/>
            <a:ext cx="2477294" cy="2584427"/>
          </a:xfrm>
          <a:prstGeom prst="rect">
            <a:avLst/>
          </a:prstGeom>
        </p:spPr>
      </p:pic>
    </p:spTree>
    <p:extLst>
      <p:ext uri="{BB962C8B-B14F-4D97-AF65-F5344CB8AC3E}">
        <p14:creationId xmlns:p14="http://schemas.microsoft.com/office/powerpoint/2010/main" xmlns="" val="287086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par>
                                <p:cTn id="11" presetID="6" presetClass="entr" presetSubtype="16"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ircle(in)">
                                      <p:cBhvr>
                                        <p:cTn id="13" dur="2000"/>
                                        <p:tgtEl>
                                          <p:spTgt spid="22"/>
                                        </p:tgtEl>
                                      </p:cBhvr>
                                    </p:animEffect>
                                  </p:childTnLst>
                                </p:cTn>
                              </p:par>
                              <p:par>
                                <p:cTn id="14" presetID="6" presetClass="entr" presetSubtype="16"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circle(in)">
                                      <p:cBhvr>
                                        <p:cTn id="16" dur="2000"/>
                                        <p:tgtEl>
                                          <p:spTgt spid="23"/>
                                        </p:tgtEl>
                                      </p:cBhvr>
                                    </p:animEffect>
                                  </p:childTnLst>
                                </p:cTn>
                              </p:par>
                              <p:par>
                                <p:cTn id="17" presetID="6"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in)">
                                      <p:cBhvr>
                                        <p:cTn id="22" dur="2000"/>
                                        <p:tgtEl>
                                          <p:spTgt spid="39"/>
                                        </p:tgtEl>
                                      </p:cBhvr>
                                    </p:animEffect>
                                  </p:childTnLst>
                                </p:cTn>
                              </p:par>
                              <p:par>
                                <p:cTn id="23" presetID="6" presetClass="entr" presetSubtype="16"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circle(in)">
                                      <p:cBhvr>
                                        <p:cTn id="25" dur="2000"/>
                                        <p:tgtEl>
                                          <p:spTgt spid="40"/>
                                        </p:tgtEl>
                                      </p:cBhvr>
                                    </p:animEffect>
                                  </p:childTnLst>
                                </p:cTn>
                              </p:par>
                              <p:par>
                                <p:cTn id="26" presetID="6" presetClass="entr" presetSubtype="16"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circle(in)">
                                      <p:cBhvr>
                                        <p:cTn id="28" dur="2000"/>
                                        <p:tgtEl>
                                          <p:spTgt spid="4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6"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par>
                                <p:cTn id="35" presetID="6" presetClass="entr" presetSubtype="16"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circle(in)">
                                      <p:cBhvr>
                                        <p:cTn id="3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0771" y="2625882"/>
            <a:ext cx="4806261" cy="759293"/>
          </a:xfrm>
          <a:prstGeom prst="rect">
            <a:avLst/>
          </a:prstGeom>
          <a:gradFill flip="none" rotWithShape="1">
            <a:gsLst>
              <a:gs pos="0">
                <a:srgbClr val="7B5A85"/>
              </a:gs>
              <a:gs pos="100000">
                <a:srgbClr val="C35954"/>
              </a:gs>
            </a:gsLst>
            <a:lin ang="0" scaled="1"/>
            <a:tileRect/>
          </a:gradFill>
          <a:ln>
            <a:noFill/>
          </a:ln>
          <a:effectLst>
            <a:outerShdw blurRad="88900" dist="88900" dir="5400000" sx="99000" sy="99000" algn="t"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endParaRPr lang="ko-KR" altLang="en-US" dirty="0"/>
          </a:p>
        </p:txBody>
      </p:sp>
      <p:sp>
        <p:nvSpPr>
          <p:cNvPr id="3" name="Rectangle 3"/>
          <p:cNvSpPr txBox="1">
            <a:spLocks noChangeArrowheads="1"/>
          </p:cNvSpPr>
          <p:nvPr/>
        </p:nvSpPr>
        <p:spPr bwMode="auto">
          <a:xfrm>
            <a:off x="4513944" y="3516582"/>
            <a:ext cx="2337617" cy="58695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fr-FR" sz="3200" dirty="0" err="1">
                <a:solidFill>
                  <a:srgbClr val="CCC8C2"/>
                </a:solidFill>
                <a:effectLst/>
                <a:latin typeface="Google Sans"/>
              </a:rPr>
              <a:t>Definition</a:t>
            </a:r>
            <a:endParaRPr lang="en-US" altLang="ko-KR" sz="3200" dirty="0">
              <a:effectLst/>
              <a:latin typeface="Calibri" panose="020F0502020204030204" pitchFamily="34" charset="0"/>
            </a:endParaRPr>
          </a:p>
        </p:txBody>
      </p:sp>
      <p:cxnSp>
        <p:nvCxnSpPr>
          <p:cNvPr id="5" name="Straight Connector 4"/>
          <p:cNvCxnSpPr/>
          <p:nvPr/>
        </p:nvCxnSpPr>
        <p:spPr>
          <a:xfrm>
            <a:off x="4590144" y="4132462"/>
            <a:ext cx="522332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bwMode="auto">
          <a:xfrm>
            <a:off x="1579053" y="2793610"/>
            <a:ext cx="3469695" cy="423835"/>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marL="342900" lvl="0" indent="-342900" algn="just">
              <a:lnSpc>
                <a:spcPct val="107000"/>
              </a:lnSpc>
              <a:spcAft>
                <a:spcPts val="800"/>
              </a:spcAft>
              <a:buSzPts val="1200"/>
              <a:buFont typeface="Wingdings" panose="05000000000000000000" pitchFamily="2" charset="2"/>
              <a:buChar char="ü"/>
            </a:pPr>
            <a:r>
              <a:rPr lang="en-US" sz="2000" u="sng" dirty="0">
                <a:effectLst/>
                <a:latin typeface="Lucida Sans Unicode" panose="020B0602030504020204" pitchFamily="34" charset="0"/>
                <a:ea typeface="Calibri" panose="020F0502020204030204" pitchFamily="34" charset="0"/>
                <a:cs typeface="Arial" panose="020B0604020202020204" pitchFamily="34" charset="0"/>
              </a:rPr>
              <a:t>What is Astrobiology?</a:t>
            </a:r>
            <a:endParaRPr lang="fr-FR" sz="1800" u="sng"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3"/>
          <p:cNvSpPr txBox="1">
            <a:spLocks noChangeArrowheads="1"/>
          </p:cNvSpPr>
          <p:nvPr/>
        </p:nvSpPr>
        <p:spPr bwMode="auto">
          <a:xfrm>
            <a:off x="4549611" y="4300516"/>
            <a:ext cx="6410310" cy="120251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r>
              <a:rPr lang="en-US" altLang="ko-KR" sz="2400" b="0" dirty="0">
                <a:solidFill>
                  <a:schemeClr val="bg1">
                    <a:lumMod val="95000"/>
                  </a:schemeClr>
                </a:solidFill>
                <a:effectLst/>
                <a:latin typeface="Calibri" panose="020F0502020204030204" pitchFamily="34" charset="0"/>
              </a:rPr>
              <a:t>Astrobiology is the science that studies the origin distribution and evolution of life in the universe and it takes seven branches of sciences: </a:t>
            </a:r>
          </a:p>
        </p:txBody>
      </p:sp>
    </p:spTree>
    <p:extLst>
      <p:ext uri="{BB962C8B-B14F-4D97-AF65-F5344CB8AC3E}">
        <p14:creationId xmlns:p14="http://schemas.microsoft.com/office/powerpoint/2010/main" xmlns="" val="3028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p:cNvSpPr/>
          <p:nvPr/>
        </p:nvSpPr>
        <p:spPr>
          <a:xfrm>
            <a:off x="19720" y="1454576"/>
            <a:ext cx="12192000" cy="366949"/>
          </a:xfrm>
          <a:prstGeom prst="rect">
            <a:avLst/>
          </a:prstGeom>
          <a:gradFill flip="none" rotWithShape="1">
            <a:gsLst>
              <a:gs pos="0">
                <a:srgbClr val="7B5A85"/>
              </a:gs>
              <a:gs pos="100000">
                <a:srgbClr val="C3595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4" name="직선 연결선 14"/>
          <p:cNvCxnSpPr/>
          <p:nvPr/>
        </p:nvCxnSpPr>
        <p:spPr>
          <a:xfrm>
            <a:off x="1462724" y="4053694"/>
            <a:ext cx="560325" cy="698034"/>
          </a:xfrm>
          <a:prstGeom prst="line">
            <a:avLst/>
          </a:prstGeom>
          <a:noFill/>
          <a:ln w="19050">
            <a:solidFill>
              <a:srgbClr val="C35954"/>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5" name="직선 연결선 15"/>
          <p:cNvCxnSpPr/>
          <p:nvPr/>
        </p:nvCxnSpPr>
        <p:spPr>
          <a:xfrm flipH="1">
            <a:off x="2675153" y="4723534"/>
            <a:ext cx="911881" cy="455942"/>
          </a:xfrm>
          <a:prstGeom prst="line">
            <a:avLst/>
          </a:prstGeom>
          <a:noFill/>
          <a:ln w="19050">
            <a:solidFill>
              <a:srgbClr val="C35954"/>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6" name="직선 연결선 16"/>
          <p:cNvCxnSpPr>
            <a:cxnSpLocks/>
          </p:cNvCxnSpPr>
          <p:nvPr/>
        </p:nvCxnSpPr>
        <p:spPr>
          <a:xfrm flipH="1">
            <a:off x="4372779" y="3574480"/>
            <a:ext cx="384850" cy="937214"/>
          </a:xfrm>
          <a:prstGeom prst="line">
            <a:avLst/>
          </a:prstGeom>
          <a:noFill/>
          <a:ln w="19050">
            <a:solidFill>
              <a:srgbClr val="C35954"/>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7" name="직선 연결선 17"/>
          <p:cNvCxnSpPr>
            <a:cxnSpLocks/>
          </p:cNvCxnSpPr>
          <p:nvPr/>
        </p:nvCxnSpPr>
        <p:spPr>
          <a:xfrm flipV="1">
            <a:off x="5434797" y="2991943"/>
            <a:ext cx="1216820" cy="437057"/>
          </a:xfrm>
          <a:prstGeom prst="line">
            <a:avLst/>
          </a:prstGeom>
          <a:noFill/>
          <a:ln w="19050">
            <a:solidFill>
              <a:srgbClr val="C35954"/>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31" name="Rectangle 3"/>
          <p:cNvSpPr txBox="1">
            <a:spLocks noChangeArrowheads="1"/>
          </p:cNvSpPr>
          <p:nvPr/>
        </p:nvSpPr>
        <p:spPr bwMode="auto">
          <a:xfrm>
            <a:off x="448555" y="4355853"/>
            <a:ext cx="1022711" cy="49859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nSpc>
                <a:spcPct val="80000"/>
              </a:lnSpc>
            </a:pPr>
            <a:r>
              <a:rPr lang="en-US" altLang="ko-KR" sz="2000" b="1" dirty="0">
                <a:solidFill>
                  <a:srgbClr val="C35954"/>
                </a:solidFill>
                <a:latin typeface="Calibri" panose="020F0502020204030204" pitchFamily="34" charset="0"/>
                <a:ea typeface="Tahoma" pitchFamily="34" charset="0"/>
                <a:cs typeface="Tahoma" pitchFamily="34" charset="0"/>
              </a:rPr>
              <a:t>01</a:t>
            </a:r>
          </a:p>
          <a:p>
            <a:pPr marL="0" lvl="1">
              <a:lnSpc>
                <a:spcPct val="80000"/>
              </a:lnSpc>
            </a:pPr>
            <a:r>
              <a:rPr lang="en-US" altLang="ko-KR" sz="2000" b="1" dirty="0">
                <a:solidFill>
                  <a:srgbClr val="C35954"/>
                </a:solidFill>
                <a:latin typeface="Calibri" panose="020F0502020204030204" pitchFamily="34" charset="0"/>
                <a:ea typeface="Tahoma" pitchFamily="34" charset="0"/>
                <a:cs typeface="Tahoma" pitchFamily="34" charset="0"/>
              </a:rPr>
              <a:t>Biology </a:t>
            </a:r>
          </a:p>
        </p:txBody>
      </p:sp>
      <p:grpSp>
        <p:nvGrpSpPr>
          <p:cNvPr id="105" name="Group 104"/>
          <p:cNvGrpSpPr/>
          <p:nvPr/>
        </p:nvGrpSpPr>
        <p:grpSpPr>
          <a:xfrm>
            <a:off x="4693302" y="2969450"/>
            <a:ext cx="769168" cy="769168"/>
            <a:chOff x="3019557" y="3815868"/>
            <a:chExt cx="769168" cy="769168"/>
          </a:xfrm>
        </p:grpSpPr>
        <p:sp>
          <p:nvSpPr>
            <p:cNvPr id="6" name="타원 6"/>
            <p:cNvSpPr/>
            <p:nvPr/>
          </p:nvSpPr>
          <p:spPr>
            <a:xfrm>
              <a:off x="3019557" y="3815868"/>
              <a:ext cx="769168" cy="769168"/>
            </a:xfrm>
            <a:prstGeom prst="ellipse">
              <a:avLst/>
            </a:prstGeom>
            <a:noFill/>
            <a:ln w="28575">
              <a:solidFill>
                <a:srgbClr val="C35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rgbClr val="7B5A85"/>
                </a:solidFill>
              </a:endParaRPr>
            </a:p>
          </p:txBody>
        </p:sp>
        <p:grpSp>
          <p:nvGrpSpPr>
            <p:cNvPr id="36" name="Group 35"/>
            <p:cNvGrpSpPr/>
            <p:nvPr/>
          </p:nvGrpSpPr>
          <p:grpSpPr>
            <a:xfrm>
              <a:off x="3210352" y="3979569"/>
              <a:ext cx="387578" cy="441766"/>
              <a:chOff x="4021138" y="1814513"/>
              <a:chExt cx="669925" cy="763588"/>
            </a:xfrm>
            <a:solidFill>
              <a:srgbClr val="C35954"/>
            </a:solidFill>
          </p:grpSpPr>
          <p:sp>
            <p:nvSpPr>
              <p:cNvPr id="37" name="Freeform 36"/>
              <p:cNvSpPr>
                <a:spLocks noEditPoints="1"/>
              </p:cNvSpPr>
              <p:nvPr/>
            </p:nvSpPr>
            <p:spPr bwMode="auto">
              <a:xfrm>
                <a:off x="4140200" y="1938338"/>
                <a:ext cx="431800" cy="639763"/>
              </a:xfrm>
              <a:custGeom>
                <a:avLst/>
                <a:gdLst>
                  <a:gd name="T0" fmla="*/ 96 w 272"/>
                  <a:gd name="T1" fmla="*/ 7 h 403"/>
                  <a:gd name="T2" fmla="*/ 40 w 272"/>
                  <a:gd name="T3" fmla="*/ 40 h 403"/>
                  <a:gd name="T4" fmla="*/ 5 w 272"/>
                  <a:gd name="T5" fmla="*/ 97 h 403"/>
                  <a:gd name="T6" fmla="*/ 1 w 272"/>
                  <a:gd name="T7" fmla="*/ 148 h 403"/>
                  <a:gd name="T8" fmla="*/ 29 w 272"/>
                  <a:gd name="T9" fmla="*/ 232 h 403"/>
                  <a:gd name="T10" fmla="*/ 55 w 272"/>
                  <a:gd name="T11" fmla="*/ 273 h 403"/>
                  <a:gd name="T12" fmla="*/ 63 w 272"/>
                  <a:gd name="T13" fmla="*/ 314 h 403"/>
                  <a:gd name="T14" fmla="*/ 55 w 272"/>
                  <a:gd name="T15" fmla="*/ 329 h 403"/>
                  <a:gd name="T16" fmla="*/ 55 w 272"/>
                  <a:gd name="T17" fmla="*/ 349 h 403"/>
                  <a:gd name="T18" fmla="*/ 55 w 272"/>
                  <a:gd name="T19" fmla="*/ 364 h 403"/>
                  <a:gd name="T20" fmla="*/ 61 w 272"/>
                  <a:gd name="T21" fmla="*/ 384 h 403"/>
                  <a:gd name="T22" fmla="*/ 80 w 272"/>
                  <a:gd name="T23" fmla="*/ 402 h 403"/>
                  <a:gd name="T24" fmla="*/ 189 w 272"/>
                  <a:gd name="T25" fmla="*/ 403 h 403"/>
                  <a:gd name="T26" fmla="*/ 206 w 272"/>
                  <a:gd name="T27" fmla="*/ 387 h 403"/>
                  <a:gd name="T28" fmla="*/ 217 w 272"/>
                  <a:gd name="T29" fmla="*/ 370 h 403"/>
                  <a:gd name="T30" fmla="*/ 217 w 272"/>
                  <a:gd name="T31" fmla="*/ 349 h 403"/>
                  <a:gd name="T32" fmla="*/ 217 w 272"/>
                  <a:gd name="T33" fmla="*/ 334 h 403"/>
                  <a:gd name="T34" fmla="*/ 212 w 272"/>
                  <a:gd name="T35" fmla="*/ 316 h 403"/>
                  <a:gd name="T36" fmla="*/ 214 w 272"/>
                  <a:gd name="T37" fmla="*/ 278 h 403"/>
                  <a:gd name="T38" fmla="*/ 236 w 272"/>
                  <a:gd name="T39" fmla="*/ 243 h 403"/>
                  <a:gd name="T40" fmla="*/ 269 w 272"/>
                  <a:gd name="T41" fmla="*/ 161 h 403"/>
                  <a:gd name="T42" fmla="*/ 270 w 272"/>
                  <a:gd name="T43" fmla="*/ 110 h 403"/>
                  <a:gd name="T44" fmla="*/ 241 w 272"/>
                  <a:gd name="T45" fmla="*/ 50 h 403"/>
                  <a:gd name="T46" fmla="*/ 189 w 272"/>
                  <a:gd name="T47" fmla="*/ 11 h 403"/>
                  <a:gd name="T48" fmla="*/ 136 w 272"/>
                  <a:gd name="T49" fmla="*/ 0 h 403"/>
                  <a:gd name="T50" fmla="*/ 201 w 272"/>
                  <a:gd name="T51" fmla="*/ 367 h 403"/>
                  <a:gd name="T52" fmla="*/ 202 w 272"/>
                  <a:gd name="T53" fmla="*/ 373 h 403"/>
                  <a:gd name="T54" fmla="*/ 192 w 272"/>
                  <a:gd name="T55" fmla="*/ 385 h 403"/>
                  <a:gd name="T56" fmla="*/ 87 w 272"/>
                  <a:gd name="T57" fmla="*/ 389 h 403"/>
                  <a:gd name="T58" fmla="*/ 79 w 272"/>
                  <a:gd name="T59" fmla="*/ 381 h 403"/>
                  <a:gd name="T60" fmla="*/ 69 w 272"/>
                  <a:gd name="T61" fmla="*/ 370 h 403"/>
                  <a:gd name="T62" fmla="*/ 71 w 272"/>
                  <a:gd name="T63" fmla="*/ 353 h 403"/>
                  <a:gd name="T64" fmla="*/ 70 w 272"/>
                  <a:gd name="T65" fmla="*/ 347 h 403"/>
                  <a:gd name="T66" fmla="*/ 70 w 272"/>
                  <a:gd name="T67" fmla="*/ 332 h 403"/>
                  <a:gd name="T68" fmla="*/ 72 w 272"/>
                  <a:gd name="T69" fmla="*/ 324 h 403"/>
                  <a:gd name="T70" fmla="*/ 203 w 272"/>
                  <a:gd name="T71" fmla="*/ 329 h 403"/>
                  <a:gd name="T72" fmla="*/ 203 w 272"/>
                  <a:gd name="T73" fmla="*/ 347 h 403"/>
                  <a:gd name="T74" fmla="*/ 92 w 272"/>
                  <a:gd name="T75" fmla="*/ 196 h 403"/>
                  <a:gd name="T76" fmla="*/ 148 w 272"/>
                  <a:gd name="T77" fmla="*/ 186 h 403"/>
                  <a:gd name="T78" fmla="*/ 109 w 272"/>
                  <a:gd name="T79" fmla="*/ 310 h 403"/>
                  <a:gd name="T80" fmla="*/ 197 w 272"/>
                  <a:gd name="T81" fmla="*/ 285 h 403"/>
                  <a:gd name="T82" fmla="*/ 185 w 272"/>
                  <a:gd name="T83" fmla="*/ 170 h 403"/>
                  <a:gd name="T84" fmla="*/ 148 w 272"/>
                  <a:gd name="T85" fmla="*/ 168 h 403"/>
                  <a:gd name="T86" fmla="*/ 92 w 272"/>
                  <a:gd name="T87" fmla="*/ 178 h 403"/>
                  <a:gd name="T88" fmla="*/ 77 w 272"/>
                  <a:gd name="T89" fmla="*/ 310 h 403"/>
                  <a:gd name="T90" fmla="*/ 68 w 272"/>
                  <a:gd name="T91" fmla="*/ 265 h 403"/>
                  <a:gd name="T92" fmla="*/ 41 w 272"/>
                  <a:gd name="T93" fmla="*/ 225 h 403"/>
                  <a:gd name="T94" fmla="*/ 15 w 272"/>
                  <a:gd name="T95" fmla="*/ 147 h 403"/>
                  <a:gd name="T96" fmla="*/ 19 w 272"/>
                  <a:gd name="T97" fmla="*/ 101 h 403"/>
                  <a:gd name="T98" fmla="*/ 49 w 272"/>
                  <a:gd name="T99" fmla="*/ 51 h 403"/>
                  <a:gd name="T100" fmla="*/ 99 w 272"/>
                  <a:gd name="T101" fmla="*/ 21 h 403"/>
                  <a:gd name="T102" fmla="*/ 149 w 272"/>
                  <a:gd name="T103" fmla="*/ 16 h 403"/>
                  <a:gd name="T104" fmla="*/ 204 w 272"/>
                  <a:gd name="T105" fmla="*/ 36 h 403"/>
                  <a:gd name="T106" fmla="*/ 244 w 272"/>
                  <a:gd name="T107" fmla="*/ 79 h 403"/>
                  <a:gd name="T108" fmla="*/ 258 w 272"/>
                  <a:gd name="T109" fmla="*/ 138 h 403"/>
                  <a:gd name="T110" fmla="*/ 245 w 272"/>
                  <a:gd name="T111" fmla="*/ 194 h 403"/>
                  <a:gd name="T112" fmla="*/ 208 w 272"/>
                  <a:gd name="T113" fmla="*/ 26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2" h="403">
                    <a:moveTo>
                      <a:pt x="136" y="0"/>
                    </a:moveTo>
                    <a:lnTo>
                      <a:pt x="136" y="0"/>
                    </a:lnTo>
                    <a:lnTo>
                      <a:pt x="122" y="2"/>
                    </a:lnTo>
                    <a:lnTo>
                      <a:pt x="109" y="4"/>
                    </a:lnTo>
                    <a:lnTo>
                      <a:pt x="96" y="7"/>
                    </a:lnTo>
                    <a:lnTo>
                      <a:pt x="83" y="11"/>
                    </a:lnTo>
                    <a:lnTo>
                      <a:pt x="71" y="18"/>
                    </a:lnTo>
                    <a:lnTo>
                      <a:pt x="59" y="24"/>
                    </a:lnTo>
                    <a:lnTo>
                      <a:pt x="49" y="32"/>
                    </a:lnTo>
                    <a:lnTo>
                      <a:pt x="40" y="40"/>
                    </a:lnTo>
                    <a:lnTo>
                      <a:pt x="31" y="50"/>
                    </a:lnTo>
                    <a:lnTo>
                      <a:pt x="22" y="61"/>
                    </a:lnTo>
                    <a:lnTo>
                      <a:pt x="16" y="73"/>
                    </a:lnTo>
                    <a:lnTo>
                      <a:pt x="11" y="85"/>
                    </a:lnTo>
                    <a:lnTo>
                      <a:pt x="5" y="97"/>
                    </a:lnTo>
                    <a:lnTo>
                      <a:pt x="2" y="110"/>
                    </a:lnTo>
                    <a:lnTo>
                      <a:pt x="0" y="124"/>
                    </a:lnTo>
                    <a:lnTo>
                      <a:pt x="0" y="138"/>
                    </a:lnTo>
                    <a:lnTo>
                      <a:pt x="0" y="138"/>
                    </a:lnTo>
                    <a:lnTo>
                      <a:pt x="1" y="148"/>
                    </a:lnTo>
                    <a:lnTo>
                      <a:pt x="3" y="161"/>
                    </a:lnTo>
                    <a:lnTo>
                      <a:pt x="6" y="178"/>
                    </a:lnTo>
                    <a:lnTo>
                      <a:pt x="13" y="198"/>
                    </a:lnTo>
                    <a:lnTo>
                      <a:pt x="22" y="220"/>
                    </a:lnTo>
                    <a:lnTo>
                      <a:pt x="29" y="232"/>
                    </a:lnTo>
                    <a:lnTo>
                      <a:pt x="35" y="243"/>
                    </a:lnTo>
                    <a:lnTo>
                      <a:pt x="44" y="255"/>
                    </a:lnTo>
                    <a:lnTo>
                      <a:pt x="53" y="268"/>
                    </a:lnTo>
                    <a:lnTo>
                      <a:pt x="53" y="268"/>
                    </a:lnTo>
                    <a:lnTo>
                      <a:pt x="55" y="273"/>
                    </a:lnTo>
                    <a:lnTo>
                      <a:pt x="58" y="277"/>
                    </a:lnTo>
                    <a:lnTo>
                      <a:pt x="60" y="289"/>
                    </a:lnTo>
                    <a:lnTo>
                      <a:pt x="62" y="301"/>
                    </a:lnTo>
                    <a:lnTo>
                      <a:pt x="63" y="314"/>
                    </a:lnTo>
                    <a:lnTo>
                      <a:pt x="63" y="314"/>
                    </a:lnTo>
                    <a:lnTo>
                      <a:pt x="59" y="316"/>
                    </a:lnTo>
                    <a:lnTo>
                      <a:pt x="57" y="319"/>
                    </a:lnTo>
                    <a:lnTo>
                      <a:pt x="55" y="323"/>
                    </a:lnTo>
                    <a:lnTo>
                      <a:pt x="55" y="329"/>
                    </a:lnTo>
                    <a:lnTo>
                      <a:pt x="55" y="329"/>
                    </a:lnTo>
                    <a:lnTo>
                      <a:pt x="55" y="334"/>
                    </a:lnTo>
                    <a:lnTo>
                      <a:pt x="58" y="339"/>
                    </a:lnTo>
                    <a:lnTo>
                      <a:pt x="58" y="339"/>
                    </a:lnTo>
                    <a:lnTo>
                      <a:pt x="55" y="344"/>
                    </a:lnTo>
                    <a:lnTo>
                      <a:pt x="55" y="349"/>
                    </a:lnTo>
                    <a:lnTo>
                      <a:pt x="55" y="349"/>
                    </a:lnTo>
                    <a:lnTo>
                      <a:pt x="55" y="355"/>
                    </a:lnTo>
                    <a:lnTo>
                      <a:pt x="58" y="360"/>
                    </a:lnTo>
                    <a:lnTo>
                      <a:pt x="58" y="360"/>
                    </a:lnTo>
                    <a:lnTo>
                      <a:pt x="55" y="364"/>
                    </a:lnTo>
                    <a:lnTo>
                      <a:pt x="55" y="370"/>
                    </a:lnTo>
                    <a:lnTo>
                      <a:pt x="55" y="370"/>
                    </a:lnTo>
                    <a:lnTo>
                      <a:pt x="55" y="375"/>
                    </a:lnTo>
                    <a:lnTo>
                      <a:pt x="57" y="381"/>
                    </a:lnTo>
                    <a:lnTo>
                      <a:pt x="61" y="384"/>
                    </a:lnTo>
                    <a:lnTo>
                      <a:pt x="66" y="387"/>
                    </a:lnTo>
                    <a:lnTo>
                      <a:pt x="66" y="387"/>
                    </a:lnTo>
                    <a:lnTo>
                      <a:pt x="68" y="394"/>
                    </a:lnTo>
                    <a:lnTo>
                      <a:pt x="73" y="399"/>
                    </a:lnTo>
                    <a:lnTo>
                      <a:pt x="80" y="402"/>
                    </a:lnTo>
                    <a:lnTo>
                      <a:pt x="83" y="403"/>
                    </a:lnTo>
                    <a:lnTo>
                      <a:pt x="87" y="403"/>
                    </a:lnTo>
                    <a:lnTo>
                      <a:pt x="185" y="403"/>
                    </a:lnTo>
                    <a:lnTo>
                      <a:pt x="185" y="403"/>
                    </a:lnTo>
                    <a:lnTo>
                      <a:pt x="189" y="403"/>
                    </a:lnTo>
                    <a:lnTo>
                      <a:pt x="192" y="402"/>
                    </a:lnTo>
                    <a:lnTo>
                      <a:pt x="198" y="399"/>
                    </a:lnTo>
                    <a:lnTo>
                      <a:pt x="204" y="394"/>
                    </a:lnTo>
                    <a:lnTo>
                      <a:pt x="206" y="387"/>
                    </a:lnTo>
                    <a:lnTo>
                      <a:pt x="206" y="387"/>
                    </a:lnTo>
                    <a:lnTo>
                      <a:pt x="210" y="384"/>
                    </a:lnTo>
                    <a:lnTo>
                      <a:pt x="215" y="381"/>
                    </a:lnTo>
                    <a:lnTo>
                      <a:pt x="217" y="375"/>
                    </a:lnTo>
                    <a:lnTo>
                      <a:pt x="217" y="370"/>
                    </a:lnTo>
                    <a:lnTo>
                      <a:pt x="217" y="370"/>
                    </a:lnTo>
                    <a:lnTo>
                      <a:pt x="217" y="364"/>
                    </a:lnTo>
                    <a:lnTo>
                      <a:pt x="214" y="360"/>
                    </a:lnTo>
                    <a:lnTo>
                      <a:pt x="214" y="360"/>
                    </a:lnTo>
                    <a:lnTo>
                      <a:pt x="217" y="355"/>
                    </a:lnTo>
                    <a:lnTo>
                      <a:pt x="217" y="349"/>
                    </a:lnTo>
                    <a:lnTo>
                      <a:pt x="217" y="349"/>
                    </a:lnTo>
                    <a:lnTo>
                      <a:pt x="217" y="344"/>
                    </a:lnTo>
                    <a:lnTo>
                      <a:pt x="214" y="339"/>
                    </a:lnTo>
                    <a:lnTo>
                      <a:pt x="214" y="339"/>
                    </a:lnTo>
                    <a:lnTo>
                      <a:pt x="217" y="334"/>
                    </a:lnTo>
                    <a:lnTo>
                      <a:pt x="217" y="329"/>
                    </a:lnTo>
                    <a:lnTo>
                      <a:pt x="217" y="329"/>
                    </a:lnTo>
                    <a:lnTo>
                      <a:pt x="217" y="323"/>
                    </a:lnTo>
                    <a:lnTo>
                      <a:pt x="215" y="319"/>
                    </a:lnTo>
                    <a:lnTo>
                      <a:pt x="212" y="316"/>
                    </a:lnTo>
                    <a:lnTo>
                      <a:pt x="208" y="313"/>
                    </a:lnTo>
                    <a:lnTo>
                      <a:pt x="208" y="313"/>
                    </a:lnTo>
                    <a:lnTo>
                      <a:pt x="209" y="303"/>
                    </a:lnTo>
                    <a:lnTo>
                      <a:pt x="210" y="290"/>
                    </a:lnTo>
                    <a:lnTo>
                      <a:pt x="214" y="278"/>
                    </a:lnTo>
                    <a:lnTo>
                      <a:pt x="216" y="273"/>
                    </a:lnTo>
                    <a:lnTo>
                      <a:pt x="219" y="268"/>
                    </a:lnTo>
                    <a:lnTo>
                      <a:pt x="219" y="268"/>
                    </a:lnTo>
                    <a:lnTo>
                      <a:pt x="228" y="255"/>
                    </a:lnTo>
                    <a:lnTo>
                      <a:pt x="236" y="243"/>
                    </a:lnTo>
                    <a:lnTo>
                      <a:pt x="243" y="232"/>
                    </a:lnTo>
                    <a:lnTo>
                      <a:pt x="249" y="220"/>
                    </a:lnTo>
                    <a:lnTo>
                      <a:pt x="259" y="198"/>
                    </a:lnTo>
                    <a:lnTo>
                      <a:pt x="265" y="178"/>
                    </a:lnTo>
                    <a:lnTo>
                      <a:pt x="269" y="161"/>
                    </a:lnTo>
                    <a:lnTo>
                      <a:pt x="271" y="148"/>
                    </a:lnTo>
                    <a:lnTo>
                      <a:pt x="272" y="138"/>
                    </a:lnTo>
                    <a:lnTo>
                      <a:pt x="272" y="138"/>
                    </a:lnTo>
                    <a:lnTo>
                      <a:pt x="272" y="124"/>
                    </a:lnTo>
                    <a:lnTo>
                      <a:pt x="270" y="110"/>
                    </a:lnTo>
                    <a:lnTo>
                      <a:pt x="266" y="97"/>
                    </a:lnTo>
                    <a:lnTo>
                      <a:pt x="261" y="85"/>
                    </a:lnTo>
                    <a:lnTo>
                      <a:pt x="256" y="73"/>
                    </a:lnTo>
                    <a:lnTo>
                      <a:pt x="249" y="61"/>
                    </a:lnTo>
                    <a:lnTo>
                      <a:pt x="241" y="50"/>
                    </a:lnTo>
                    <a:lnTo>
                      <a:pt x="232" y="40"/>
                    </a:lnTo>
                    <a:lnTo>
                      <a:pt x="222" y="32"/>
                    </a:lnTo>
                    <a:lnTo>
                      <a:pt x="212" y="24"/>
                    </a:lnTo>
                    <a:lnTo>
                      <a:pt x="201" y="18"/>
                    </a:lnTo>
                    <a:lnTo>
                      <a:pt x="189" y="11"/>
                    </a:lnTo>
                    <a:lnTo>
                      <a:pt x="177" y="7"/>
                    </a:lnTo>
                    <a:lnTo>
                      <a:pt x="163" y="4"/>
                    </a:lnTo>
                    <a:lnTo>
                      <a:pt x="150" y="2"/>
                    </a:lnTo>
                    <a:lnTo>
                      <a:pt x="136" y="0"/>
                    </a:lnTo>
                    <a:lnTo>
                      <a:pt x="136" y="0"/>
                    </a:lnTo>
                    <a:close/>
                    <a:moveTo>
                      <a:pt x="203" y="349"/>
                    </a:moveTo>
                    <a:lnTo>
                      <a:pt x="203" y="349"/>
                    </a:lnTo>
                    <a:lnTo>
                      <a:pt x="203" y="351"/>
                    </a:lnTo>
                    <a:lnTo>
                      <a:pt x="201" y="353"/>
                    </a:lnTo>
                    <a:lnTo>
                      <a:pt x="201" y="367"/>
                    </a:lnTo>
                    <a:lnTo>
                      <a:pt x="201" y="367"/>
                    </a:lnTo>
                    <a:lnTo>
                      <a:pt x="203" y="368"/>
                    </a:lnTo>
                    <a:lnTo>
                      <a:pt x="203" y="370"/>
                    </a:lnTo>
                    <a:lnTo>
                      <a:pt x="203" y="370"/>
                    </a:lnTo>
                    <a:lnTo>
                      <a:pt x="202" y="373"/>
                    </a:lnTo>
                    <a:lnTo>
                      <a:pt x="200" y="374"/>
                    </a:lnTo>
                    <a:lnTo>
                      <a:pt x="193" y="381"/>
                    </a:lnTo>
                    <a:lnTo>
                      <a:pt x="193" y="382"/>
                    </a:lnTo>
                    <a:lnTo>
                      <a:pt x="193" y="382"/>
                    </a:lnTo>
                    <a:lnTo>
                      <a:pt x="192" y="385"/>
                    </a:lnTo>
                    <a:lnTo>
                      <a:pt x="191" y="387"/>
                    </a:lnTo>
                    <a:lnTo>
                      <a:pt x="188" y="389"/>
                    </a:lnTo>
                    <a:lnTo>
                      <a:pt x="185" y="389"/>
                    </a:lnTo>
                    <a:lnTo>
                      <a:pt x="87" y="389"/>
                    </a:lnTo>
                    <a:lnTo>
                      <a:pt x="87" y="389"/>
                    </a:lnTo>
                    <a:lnTo>
                      <a:pt x="84" y="389"/>
                    </a:lnTo>
                    <a:lnTo>
                      <a:pt x="82" y="387"/>
                    </a:lnTo>
                    <a:lnTo>
                      <a:pt x="80" y="385"/>
                    </a:lnTo>
                    <a:lnTo>
                      <a:pt x="79" y="382"/>
                    </a:lnTo>
                    <a:lnTo>
                      <a:pt x="79" y="381"/>
                    </a:lnTo>
                    <a:lnTo>
                      <a:pt x="72" y="374"/>
                    </a:lnTo>
                    <a:lnTo>
                      <a:pt x="72" y="374"/>
                    </a:lnTo>
                    <a:lnTo>
                      <a:pt x="70" y="373"/>
                    </a:lnTo>
                    <a:lnTo>
                      <a:pt x="69" y="370"/>
                    </a:lnTo>
                    <a:lnTo>
                      <a:pt x="69" y="370"/>
                    </a:lnTo>
                    <a:lnTo>
                      <a:pt x="69" y="369"/>
                    </a:lnTo>
                    <a:lnTo>
                      <a:pt x="71" y="367"/>
                    </a:lnTo>
                    <a:lnTo>
                      <a:pt x="176" y="367"/>
                    </a:lnTo>
                    <a:lnTo>
                      <a:pt x="176" y="353"/>
                    </a:lnTo>
                    <a:lnTo>
                      <a:pt x="71" y="353"/>
                    </a:lnTo>
                    <a:lnTo>
                      <a:pt x="71" y="353"/>
                    </a:lnTo>
                    <a:lnTo>
                      <a:pt x="69" y="351"/>
                    </a:lnTo>
                    <a:lnTo>
                      <a:pt x="69" y="349"/>
                    </a:lnTo>
                    <a:lnTo>
                      <a:pt x="69" y="349"/>
                    </a:lnTo>
                    <a:lnTo>
                      <a:pt x="70" y="347"/>
                    </a:lnTo>
                    <a:lnTo>
                      <a:pt x="71" y="346"/>
                    </a:lnTo>
                    <a:lnTo>
                      <a:pt x="176" y="346"/>
                    </a:lnTo>
                    <a:lnTo>
                      <a:pt x="176" y="332"/>
                    </a:lnTo>
                    <a:lnTo>
                      <a:pt x="70" y="332"/>
                    </a:lnTo>
                    <a:lnTo>
                      <a:pt x="70" y="332"/>
                    </a:lnTo>
                    <a:lnTo>
                      <a:pt x="69" y="330"/>
                    </a:lnTo>
                    <a:lnTo>
                      <a:pt x="69" y="329"/>
                    </a:lnTo>
                    <a:lnTo>
                      <a:pt x="69" y="329"/>
                    </a:lnTo>
                    <a:lnTo>
                      <a:pt x="70" y="326"/>
                    </a:lnTo>
                    <a:lnTo>
                      <a:pt x="72" y="324"/>
                    </a:lnTo>
                    <a:lnTo>
                      <a:pt x="200" y="324"/>
                    </a:lnTo>
                    <a:lnTo>
                      <a:pt x="200" y="324"/>
                    </a:lnTo>
                    <a:lnTo>
                      <a:pt x="202" y="326"/>
                    </a:lnTo>
                    <a:lnTo>
                      <a:pt x="203" y="329"/>
                    </a:lnTo>
                    <a:lnTo>
                      <a:pt x="203" y="329"/>
                    </a:lnTo>
                    <a:lnTo>
                      <a:pt x="203" y="331"/>
                    </a:lnTo>
                    <a:lnTo>
                      <a:pt x="201" y="332"/>
                    </a:lnTo>
                    <a:lnTo>
                      <a:pt x="201" y="346"/>
                    </a:lnTo>
                    <a:lnTo>
                      <a:pt x="201" y="346"/>
                    </a:lnTo>
                    <a:lnTo>
                      <a:pt x="203" y="347"/>
                    </a:lnTo>
                    <a:lnTo>
                      <a:pt x="203" y="349"/>
                    </a:lnTo>
                    <a:lnTo>
                      <a:pt x="203" y="349"/>
                    </a:lnTo>
                    <a:close/>
                    <a:moveTo>
                      <a:pt x="109" y="310"/>
                    </a:moveTo>
                    <a:lnTo>
                      <a:pt x="90" y="195"/>
                    </a:lnTo>
                    <a:lnTo>
                      <a:pt x="92" y="196"/>
                    </a:lnTo>
                    <a:lnTo>
                      <a:pt x="103" y="186"/>
                    </a:lnTo>
                    <a:lnTo>
                      <a:pt x="114" y="196"/>
                    </a:lnTo>
                    <a:lnTo>
                      <a:pt x="125" y="186"/>
                    </a:lnTo>
                    <a:lnTo>
                      <a:pt x="137" y="196"/>
                    </a:lnTo>
                    <a:lnTo>
                      <a:pt x="148" y="186"/>
                    </a:lnTo>
                    <a:lnTo>
                      <a:pt x="158" y="196"/>
                    </a:lnTo>
                    <a:lnTo>
                      <a:pt x="170" y="186"/>
                    </a:lnTo>
                    <a:lnTo>
                      <a:pt x="181" y="196"/>
                    </a:lnTo>
                    <a:lnTo>
                      <a:pt x="163" y="310"/>
                    </a:lnTo>
                    <a:lnTo>
                      <a:pt x="109" y="310"/>
                    </a:lnTo>
                    <a:close/>
                    <a:moveTo>
                      <a:pt x="208" y="260"/>
                    </a:moveTo>
                    <a:lnTo>
                      <a:pt x="208" y="260"/>
                    </a:lnTo>
                    <a:lnTo>
                      <a:pt x="204" y="265"/>
                    </a:lnTo>
                    <a:lnTo>
                      <a:pt x="202" y="272"/>
                    </a:lnTo>
                    <a:lnTo>
                      <a:pt x="197" y="285"/>
                    </a:lnTo>
                    <a:lnTo>
                      <a:pt x="195" y="299"/>
                    </a:lnTo>
                    <a:lnTo>
                      <a:pt x="194" y="310"/>
                    </a:lnTo>
                    <a:lnTo>
                      <a:pt x="177" y="310"/>
                    </a:lnTo>
                    <a:lnTo>
                      <a:pt x="200" y="172"/>
                    </a:lnTo>
                    <a:lnTo>
                      <a:pt x="185" y="170"/>
                    </a:lnTo>
                    <a:lnTo>
                      <a:pt x="184" y="174"/>
                    </a:lnTo>
                    <a:lnTo>
                      <a:pt x="181" y="178"/>
                    </a:lnTo>
                    <a:lnTo>
                      <a:pt x="170" y="168"/>
                    </a:lnTo>
                    <a:lnTo>
                      <a:pt x="158" y="178"/>
                    </a:lnTo>
                    <a:lnTo>
                      <a:pt x="148" y="168"/>
                    </a:lnTo>
                    <a:lnTo>
                      <a:pt x="137" y="178"/>
                    </a:lnTo>
                    <a:lnTo>
                      <a:pt x="125" y="168"/>
                    </a:lnTo>
                    <a:lnTo>
                      <a:pt x="114" y="178"/>
                    </a:lnTo>
                    <a:lnTo>
                      <a:pt x="103" y="168"/>
                    </a:lnTo>
                    <a:lnTo>
                      <a:pt x="92" y="178"/>
                    </a:lnTo>
                    <a:lnTo>
                      <a:pt x="86" y="173"/>
                    </a:lnTo>
                    <a:lnTo>
                      <a:pt x="86" y="170"/>
                    </a:lnTo>
                    <a:lnTo>
                      <a:pt x="72" y="172"/>
                    </a:lnTo>
                    <a:lnTo>
                      <a:pt x="95" y="310"/>
                    </a:lnTo>
                    <a:lnTo>
                      <a:pt x="77" y="310"/>
                    </a:lnTo>
                    <a:lnTo>
                      <a:pt x="77" y="310"/>
                    </a:lnTo>
                    <a:lnTo>
                      <a:pt x="76" y="299"/>
                    </a:lnTo>
                    <a:lnTo>
                      <a:pt x="74" y="285"/>
                    </a:lnTo>
                    <a:lnTo>
                      <a:pt x="71" y="272"/>
                    </a:lnTo>
                    <a:lnTo>
                      <a:pt x="68" y="265"/>
                    </a:lnTo>
                    <a:lnTo>
                      <a:pt x="63" y="260"/>
                    </a:lnTo>
                    <a:lnTo>
                      <a:pt x="63" y="260"/>
                    </a:lnTo>
                    <a:lnTo>
                      <a:pt x="55" y="248"/>
                    </a:lnTo>
                    <a:lnTo>
                      <a:pt x="47" y="236"/>
                    </a:lnTo>
                    <a:lnTo>
                      <a:pt x="41" y="225"/>
                    </a:lnTo>
                    <a:lnTo>
                      <a:pt x="35" y="214"/>
                    </a:lnTo>
                    <a:lnTo>
                      <a:pt x="27" y="194"/>
                    </a:lnTo>
                    <a:lnTo>
                      <a:pt x="20" y="175"/>
                    </a:lnTo>
                    <a:lnTo>
                      <a:pt x="17" y="159"/>
                    </a:lnTo>
                    <a:lnTo>
                      <a:pt x="15" y="147"/>
                    </a:lnTo>
                    <a:lnTo>
                      <a:pt x="14" y="138"/>
                    </a:lnTo>
                    <a:lnTo>
                      <a:pt x="14" y="138"/>
                    </a:lnTo>
                    <a:lnTo>
                      <a:pt x="14" y="125"/>
                    </a:lnTo>
                    <a:lnTo>
                      <a:pt x="16" y="113"/>
                    </a:lnTo>
                    <a:lnTo>
                      <a:pt x="19" y="101"/>
                    </a:lnTo>
                    <a:lnTo>
                      <a:pt x="23" y="90"/>
                    </a:lnTo>
                    <a:lnTo>
                      <a:pt x="29" y="79"/>
                    </a:lnTo>
                    <a:lnTo>
                      <a:pt x="34" y="69"/>
                    </a:lnTo>
                    <a:lnTo>
                      <a:pt x="42" y="60"/>
                    </a:lnTo>
                    <a:lnTo>
                      <a:pt x="49" y="51"/>
                    </a:lnTo>
                    <a:lnTo>
                      <a:pt x="58" y="43"/>
                    </a:lnTo>
                    <a:lnTo>
                      <a:pt x="68" y="36"/>
                    </a:lnTo>
                    <a:lnTo>
                      <a:pt x="77" y="30"/>
                    </a:lnTo>
                    <a:lnTo>
                      <a:pt x="88" y="24"/>
                    </a:lnTo>
                    <a:lnTo>
                      <a:pt x="99" y="21"/>
                    </a:lnTo>
                    <a:lnTo>
                      <a:pt x="111" y="18"/>
                    </a:lnTo>
                    <a:lnTo>
                      <a:pt x="123" y="16"/>
                    </a:lnTo>
                    <a:lnTo>
                      <a:pt x="136" y="16"/>
                    </a:lnTo>
                    <a:lnTo>
                      <a:pt x="136" y="16"/>
                    </a:lnTo>
                    <a:lnTo>
                      <a:pt x="149" y="16"/>
                    </a:lnTo>
                    <a:lnTo>
                      <a:pt x="161" y="18"/>
                    </a:lnTo>
                    <a:lnTo>
                      <a:pt x="173" y="21"/>
                    </a:lnTo>
                    <a:lnTo>
                      <a:pt x="183" y="24"/>
                    </a:lnTo>
                    <a:lnTo>
                      <a:pt x="194" y="30"/>
                    </a:lnTo>
                    <a:lnTo>
                      <a:pt x="204" y="36"/>
                    </a:lnTo>
                    <a:lnTo>
                      <a:pt x="214" y="43"/>
                    </a:lnTo>
                    <a:lnTo>
                      <a:pt x="222" y="51"/>
                    </a:lnTo>
                    <a:lnTo>
                      <a:pt x="230" y="60"/>
                    </a:lnTo>
                    <a:lnTo>
                      <a:pt x="237" y="69"/>
                    </a:lnTo>
                    <a:lnTo>
                      <a:pt x="244" y="79"/>
                    </a:lnTo>
                    <a:lnTo>
                      <a:pt x="248" y="90"/>
                    </a:lnTo>
                    <a:lnTo>
                      <a:pt x="252" y="101"/>
                    </a:lnTo>
                    <a:lnTo>
                      <a:pt x="256" y="113"/>
                    </a:lnTo>
                    <a:lnTo>
                      <a:pt x="258" y="125"/>
                    </a:lnTo>
                    <a:lnTo>
                      <a:pt x="258" y="138"/>
                    </a:lnTo>
                    <a:lnTo>
                      <a:pt x="258" y="138"/>
                    </a:lnTo>
                    <a:lnTo>
                      <a:pt x="257" y="147"/>
                    </a:lnTo>
                    <a:lnTo>
                      <a:pt x="255" y="159"/>
                    </a:lnTo>
                    <a:lnTo>
                      <a:pt x="251" y="175"/>
                    </a:lnTo>
                    <a:lnTo>
                      <a:pt x="245" y="194"/>
                    </a:lnTo>
                    <a:lnTo>
                      <a:pt x="236" y="214"/>
                    </a:lnTo>
                    <a:lnTo>
                      <a:pt x="231" y="225"/>
                    </a:lnTo>
                    <a:lnTo>
                      <a:pt x="224" y="236"/>
                    </a:lnTo>
                    <a:lnTo>
                      <a:pt x="217" y="248"/>
                    </a:lnTo>
                    <a:lnTo>
                      <a:pt x="208" y="260"/>
                    </a:lnTo>
                    <a:lnTo>
                      <a:pt x="208" y="2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38" name="Rectangle 37"/>
              <p:cNvSpPr>
                <a:spLocks noChangeArrowheads="1"/>
              </p:cNvSpPr>
              <p:nvPr/>
            </p:nvSpPr>
            <p:spPr bwMode="auto">
              <a:xfrm>
                <a:off x="4338638" y="1814513"/>
                <a:ext cx="23813" cy="682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9" name="Freeform 38"/>
              <p:cNvSpPr>
                <a:spLocks/>
              </p:cNvSpPr>
              <p:nvPr/>
            </p:nvSpPr>
            <p:spPr bwMode="auto">
              <a:xfrm>
                <a:off x="4173538" y="1855788"/>
                <a:ext cx="55563" cy="71438"/>
              </a:xfrm>
              <a:custGeom>
                <a:avLst/>
                <a:gdLst>
                  <a:gd name="T0" fmla="*/ 35 w 35"/>
                  <a:gd name="T1" fmla="*/ 37 h 45"/>
                  <a:gd name="T2" fmla="*/ 12 w 35"/>
                  <a:gd name="T3" fmla="*/ 0 h 45"/>
                  <a:gd name="T4" fmla="*/ 0 w 35"/>
                  <a:gd name="T5" fmla="*/ 7 h 45"/>
                  <a:gd name="T6" fmla="*/ 22 w 35"/>
                  <a:gd name="T7" fmla="*/ 45 h 45"/>
                  <a:gd name="T8" fmla="*/ 35 w 35"/>
                  <a:gd name="T9" fmla="*/ 37 h 45"/>
                </a:gdLst>
                <a:ahLst/>
                <a:cxnLst>
                  <a:cxn ang="0">
                    <a:pos x="T0" y="T1"/>
                  </a:cxn>
                  <a:cxn ang="0">
                    <a:pos x="T2" y="T3"/>
                  </a:cxn>
                  <a:cxn ang="0">
                    <a:pos x="T4" y="T5"/>
                  </a:cxn>
                  <a:cxn ang="0">
                    <a:pos x="T6" y="T7"/>
                  </a:cxn>
                  <a:cxn ang="0">
                    <a:pos x="T8" y="T9"/>
                  </a:cxn>
                </a:cxnLst>
                <a:rect l="0" t="0" r="r" b="b"/>
                <a:pathLst>
                  <a:path w="35" h="45">
                    <a:moveTo>
                      <a:pt x="35" y="37"/>
                    </a:moveTo>
                    <a:lnTo>
                      <a:pt x="12" y="0"/>
                    </a:lnTo>
                    <a:lnTo>
                      <a:pt x="0" y="7"/>
                    </a:lnTo>
                    <a:lnTo>
                      <a:pt x="22" y="45"/>
                    </a:lnTo>
                    <a:lnTo>
                      <a:pt x="35" y="3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40" name="Freeform 39"/>
              <p:cNvSpPr>
                <a:spLocks/>
              </p:cNvSpPr>
              <p:nvPr/>
            </p:nvSpPr>
            <p:spPr bwMode="auto">
              <a:xfrm>
                <a:off x="4057650" y="1976438"/>
                <a:ext cx="69850" cy="53975"/>
              </a:xfrm>
              <a:custGeom>
                <a:avLst/>
                <a:gdLst>
                  <a:gd name="T0" fmla="*/ 44 w 44"/>
                  <a:gd name="T1" fmla="*/ 22 h 34"/>
                  <a:gd name="T2" fmla="*/ 7 w 44"/>
                  <a:gd name="T3" fmla="*/ 0 h 34"/>
                  <a:gd name="T4" fmla="*/ 0 w 44"/>
                  <a:gd name="T5" fmla="*/ 12 h 34"/>
                  <a:gd name="T6" fmla="*/ 38 w 44"/>
                  <a:gd name="T7" fmla="*/ 34 h 34"/>
                  <a:gd name="T8" fmla="*/ 44 w 44"/>
                  <a:gd name="T9" fmla="*/ 22 h 34"/>
                </a:gdLst>
                <a:ahLst/>
                <a:cxnLst>
                  <a:cxn ang="0">
                    <a:pos x="T0" y="T1"/>
                  </a:cxn>
                  <a:cxn ang="0">
                    <a:pos x="T2" y="T3"/>
                  </a:cxn>
                  <a:cxn ang="0">
                    <a:pos x="T4" y="T5"/>
                  </a:cxn>
                  <a:cxn ang="0">
                    <a:pos x="T6" y="T7"/>
                  </a:cxn>
                  <a:cxn ang="0">
                    <a:pos x="T8" y="T9"/>
                  </a:cxn>
                </a:cxnLst>
                <a:rect l="0" t="0" r="r" b="b"/>
                <a:pathLst>
                  <a:path w="44" h="34">
                    <a:moveTo>
                      <a:pt x="44" y="22"/>
                    </a:moveTo>
                    <a:lnTo>
                      <a:pt x="7" y="0"/>
                    </a:lnTo>
                    <a:lnTo>
                      <a:pt x="0" y="12"/>
                    </a:lnTo>
                    <a:lnTo>
                      <a:pt x="38" y="34"/>
                    </a:lnTo>
                    <a:lnTo>
                      <a:pt x="4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1" name="Rectangle 40"/>
              <p:cNvSpPr>
                <a:spLocks noChangeArrowheads="1"/>
              </p:cNvSpPr>
              <p:nvPr/>
            </p:nvSpPr>
            <p:spPr bwMode="auto">
              <a:xfrm>
                <a:off x="4021138" y="2143125"/>
                <a:ext cx="68263" cy="22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2" name="Rectangle 41"/>
              <p:cNvSpPr>
                <a:spLocks noChangeArrowheads="1"/>
              </p:cNvSpPr>
              <p:nvPr/>
            </p:nvSpPr>
            <p:spPr bwMode="auto">
              <a:xfrm>
                <a:off x="4621213" y="2133600"/>
                <a:ext cx="69850" cy="22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3" name="Freeform 42"/>
              <p:cNvSpPr>
                <a:spLocks/>
              </p:cNvSpPr>
              <p:nvPr/>
            </p:nvSpPr>
            <p:spPr bwMode="auto">
              <a:xfrm>
                <a:off x="4578350" y="1966913"/>
                <a:ext cx="69850" cy="53975"/>
              </a:xfrm>
              <a:custGeom>
                <a:avLst/>
                <a:gdLst>
                  <a:gd name="T0" fmla="*/ 44 w 44"/>
                  <a:gd name="T1" fmla="*/ 13 h 34"/>
                  <a:gd name="T2" fmla="*/ 38 w 44"/>
                  <a:gd name="T3" fmla="*/ 0 h 34"/>
                  <a:gd name="T4" fmla="*/ 0 w 44"/>
                  <a:gd name="T5" fmla="*/ 22 h 34"/>
                  <a:gd name="T6" fmla="*/ 7 w 44"/>
                  <a:gd name="T7" fmla="*/ 34 h 34"/>
                  <a:gd name="T8" fmla="*/ 44 w 44"/>
                  <a:gd name="T9" fmla="*/ 13 h 34"/>
                </a:gdLst>
                <a:ahLst/>
                <a:cxnLst>
                  <a:cxn ang="0">
                    <a:pos x="T0" y="T1"/>
                  </a:cxn>
                  <a:cxn ang="0">
                    <a:pos x="T2" y="T3"/>
                  </a:cxn>
                  <a:cxn ang="0">
                    <a:pos x="T4" y="T5"/>
                  </a:cxn>
                  <a:cxn ang="0">
                    <a:pos x="T6" y="T7"/>
                  </a:cxn>
                  <a:cxn ang="0">
                    <a:pos x="T8" y="T9"/>
                  </a:cxn>
                </a:cxnLst>
                <a:rect l="0" t="0" r="r" b="b"/>
                <a:pathLst>
                  <a:path w="44" h="34">
                    <a:moveTo>
                      <a:pt x="44" y="13"/>
                    </a:moveTo>
                    <a:lnTo>
                      <a:pt x="38" y="0"/>
                    </a:lnTo>
                    <a:lnTo>
                      <a:pt x="0" y="22"/>
                    </a:lnTo>
                    <a:lnTo>
                      <a:pt x="7" y="34"/>
                    </a:lnTo>
                    <a:lnTo>
                      <a:pt x="44"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4" name="Freeform 43"/>
              <p:cNvSpPr>
                <a:spLocks/>
              </p:cNvSpPr>
              <p:nvPr/>
            </p:nvSpPr>
            <p:spPr bwMode="auto">
              <a:xfrm>
                <a:off x="4473575" y="1849438"/>
                <a:ext cx="55563" cy="73025"/>
              </a:xfrm>
              <a:custGeom>
                <a:avLst/>
                <a:gdLst>
                  <a:gd name="T0" fmla="*/ 35 w 35"/>
                  <a:gd name="T1" fmla="*/ 8 h 46"/>
                  <a:gd name="T2" fmla="*/ 23 w 35"/>
                  <a:gd name="T3" fmla="*/ 0 h 46"/>
                  <a:gd name="T4" fmla="*/ 0 w 35"/>
                  <a:gd name="T5" fmla="*/ 38 h 46"/>
                  <a:gd name="T6" fmla="*/ 13 w 35"/>
                  <a:gd name="T7" fmla="*/ 46 h 46"/>
                  <a:gd name="T8" fmla="*/ 35 w 35"/>
                  <a:gd name="T9" fmla="*/ 8 h 46"/>
                </a:gdLst>
                <a:ahLst/>
                <a:cxnLst>
                  <a:cxn ang="0">
                    <a:pos x="T0" y="T1"/>
                  </a:cxn>
                  <a:cxn ang="0">
                    <a:pos x="T2" y="T3"/>
                  </a:cxn>
                  <a:cxn ang="0">
                    <a:pos x="T4" y="T5"/>
                  </a:cxn>
                  <a:cxn ang="0">
                    <a:pos x="T6" y="T7"/>
                  </a:cxn>
                  <a:cxn ang="0">
                    <a:pos x="T8" y="T9"/>
                  </a:cxn>
                </a:cxnLst>
                <a:rect l="0" t="0" r="r" b="b"/>
                <a:pathLst>
                  <a:path w="35" h="46">
                    <a:moveTo>
                      <a:pt x="35" y="8"/>
                    </a:moveTo>
                    <a:lnTo>
                      <a:pt x="23" y="0"/>
                    </a:lnTo>
                    <a:lnTo>
                      <a:pt x="0" y="38"/>
                    </a:lnTo>
                    <a:lnTo>
                      <a:pt x="13" y="46"/>
                    </a:lnTo>
                    <a:lnTo>
                      <a:pt x="35"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5" name="Freeform 44"/>
              <p:cNvSpPr>
                <a:spLocks/>
              </p:cNvSpPr>
              <p:nvPr/>
            </p:nvSpPr>
            <p:spPr bwMode="auto">
              <a:xfrm>
                <a:off x="4579938" y="2271713"/>
                <a:ext cx="73025" cy="52388"/>
              </a:xfrm>
              <a:custGeom>
                <a:avLst/>
                <a:gdLst>
                  <a:gd name="T0" fmla="*/ 0 w 46"/>
                  <a:gd name="T1" fmla="*/ 12 h 33"/>
                  <a:gd name="T2" fmla="*/ 38 w 46"/>
                  <a:gd name="T3" fmla="*/ 33 h 33"/>
                  <a:gd name="T4" fmla="*/ 46 w 46"/>
                  <a:gd name="T5" fmla="*/ 22 h 33"/>
                  <a:gd name="T6" fmla="*/ 8 w 46"/>
                  <a:gd name="T7" fmla="*/ 0 h 33"/>
                  <a:gd name="T8" fmla="*/ 0 w 46"/>
                  <a:gd name="T9" fmla="*/ 12 h 33"/>
                </a:gdLst>
                <a:ahLst/>
                <a:cxnLst>
                  <a:cxn ang="0">
                    <a:pos x="T0" y="T1"/>
                  </a:cxn>
                  <a:cxn ang="0">
                    <a:pos x="T2" y="T3"/>
                  </a:cxn>
                  <a:cxn ang="0">
                    <a:pos x="T4" y="T5"/>
                  </a:cxn>
                  <a:cxn ang="0">
                    <a:pos x="T6" y="T7"/>
                  </a:cxn>
                  <a:cxn ang="0">
                    <a:pos x="T8" y="T9"/>
                  </a:cxn>
                </a:cxnLst>
                <a:rect l="0" t="0" r="r" b="b"/>
                <a:pathLst>
                  <a:path w="46" h="33">
                    <a:moveTo>
                      <a:pt x="0" y="12"/>
                    </a:moveTo>
                    <a:lnTo>
                      <a:pt x="38" y="33"/>
                    </a:lnTo>
                    <a:lnTo>
                      <a:pt x="46" y="22"/>
                    </a:lnTo>
                    <a:lnTo>
                      <a:pt x="8" y="0"/>
                    </a:ln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6" name="Freeform 45"/>
              <p:cNvSpPr>
                <a:spLocks/>
              </p:cNvSpPr>
              <p:nvPr/>
            </p:nvSpPr>
            <p:spPr bwMode="auto">
              <a:xfrm>
                <a:off x="4059238" y="2279650"/>
                <a:ext cx="71438" cy="53975"/>
              </a:xfrm>
              <a:custGeom>
                <a:avLst/>
                <a:gdLst>
                  <a:gd name="T0" fmla="*/ 0 w 45"/>
                  <a:gd name="T1" fmla="*/ 22 h 34"/>
                  <a:gd name="T2" fmla="*/ 8 w 45"/>
                  <a:gd name="T3" fmla="*/ 34 h 34"/>
                  <a:gd name="T4" fmla="*/ 45 w 45"/>
                  <a:gd name="T5" fmla="*/ 12 h 34"/>
                  <a:gd name="T6" fmla="*/ 38 w 45"/>
                  <a:gd name="T7" fmla="*/ 0 h 34"/>
                  <a:gd name="T8" fmla="*/ 0 w 45"/>
                  <a:gd name="T9" fmla="*/ 22 h 34"/>
                </a:gdLst>
                <a:ahLst/>
                <a:cxnLst>
                  <a:cxn ang="0">
                    <a:pos x="T0" y="T1"/>
                  </a:cxn>
                  <a:cxn ang="0">
                    <a:pos x="T2" y="T3"/>
                  </a:cxn>
                  <a:cxn ang="0">
                    <a:pos x="T4" y="T5"/>
                  </a:cxn>
                  <a:cxn ang="0">
                    <a:pos x="T6" y="T7"/>
                  </a:cxn>
                  <a:cxn ang="0">
                    <a:pos x="T8" y="T9"/>
                  </a:cxn>
                </a:cxnLst>
                <a:rect l="0" t="0" r="r" b="b"/>
                <a:pathLst>
                  <a:path w="45" h="34">
                    <a:moveTo>
                      <a:pt x="0" y="22"/>
                    </a:moveTo>
                    <a:lnTo>
                      <a:pt x="8" y="34"/>
                    </a:lnTo>
                    <a:lnTo>
                      <a:pt x="45" y="12"/>
                    </a:lnTo>
                    <a:lnTo>
                      <a:pt x="38" y="0"/>
                    </a:lnTo>
                    <a:lnTo>
                      <a:pt x="0"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sp>
        <p:nvSpPr>
          <p:cNvPr id="12" name="타원 12"/>
          <p:cNvSpPr/>
          <p:nvPr/>
        </p:nvSpPr>
        <p:spPr>
          <a:xfrm>
            <a:off x="6671237" y="2621279"/>
            <a:ext cx="769168" cy="769168"/>
          </a:xfrm>
          <a:prstGeom prst="ellipse">
            <a:avLst/>
          </a:prstGeom>
          <a:noFill/>
          <a:ln w="28575">
            <a:solidFill>
              <a:srgbClr val="C35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rgbClr val="7B5A85"/>
              </a:solidFill>
            </a:endParaRPr>
          </a:p>
        </p:txBody>
      </p:sp>
      <p:grpSp>
        <p:nvGrpSpPr>
          <p:cNvPr id="89" name="Group 88"/>
          <p:cNvGrpSpPr/>
          <p:nvPr/>
        </p:nvGrpSpPr>
        <p:grpSpPr>
          <a:xfrm>
            <a:off x="3637727" y="4202308"/>
            <a:ext cx="769168" cy="769168"/>
            <a:chOff x="6232569" y="2664374"/>
            <a:chExt cx="769168" cy="769168"/>
          </a:xfrm>
        </p:grpSpPr>
        <p:sp>
          <p:nvSpPr>
            <p:cNvPr id="33" name="타원 33"/>
            <p:cNvSpPr/>
            <p:nvPr/>
          </p:nvSpPr>
          <p:spPr>
            <a:xfrm>
              <a:off x="6232569" y="2664374"/>
              <a:ext cx="769168" cy="769168"/>
            </a:xfrm>
            <a:prstGeom prst="ellipse">
              <a:avLst/>
            </a:prstGeom>
            <a:gradFill flip="none" rotWithShape="1">
              <a:gsLst>
                <a:gs pos="0">
                  <a:srgbClr val="7B5A85"/>
                </a:gs>
                <a:gs pos="100000">
                  <a:srgbClr val="C35954"/>
                </a:gs>
              </a:gsLst>
              <a:lin ang="0" scaled="1"/>
              <a:tileRect/>
            </a:gradFill>
            <a:ln w="3175">
              <a:solidFill>
                <a:schemeClr val="bg1"/>
              </a:solidFill>
            </a:ln>
            <a:effectLst>
              <a:outerShdw blurRad="88900" dist="63500" dir="5400000" sx="99000" sy="99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3" name="Group 52"/>
            <p:cNvGrpSpPr/>
            <p:nvPr/>
          </p:nvGrpSpPr>
          <p:grpSpPr>
            <a:xfrm>
              <a:off x="6435304" y="2830831"/>
              <a:ext cx="363699" cy="436255"/>
              <a:chOff x="4051300" y="3109913"/>
              <a:chExt cx="628650" cy="754063"/>
            </a:xfrm>
            <a:solidFill>
              <a:schemeClr val="bg1"/>
            </a:solidFill>
          </p:grpSpPr>
          <p:sp>
            <p:nvSpPr>
              <p:cNvPr id="54" name="Freeform 53"/>
              <p:cNvSpPr>
                <a:spLocks noEditPoints="1"/>
              </p:cNvSpPr>
              <p:nvPr/>
            </p:nvSpPr>
            <p:spPr bwMode="auto">
              <a:xfrm>
                <a:off x="4051300" y="3109913"/>
                <a:ext cx="628650" cy="754063"/>
              </a:xfrm>
              <a:custGeom>
                <a:avLst/>
                <a:gdLst>
                  <a:gd name="T0" fmla="*/ 376 w 396"/>
                  <a:gd name="T1" fmla="*/ 361 h 475"/>
                  <a:gd name="T2" fmla="*/ 287 w 396"/>
                  <a:gd name="T3" fmla="*/ 265 h 475"/>
                  <a:gd name="T4" fmla="*/ 258 w 396"/>
                  <a:gd name="T5" fmla="*/ 133 h 475"/>
                  <a:gd name="T6" fmla="*/ 244 w 396"/>
                  <a:gd name="T7" fmla="*/ 70 h 475"/>
                  <a:gd name="T8" fmla="*/ 237 w 396"/>
                  <a:gd name="T9" fmla="*/ 52 h 475"/>
                  <a:gd name="T10" fmla="*/ 233 w 396"/>
                  <a:gd name="T11" fmla="*/ 39 h 475"/>
                  <a:gd name="T12" fmla="*/ 226 w 396"/>
                  <a:gd name="T13" fmla="*/ 27 h 475"/>
                  <a:gd name="T14" fmla="*/ 220 w 396"/>
                  <a:gd name="T15" fmla="*/ 17 h 475"/>
                  <a:gd name="T16" fmla="*/ 213 w 396"/>
                  <a:gd name="T17" fmla="*/ 10 h 475"/>
                  <a:gd name="T18" fmla="*/ 189 w 396"/>
                  <a:gd name="T19" fmla="*/ 6 h 475"/>
                  <a:gd name="T20" fmla="*/ 182 w 396"/>
                  <a:gd name="T21" fmla="*/ 11 h 475"/>
                  <a:gd name="T22" fmla="*/ 176 w 396"/>
                  <a:gd name="T23" fmla="*/ 18 h 475"/>
                  <a:gd name="T24" fmla="*/ 169 w 396"/>
                  <a:gd name="T25" fmla="*/ 28 h 475"/>
                  <a:gd name="T26" fmla="*/ 164 w 396"/>
                  <a:gd name="T27" fmla="*/ 41 h 475"/>
                  <a:gd name="T28" fmla="*/ 157 w 396"/>
                  <a:gd name="T29" fmla="*/ 55 h 475"/>
                  <a:gd name="T30" fmla="*/ 152 w 396"/>
                  <a:gd name="T31" fmla="*/ 70 h 475"/>
                  <a:gd name="T32" fmla="*/ 139 w 396"/>
                  <a:gd name="T33" fmla="*/ 144 h 475"/>
                  <a:gd name="T34" fmla="*/ 102 w 396"/>
                  <a:gd name="T35" fmla="*/ 278 h 475"/>
                  <a:gd name="T36" fmla="*/ 19 w 396"/>
                  <a:gd name="T37" fmla="*/ 362 h 475"/>
                  <a:gd name="T38" fmla="*/ 1 w 396"/>
                  <a:gd name="T39" fmla="*/ 438 h 475"/>
                  <a:gd name="T40" fmla="*/ 124 w 396"/>
                  <a:gd name="T41" fmla="*/ 474 h 475"/>
                  <a:gd name="T42" fmla="*/ 258 w 396"/>
                  <a:gd name="T43" fmla="*/ 469 h 475"/>
                  <a:gd name="T44" fmla="*/ 339 w 396"/>
                  <a:gd name="T45" fmla="*/ 461 h 475"/>
                  <a:gd name="T46" fmla="*/ 374 w 396"/>
                  <a:gd name="T47" fmla="*/ 378 h 475"/>
                  <a:gd name="T48" fmla="*/ 328 w 396"/>
                  <a:gd name="T49" fmla="*/ 355 h 475"/>
                  <a:gd name="T50" fmla="*/ 262 w 396"/>
                  <a:gd name="T51" fmla="*/ 259 h 475"/>
                  <a:gd name="T52" fmla="*/ 351 w 396"/>
                  <a:gd name="T53" fmla="*/ 360 h 475"/>
                  <a:gd name="T54" fmla="*/ 168 w 396"/>
                  <a:gd name="T55" fmla="*/ 68 h 475"/>
                  <a:gd name="T56" fmla="*/ 172 w 396"/>
                  <a:gd name="T57" fmla="*/ 55 h 475"/>
                  <a:gd name="T58" fmla="*/ 178 w 396"/>
                  <a:gd name="T59" fmla="*/ 43 h 475"/>
                  <a:gd name="T60" fmla="*/ 182 w 396"/>
                  <a:gd name="T61" fmla="*/ 35 h 475"/>
                  <a:gd name="T62" fmla="*/ 187 w 396"/>
                  <a:gd name="T63" fmla="*/ 26 h 475"/>
                  <a:gd name="T64" fmla="*/ 194 w 396"/>
                  <a:gd name="T65" fmla="*/ 20 h 475"/>
                  <a:gd name="T66" fmla="*/ 203 w 396"/>
                  <a:gd name="T67" fmla="*/ 20 h 475"/>
                  <a:gd name="T68" fmla="*/ 208 w 396"/>
                  <a:gd name="T69" fmla="*/ 25 h 475"/>
                  <a:gd name="T70" fmla="*/ 213 w 396"/>
                  <a:gd name="T71" fmla="*/ 34 h 475"/>
                  <a:gd name="T72" fmla="*/ 218 w 396"/>
                  <a:gd name="T73" fmla="*/ 42 h 475"/>
                  <a:gd name="T74" fmla="*/ 223 w 396"/>
                  <a:gd name="T75" fmla="*/ 55 h 475"/>
                  <a:gd name="T76" fmla="*/ 166 w 396"/>
                  <a:gd name="T77" fmla="*/ 75 h 475"/>
                  <a:gd name="T78" fmla="*/ 243 w 396"/>
                  <a:gd name="T79" fmla="*/ 142 h 475"/>
                  <a:gd name="T80" fmla="*/ 154 w 396"/>
                  <a:gd name="T81" fmla="*/ 132 h 475"/>
                  <a:gd name="T82" fmla="*/ 62 w 396"/>
                  <a:gd name="T83" fmla="*/ 347 h 475"/>
                  <a:gd name="T84" fmla="*/ 129 w 396"/>
                  <a:gd name="T85" fmla="*/ 273 h 475"/>
                  <a:gd name="T86" fmla="*/ 56 w 396"/>
                  <a:gd name="T87" fmla="*/ 364 h 475"/>
                  <a:gd name="T88" fmla="*/ 22 w 396"/>
                  <a:gd name="T89" fmla="*/ 378 h 475"/>
                  <a:gd name="T90" fmla="*/ 27 w 396"/>
                  <a:gd name="T91" fmla="*/ 395 h 475"/>
                  <a:gd name="T92" fmla="*/ 139 w 396"/>
                  <a:gd name="T93" fmla="*/ 436 h 475"/>
                  <a:gd name="T94" fmla="*/ 99 w 396"/>
                  <a:gd name="T95" fmla="*/ 371 h 475"/>
                  <a:gd name="T96" fmla="*/ 62 w 396"/>
                  <a:gd name="T97" fmla="*/ 401 h 475"/>
                  <a:gd name="T98" fmla="*/ 72 w 396"/>
                  <a:gd name="T99" fmla="*/ 436 h 475"/>
                  <a:gd name="T100" fmla="*/ 95 w 396"/>
                  <a:gd name="T101" fmla="*/ 385 h 475"/>
                  <a:gd name="T102" fmla="*/ 72 w 396"/>
                  <a:gd name="T103" fmla="*/ 460 h 475"/>
                  <a:gd name="T104" fmla="*/ 153 w 396"/>
                  <a:gd name="T105" fmla="*/ 448 h 475"/>
                  <a:gd name="T106" fmla="*/ 325 w 396"/>
                  <a:gd name="T107" fmla="*/ 450 h 475"/>
                  <a:gd name="T108" fmla="*/ 294 w 396"/>
                  <a:gd name="T109" fmla="*/ 392 h 475"/>
                  <a:gd name="T110" fmla="*/ 322 w 396"/>
                  <a:gd name="T111" fmla="*/ 416 h 475"/>
                  <a:gd name="T112" fmla="*/ 326 w 396"/>
                  <a:gd name="T113" fmla="*/ 382 h 475"/>
                  <a:gd name="T114" fmla="*/ 290 w 396"/>
                  <a:gd name="T115" fmla="*/ 375 h 475"/>
                  <a:gd name="T116" fmla="*/ 258 w 396"/>
                  <a:gd name="T117" fmla="*/ 292 h 475"/>
                  <a:gd name="T118" fmla="*/ 375 w 396"/>
                  <a:gd name="T119" fmla="*/ 40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475">
                    <a:moveTo>
                      <a:pt x="396" y="427"/>
                    </a:moveTo>
                    <a:lnTo>
                      <a:pt x="396" y="427"/>
                    </a:lnTo>
                    <a:lnTo>
                      <a:pt x="396" y="411"/>
                    </a:lnTo>
                    <a:lnTo>
                      <a:pt x="395" y="393"/>
                    </a:lnTo>
                    <a:lnTo>
                      <a:pt x="393" y="386"/>
                    </a:lnTo>
                    <a:lnTo>
                      <a:pt x="391" y="378"/>
                    </a:lnTo>
                    <a:lnTo>
                      <a:pt x="387" y="373"/>
                    </a:lnTo>
                    <a:lnTo>
                      <a:pt x="384" y="367"/>
                    </a:lnTo>
                    <a:lnTo>
                      <a:pt x="378" y="362"/>
                    </a:lnTo>
                    <a:lnTo>
                      <a:pt x="376" y="361"/>
                    </a:lnTo>
                    <a:lnTo>
                      <a:pt x="376" y="361"/>
                    </a:lnTo>
                    <a:lnTo>
                      <a:pt x="364" y="353"/>
                    </a:lnTo>
                    <a:lnTo>
                      <a:pt x="352" y="344"/>
                    </a:lnTo>
                    <a:lnTo>
                      <a:pt x="341" y="335"/>
                    </a:lnTo>
                    <a:lnTo>
                      <a:pt x="330" y="324"/>
                    </a:lnTo>
                    <a:lnTo>
                      <a:pt x="320" y="313"/>
                    </a:lnTo>
                    <a:lnTo>
                      <a:pt x="311" y="303"/>
                    </a:lnTo>
                    <a:lnTo>
                      <a:pt x="302" y="290"/>
                    </a:lnTo>
                    <a:lnTo>
                      <a:pt x="294" y="278"/>
                    </a:lnTo>
                    <a:lnTo>
                      <a:pt x="287" y="265"/>
                    </a:lnTo>
                    <a:lnTo>
                      <a:pt x="280" y="251"/>
                    </a:lnTo>
                    <a:lnTo>
                      <a:pt x="274" y="237"/>
                    </a:lnTo>
                    <a:lnTo>
                      <a:pt x="270" y="223"/>
                    </a:lnTo>
                    <a:lnTo>
                      <a:pt x="265" y="207"/>
                    </a:lnTo>
                    <a:lnTo>
                      <a:pt x="262" y="193"/>
                    </a:lnTo>
                    <a:lnTo>
                      <a:pt x="260" y="178"/>
                    </a:lnTo>
                    <a:lnTo>
                      <a:pt x="258" y="162"/>
                    </a:lnTo>
                    <a:lnTo>
                      <a:pt x="258" y="144"/>
                    </a:lnTo>
                    <a:lnTo>
                      <a:pt x="258" y="144"/>
                    </a:lnTo>
                    <a:lnTo>
                      <a:pt x="258" y="133"/>
                    </a:lnTo>
                    <a:lnTo>
                      <a:pt x="256" y="120"/>
                    </a:lnTo>
                    <a:lnTo>
                      <a:pt x="249" y="90"/>
                    </a:lnTo>
                    <a:lnTo>
                      <a:pt x="250" y="90"/>
                    </a:lnTo>
                    <a:lnTo>
                      <a:pt x="245" y="71"/>
                    </a:lnTo>
                    <a:lnTo>
                      <a:pt x="245" y="71"/>
                    </a:lnTo>
                    <a:lnTo>
                      <a:pt x="244" y="70"/>
                    </a:lnTo>
                    <a:lnTo>
                      <a:pt x="244" y="70"/>
                    </a:lnTo>
                    <a:lnTo>
                      <a:pt x="244" y="70"/>
                    </a:lnTo>
                    <a:lnTo>
                      <a:pt x="244" y="70"/>
                    </a:lnTo>
                    <a:lnTo>
                      <a:pt x="244" y="70"/>
                    </a:lnTo>
                    <a:lnTo>
                      <a:pt x="244" y="70"/>
                    </a:lnTo>
                    <a:lnTo>
                      <a:pt x="241" y="64"/>
                    </a:lnTo>
                    <a:lnTo>
                      <a:pt x="241" y="64"/>
                    </a:lnTo>
                    <a:lnTo>
                      <a:pt x="241" y="64"/>
                    </a:lnTo>
                    <a:lnTo>
                      <a:pt x="241" y="64"/>
                    </a:lnTo>
                    <a:lnTo>
                      <a:pt x="239" y="57"/>
                    </a:lnTo>
                    <a:lnTo>
                      <a:pt x="239" y="57"/>
                    </a:lnTo>
                    <a:lnTo>
                      <a:pt x="239" y="57"/>
                    </a:lnTo>
                    <a:lnTo>
                      <a:pt x="239" y="57"/>
                    </a:lnTo>
                    <a:lnTo>
                      <a:pt x="237" y="52"/>
                    </a:lnTo>
                    <a:lnTo>
                      <a:pt x="237" y="52"/>
                    </a:lnTo>
                    <a:lnTo>
                      <a:pt x="237" y="51"/>
                    </a:lnTo>
                    <a:lnTo>
                      <a:pt x="237" y="51"/>
                    </a:lnTo>
                    <a:lnTo>
                      <a:pt x="235" y="47"/>
                    </a:lnTo>
                    <a:lnTo>
                      <a:pt x="235" y="47"/>
                    </a:lnTo>
                    <a:lnTo>
                      <a:pt x="235" y="44"/>
                    </a:lnTo>
                    <a:lnTo>
                      <a:pt x="235" y="44"/>
                    </a:lnTo>
                    <a:lnTo>
                      <a:pt x="233" y="41"/>
                    </a:lnTo>
                    <a:lnTo>
                      <a:pt x="233" y="41"/>
                    </a:lnTo>
                    <a:lnTo>
                      <a:pt x="233" y="39"/>
                    </a:lnTo>
                    <a:lnTo>
                      <a:pt x="233" y="39"/>
                    </a:lnTo>
                    <a:lnTo>
                      <a:pt x="231" y="36"/>
                    </a:lnTo>
                    <a:lnTo>
                      <a:pt x="231" y="36"/>
                    </a:lnTo>
                    <a:lnTo>
                      <a:pt x="230" y="34"/>
                    </a:lnTo>
                    <a:lnTo>
                      <a:pt x="230" y="34"/>
                    </a:lnTo>
                    <a:lnTo>
                      <a:pt x="229" y="31"/>
                    </a:lnTo>
                    <a:lnTo>
                      <a:pt x="229" y="31"/>
                    </a:lnTo>
                    <a:lnTo>
                      <a:pt x="227" y="29"/>
                    </a:lnTo>
                    <a:lnTo>
                      <a:pt x="227" y="29"/>
                    </a:lnTo>
                    <a:lnTo>
                      <a:pt x="226" y="27"/>
                    </a:lnTo>
                    <a:lnTo>
                      <a:pt x="226" y="27"/>
                    </a:lnTo>
                    <a:lnTo>
                      <a:pt x="225" y="25"/>
                    </a:lnTo>
                    <a:lnTo>
                      <a:pt x="225" y="25"/>
                    </a:lnTo>
                    <a:lnTo>
                      <a:pt x="223" y="23"/>
                    </a:lnTo>
                    <a:lnTo>
                      <a:pt x="223" y="23"/>
                    </a:lnTo>
                    <a:lnTo>
                      <a:pt x="222" y="21"/>
                    </a:lnTo>
                    <a:lnTo>
                      <a:pt x="222" y="21"/>
                    </a:lnTo>
                    <a:lnTo>
                      <a:pt x="221" y="18"/>
                    </a:lnTo>
                    <a:lnTo>
                      <a:pt x="221" y="18"/>
                    </a:lnTo>
                    <a:lnTo>
                      <a:pt x="220" y="17"/>
                    </a:lnTo>
                    <a:lnTo>
                      <a:pt x="220" y="17"/>
                    </a:lnTo>
                    <a:lnTo>
                      <a:pt x="219" y="15"/>
                    </a:lnTo>
                    <a:lnTo>
                      <a:pt x="219" y="15"/>
                    </a:lnTo>
                    <a:lnTo>
                      <a:pt x="217" y="14"/>
                    </a:lnTo>
                    <a:lnTo>
                      <a:pt x="217" y="14"/>
                    </a:lnTo>
                    <a:lnTo>
                      <a:pt x="216" y="12"/>
                    </a:lnTo>
                    <a:lnTo>
                      <a:pt x="216" y="12"/>
                    </a:lnTo>
                    <a:lnTo>
                      <a:pt x="214" y="11"/>
                    </a:lnTo>
                    <a:lnTo>
                      <a:pt x="214" y="11"/>
                    </a:lnTo>
                    <a:lnTo>
                      <a:pt x="213" y="10"/>
                    </a:lnTo>
                    <a:lnTo>
                      <a:pt x="213" y="10"/>
                    </a:lnTo>
                    <a:lnTo>
                      <a:pt x="211" y="8"/>
                    </a:lnTo>
                    <a:lnTo>
                      <a:pt x="211" y="8"/>
                    </a:lnTo>
                    <a:lnTo>
                      <a:pt x="210" y="8"/>
                    </a:lnTo>
                    <a:lnTo>
                      <a:pt x="210" y="8"/>
                    </a:lnTo>
                    <a:lnTo>
                      <a:pt x="205" y="3"/>
                    </a:lnTo>
                    <a:lnTo>
                      <a:pt x="198" y="0"/>
                    </a:lnTo>
                    <a:lnTo>
                      <a:pt x="192" y="3"/>
                    </a:lnTo>
                    <a:lnTo>
                      <a:pt x="192" y="3"/>
                    </a:lnTo>
                    <a:lnTo>
                      <a:pt x="189" y="6"/>
                    </a:lnTo>
                    <a:lnTo>
                      <a:pt x="189" y="6"/>
                    </a:lnTo>
                    <a:lnTo>
                      <a:pt x="187" y="7"/>
                    </a:lnTo>
                    <a:lnTo>
                      <a:pt x="187" y="7"/>
                    </a:lnTo>
                    <a:lnTo>
                      <a:pt x="185" y="8"/>
                    </a:lnTo>
                    <a:lnTo>
                      <a:pt x="185" y="8"/>
                    </a:lnTo>
                    <a:lnTo>
                      <a:pt x="184" y="9"/>
                    </a:lnTo>
                    <a:lnTo>
                      <a:pt x="184" y="9"/>
                    </a:lnTo>
                    <a:lnTo>
                      <a:pt x="183" y="10"/>
                    </a:lnTo>
                    <a:lnTo>
                      <a:pt x="183" y="10"/>
                    </a:lnTo>
                    <a:lnTo>
                      <a:pt x="182" y="11"/>
                    </a:lnTo>
                    <a:lnTo>
                      <a:pt x="182" y="11"/>
                    </a:lnTo>
                    <a:lnTo>
                      <a:pt x="181" y="12"/>
                    </a:lnTo>
                    <a:lnTo>
                      <a:pt x="181" y="12"/>
                    </a:lnTo>
                    <a:lnTo>
                      <a:pt x="179" y="14"/>
                    </a:lnTo>
                    <a:lnTo>
                      <a:pt x="179" y="14"/>
                    </a:lnTo>
                    <a:lnTo>
                      <a:pt x="178" y="15"/>
                    </a:lnTo>
                    <a:lnTo>
                      <a:pt x="178" y="15"/>
                    </a:lnTo>
                    <a:lnTo>
                      <a:pt x="177" y="17"/>
                    </a:lnTo>
                    <a:lnTo>
                      <a:pt x="177" y="17"/>
                    </a:lnTo>
                    <a:lnTo>
                      <a:pt x="176" y="18"/>
                    </a:lnTo>
                    <a:lnTo>
                      <a:pt x="176" y="18"/>
                    </a:lnTo>
                    <a:lnTo>
                      <a:pt x="175" y="21"/>
                    </a:lnTo>
                    <a:lnTo>
                      <a:pt x="175" y="21"/>
                    </a:lnTo>
                    <a:lnTo>
                      <a:pt x="172" y="23"/>
                    </a:lnTo>
                    <a:lnTo>
                      <a:pt x="172" y="23"/>
                    </a:lnTo>
                    <a:lnTo>
                      <a:pt x="171" y="25"/>
                    </a:lnTo>
                    <a:lnTo>
                      <a:pt x="171" y="25"/>
                    </a:lnTo>
                    <a:lnTo>
                      <a:pt x="170" y="27"/>
                    </a:lnTo>
                    <a:lnTo>
                      <a:pt x="170" y="27"/>
                    </a:lnTo>
                    <a:lnTo>
                      <a:pt x="169" y="28"/>
                    </a:lnTo>
                    <a:lnTo>
                      <a:pt x="169" y="28"/>
                    </a:lnTo>
                    <a:lnTo>
                      <a:pt x="168" y="31"/>
                    </a:lnTo>
                    <a:lnTo>
                      <a:pt x="168" y="31"/>
                    </a:lnTo>
                    <a:lnTo>
                      <a:pt x="167" y="34"/>
                    </a:lnTo>
                    <a:lnTo>
                      <a:pt x="167" y="34"/>
                    </a:lnTo>
                    <a:lnTo>
                      <a:pt x="166" y="36"/>
                    </a:lnTo>
                    <a:lnTo>
                      <a:pt x="166" y="36"/>
                    </a:lnTo>
                    <a:lnTo>
                      <a:pt x="165" y="38"/>
                    </a:lnTo>
                    <a:lnTo>
                      <a:pt x="165" y="38"/>
                    </a:lnTo>
                    <a:lnTo>
                      <a:pt x="164" y="41"/>
                    </a:lnTo>
                    <a:lnTo>
                      <a:pt x="164" y="41"/>
                    </a:lnTo>
                    <a:lnTo>
                      <a:pt x="163" y="43"/>
                    </a:lnTo>
                    <a:lnTo>
                      <a:pt x="163" y="43"/>
                    </a:lnTo>
                    <a:lnTo>
                      <a:pt x="160" y="47"/>
                    </a:lnTo>
                    <a:lnTo>
                      <a:pt x="160" y="47"/>
                    </a:lnTo>
                    <a:lnTo>
                      <a:pt x="159" y="49"/>
                    </a:lnTo>
                    <a:lnTo>
                      <a:pt x="159" y="49"/>
                    </a:lnTo>
                    <a:lnTo>
                      <a:pt x="158" y="52"/>
                    </a:lnTo>
                    <a:lnTo>
                      <a:pt x="158" y="52"/>
                    </a:lnTo>
                    <a:lnTo>
                      <a:pt x="157" y="55"/>
                    </a:lnTo>
                    <a:lnTo>
                      <a:pt x="157" y="55"/>
                    </a:lnTo>
                    <a:lnTo>
                      <a:pt x="156" y="58"/>
                    </a:lnTo>
                    <a:lnTo>
                      <a:pt x="156" y="58"/>
                    </a:lnTo>
                    <a:lnTo>
                      <a:pt x="155" y="62"/>
                    </a:lnTo>
                    <a:lnTo>
                      <a:pt x="155" y="62"/>
                    </a:lnTo>
                    <a:lnTo>
                      <a:pt x="154" y="64"/>
                    </a:lnTo>
                    <a:lnTo>
                      <a:pt x="154" y="64"/>
                    </a:lnTo>
                    <a:lnTo>
                      <a:pt x="153" y="69"/>
                    </a:lnTo>
                    <a:lnTo>
                      <a:pt x="153" y="69"/>
                    </a:lnTo>
                    <a:lnTo>
                      <a:pt x="152" y="70"/>
                    </a:lnTo>
                    <a:lnTo>
                      <a:pt x="152" y="70"/>
                    </a:lnTo>
                    <a:lnTo>
                      <a:pt x="152" y="71"/>
                    </a:lnTo>
                    <a:lnTo>
                      <a:pt x="152" y="71"/>
                    </a:lnTo>
                    <a:lnTo>
                      <a:pt x="152" y="71"/>
                    </a:lnTo>
                    <a:lnTo>
                      <a:pt x="146" y="90"/>
                    </a:lnTo>
                    <a:lnTo>
                      <a:pt x="148" y="90"/>
                    </a:lnTo>
                    <a:lnTo>
                      <a:pt x="148" y="90"/>
                    </a:lnTo>
                    <a:lnTo>
                      <a:pt x="141" y="120"/>
                    </a:lnTo>
                    <a:lnTo>
                      <a:pt x="139" y="133"/>
                    </a:lnTo>
                    <a:lnTo>
                      <a:pt x="139" y="144"/>
                    </a:lnTo>
                    <a:lnTo>
                      <a:pt x="139" y="162"/>
                    </a:lnTo>
                    <a:lnTo>
                      <a:pt x="139" y="162"/>
                    </a:lnTo>
                    <a:lnTo>
                      <a:pt x="137" y="178"/>
                    </a:lnTo>
                    <a:lnTo>
                      <a:pt x="135" y="193"/>
                    </a:lnTo>
                    <a:lnTo>
                      <a:pt x="131" y="209"/>
                    </a:lnTo>
                    <a:lnTo>
                      <a:pt x="127" y="223"/>
                    </a:lnTo>
                    <a:lnTo>
                      <a:pt x="122" y="237"/>
                    </a:lnTo>
                    <a:lnTo>
                      <a:pt x="116" y="251"/>
                    </a:lnTo>
                    <a:lnTo>
                      <a:pt x="110" y="265"/>
                    </a:lnTo>
                    <a:lnTo>
                      <a:pt x="102" y="278"/>
                    </a:lnTo>
                    <a:lnTo>
                      <a:pt x="95" y="290"/>
                    </a:lnTo>
                    <a:lnTo>
                      <a:pt x="86" y="303"/>
                    </a:lnTo>
                    <a:lnTo>
                      <a:pt x="76" y="313"/>
                    </a:lnTo>
                    <a:lnTo>
                      <a:pt x="67" y="324"/>
                    </a:lnTo>
                    <a:lnTo>
                      <a:pt x="56" y="335"/>
                    </a:lnTo>
                    <a:lnTo>
                      <a:pt x="44" y="344"/>
                    </a:lnTo>
                    <a:lnTo>
                      <a:pt x="32" y="353"/>
                    </a:lnTo>
                    <a:lnTo>
                      <a:pt x="20" y="361"/>
                    </a:lnTo>
                    <a:lnTo>
                      <a:pt x="19" y="362"/>
                    </a:lnTo>
                    <a:lnTo>
                      <a:pt x="19" y="362"/>
                    </a:lnTo>
                    <a:lnTo>
                      <a:pt x="13" y="367"/>
                    </a:lnTo>
                    <a:lnTo>
                      <a:pt x="13" y="367"/>
                    </a:lnTo>
                    <a:lnTo>
                      <a:pt x="8" y="372"/>
                    </a:lnTo>
                    <a:lnTo>
                      <a:pt x="6" y="378"/>
                    </a:lnTo>
                    <a:lnTo>
                      <a:pt x="4" y="386"/>
                    </a:lnTo>
                    <a:lnTo>
                      <a:pt x="2" y="393"/>
                    </a:lnTo>
                    <a:lnTo>
                      <a:pt x="1" y="411"/>
                    </a:lnTo>
                    <a:lnTo>
                      <a:pt x="0" y="426"/>
                    </a:lnTo>
                    <a:lnTo>
                      <a:pt x="0" y="426"/>
                    </a:lnTo>
                    <a:lnTo>
                      <a:pt x="1" y="438"/>
                    </a:lnTo>
                    <a:lnTo>
                      <a:pt x="1" y="444"/>
                    </a:lnTo>
                    <a:lnTo>
                      <a:pt x="2" y="450"/>
                    </a:lnTo>
                    <a:lnTo>
                      <a:pt x="2" y="450"/>
                    </a:lnTo>
                    <a:lnTo>
                      <a:pt x="57" y="450"/>
                    </a:lnTo>
                    <a:lnTo>
                      <a:pt x="57" y="450"/>
                    </a:lnTo>
                    <a:lnTo>
                      <a:pt x="58" y="461"/>
                    </a:lnTo>
                    <a:lnTo>
                      <a:pt x="59" y="474"/>
                    </a:lnTo>
                    <a:lnTo>
                      <a:pt x="72" y="474"/>
                    </a:lnTo>
                    <a:lnTo>
                      <a:pt x="111" y="474"/>
                    </a:lnTo>
                    <a:lnTo>
                      <a:pt x="124" y="474"/>
                    </a:lnTo>
                    <a:lnTo>
                      <a:pt x="125" y="461"/>
                    </a:lnTo>
                    <a:lnTo>
                      <a:pt x="125" y="461"/>
                    </a:lnTo>
                    <a:lnTo>
                      <a:pt x="125" y="450"/>
                    </a:lnTo>
                    <a:lnTo>
                      <a:pt x="138" y="450"/>
                    </a:lnTo>
                    <a:lnTo>
                      <a:pt x="138" y="450"/>
                    </a:lnTo>
                    <a:lnTo>
                      <a:pt x="139" y="469"/>
                    </a:lnTo>
                    <a:lnTo>
                      <a:pt x="140" y="475"/>
                    </a:lnTo>
                    <a:lnTo>
                      <a:pt x="257" y="475"/>
                    </a:lnTo>
                    <a:lnTo>
                      <a:pt x="258" y="469"/>
                    </a:lnTo>
                    <a:lnTo>
                      <a:pt x="258" y="469"/>
                    </a:lnTo>
                    <a:lnTo>
                      <a:pt x="259" y="450"/>
                    </a:lnTo>
                    <a:lnTo>
                      <a:pt x="271" y="450"/>
                    </a:lnTo>
                    <a:lnTo>
                      <a:pt x="271" y="450"/>
                    </a:lnTo>
                    <a:lnTo>
                      <a:pt x="272" y="461"/>
                    </a:lnTo>
                    <a:lnTo>
                      <a:pt x="273" y="474"/>
                    </a:lnTo>
                    <a:lnTo>
                      <a:pt x="286" y="474"/>
                    </a:lnTo>
                    <a:lnTo>
                      <a:pt x="325" y="474"/>
                    </a:lnTo>
                    <a:lnTo>
                      <a:pt x="338" y="474"/>
                    </a:lnTo>
                    <a:lnTo>
                      <a:pt x="339" y="461"/>
                    </a:lnTo>
                    <a:lnTo>
                      <a:pt x="339" y="461"/>
                    </a:lnTo>
                    <a:lnTo>
                      <a:pt x="339" y="450"/>
                    </a:lnTo>
                    <a:lnTo>
                      <a:pt x="395" y="450"/>
                    </a:lnTo>
                    <a:lnTo>
                      <a:pt x="395" y="450"/>
                    </a:lnTo>
                    <a:lnTo>
                      <a:pt x="396" y="444"/>
                    </a:lnTo>
                    <a:lnTo>
                      <a:pt x="396" y="444"/>
                    </a:lnTo>
                    <a:lnTo>
                      <a:pt x="396" y="438"/>
                    </a:lnTo>
                    <a:lnTo>
                      <a:pt x="396" y="427"/>
                    </a:lnTo>
                    <a:lnTo>
                      <a:pt x="396" y="427"/>
                    </a:lnTo>
                    <a:close/>
                    <a:moveTo>
                      <a:pt x="369" y="373"/>
                    </a:moveTo>
                    <a:lnTo>
                      <a:pt x="374" y="378"/>
                    </a:lnTo>
                    <a:lnTo>
                      <a:pt x="374" y="378"/>
                    </a:lnTo>
                    <a:lnTo>
                      <a:pt x="376" y="380"/>
                    </a:lnTo>
                    <a:lnTo>
                      <a:pt x="378" y="384"/>
                    </a:lnTo>
                    <a:lnTo>
                      <a:pt x="376" y="384"/>
                    </a:lnTo>
                    <a:lnTo>
                      <a:pt x="375" y="382"/>
                    </a:lnTo>
                    <a:lnTo>
                      <a:pt x="375" y="382"/>
                    </a:lnTo>
                    <a:lnTo>
                      <a:pt x="362" y="377"/>
                    </a:lnTo>
                    <a:lnTo>
                      <a:pt x="351" y="371"/>
                    </a:lnTo>
                    <a:lnTo>
                      <a:pt x="339" y="363"/>
                    </a:lnTo>
                    <a:lnTo>
                      <a:pt x="328" y="355"/>
                    </a:lnTo>
                    <a:lnTo>
                      <a:pt x="318" y="348"/>
                    </a:lnTo>
                    <a:lnTo>
                      <a:pt x="308" y="339"/>
                    </a:lnTo>
                    <a:lnTo>
                      <a:pt x="300" y="331"/>
                    </a:lnTo>
                    <a:lnTo>
                      <a:pt x="292" y="322"/>
                    </a:lnTo>
                    <a:lnTo>
                      <a:pt x="285" y="312"/>
                    </a:lnTo>
                    <a:lnTo>
                      <a:pt x="279" y="303"/>
                    </a:lnTo>
                    <a:lnTo>
                      <a:pt x="274" y="292"/>
                    </a:lnTo>
                    <a:lnTo>
                      <a:pt x="268" y="281"/>
                    </a:lnTo>
                    <a:lnTo>
                      <a:pt x="265" y="270"/>
                    </a:lnTo>
                    <a:lnTo>
                      <a:pt x="262" y="259"/>
                    </a:lnTo>
                    <a:lnTo>
                      <a:pt x="260" y="249"/>
                    </a:lnTo>
                    <a:lnTo>
                      <a:pt x="259" y="237"/>
                    </a:lnTo>
                    <a:lnTo>
                      <a:pt x="259" y="237"/>
                    </a:lnTo>
                    <a:lnTo>
                      <a:pt x="267" y="257"/>
                    </a:lnTo>
                    <a:lnTo>
                      <a:pt x="278" y="278"/>
                    </a:lnTo>
                    <a:lnTo>
                      <a:pt x="289" y="296"/>
                    </a:lnTo>
                    <a:lnTo>
                      <a:pt x="302" y="314"/>
                    </a:lnTo>
                    <a:lnTo>
                      <a:pt x="317" y="331"/>
                    </a:lnTo>
                    <a:lnTo>
                      <a:pt x="333" y="347"/>
                    </a:lnTo>
                    <a:lnTo>
                      <a:pt x="351" y="360"/>
                    </a:lnTo>
                    <a:lnTo>
                      <a:pt x="369" y="373"/>
                    </a:lnTo>
                    <a:lnTo>
                      <a:pt x="369" y="373"/>
                    </a:lnTo>
                    <a:close/>
                    <a:moveTo>
                      <a:pt x="166" y="75"/>
                    </a:moveTo>
                    <a:lnTo>
                      <a:pt x="166" y="75"/>
                    </a:lnTo>
                    <a:lnTo>
                      <a:pt x="166" y="74"/>
                    </a:lnTo>
                    <a:lnTo>
                      <a:pt x="166" y="74"/>
                    </a:lnTo>
                    <a:lnTo>
                      <a:pt x="167" y="70"/>
                    </a:lnTo>
                    <a:lnTo>
                      <a:pt x="167" y="70"/>
                    </a:lnTo>
                    <a:lnTo>
                      <a:pt x="168" y="68"/>
                    </a:lnTo>
                    <a:lnTo>
                      <a:pt x="168" y="68"/>
                    </a:lnTo>
                    <a:lnTo>
                      <a:pt x="169" y="65"/>
                    </a:lnTo>
                    <a:lnTo>
                      <a:pt x="169" y="65"/>
                    </a:lnTo>
                    <a:lnTo>
                      <a:pt x="170" y="63"/>
                    </a:lnTo>
                    <a:lnTo>
                      <a:pt x="170" y="63"/>
                    </a:lnTo>
                    <a:lnTo>
                      <a:pt x="170" y="61"/>
                    </a:lnTo>
                    <a:lnTo>
                      <a:pt x="170" y="61"/>
                    </a:lnTo>
                    <a:lnTo>
                      <a:pt x="171" y="57"/>
                    </a:lnTo>
                    <a:lnTo>
                      <a:pt x="171" y="57"/>
                    </a:lnTo>
                    <a:lnTo>
                      <a:pt x="172" y="55"/>
                    </a:lnTo>
                    <a:lnTo>
                      <a:pt x="172" y="55"/>
                    </a:lnTo>
                    <a:lnTo>
                      <a:pt x="173" y="53"/>
                    </a:lnTo>
                    <a:lnTo>
                      <a:pt x="173" y="53"/>
                    </a:lnTo>
                    <a:lnTo>
                      <a:pt x="175" y="51"/>
                    </a:lnTo>
                    <a:lnTo>
                      <a:pt x="175" y="51"/>
                    </a:lnTo>
                    <a:lnTo>
                      <a:pt x="176" y="48"/>
                    </a:lnTo>
                    <a:lnTo>
                      <a:pt x="176" y="48"/>
                    </a:lnTo>
                    <a:lnTo>
                      <a:pt x="177" y="47"/>
                    </a:lnTo>
                    <a:lnTo>
                      <a:pt x="177" y="47"/>
                    </a:lnTo>
                    <a:lnTo>
                      <a:pt x="178" y="43"/>
                    </a:lnTo>
                    <a:lnTo>
                      <a:pt x="178" y="43"/>
                    </a:lnTo>
                    <a:lnTo>
                      <a:pt x="178" y="42"/>
                    </a:lnTo>
                    <a:lnTo>
                      <a:pt x="178" y="42"/>
                    </a:lnTo>
                    <a:lnTo>
                      <a:pt x="180" y="39"/>
                    </a:lnTo>
                    <a:lnTo>
                      <a:pt x="180" y="39"/>
                    </a:lnTo>
                    <a:lnTo>
                      <a:pt x="180" y="38"/>
                    </a:lnTo>
                    <a:lnTo>
                      <a:pt x="180" y="38"/>
                    </a:lnTo>
                    <a:lnTo>
                      <a:pt x="182" y="36"/>
                    </a:lnTo>
                    <a:lnTo>
                      <a:pt x="182" y="36"/>
                    </a:lnTo>
                    <a:lnTo>
                      <a:pt x="182" y="35"/>
                    </a:lnTo>
                    <a:lnTo>
                      <a:pt x="182" y="35"/>
                    </a:lnTo>
                    <a:lnTo>
                      <a:pt x="183" y="31"/>
                    </a:lnTo>
                    <a:lnTo>
                      <a:pt x="183" y="31"/>
                    </a:lnTo>
                    <a:lnTo>
                      <a:pt x="184" y="30"/>
                    </a:lnTo>
                    <a:lnTo>
                      <a:pt x="184" y="30"/>
                    </a:lnTo>
                    <a:lnTo>
                      <a:pt x="185" y="28"/>
                    </a:lnTo>
                    <a:lnTo>
                      <a:pt x="185" y="28"/>
                    </a:lnTo>
                    <a:lnTo>
                      <a:pt x="186" y="27"/>
                    </a:lnTo>
                    <a:lnTo>
                      <a:pt x="186" y="27"/>
                    </a:lnTo>
                    <a:lnTo>
                      <a:pt x="187" y="26"/>
                    </a:lnTo>
                    <a:lnTo>
                      <a:pt x="187" y="26"/>
                    </a:lnTo>
                    <a:lnTo>
                      <a:pt x="189" y="25"/>
                    </a:lnTo>
                    <a:lnTo>
                      <a:pt x="189" y="25"/>
                    </a:lnTo>
                    <a:lnTo>
                      <a:pt x="191" y="23"/>
                    </a:lnTo>
                    <a:lnTo>
                      <a:pt x="191" y="23"/>
                    </a:lnTo>
                    <a:lnTo>
                      <a:pt x="191" y="22"/>
                    </a:lnTo>
                    <a:lnTo>
                      <a:pt x="191" y="22"/>
                    </a:lnTo>
                    <a:lnTo>
                      <a:pt x="193" y="21"/>
                    </a:lnTo>
                    <a:lnTo>
                      <a:pt x="193" y="21"/>
                    </a:lnTo>
                    <a:lnTo>
                      <a:pt x="194" y="20"/>
                    </a:lnTo>
                    <a:lnTo>
                      <a:pt x="194" y="20"/>
                    </a:lnTo>
                    <a:lnTo>
                      <a:pt x="195" y="18"/>
                    </a:lnTo>
                    <a:lnTo>
                      <a:pt x="195" y="18"/>
                    </a:lnTo>
                    <a:lnTo>
                      <a:pt x="196" y="17"/>
                    </a:lnTo>
                    <a:lnTo>
                      <a:pt x="196" y="17"/>
                    </a:lnTo>
                    <a:lnTo>
                      <a:pt x="198" y="16"/>
                    </a:lnTo>
                    <a:lnTo>
                      <a:pt x="198" y="16"/>
                    </a:lnTo>
                    <a:lnTo>
                      <a:pt x="200" y="17"/>
                    </a:lnTo>
                    <a:lnTo>
                      <a:pt x="200" y="17"/>
                    </a:lnTo>
                    <a:lnTo>
                      <a:pt x="203" y="20"/>
                    </a:lnTo>
                    <a:lnTo>
                      <a:pt x="203" y="20"/>
                    </a:lnTo>
                    <a:lnTo>
                      <a:pt x="203" y="20"/>
                    </a:lnTo>
                    <a:lnTo>
                      <a:pt x="203" y="20"/>
                    </a:lnTo>
                    <a:lnTo>
                      <a:pt x="205" y="22"/>
                    </a:lnTo>
                    <a:lnTo>
                      <a:pt x="205" y="22"/>
                    </a:lnTo>
                    <a:lnTo>
                      <a:pt x="205" y="22"/>
                    </a:lnTo>
                    <a:lnTo>
                      <a:pt x="205" y="22"/>
                    </a:lnTo>
                    <a:lnTo>
                      <a:pt x="207" y="24"/>
                    </a:lnTo>
                    <a:lnTo>
                      <a:pt x="207" y="24"/>
                    </a:lnTo>
                    <a:lnTo>
                      <a:pt x="208" y="25"/>
                    </a:lnTo>
                    <a:lnTo>
                      <a:pt x="208" y="25"/>
                    </a:lnTo>
                    <a:lnTo>
                      <a:pt x="209" y="27"/>
                    </a:lnTo>
                    <a:lnTo>
                      <a:pt x="209" y="27"/>
                    </a:lnTo>
                    <a:lnTo>
                      <a:pt x="210" y="27"/>
                    </a:lnTo>
                    <a:lnTo>
                      <a:pt x="210" y="27"/>
                    </a:lnTo>
                    <a:lnTo>
                      <a:pt x="211" y="30"/>
                    </a:lnTo>
                    <a:lnTo>
                      <a:pt x="211" y="30"/>
                    </a:lnTo>
                    <a:lnTo>
                      <a:pt x="212" y="30"/>
                    </a:lnTo>
                    <a:lnTo>
                      <a:pt x="212" y="30"/>
                    </a:lnTo>
                    <a:lnTo>
                      <a:pt x="213" y="34"/>
                    </a:lnTo>
                    <a:lnTo>
                      <a:pt x="213" y="34"/>
                    </a:lnTo>
                    <a:lnTo>
                      <a:pt x="214" y="35"/>
                    </a:lnTo>
                    <a:lnTo>
                      <a:pt x="214" y="35"/>
                    </a:lnTo>
                    <a:lnTo>
                      <a:pt x="216" y="37"/>
                    </a:lnTo>
                    <a:lnTo>
                      <a:pt x="216" y="37"/>
                    </a:lnTo>
                    <a:lnTo>
                      <a:pt x="217" y="38"/>
                    </a:lnTo>
                    <a:lnTo>
                      <a:pt x="217" y="38"/>
                    </a:lnTo>
                    <a:lnTo>
                      <a:pt x="218" y="41"/>
                    </a:lnTo>
                    <a:lnTo>
                      <a:pt x="218" y="41"/>
                    </a:lnTo>
                    <a:lnTo>
                      <a:pt x="218" y="42"/>
                    </a:lnTo>
                    <a:lnTo>
                      <a:pt x="218" y="42"/>
                    </a:lnTo>
                    <a:lnTo>
                      <a:pt x="220" y="45"/>
                    </a:lnTo>
                    <a:lnTo>
                      <a:pt x="220" y="45"/>
                    </a:lnTo>
                    <a:lnTo>
                      <a:pt x="220" y="47"/>
                    </a:lnTo>
                    <a:lnTo>
                      <a:pt x="220" y="47"/>
                    </a:lnTo>
                    <a:lnTo>
                      <a:pt x="222" y="50"/>
                    </a:lnTo>
                    <a:lnTo>
                      <a:pt x="222" y="50"/>
                    </a:lnTo>
                    <a:lnTo>
                      <a:pt x="222" y="51"/>
                    </a:lnTo>
                    <a:lnTo>
                      <a:pt x="222" y="51"/>
                    </a:lnTo>
                    <a:lnTo>
                      <a:pt x="223" y="55"/>
                    </a:lnTo>
                    <a:lnTo>
                      <a:pt x="223" y="55"/>
                    </a:lnTo>
                    <a:lnTo>
                      <a:pt x="224" y="55"/>
                    </a:lnTo>
                    <a:lnTo>
                      <a:pt x="224" y="55"/>
                    </a:lnTo>
                    <a:lnTo>
                      <a:pt x="225" y="60"/>
                    </a:lnTo>
                    <a:lnTo>
                      <a:pt x="225" y="60"/>
                    </a:lnTo>
                    <a:lnTo>
                      <a:pt x="225" y="61"/>
                    </a:lnTo>
                    <a:lnTo>
                      <a:pt x="225" y="61"/>
                    </a:lnTo>
                    <a:lnTo>
                      <a:pt x="231" y="76"/>
                    </a:lnTo>
                    <a:lnTo>
                      <a:pt x="166" y="76"/>
                    </a:lnTo>
                    <a:lnTo>
                      <a:pt x="166" y="76"/>
                    </a:lnTo>
                    <a:lnTo>
                      <a:pt x="166" y="75"/>
                    </a:lnTo>
                    <a:lnTo>
                      <a:pt x="166" y="75"/>
                    </a:lnTo>
                    <a:close/>
                    <a:moveTo>
                      <a:pt x="166" y="90"/>
                    </a:moveTo>
                    <a:lnTo>
                      <a:pt x="231" y="90"/>
                    </a:lnTo>
                    <a:lnTo>
                      <a:pt x="235" y="90"/>
                    </a:lnTo>
                    <a:lnTo>
                      <a:pt x="235" y="90"/>
                    </a:lnTo>
                    <a:lnTo>
                      <a:pt x="238" y="105"/>
                    </a:lnTo>
                    <a:lnTo>
                      <a:pt x="241" y="119"/>
                    </a:lnTo>
                    <a:lnTo>
                      <a:pt x="243" y="132"/>
                    </a:lnTo>
                    <a:lnTo>
                      <a:pt x="244" y="142"/>
                    </a:lnTo>
                    <a:lnTo>
                      <a:pt x="243" y="142"/>
                    </a:lnTo>
                    <a:lnTo>
                      <a:pt x="243" y="142"/>
                    </a:lnTo>
                    <a:lnTo>
                      <a:pt x="244" y="163"/>
                    </a:lnTo>
                    <a:lnTo>
                      <a:pt x="244" y="434"/>
                    </a:lnTo>
                    <a:lnTo>
                      <a:pt x="153" y="434"/>
                    </a:lnTo>
                    <a:lnTo>
                      <a:pt x="153" y="163"/>
                    </a:lnTo>
                    <a:lnTo>
                      <a:pt x="153" y="163"/>
                    </a:lnTo>
                    <a:lnTo>
                      <a:pt x="154" y="142"/>
                    </a:lnTo>
                    <a:lnTo>
                      <a:pt x="153" y="142"/>
                    </a:lnTo>
                    <a:lnTo>
                      <a:pt x="153" y="142"/>
                    </a:lnTo>
                    <a:lnTo>
                      <a:pt x="154" y="132"/>
                    </a:lnTo>
                    <a:lnTo>
                      <a:pt x="155" y="119"/>
                    </a:lnTo>
                    <a:lnTo>
                      <a:pt x="158" y="105"/>
                    </a:lnTo>
                    <a:lnTo>
                      <a:pt x="162" y="90"/>
                    </a:lnTo>
                    <a:lnTo>
                      <a:pt x="166" y="90"/>
                    </a:lnTo>
                    <a:close/>
                    <a:moveTo>
                      <a:pt x="22" y="378"/>
                    </a:moveTo>
                    <a:lnTo>
                      <a:pt x="22" y="378"/>
                    </a:lnTo>
                    <a:lnTo>
                      <a:pt x="28" y="373"/>
                    </a:lnTo>
                    <a:lnTo>
                      <a:pt x="28" y="373"/>
                    </a:lnTo>
                    <a:lnTo>
                      <a:pt x="46" y="361"/>
                    </a:lnTo>
                    <a:lnTo>
                      <a:pt x="62" y="347"/>
                    </a:lnTo>
                    <a:lnTo>
                      <a:pt x="78" y="333"/>
                    </a:lnTo>
                    <a:lnTo>
                      <a:pt x="92" y="317"/>
                    </a:lnTo>
                    <a:lnTo>
                      <a:pt x="105" y="298"/>
                    </a:lnTo>
                    <a:lnTo>
                      <a:pt x="117" y="280"/>
                    </a:lnTo>
                    <a:lnTo>
                      <a:pt x="127" y="260"/>
                    </a:lnTo>
                    <a:lnTo>
                      <a:pt x="136" y="241"/>
                    </a:lnTo>
                    <a:lnTo>
                      <a:pt x="136" y="241"/>
                    </a:lnTo>
                    <a:lnTo>
                      <a:pt x="135" y="252"/>
                    </a:lnTo>
                    <a:lnTo>
                      <a:pt x="132" y="263"/>
                    </a:lnTo>
                    <a:lnTo>
                      <a:pt x="129" y="273"/>
                    </a:lnTo>
                    <a:lnTo>
                      <a:pt x="125" y="284"/>
                    </a:lnTo>
                    <a:lnTo>
                      <a:pt x="121" y="295"/>
                    </a:lnTo>
                    <a:lnTo>
                      <a:pt x="115" y="305"/>
                    </a:lnTo>
                    <a:lnTo>
                      <a:pt x="109" y="314"/>
                    </a:lnTo>
                    <a:lnTo>
                      <a:pt x="102" y="323"/>
                    </a:lnTo>
                    <a:lnTo>
                      <a:pt x="95" y="333"/>
                    </a:lnTo>
                    <a:lnTo>
                      <a:pt x="86" y="341"/>
                    </a:lnTo>
                    <a:lnTo>
                      <a:pt x="76" y="349"/>
                    </a:lnTo>
                    <a:lnTo>
                      <a:pt x="67" y="357"/>
                    </a:lnTo>
                    <a:lnTo>
                      <a:pt x="56" y="364"/>
                    </a:lnTo>
                    <a:lnTo>
                      <a:pt x="45" y="371"/>
                    </a:lnTo>
                    <a:lnTo>
                      <a:pt x="33" y="377"/>
                    </a:lnTo>
                    <a:lnTo>
                      <a:pt x="21" y="382"/>
                    </a:lnTo>
                    <a:lnTo>
                      <a:pt x="20" y="384"/>
                    </a:lnTo>
                    <a:lnTo>
                      <a:pt x="20" y="384"/>
                    </a:lnTo>
                    <a:lnTo>
                      <a:pt x="19" y="384"/>
                    </a:lnTo>
                    <a:lnTo>
                      <a:pt x="19" y="384"/>
                    </a:lnTo>
                    <a:lnTo>
                      <a:pt x="20" y="380"/>
                    </a:lnTo>
                    <a:lnTo>
                      <a:pt x="22" y="378"/>
                    </a:lnTo>
                    <a:lnTo>
                      <a:pt x="22" y="378"/>
                    </a:lnTo>
                    <a:close/>
                    <a:moveTo>
                      <a:pt x="15" y="428"/>
                    </a:moveTo>
                    <a:lnTo>
                      <a:pt x="15" y="428"/>
                    </a:lnTo>
                    <a:lnTo>
                      <a:pt x="15" y="418"/>
                    </a:lnTo>
                    <a:lnTo>
                      <a:pt x="16" y="409"/>
                    </a:lnTo>
                    <a:lnTo>
                      <a:pt x="18" y="403"/>
                    </a:lnTo>
                    <a:lnTo>
                      <a:pt x="19" y="401"/>
                    </a:lnTo>
                    <a:lnTo>
                      <a:pt x="21" y="400"/>
                    </a:lnTo>
                    <a:lnTo>
                      <a:pt x="21" y="400"/>
                    </a:lnTo>
                    <a:lnTo>
                      <a:pt x="27" y="395"/>
                    </a:lnTo>
                    <a:lnTo>
                      <a:pt x="27" y="395"/>
                    </a:lnTo>
                    <a:lnTo>
                      <a:pt x="46" y="386"/>
                    </a:lnTo>
                    <a:lnTo>
                      <a:pt x="64" y="375"/>
                    </a:lnTo>
                    <a:lnTo>
                      <a:pt x="82" y="364"/>
                    </a:lnTo>
                    <a:lnTo>
                      <a:pt x="97" y="351"/>
                    </a:lnTo>
                    <a:lnTo>
                      <a:pt x="110" y="337"/>
                    </a:lnTo>
                    <a:lnTo>
                      <a:pt x="121" y="322"/>
                    </a:lnTo>
                    <a:lnTo>
                      <a:pt x="130" y="306"/>
                    </a:lnTo>
                    <a:lnTo>
                      <a:pt x="139" y="290"/>
                    </a:lnTo>
                    <a:lnTo>
                      <a:pt x="139" y="434"/>
                    </a:lnTo>
                    <a:lnTo>
                      <a:pt x="139" y="436"/>
                    </a:lnTo>
                    <a:lnTo>
                      <a:pt x="125" y="436"/>
                    </a:lnTo>
                    <a:lnTo>
                      <a:pt x="125" y="436"/>
                    </a:lnTo>
                    <a:lnTo>
                      <a:pt x="125" y="425"/>
                    </a:lnTo>
                    <a:lnTo>
                      <a:pt x="123" y="413"/>
                    </a:lnTo>
                    <a:lnTo>
                      <a:pt x="121" y="401"/>
                    </a:lnTo>
                    <a:lnTo>
                      <a:pt x="116" y="391"/>
                    </a:lnTo>
                    <a:lnTo>
                      <a:pt x="112" y="382"/>
                    </a:lnTo>
                    <a:lnTo>
                      <a:pt x="106" y="375"/>
                    </a:lnTo>
                    <a:lnTo>
                      <a:pt x="103" y="373"/>
                    </a:lnTo>
                    <a:lnTo>
                      <a:pt x="99" y="371"/>
                    </a:lnTo>
                    <a:lnTo>
                      <a:pt x="96" y="369"/>
                    </a:lnTo>
                    <a:lnTo>
                      <a:pt x="91" y="369"/>
                    </a:lnTo>
                    <a:lnTo>
                      <a:pt x="91" y="369"/>
                    </a:lnTo>
                    <a:lnTo>
                      <a:pt x="87" y="369"/>
                    </a:lnTo>
                    <a:lnTo>
                      <a:pt x="83" y="371"/>
                    </a:lnTo>
                    <a:lnTo>
                      <a:pt x="79" y="373"/>
                    </a:lnTo>
                    <a:lnTo>
                      <a:pt x="76" y="375"/>
                    </a:lnTo>
                    <a:lnTo>
                      <a:pt x="71" y="382"/>
                    </a:lnTo>
                    <a:lnTo>
                      <a:pt x="65" y="391"/>
                    </a:lnTo>
                    <a:lnTo>
                      <a:pt x="62" y="401"/>
                    </a:lnTo>
                    <a:lnTo>
                      <a:pt x="60" y="413"/>
                    </a:lnTo>
                    <a:lnTo>
                      <a:pt x="58" y="425"/>
                    </a:lnTo>
                    <a:lnTo>
                      <a:pt x="57" y="436"/>
                    </a:lnTo>
                    <a:lnTo>
                      <a:pt x="15" y="436"/>
                    </a:lnTo>
                    <a:lnTo>
                      <a:pt x="15" y="436"/>
                    </a:lnTo>
                    <a:lnTo>
                      <a:pt x="15" y="428"/>
                    </a:lnTo>
                    <a:lnTo>
                      <a:pt x="15" y="428"/>
                    </a:lnTo>
                    <a:close/>
                    <a:moveTo>
                      <a:pt x="111" y="436"/>
                    </a:moveTo>
                    <a:lnTo>
                      <a:pt x="72" y="436"/>
                    </a:lnTo>
                    <a:lnTo>
                      <a:pt x="72" y="436"/>
                    </a:lnTo>
                    <a:lnTo>
                      <a:pt x="72" y="426"/>
                    </a:lnTo>
                    <a:lnTo>
                      <a:pt x="74" y="416"/>
                    </a:lnTo>
                    <a:lnTo>
                      <a:pt x="75" y="406"/>
                    </a:lnTo>
                    <a:lnTo>
                      <a:pt x="78" y="399"/>
                    </a:lnTo>
                    <a:lnTo>
                      <a:pt x="81" y="392"/>
                    </a:lnTo>
                    <a:lnTo>
                      <a:pt x="84" y="388"/>
                    </a:lnTo>
                    <a:lnTo>
                      <a:pt x="87" y="385"/>
                    </a:lnTo>
                    <a:lnTo>
                      <a:pt x="91" y="384"/>
                    </a:lnTo>
                    <a:lnTo>
                      <a:pt x="91" y="384"/>
                    </a:lnTo>
                    <a:lnTo>
                      <a:pt x="95" y="385"/>
                    </a:lnTo>
                    <a:lnTo>
                      <a:pt x="99" y="388"/>
                    </a:lnTo>
                    <a:lnTo>
                      <a:pt x="102" y="392"/>
                    </a:lnTo>
                    <a:lnTo>
                      <a:pt x="104" y="399"/>
                    </a:lnTo>
                    <a:lnTo>
                      <a:pt x="108" y="406"/>
                    </a:lnTo>
                    <a:lnTo>
                      <a:pt x="109" y="416"/>
                    </a:lnTo>
                    <a:lnTo>
                      <a:pt x="111" y="426"/>
                    </a:lnTo>
                    <a:lnTo>
                      <a:pt x="111" y="436"/>
                    </a:lnTo>
                    <a:lnTo>
                      <a:pt x="111" y="436"/>
                    </a:lnTo>
                    <a:close/>
                    <a:moveTo>
                      <a:pt x="111" y="460"/>
                    </a:moveTo>
                    <a:lnTo>
                      <a:pt x="72" y="460"/>
                    </a:lnTo>
                    <a:lnTo>
                      <a:pt x="72" y="460"/>
                    </a:lnTo>
                    <a:lnTo>
                      <a:pt x="72" y="450"/>
                    </a:lnTo>
                    <a:lnTo>
                      <a:pt x="111" y="450"/>
                    </a:lnTo>
                    <a:lnTo>
                      <a:pt x="111" y="450"/>
                    </a:lnTo>
                    <a:lnTo>
                      <a:pt x="111" y="460"/>
                    </a:lnTo>
                    <a:lnTo>
                      <a:pt x="111" y="460"/>
                    </a:lnTo>
                    <a:close/>
                    <a:moveTo>
                      <a:pt x="153" y="461"/>
                    </a:moveTo>
                    <a:lnTo>
                      <a:pt x="153" y="461"/>
                    </a:lnTo>
                    <a:lnTo>
                      <a:pt x="152" y="448"/>
                    </a:lnTo>
                    <a:lnTo>
                      <a:pt x="153" y="448"/>
                    </a:lnTo>
                    <a:lnTo>
                      <a:pt x="244" y="448"/>
                    </a:lnTo>
                    <a:lnTo>
                      <a:pt x="245" y="448"/>
                    </a:lnTo>
                    <a:lnTo>
                      <a:pt x="245" y="448"/>
                    </a:lnTo>
                    <a:lnTo>
                      <a:pt x="244" y="461"/>
                    </a:lnTo>
                    <a:lnTo>
                      <a:pt x="153" y="461"/>
                    </a:lnTo>
                    <a:close/>
                    <a:moveTo>
                      <a:pt x="325" y="460"/>
                    </a:moveTo>
                    <a:lnTo>
                      <a:pt x="286" y="460"/>
                    </a:lnTo>
                    <a:lnTo>
                      <a:pt x="286" y="460"/>
                    </a:lnTo>
                    <a:lnTo>
                      <a:pt x="285" y="450"/>
                    </a:lnTo>
                    <a:lnTo>
                      <a:pt x="325" y="450"/>
                    </a:lnTo>
                    <a:lnTo>
                      <a:pt x="325" y="450"/>
                    </a:lnTo>
                    <a:lnTo>
                      <a:pt x="325" y="460"/>
                    </a:lnTo>
                    <a:lnTo>
                      <a:pt x="325" y="460"/>
                    </a:lnTo>
                    <a:close/>
                    <a:moveTo>
                      <a:pt x="286" y="436"/>
                    </a:moveTo>
                    <a:lnTo>
                      <a:pt x="286" y="436"/>
                    </a:lnTo>
                    <a:lnTo>
                      <a:pt x="286" y="426"/>
                    </a:lnTo>
                    <a:lnTo>
                      <a:pt x="288" y="416"/>
                    </a:lnTo>
                    <a:lnTo>
                      <a:pt x="289" y="406"/>
                    </a:lnTo>
                    <a:lnTo>
                      <a:pt x="292" y="399"/>
                    </a:lnTo>
                    <a:lnTo>
                      <a:pt x="294" y="392"/>
                    </a:lnTo>
                    <a:lnTo>
                      <a:pt x="298" y="388"/>
                    </a:lnTo>
                    <a:lnTo>
                      <a:pt x="301" y="385"/>
                    </a:lnTo>
                    <a:lnTo>
                      <a:pt x="305" y="384"/>
                    </a:lnTo>
                    <a:lnTo>
                      <a:pt x="305" y="384"/>
                    </a:lnTo>
                    <a:lnTo>
                      <a:pt x="308" y="385"/>
                    </a:lnTo>
                    <a:lnTo>
                      <a:pt x="313" y="388"/>
                    </a:lnTo>
                    <a:lnTo>
                      <a:pt x="316" y="392"/>
                    </a:lnTo>
                    <a:lnTo>
                      <a:pt x="318" y="399"/>
                    </a:lnTo>
                    <a:lnTo>
                      <a:pt x="320" y="406"/>
                    </a:lnTo>
                    <a:lnTo>
                      <a:pt x="322" y="416"/>
                    </a:lnTo>
                    <a:lnTo>
                      <a:pt x="325" y="426"/>
                    </a:lnTo>
                    <a:lnTo>
                      <a:pt x="325" y="436"/>
                    </a:lnTo>
                    <a:lnTo>
                      <a:pt x="286" y="436"/>
                    </a:lnTo>
                    <a:close/>
                    <a:moveTo>
                      <a:pt x="339" y="436"/>
                    </a:moveTo>
                    <a:lnTo>
                      <a:pt x="339" y="436"/>
                    </a:lnTo>
                    <a:lnTo>
                      <a:pt x="339" y="425"/>
                    </a:lnTo>
                    <a:lnTo>
                      <a:pt x="337" y="413"/>
                    </a:lnTo>
                    <a:lnTo>
                      <a:pt x="334" y="401"/>
                    </a:lnTo>
                    <a:lnTo>
                      <a:pt x="330" y="391"/>
                    </a:lnTo>
                    <a:lnTo>
                      <a:pt x="326" y="382"/>
                    </a:lnTo>
                    <a:lnTo>
                      <a:pt x="320" y="375"/>
                    </a:lnTo>
                    <a:lnTo>
                      <a:pt x="317" y="373"/>
                    </a:lnTo>
                    <a:lnTo>
                      <a:pt x="313" y="371"/>
                    </a:lnTo>
                    <a:lnTo>
                      <a:pt x="310" y="369"/>
                    </a:lnTo>
                    <a:lnTo>
                      <a:pt x="305" y="369"/>
                    </a:lnTo>
                    <a:lnTo>
                      <a:pt x="305" y="369"/>
                    </a:lnTo>
                    <a:lnTo>
                      <a:pt x="301" y="369"/>
                    </a:lnTo>
                    <a:lnTo>
                      <a:pt x="297" y="371"/>
                    </a:lnTo>
                    <a:lnTo>
                      <a:pt x="293" y="373"/>
                    </a:lnTo>
                    <a:lnTo>
                      <a:pt x="290" y="375"/>
                    </a:lnTo>
                    <a:lnTo>
                      <a:pt x="285" y="382"/>
                    </a:lnTo>
                    <a:lnTo>
                      <a:pt x="279" y="391"/>
                    </a:lnTo>
                    <a:lnTo>
                      <a:pt x="276" y="401"/>
                    </a:lnTo>
                    <a:lnTo>
                      <a:pt x="274" y="413"/>
                    </a:lnTo>
                    <a:lnTo>
                      <a:pt x="272" y="425"/>
                    </a:lnTo>
                    <a:lnTo>
                      <a:pt x="271" y="436"/>
                    </a:lnTo>
                    <a:lnTo>
                      <a:pt x="258" y="436"/>
                    </a:lnTo>
                    <a:lnTo>
                      <a:pt x="258" y="434"/>
                    </a:lnTo>
                    <a:lnTo>
                      <a:pt x="258" y="292"/>
                    </a:lnTo>
                    <a:lnTo>
                      <a:pt x="258" y="292"/>
                    </a:lnTo>
                    <a:lnTo>
                      <a:pt x="266" y="308"/>
                    </a:lnTo>
                    <a:lnTo>
                      <a:pt x="276" y="323"/>
                    </a:lnTo>
                    <a:lnTo>
                      <a:pt x="288" y="337"/>
                    </a:lnTo>
                    <a:lnTo>
                      <a:pt x="301" y="351"/>
                    </a:lnTo>
                    <a:lnTo>
                      <a:pt x="316" y="364"/>
                    </a:lnTo>
                    <a:lnTo>
                      <a:pt x="332" y="376"/>
                    </a:lnTo>
                    <a:lnTo>
                      <a:pt x="351" y="386"/>
                    </a:lnTo>
                    <a:lnTo>
                      <a:pt x="370" y="395"/>
                    </a:lnTo>
                    <a:lnTo>
                      <a:pt x="375" y="400"/>
                    </a:lnTo>
                    <a:lnTo>
                      <a:pt x="375" y="400"/>
                    </a:lnTo>
                    <a:lnTo>
                      <a:pt x="379" y="403"/>
                    </a:lnTo>
                    <a:lnTo>
                      <a:pt x="381" y="409"/>
                    </a:lnTo>
                    <a:lnTo>
                      <a:pt x="382" y="418"/>
                    </a:lnTo>
                    <a:lnTo>
                      <a:pt x="382" y="427"/>
                    </a:lnTo>
                    <a:lnTo>
                      <a:pt x="382" y="427"/>
                    </a:lnTo>
                    <a:lnTo>
                      <a:pt x="382" y="436"/>
                    </a:lnTo>
                    <a:lnTo>
                      <a:pt x="339" y="4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5" name="Freeform 54"/>
              <p:cNvSpPr>
                <a:spLocks/>
              </p:cNvSpPr>
              <p:nvPr/>
            </p:nvSpPr>
            <p:spPr bwMode="auto">
              <a:xfrm>
                <a:off x="4313238" y="3270250"/>
                <a:ext cx="106363" cy="34925"/>
              </a:xfrm>
              <a:custGeom>
                <a:avLst/>
                <a:gdLst>
                  <a:gd name="T0" fmla="*/ 13 w 67"/>
                  <a:gd name="T1" fmla="*/ 20 h 22"/>
                  <a:gd name="T2" fmla="*/ 13 w 67"/>
                  <a:gd name="T3" fmla="*/ 20 h 22"/>
                  <a:gd name="T4" fmla="*/ 15 w 67"/>
                  <a:gd name="T5" fmla="*/ 18 h 22"/>
                  <a:gd name="T6" fmla="*/ 20 w 67"/>
                  <a:gd name="T7" fmla="*/ 16 h 22"/>
                  <a:gd name="T8" fmla="*/ 26 w 67"/>
                  <a:gd name="T9" fmla="*/ 15 h 22"/>
                  <a:gd name="T10" fmla="*/ 33 w 67"/>
                  <a:gd name="T11" fmla="*/ 14 h 22"/>
                  <a:gd name="T12" fmla="*/ 33 w 67"/>
                  <a:gd name="T13" fmla="*/ 14 h 22"/>
                  <a:gd name="T14" fmla="*/ 41 w 67"/>
                  <a:gd name="T15" fmla="*/ 15 h 22"/>
                  <a:gd name="T16" fmla="*/ 46 w 67"/>
                  <a:gd name="T17" fmla="*/ 16 h 22"/>
                  <a:gd name="T18" fmla="*/ 52 w 67"/>
                  <a:gd name="T19" fmla="*/ 18 h 22"/>
                  <a:gd name="T20" fmla="*/ 54 w 67"/>
                  <a:gd name="T21" fmla="*/ 20 h 22"/>
                  <a:gd name="T22" fmla="*/ 54 w 67"/>
                  <a:gd name="T23" fmla="*/ 20 h 22"/>
                  <a:gd name="T24" fmla="*/ 57 w 67"/>
                  <a:gd name="T25" fmla="*/ 22 h 22"/>
                  <a:gd name="T26" fmla="*/ 59 w 67"/>
                  <a:gd name="T27" fmla="*/ 22 h 22"/>
                  <a:gd name="T28" fmla="*/ 59 w 67"/>
                  <a:gd name="T29" fmla="*/ 22 h 22"/>
                  <a:gd name="T30" fmla="*/ 62 w 67"/>
                  <a:gd name="T31" fmla="*/ 22 h 22"/>
                  <a:gd name="T32" fmla="*/ 65 w 67"/>
                  <a:gd name="T33" fmla="*/ 20 h 22"/>
                  <a:gd name="T34" fmla="*/ 65 w 67"/>
                  <a:gd name="T35" fmla="*/ 20 h 22"/>
                  <a:gd name="T36" fmla="*/ 66 w 67"/>
                  <a:gd name="T37" fmla="*/ 18 h 22"/>
                  <a:gd name="T38" fmla="*/ 67 w 67"/>
                  <a:gd name="T39" fmla="*/ 16 h 22"/>
                  <a:gd name="T40" fmla="*/ 66 w 67"/>
                  <a:gd name="T41" fmla="*/ 13 h 22"/>
                  <a:gd name="T42" fmla="*/ 65 w 67"/>
                  <a:gd name="T43" fmla="*/ 10 h 22"/>
                  <a:gd name="T44" fmla="*/ 65 w 67"/>
                  <a:gd name="T45" fmla="*/ 10 h 22"/>
                  <a:gd name="T46" fmla="*/ 59 w 67"/>
                  <a:gd name="T47" fmla="*/ 6 h 22"/>
                  <a:gd name="T48" fmla="*/ 52 w 67"/>
                  <a:gd name="T49" fmla="*/ 3 h 22"/>
                  <a:gd name="T50" fmla="*/ 43 w 67"/>
                  <a:gd name="T51" fmla="*/ 1 h 22"/>
                  <a:gd name="T52" fmla="*/ 33 w 67"/>
                  <a:gd name="T53" fmla="*/ 0 h 22"/>
                  <a:gd name="T54" fmla="*/ 33 w 67"/>
                  <a:gd name="T55" fmla="*/ 0 h 22"/>
                  <a:gd name="T56" fmla="*/ 24 w 67"/>
                  <a:gd name="T57" fmla="*/ 1 h 22"/>
                  <a:gd name="T58" fmla="*/ 15 w 67"/>
                  <a:gd name="T59" fmla="*/ 3 h 22"/>
                  <a:gd name="T60" fmla="*/ 7 w 67"/>
                  <a:gd name="T61" fmla="*/ 6 h 22"/>
                  <a:gd name="T62" fmla="*/ 2 w 67"/>
                  <a:gd name="T63" fmla="*/ 10 h 22"/>
                  <a:gd name="T64" fmla="*/ 2 w 67"/>
                  <a:gd name="T65" fmla="*/ 10 h 22"/>
                  <a:gd name="T66" fmla="*/ 1 w 67"/>
                  <a:gd name="T67" fmla="*/ 13 h 22"/>
                  <a:gd name="T68" fmla="*/ 0 w 67"/>
                  <a:gd name="T69" fmla="*/ 16 h 22"/>
                  <a:gd name="T70" fmla="*/ 1 w 67"/>
                  <a:gd name="T71" fmla="*/ 18 h 22"/>
                  <a:gd name="T72" fmla="*/ 2 w 67"/>
                  <a:gd name="T73" fmla="*/ 20 h 22"/>
                  <a:gd name="T74" fmla="*/ 2 w 67"/>
                  <a:gd name="T75" fmla="*/ 20 h 22"/>
                  <a:gd name="T76" fmla="*/ 5 w 67"/>
                  <a:gd name="T77" fmla="*/ 22 h 22"/>
                  <a:gd name="T78" fmla="*/ 7 w 67"/>
                  <a:gd name="T79" fmla="*/ 22 h 22"/>
                  <a:gd name="T80" fmla="*/ 10 w 67"/>
                  <a:gd name="T81" fmla="*/ 21 h 22"/>
                  <a:gd name="T82" fmla="*/ 13 w 67"/>
                  <a:gd name="T83" fmla="*/ 20 h 22"/>
                  <a:gd name="T84" fmla="*/ 13 w 67"/>
                  <a:gd name="T8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 h="22">
                    <a:moveTo>
                      <a:pt x="13" y="20"/>
                    </a:moveTo>
                    <a:lnTo>
                      <a:pt x="13" y="20"/>
                    </a:lnTo>
                    <a:lnTo>
                      <a:pt x="15" y="18"/>
                    </a:lnTo>
                    <a:lnTo>
                      <a:pt x="20" y="16"/>
                    </a:lnTo>
                    <a:lnTo>
                      <a:pt x="26" y="15"/>
                    </a:lnTo>
                    <a:lnTo>
                      <a:pt x="33" y="14"/>
                    </a:lnTo>
                    <a:lnTo>
                      <a:pt x="33" y="14"/>
                    </a:lnTo>
                    <a:lnTo>
                      <a:pt x="41" y="15"/>
                    </a:lnTo>
                    <a:lnTo>
                      <a:pt x="46" y="16"/>
                    </a:lnTo>
                    <a:lnTo>
                      <a:pt x="52" y="18"/>
                    </a:lnTo>
                    <a:lnTo>
                      <a:pt x="54" y="20"/>
                    </a:lnTo>
                    <a:lnTo>
                      <a:pt x="54" y="20"/>
                    </a:lnTo>
                    <a:lnTo>
                      <a:pt x="57" y="22"/>
                    </a:lnTo>
                    <a:lnTo>
                      <a:pt x="59" y="22"/>
                    </a:lnTo>
                    <a:lnTo>
                      <a:pt x="59" y="22"/>
                    </a:lnTo>
                    <a:lnTo>
                      <a:pt x="62" y="22"/>
                    </a:lnTo>
                    <a:lnTo>
                      <a:pt x="65" y="20"/>
                    </a:lnTo>
                    <a:lnTo>
                      <a:pt x="65" y="20"/>
                    </a:lnTo>
                    <a:lnTo>
                      <a:pt x="66" y="18"/>
                    </a:lnTo>
                    <a:lnTo>
                      <a:pt x="67" y="16"/>
                    </a:lnTo>
                    <a:lnTo>
                      <a:pt x="66" y="13"/>
                    </a:lnTo>
                    <a:lnTo>
                      <a:pt x="65" y="10"/>
                    </a:lnTo>
                    <a:lnTo>
                      <a:pt x="65" y="10"/>
                    </a:lnTo>
                    <a:lnTo>
                      <a:pt x="59" y="6"/>
                    </a:lnTo>
                    <a:lnTo>
                      <a:pt x="52" y="3"/>
                    </a:lnTo>
                    <a:lnTo>
                      <a:pt x="43" y="1"/>
                    </a:lnTo>
                    <a:lnTo>
                      <a:pt x="33" y="0"/>
                    </a:lnTo>
                    <a:lnTo>
                      <a:pt x="33" y="0"/>
                    </a:lnTo>
                    <a:lnTo>
                      <a:pt x="24" y="1"/>
                    </a:lnTo>
                    <a:lnTo>
                      <a:pt x="15" y="3"/>
                    </a:lnTo>
                    <a:lnTo>
                      <a:pt x="7" y="6"/>
                    </a:lnTo>
                    <a:lnTo>
                      <a:pt x="2" y="10"/>
                    </a:lnTo>
                    <a:lnTo>
                      <a:pt x="2" y="10"/>
                    </a:lnTo>
                    <a:lnTo>
                      <a:pt x="1" y="13"/>
                    </a:lnTo>
                    <a:lnTo>
                      <a:pt x="0" y="16"/>
                    </a:lnTo>
                    <a:lnTo>
                      <a:pt x="1" y="18"/>
                    </a:lnTo>
                    <a:lnTo>
                      <a:pt x="2" y="20"/>
                    </a:lnTo>
                    <a:lnTo>
                      <a:pt x="2" y="20"/>
                    </a:lnTo>
                    <a:lnTo>
                      <a:pt x="5" y="22"/>
                    </a:lnTo>
                    <a:lnTo>
                      <a:pt x="7" y="22"/>
                    </a:lnTo>
                    <a:lnTo>
                      <a:pt x="10" y="21"/>
                    </a:lnTo>
                    <a:lnTo>
                      <a:pt x="13" y="20"/>
                    </a:ln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sp>
        <p:nvSpPr>
          <p:cNvPr id="5" name="타원 5"/>
          <p:cNvSpPr/>
          <p:nvPr/>
        </p:nvSpPr>
        <p:spPr>
          <a:xfrm>
            <a:off x="1940703" y="4650842"/>
            <a:ext cx="769168" cy="769168"/>
          </a:xfrm>
          <a:prstGeom prst="ellipse">
            <a:avLst/>
          </a:prstGeom>
          <a:noFill/>
          <a:ln w="28575">
            <a:solidFill>
              <a:srgbClr val="C35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rgbClr val="7B5A85"/>
              </a:solidFill>
            </a:endParaRPr>
          </a:p>
        </p:txBody>
      </p:sp>
      <p:sp>
        <p:nvSpPr>
          <p:cNvPr id="28" name="Rectangle 3"/>
          <p:cNvSpPr txBox="1">
            <a:spLocks noChangeArrowheads="1"/>
          </p:cNvSpPr>
          <p:nvPr/>
        </p:nvSpPr>
        <p:spPr bwMode="auto">
          <a:xfrm>
            <a:off x="2087505" y="3982752"/>
            <a:ext cx="1751138" cy="448071"/>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nSpc>
                <a:spcPct val="80000"/>
              </a:lnSpc>
            </a:pPr>
            <a:r>
              <a:rPr lang="en-US" altLang="ko-KR" sz="2000" b="1" dirty="0">
                <a:solidFill>
                  <a:srgbClr val="C35954"/>
                </a:solidFill>
                <a:latin typeface="Calibri" panose="020F0502020204030204" pitchFamily="34" charset="0"/>
                <a:ea typeface="Tahoma" pitchFamily="34" charset="0"/>
                <a:cs typeface="Tahoma" pitchFamily="34" charset="0"/>
              </a:rPr>
              <a:t>02</a:t>
            </a:r>
          </a:p>
          <a:p>
            <a:pPr marL="0" lvl="1">
              <a:lnSpc>
                <a:spcPct val="80000"/>
              </a:lnSpc>
            </a:pPr>
            <a:r>
              <a:rPr lang="en-US" altLang="ko-KR" sz="1600" b="1" dirty="0">
                <a:solidFill>
                  <a:srgbClr val="C35954"/>
                </a:solidFill>
                <a:latin typeface="Calibri" panose="020F0502020204030204" pitchFamily="34" charset="0"/>
                <a:ea typeface="Tahoma" pitchFamily="34" charset="0"/>
                <a:cs typeface="Tahoma" pitchFamily="34" charset="0"/>
              </a:rPr>
              <a:t>Geology</a:t>
            </a:r>
          </a:p>
        </p:txBody>
      </p:sp>
      <p:sp>
        <p:nvSpPr>
          <p:cNvPr id="95" name="Rectangle 3"/>
          <p:cNvSpPr txBox="1">
            <a:spLocks noChangeArrowheads="1"/>
          </p:cNvSpPr>
          <p:nvPr/>
        </p:nvSpPr>
        <p:spPr bwMode="auto">
          <a:xfrm>
            <a:off x="4079520" y="5035426"/>
            <a:ext cx="1751138" cy="448071"/>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nSpc>
                <a:spcPct val="80000"/>
              </a:lnSpc>
            </a:pPr>
            <a:r>
              <a:rPr lang="en-US" altLang="ko-KR" sz="2000" b="1" dirty="0">
                <a:solidFill>
                  <a:srgbClr val="C35954"/>
                </a:solidFill>
                <a:latin typeface="Calibri" panose="020F0502020204030204" pitchFamily="34" charset="0"/>
                <a:ea typeface="Tahoma" pitchFamily="34" charset="0"/>
                <a:cs typeface="Tahoma" pitchFamily="34" charset="0"/>
              </a:rPr>
              <a:t>03</a:t>
            </a:r>
          </a:p>
          <a:p>
            <a:pPr marL="0" lvl="1">
              <a:lnSpc>
                <a:spcPct val="80000"/>
              </a:lnSpc>
            </a:pPr>
            <a:r>
              <a:rPr lang="en-US" altLang="ko-KR" sz="1600" b="1" dirty="0">
                <a:solidFill>
                  <a:srgbClr val="C35954"/>
                </a:solidFill>
                <a:latin typeface="Calibri" panose="020F0502020204030204" pitchFamily="34" charset="0"/>
                <a:ea typeface="Tahoma" pitchFamily="34" charset="0"/>
                <a:cs typeface="Tahoma" pitchFamily="34" charset="0"/>
              </a:rPr>
              <a:t>Astronomy</a:t>
            </a:r>
          </a:p>
        </p:txBody>
      </p:sp>
      <p:sp>
        <p:nvSpPr>
          <p:cNvPr id="98" name="Rectangle 3"/>
          <p:cNvSpPr txBox="1">
            <a:spLocks noChangeArrowheads="1"/>
          </p:cNvSpPr>
          <p:nvPr/>
        </p:nvSpPr>
        <p:spPr bwMode="auto">
          <a:xfrm>
            <a:off x="4692458" y="2469166"/>
            <a:ext cx="1751138" cy="448071"/>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nSpc>
                <a:spcPct val="80000"/>
              </a:lnSpc>
            </a:pPr>
            <a:r>
              <a:rPr lang="en-US" altLang="ko-KR" sz="2000" b="1" dirty="0">
                <a:solidFill>
                  <a:srgbClr val="C35954"/>
                </a:solidFill>
                <a:latin typeface="Calibri" panose="020F0502020204030204" pitchFamily="34" charset="0"/>
                <a:ea typeface="Tahoma" pitchFamily="34" charset="0"/>
                <a:cs typeface="Tahoma" pitchFamily="34" charset="0"/>
              </a:rPr>
              <a:t>04</a:t>
            </a:r>
          </a:p>
          <a:p>
            <a:pPr marL="0" lvl="1">
              <a:lnSpc>
                <a:spcPct val="80000"/>
              </a:lnSpc>
            </a:pPr>
            <a:r>
              <a:rPr lang="en-US" altLang="ko-KR" sz="1600" b="1" dirty="0">
                <a:solidFill>
                  <a:srgbClr val="C35954"/>
                </a:solidFill>
                <a:latin typeface="Calibri" panose="020F0502020204030204" pitchFamily="34" charset="0"/>
                <a:ea typeface="Tahoma" pitchFamily="34" charset="0"/>
                <a:cs typeface="Tahoma" pitchFamily="34" charset="0"/>
              </a:rPr>
              <a:t>Physics </a:t>
            </a:r>
          </a:p>
        </p:txBody>
      </p:sp>
      <p:sp>
        <p:nvSpPr>
          <p:cNvPr id="101" name="Rectangle 3"/>
          <p:cNvSpPr txBox="1">
            <a:spLocks noChangeArrowheads="1"/>
          </p:cNvSpPr>
          <p:nvPr/>
        </p:nvSpPr>
        <p:spPr bwMode="auto">
          <a:xfrm>
            <a:off x="6517329" y="3700079"/>
            <a:ext cx="1751138" cy="448071"/>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nSpc>
                <a:spcPct val="80000"/>
              </a:lnSpc>
            </a:pPr>
            <a:r>
              <a:rPr lang="en-US" altLang="ko-KR" sz="2000" b="1" dirty="0">
                <a:solidFill>
                  <a:srgbClr val="C35954"/>
                </a:solidFill>
                <a:latin typeface="Calibri" panose="020F0502020204030204" pitchFamily="34" charset="0"/>
                <a:ea typeface="Tahoma" pitchFamily="34" charset="0"/>
                <a:cs typeface="Tahoma" pitchFamily="34" charset="0"/>
              </a:rPr>
              <a:t>05</a:t>
            </a:r>
          </a:p>
          <a:p>
            <a:pPr marL="0" lvl="1">
              <a:lnSpc>
                <a:spcPct val="80000"/>
              </a:lnSpc>
            </a:pPr>
            <a:r>
              <a:rPr lang="en-US" altLang="ko-KR" sz="1600" b="1" dirty="0">
                <a:solidFill>
                  <a:srgbClr val="C35954"/>
                </a:solidFill>
                <a:latin typeface="Calibri" panose="020F0502020204030204" pitchFamily="34" charset="0"/>
                <a:ea typeface="Tahoma" pitchFamily="34" charset="0"/>
                <a:cs typeface="Tahoma" pitchFamily="34" charset="0"/>
              </a:rPr>
              <a:t>Chemistry</a:t>
            </a:r>
          </a:p>
        </p:txBody>
      </p:sp>
      <p:cxnSp>
        <p:nvCxnSpPr>
          <p:cNvPr id="61" name="직선 연결선 17">
            <a:extLst>
              <a:ext uri="{FF2B5EF4-FFF2-40B4-BE49-F238E27FC236}">
                <a16:creationId xmlns:a16="http://schemas.microsoft.com/office/drawing/2014/main" xmlns="" id="{7711ACFD-7D01-491F-AB31-28D0F0F68DE8}"/>
              </a:ext>
            </a:extLst>
          </p:cNvPr>
          <p:cNvCxnSpPr>
            <a:cxnSpLocks/>
          </p:cNvCxnSpPr>
          <p:nvPr/>
        </p:nvCxnSpPr>
        <p:spPr>
          <a:xfrm>
            <a:off x="7446133" y="2905468"/>
            <a:ext cx="939591" cy="492191"/>
          </a:xfrm>
          <a:prstGeom prst="line">
            <a:avLst/>
          </a:prstGeom>
          <a:noFill/>
          <a:ln w="19050">
            <a:solidFill>
              <a:srgbClr val="C35954"/>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64" name="직선 연결선 17">
            <a:extLst>
              <a:ext uri="{FF2B5EF4-FFF2-40B4-BE49-F238E27FC236}">
                <a16:creationId xmlns:a16="http://schemas.microsoft.com/office/drawing/2014/main" xmlns="" id="{D4B9EA0B-D99F-419D-BEE4-C40708A5594C}"/>
              </a:ext>
            </a:extLst>
          </p:cNvPr>
          <p:cNvCxnSpPr>
            <a:cxnSpLocks/>
          </p:cNvCxnSpPr>
          <p:nvPr/>
        </p:nvCxnSpPr>
        <p:spPr>
          <a:xfrm>
            <a:off x="9154892" y="3757998"/>
            <a:ext cx="903365" cy="738351"/>
          </a:xfrm>
          <a:prstGeom prst="line">
            <a:avLst/>
          </a:prstGeom>
          <a:noFill/>
          <a:ln w="19050">
            <a:solidFill>
              <a:srgbClr val="C35954"/>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73" name="Rectangle 3">
            <a:extLst>
              <a:ext uri="{FF2B5EF4-FFF2-40B4-BE49-F238E27FC236}">
                <a16:creationId xmlns:a16="http://schemas.microsoft.com/office/drawing/2014/main" xmlns="" id="{955BAB1F-FE6D-43D2-BE64-D0978F6756CF}"/>
              </a:ext>
            </a:extLst>
          </p:cNvPr>
          <p:cNvSpPr txBox="1">
            <a:spLocks noChangeArrowheads="1"/>
          </p:cNvSpPr>
          <p:nvPr/>
        </p:nvSpPr>
        <p:spPr bwMode="auto">
          <a:xfrm>
            <a:off x="9089127" y="2997284"/>
            <a:ext cx="1751138" cy="448071"/>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nSpc>
                <a:spcPct val="80000"/>
              </a:lnSpc>
            </a:pPr>
            <a:r>
              <a:rPr lang="en-US" altLang="ko-KR" sz="2000" b="1" dirty="0">
                <a:solidFill>
                  <a:srgbClr val="C35954"/>
                </a:solidFill>
                <a:latin typeface="Calibri" panose="020F0502020204030204" pitchFamily="34" charset="0"/>
                <a:ea typeface="Tahoma" pitchFamily="34" charset="0"/>
                <a:cs typeface="Tahoma" pitchFamily="34" charset="0"/>
              </a:rPr>
              <a:t>06</a:t>
            </a:r>
          </a:p>
          <a:p>
            <a:pPr marL="0" lvl="1">
              <a:lnSpc>
                <a:spcPct val="80000"/>
              </a:lnSpc>
            </a:pPr>
            <a:r>
              <a:rPr lang="en-US" altLang="ko-KR" sz="1600" b="1" dirty="0">
                <a:solidFill>
                  <a:srgbClr val="C35954"/>
                </a:solidFill>
                <a:latin typeface="Calibri" panose="020F0502020204030204" pitchFamily="34" charset="0"/>
                <a:ea typeface="Tahoma" pitchFamily="34" charset="0"/>
                <a:cs typeface="Tahoma" pitchFamily="34" charset="0"/>
              </a:rPr>
              <a:t>Engineering </a:t>
            </a:r>
          </a:p>
        </p:txBody>
      </p:sp>
      <p:sp>
        <p:nvSpPr>
          <p:cNvPr id="74" name="Rectangle 3">
            <a:extLst>
              <a:ext uri="{FF2B5EF4-FFF2-40B4-BE49-F238E27FC236}">
                <a16:creationId xmlns:a16="http://schemas.microsoft.com/office/drawing/2014/main" xmlns="" id="{70A9B0A1-FCAC-465B-82B3-9CE9B9395C53}"/>
              </a:ext>
            </a:extLst>
          </p:cNvPr>
          <p:cNvSpPr txBox="1">
            <a:spLocks noChangeArrowheads="1"/>
          </p:cNvSpPr>
          <p:nvPr/>
        </p:nvSpPr>
        <p:spPr bwMode="auto">
          <a:xfrm>
            <a:off x="9619814" y="5381828"/>
            <a:ext cx="1751138" cy="448071"/>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nSpc>
                <a:spcPct val="80000"/>
              </a:lnSpc>
            </a:pPr>
            <a:r>
              <a:rPr lang="en-US" altLang="ko-KR" sz="2000" b="1" dirty="0">
                <a:solidFill>
                  <a:srgbClr val="C35954"/>
                </a:solidFill>
                <a:latin typeface="Calibri" panose="020F0502020204030204" pitchFamily="34" charset="0"/>
                <a:ea typeface="Tahoma" pitchFamily="34" charset="0"/>
                <a:cs typeface="Tahoma" pitchFamily="34" charset="0"/>
              </a:rPr>
              <a:t>07</a:t>
            </a:r>
          </a:p>
          <a:p>
            <a:pPr marL="0" lvl="1">
              <a:lnSpc>
                <a:spcPct val="80000"/>
              </a:lnSpc>
            </a:pPr>
            <a:r>
              <a:rPr lang="en-US" altLang="ko-KR" sz="1600" b="1" dirty="0">
                <a:solidFill>
                  <a:srgbClr val="C35954"/>
                </a:solidFill>
                <a:latin typeface="Calibri" panose="020F0502020204030204" pitchFamily="34" charset="0"/>
                <a:ea typeface="Tahoma" pitchFamily="34" charset="0"/>
                <a:cs typeface="Tahoma" pitchFamily="34" charset="0"/>
              </a:rPr>
              <a:t>Sociology</a:t>
            </a:r>
          </a:p>
        </p:txBody>
      </p:sp>
      <p:grpSp>
        <p:nvGrpSpPr>
          <p:cNvPr id="75" name="Group 4">
            <a:extLst>
              <a:ext uri="{FF2B5EF4-FFF2-40B4-BE49-F238E27FC236}">
                <a16:creationId xmlns:a16="http://schemas.microsoft.com/office/drawing/2014/main" xmlns="" id="{74EAFFB2-6920-4E9B-8F87-947B1F71A9D5}"/>
              </a:ext>
            </a:extLst>
          </p:cNvPr>
          <p:cNvGrpSpPr>
            <a:grpSpLocks noChangeAspect="1"/>
          </p:cNvGrpSpPr>
          <p:nvPr/>
        </p:nvGrpSpPr>
        <p:grpSpPr bwMode="auto">
          <a:xfrm rot="19019096">
            <a:off x="6827447" y="2788415"/>
            <a:ext cx="460856" cy="459489"/>
            <a:chOff x="5808" y="899"/>
            <a:chExt cx="1011" cy="1008"/>
          </a:xfrm>
        </p:grpSpPr>
        <p:sp>
          <p:nvSpPr>
            <p:cNvPr id="76" name="Freeform 6">
              <a:extLst>
                <a:ext uri="{FF2B5EF4-FFF2-40B4-BE49-F238E27FC236}">
                  <a16:creationId xmlns:a16="http://schemas.microsoft.com/office/drawing/2014/main" xmlns="" id="{CB7D03F4-D48A-43F8-AB81-C6E55F3C208B}"/>
                </a:ext>
              </a:extLst>
            </p:cNvPr>
            <p:cNvSpPr/>
            <p:nvPr/>
          </p:nvSpPr>
          <p:spPr bwMode="auto">
            <a:xfrm>
              <a:off x="6657" y="950"/>
              <a:ext cx="90" cy="65"/>
            </a:xfrm>
            <a:custGeom>
              <a:avLst/>
              <a:gdLst>
                <a:gd name="T0" fmla="*/ 29 w 35"/>
                <a:gd name="T1" fmla="*/ 29 h 35"/>
                <a:gd name="T2" fmla="*/ 6 w 35"/>
                <a:gd name="T3" fmla="*/ 29 h 35"/>
                <a:gd name="T4" fmla="*/ 6 w 35"/>
                <a:gd name="T5" fmla="*/ 6 h 35"/>
                <a:gd name="T6" fmla="*/ 29 w 35"/>
                <a:gd name="T7" fmla="*/ 6 h 35"/>
                <a:gd name="T8" fmla="*/ 29 w 35"/>
                <a:gd name="T9" fmla="*/ 29 h 35"/>
              </a:gdLst>
              <a:ahLst/>
              <a:cxnLst>
                <a:cxn ang="0">
                  <a:pos x="T0" y="T1"/>
                </a:cxn>
                <a:cxn ang="0">
                  <a:pos x="T2" y="T3"/>
                </a:cxn>
                <a:cxn ang="0">
                  <a:pos x="T4" y="T5"/>
                </a:cxn>
                <a:cxn ang="0">
                  <a:pos x="T6" y="T7"/>
                </a:cxn>
                <a:cxn ang="0">
                  <a:pos x="T8" y="T9"/>
                </a:cxn>
              </a:cxnLst>
              <a:rect l="0" t="0" r="r" b="b"/>
              <a:pathLst>
                <a:path w="35" h="35">
                  <a:moveTo>
                    <a:pt x="29" y="29"/>
                  </a:moveTo>
                  <a:cubicBezTo>
                    <a:pt x="23" y="35"/>
                    <a:pt x="13" y="35"/>
                    <a:pt x="6" y="29"/>
                  </a:cubicBezTo>
                  <a:cubicBezTo>
                    <a:pt x="0" y="22"/>
                    <a:pt x="0" y="12"/>
                    <a:pt x="6" y="6"/>
                  </a:cubicBezTo>
                  <a:cubicBezTo>
                    <a:pt x="13" y="0"/>
                    <a:pt x="23" y="0"/>
                    <a:pt x="29" y="6"/>
                  </a:cubicBezTo>
                  <a:cubicBezTo>
                    <a:pt x="35" y="12"/>
                    <a:pt x="35" y="22"/>
                    <a:pt x="29" y="29"/>
                  </a:cubicBezTo>
                  <a:close/>
                </a:path>
              </a:pathLst>
            </a:custGeom>
            <a:noFill/>
            <a:ln w="25400" cap="rnd">
              <a:solidFill>
                <a:srgbClr val="BA5A6E">
                  <a:alpha val="45000"/>
                </a:srgb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dirty="0">
                <a:ea typeface="微软雅黑 Light" panose="020B0502040204020203" pitchFamily="34" charset="-122"/>
              </a:endParaRPr>
            </a:p>
          </p:txBody>
        </p:sp>
        <p:sp>
          <p:nvSpPr>
            <p:cNvPr id="77" name="Freeform 7">
              <a:extLst>
                <a:ext uri="{FF2B5EF4-FFF2-40B4-BE49-F238E27FC236}">
                  <a16:creationId xmlns:a16="http://schemas.microsoft.com/office/drawing/2014/main" xmlns="" id="{6FD17C4D-6F92-493B-B80E-2BDD84F75EAC}"/>
                </a:ext>
              </a:extLst>
            </p:cNvPr>
            <p:cNvSpPr/>
            <p:nvPr/>
          </p:nvSpPr>
          <p:spPr bwMode="auto">
            <a:xfrm>
              <a:off x="6088" y="1007"/>
              <a:ext cx="604" cy="627"/>
            </a:xfrm>
            <a:custGeom>
              <a:avLst/>
              <a:gdLst>
                <a:gd name="T0" fmla="*/ 211 w 252"/>
                <a:gd name="T1" fmla="*/ 251 h 253"/>
                <a:gd name="T2" fmla="*/ 205 w 252"/>
                <a:gd name="T3" fmla="*/ 251 h 253"/>
                <a:gd name="T4" fmla="*/ 91 w 252"/>
                <a:gd name="T5" fmla="*/ 160 h 253"/>
                <a:gd name="T6" fmla="*/ 1 w 252"/>
                <a:gd name="T7" fmla="*/ 47 h 253"/>
                <a:gd name="T8" fmla="*/ 2 w 252"/>
                <a:gd name="T9" fmla="*/ 42 h 253"/>
                <a:gd name="T10" fmla="*/ 41 w 252"/>
                <a:gd name="T11" fmla="*/ 2 h 253"/>
                <a:gd name="T12" fmla="*/ 46 w 252"/>
                <a:gd name="T13" fmla="*/ 2 h 253"/>
                <a:gd name="T14" fmla="*/ 139 w 252"/>
                <a:gd name="T15" fmla="*/ 112 h 253"/>
                <a:gd name="T16" fmla="*/ 250 w 252"/>
                <a:gd name="T17" fmla="*/ 205 h 253"/>
                <a:gd name="T18" fmla="*/ 250 w 252"/>
                <a:gd name="T19" fmla="*/ 211 h 253"/>
                <a:gd name="T20" fmla="*/ 211 w 252"/>
                <a:gd name="T21" fmla="*/ 25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 h="253">
                  <a:moveTo>
                    <a:pt x="211" y="251"/>
                  </a:moveTo>
                  <a:cubicBezTo>
                    <a:pt x="209" y="253"/>
                    <a:pt x="206" y="252"/>
                    <a:pt x="205" y="251"/>
                  </a:cubicBezTo>
                  <a:cubicBezTo>
                    <a:pt x="205" y="251"/>
                    <a:pt x="168" y="236"/>
                    <a:pt x="91" y="160"/>
                  </a:cubicBezTo>
                  <a:cubicBezTo>
                    <a:pt x="15" y="84"/>
                    <a:pt x="1" y="47"/>
                    <a:pt x="1" y="47"/>
                  </a:cubicBezTo>
                  <a:cubicBezTo>
                    <a:pt x="0" y="45"/>
                    <a:pt x="0" y="43"/>
                    <a:pt x="2" y="42"/>
                  </a:cubicBezTo>
                  <a:cubicBezTo>
                    <a:pt x="41" y="2"/>
                    <a:pt x="41" y="2"/>
                    <a:pt x="41" y="2"/>
                  </a:cubicBezTo>
                  <a:cubicBezTo>
                    <a:pt x="43" y="0"/>
                    <a:pt x="45" y="0"/>
                    <a:pt x="46" y="2"/>
                  </a:cubicBezTo>
                  <a:cubicBezTo>
                    <a:pt x="46" y="2"/>
                    <a:pt x="61" y="33"/>
                    <a:pt x="139" y="112"/>
                  </a:cubicBezTo>
                  <a:cubicBezTo>
                    <a:pt x="218" y="191"/>
                    <a:pt x="250" y="205"/>
                    <a:pt x="250" y="205"/>
                  </a:cubicBezTo>
                  <a:cubicBezTo>
                    <a:pt x="252" y="207"/>
                    <a:pt x="252" y="210"/>
                    <a:pt x="250" y="211"/>
                  </a:cubicBezTo>
                  <a:lnTo>
                    <a:pt x="211" y="251"/>
                  </a:lnTo>
                  <a:close/>
                </a:path>
              </a:pathLst>
            </a:custGeom>
            <a:noFill/>
            <a:ln w="25400" cap="rnd">
              <a:solidFill>
                <a:srgbClr val="BA5A6E"/>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dirty="0">
                <a:ea typeface="微软雅黑 Light" panose="020B0502040204020203" pitchFamily="34" charset="-122"/>
              </a:endParaRPr>
            </a:p>
          </p:txBody>
        </p:sp>
        <p:sp>
          <p:nvSpPr>
            <p:cNvPr id="78" name="Freeform 8">
              <a:extLst>
                <a:ext uri="{FF2B5EF4-FFF2-40B4-BE49-F238E27FC236}">
                  <a16:creationId xmlns:a16="http://schemas.microsoft.com/office/drawing/2014/main" xmlns="" id="{5D635A39-979D-4350-91C3-ADA43B4F1903}"/>
                </a:ext>
              </a:extLst>
            </p:cNvPr>
            <p:cNvSpPr/>
            <p:nvPr/>
          </p:nvSpPr>
          <p:spPr bwMode="auto">
            <a:xfrm>
              <a:off x="6235" y="899"/>
              <a:ext cx="584" cy="579"/>
            </a:xfrm>
            <a:custGeom>
              <a:avLst/>
              <a:gdLst>
                <a:gd name="T0" fmla="*/ 0 w 217"/>
                <a:gd name="T1" fmla="*/ 34 h 216"/>
                <a:gd name="T2" fmla="*/ 166 w 217"/>
                <a:gd name="T3" fmla="*/ 50 h 216"/>
                <a:gd name="T4" fmla="*/ 183 w 217"/>
                <a:gd name="T5" fmla="*/ 216 h 216"/>
              </a:gdLst>
              <a:ahLst/>
              <a:cxnLst>
                <a:cxn ang="0">
                  <a:pos x="T0" y="T1"/>
                </a:cxn>
                <a:cxn ang="0">
                  <a:pos x="T2" y="T3"/>
                </a:cxn>
                <a:cxn ang="0">
                  <a:pos x="T4" y="T5"/>
                </a:cxn>
              </a:cxnLst>
              <a:rect l="0" t="0" r="r" b="b"/>
              <a:pathLst>
                <a:path w="217" h="216">
                  <a:moveTo>
                    <a:pt x="0" y="34"/>
                  </a:moveTo>
                  <a:cubicBezTo>
                    <a:pt x="51" y="0"/>
                    <a:pt x="121" y="5"/>
                    <a:pt x="166" y="50"/>
                  </a:cubicBezTo>
                  <a:cubicBezTo>
                    <a:pt x="211" y="96"/>
                    <a:pt x="217" y="165"/>
                    <a:pt x="183" y="216"/>
                  </a:cubicBezTo>
                </a:path>
              </a:pathLst>
            </a:custGeom>
            <a:noFill/>
            <a:ln w="25400" cap="rnd">
              <a:solidFill>
                <a:srgbClr val="BA5A6E">
                  <a:alpha val="45000"/>
                </a:srgb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dirty="0">
                <a:ea typeface="微软雅黑 Light" panose="020B0502040204020203" pitchFamily="34" charset="-122"/>
              </a:endParaRPr>
            </a:p>
          </p:txBody>
        </p:sp>
        <p:sp>
          <p:nvSpPr>
            <p:cNvPr id="79" name="Freeform 9">
              <a:extLst>
                <a:ext uri="{FF2B5EF4-FFF2-40B4-BE49-F238E27FC236}">
                  <a16:creationId xmlns:a16="http://schemas.microsoft.com/office/drawing/2014/main" xmlns="" id="{D5D466D4-8CA5-44C4-ADB6-E41927E5530A}"/>
                </a:ext>
              </a:extLst>
            </p:cNvPr>
            <p:cNvSpPr/>
            <p:nvPr/>
          </p:nvSpPr>
          <p:spPr bwMode="auto">
            <a:xfrm>
              <a:off x="6047" y="1124"/>
              <a:ext cx="543" cy="544"/>
            </a:xfrm>
            <a:custGeom>
              <a:avLst/>
              <a:gdLst>
                <a:gd name="T0" fmla="*/ 202 w 202"/>
                <a:gd name="T1" fmla="*/ 178 h 203"/>
                <a:gd name="T2" fmla="*/ 50 w 202"/>
                <a:gd name="T3" fmla="*/ 153 h 203"/>
                <a:gd name="T4" fmla="*/ 25 w 202"/>
                <a:gd name="T5" fmla="*/ 0 h 203"/>
              </a:gdLst>
              <a:ahLst/>
              <a:cxnLst>
                <a:cxn ang="0">
                  <a:pos x="T0" y="T1"/>
                </a:cxn>
                <a:cxn ang="0">
                  <a:pos x="T2" y="T3"/>
                </a:cxn>
                <a:cxn ang="0">
                  <a:pos x="T4" y="T5"/>
                </a:cxn>
              </a:cxnLst>
              <a:rect l="0" t="0" r="r" b="b"/>
              <a:pathLst>
                <a:path w="202" h="203">
                  <a:moveTo>
                    <a:pt x="202" y="178"/>
                  </a:moveTo>
                  <a:cubicBezTo>
                    <a:pt x="153" y="203"/>
                    <a:pt x="91" y="194"/>
                    <a:pt x="50" y="153"/>
                  </a:cubicBezTo>
                  <a:cubicBezTo>
                    <a:pt x="8" y="112"/>
                    <a:pt x="0" y="50"/>
                    <a:pt x="25" y="0"/>
                  </a:cubicBezTo>
                </a:path>
              </a:pathLst>
            </a:custGeom>
            <a:noFill/>
            <a:ln w="25400" cap="rnd">
              <a:solidFill>
                <a:srgbClr val="BA5A6E">
                  <a:alpha val="45000"/>
                </a:srgb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dirty="0">
                <a:ea typeface="微软雅黑 Light" panose="020B0502040204020203" pitchFamily="34" charset="-122"/>
              </a:endParaRPr>
            </a:p>
          </p:txBody>
        </p:sp>
        <p:sp>
          <p:nvSpPr>
            <p:cNvPr id="88" name="Line 10">
              <a:extLst>
                <a:ext uri="{FF2B5EF4-FFF2-40B4-BE49-F238E27FC236}">
                  <a16:creationId xmlns:a16="http://schemas.microsoft.com/office/drawing/2014/main" xmlns="" id="{1C684404-F5BA-4A36-B70D-77E1D2E58722}"/>
                </a:ext>
              </a:extLst>
            </p:cNvPr>
            <p:cNvSpPr>
              <a:spLocks noChangeShapeType="1"/>
            </p:cNvSpPr>
            <p:nvPr/>
          </p:nvSpPr>
          <p:spPr bwMode="auto">
            <a:xfrm flipH="1">
              <a:off x="5868" y="1481"/>
              <a:ext cx="370" cy="385"/>
            </a:xfrm>
            <a:prstGeom prst="line">
              <a:avLst/>
            </a:prstGeom>
            <a:noFill/>
            <a:ln w="25400" cap="rnd">
              <a:solidFill>
                <a:srgbClr val="BA5A6E">
                  <a:alpha val="45000"/>
                </a:srgbClr>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dirty="0">
                <a:ea typeface="微软雅黑 Light" panose="020B0502040204020203" pitchFamily="34" charset="-122"/>
              </a:endParaRPr>
            </a:p>
          </p:txBody>
        </p:sp>
        <p:sp>
          <p:nvSpPr>
            <p:cNvPr id="90" name="Line 11">
              <a:extLst>
                <a:ext uri="{FF2B5EF4-FFF2-40B4-BE49-F238E27FC236}">
                  <a16:creationId xmlns:a16="http://schemas.microsoft.com/office/drawing/2014/main" xmlns="" id="{676703B5-AA94-4579-BAAC-C52A1244B6EE}"/>
                </a:ext>
              </a:extLst>
            </p:cNvPr>
            <p:cNvSpPr>
              <a:spLocks noChangeShapeType="1"/>
            </p:cNvSpPr>
            <p:nvPr/>
          </p:nvSpPr>
          <p:spPr bwMode="auto">
            <a:xfrm flipH="1">
              <a:off x="6262" y="1636"/>
              <a:ext cx="137" cy="271"/>
            </a:xfrm>
            <a:prstGeom prst="line">
              <a:avLst/>
            </a:prstGeom>
            <a:noFill/>
            <a:ln w="25400" cap="rnd">
              <a:solidFill>
                <a:srgbClr val="BA5A6E">
                  <a:alpha val="45000"/>
                </a:srgbClr>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dirty="0">
                <a:ea typeface="微软雅黑 Light" panose="020B0502040204020203" pitchFamily="34" charset="-122"/>
              </a:endParaRPr>
            </a:p>
          </p:txBody>
        </p:sp>
        <p:sp>
          <p:nvSpPr>
            <p:cNvPr id="91" name="Line 12">
              <a:extLst>
                <a:ext uri="{FF2B5EF4-FFF2-40B4-BE49-F238E27FC236}">
                  <a16:creationId xmlns:a16="http://schemas.microsoft.com/office/drawing/2014/main" xmlns="" id="{BA1FE837-C5A7-4709-B93E-42280FB8E645}"/>
                </a:ext>
              </a:extLst>
            </p:cNvPr>
            <p:cNvSpPr>
              <a:spLocks noChangeShapeType="1"/>
            </p:cNvSpPr>
            <p:nvPr/>
          </p:nvSpPr>
          <p:spPr bwMode="auto">
            <a:xfrm flipH="1">
              <a:off x="5808" y="1317"/>
              <a:ext cx="272" cy="137"/>
            </a:xfrm>
            <a:prstGeom prst="line">
              <a:avLst/>
            </a:prstGeom>
            <a:noFill/>
            <a:ln w="25400" cap="rnd">
              <a:solidFill>
                <a:srgbClr val="BA5A6E">
                  <a:alpha val="45000"/>
                </a:srgbClr>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dirty="0">
                <a:ea typeface="微软雅黑 Light" panose="020B0502040204020203" pitchFamily="34" charset="-122"/>
              </a:endParaRPr>
            </a:p>
          </p:txBody>
        </p:sp>
        <p:sp>
          <p:nvSpPr>
            <p:cNvPr id="92" name="Freeform 13">
              <a:extLst>
                <a:ext uri="{FF2B5EF4-FFF2-40B4-BE49-F238E27FC236}">
                  <a16:creationId xmlns:a16="http://schemas.microsoft.com/office/drawing/2014/main" xmlns="" id="{1AD7BC1B-374F-4527-97E1-844060C4E495}"/>
                </a:ext>
              </a:extLst>
            </p:cNvPr>
            <p:cNvSpPr/>
            <p:nvPr/>
          </p:nvSpPr>
          <p:spPr bwMode="auto">
            <a:xfrm>
              <a:off x="6426" y="1019"/>
              <a:ext cx="196" cy="84"/>
            </a:xfrm>
            <a:custGeom>
              <a:avLst/>
              <a:gdLst>
                <a:gd name="T0" fmla="*/ 0 w 73"/>
                <a:gd name="T1" fmla="*/ 0 h 31"/>
                <a:gd name="T2" fmla="*/ 73 w 73"/>
                <a:gd name="T3" fmla="*/ 31 h 31"/>
              </a:gdLst>
              <a:ahLst/>
              <a:cxnLst>
                <a:cxn ang="0">
                  <a:pos x="T0" y="T1"/>
                </a:cxn>
                <a:cxn ang="0">
                  <a:pos x="T2" y="T3"/>
                </a:cxn>
              </a:cxnLst>
              <a:rect l="0" t="0" r="r" b="b"/>
              <a:pathLst>
                <a:path w="73" h="31">
                  <a:moveTo>
                    <a:pt x="0" y="0"/>
                  </a:moveTo>
                  <a:cubicBezTo>
                    <a:pt x="28" y="0"/>
                    <a:pt x="54" y="12"/>
                    <a:pt x="73" y="31"/>
                  </a:cubicBezTo>
                </a:path>
              </a:pathLst>
            </a:custGeom>
            <a:noFill/>
            <a:ln w="25400" cap="rnd">
              <a:solidFill>
                <a:srgbClr val="BA5A6E">
                  <a:alpha val="45000"/>
                </a:srgb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dirty="0">
                <a:ea typeface="微软雅黑 Light" panose="020B0502040204020203" pitchFamily="34" charset="-122"/>
              </a:endParaRPr>
            </a:p>
          </p:txBody>
        </p:sp>
        <p:sp>
          <p:nvSpPr>
            <p:cNvPr id="93" name="Freeform 14">
              <a:extLst>
                <a:ext uri="{FF2B5EF4-FFF2-40B4-BE49-F238E27FC236}">
                  <a16:creationId xmlns:a16="http://schemas.microsoft.com/office/drawing/2014/main" xmlns="" id="{A160904C-E6DB-4B7A-AD86-AB43691BD832}"/>
                </a:ext>
              </a:extLst>
            </p:cNvPr>
            <p:cNvSpPr/>
            <p:nvPr/>
          </p:nvSpPr>
          <p:spPr bwMode="auto">
            <a:xfrm>
              <a:off x="6284" y="1030"/>
              <a:ext cx="70" cy="30"/>
            </a:xfrm>
            <a:custGeom>
              <a:avLst/>
              <a:gdLst>
                <a:gd name="T0" fmla="*/ 0 w 26"/>
                <a:gd name="T1" fmla="*/ 11 h 11"/>
                <a:gd name="T2" fmla="*/ 26 w 26"/>
                <a:gd name="T3" fmla="*/ 0 h 11"/>
              </a:gdLst>
              <a:ahLst/>
              <a:cxnLst>
                <a:cxn ang="0">
                  <a:pos x="T0" y="T1"/>
                </a:cxn>
                <a:cxn ang="0">
                  <a:pos x="T2" y="T3"/>
                </a:cxn>
              </a:cxnLst>
              <a:rect l="0" t="0" r="r" b="b"/>
              <a:pathLst>
                <a:path w="26" h="11">
                  <a:moveTo>
                    <a:pt x="0" y="11"/>
                  </a:moveTo>
                  <a:cubicBezTo>
                    <a:pt x="8" y="6"/>
                    <a:pt x="17" y="2"/>
                    <a:pt x="26" y="0"/>
                  </a:cubicBezTo>
                </a:path>
              </a:pathLst>
            </a:custGeom>
            <a:noFill/>
            <a:ln w="25400" cap="rnd">
              <a:solidFill>
                <a:srgbClr val="BA5A6E">
                  <a:alpha val="45000"/>
                </a:srgb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dirty="0">
                <a:ea typeface="微软雅黑 Light" panose="020B0502040204020203" pitchFamily="34" charset="-122"/>
              </a:endParaRPr>
            </a:p>
          </p:txBody>
        </p:sp>
      </p:grpSp>
      <p:grpSp>
        <p:nvGrpSpPr>
          <p:cNvPr id="113" name="Group 112">
            <a:extLst>
              <a:ext uri="{FF2B5EF4-FFF2-40B4-BE49-F238E27FC236}">
                <a16:creationId xmlns:a16="http://schemas.microsoft.com/office/drawing/2014/main" xmlns="" id="{6D59E250-CD10-4F95-82F4-F1BC1B339845}"/>
              </a:ext>
            </a:extLst>
          </p:cNvPr>
          <p:cNvGrpSpPr/>
          <p:nvPr/>
        </p:nvGrpSpPr>
        <p:grpSpPr>
          <a:xfrm>
            <a:off x="10104495" y="4149136"/>
            <a:ext cx="817494" cy="817494"/>
            <a:chOff x="4493646" y="2283350"/>
            <a:chExt cx="817494" cy="817494"/>
          </a:xfrm>
        </p:grpSpPr>
        <p:sp>
          <p:nvSpPr>
            <p:cNvPr id="114" name="Oval 113">
              <a:extLst>
                <a:ext uri="{FF2B5EF4-FFF2-40B4-BE49-F238E27FC236}">
                  <a16:creationId xmlns:a16="http://schemas.microsoft.com/office/drawing/2014/main" xmlns="" id="{5AAC5F1A-6299-4857-9645-C8093C67E4B1}"/>
                </a:ext>
              </a:extLst>
            </p:cNvPr>
            <p:cNvSpPr/>
            <p:nvPr/>
          </p:nvSpPr>
          <p:spPr>
            <a:xfrm>
              <a:off x="4493646" y="2283350"/>
              <a:ext cx="817494" cy="817494"/>
            </a:xfrm>
            <a:prstGeom prst="ellipse">
              <a:avLst/>
            </a:prstGeom>
            <a:gradFill flip="none" rotWithShape="1">
              <a:gsLst>
                <a:gs pos="0">
                  <a:srgbClr val="7B5A85"/>
                </a:gs>
                <a:gs pos="100000">
                  <a:srgbClr val="C35954"/>
                </a:gs>
              </a:gsLst>
              <a:lin ang="0" scaled="1"/>
              <a:tileRect/>
            </a:gradFill>
            <a:ln w="3175">
              <a:solidFill>
                <a:schemeClr val="bg1"/>
              </a:solidFill>
            </a:ln>
            <a:effectLst>
              <a:outerShdw blurRad="88900" dist="63500" dir="5400000" sx="99000" sy="99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15" name="Group 114">
              <a:extLst>
                <a:ext uri="{FF2B5EF4-FFF2-40B4-BE49-F238E27FC236}">
                  <a16:creationId xmlns:a16="http://schemas.microsoft.com/office/drawing/2014/main" xmlns="" id="{92AAF52C-4297-4440-B48E-42B687BE792D}"/>
                </a:ext>
              </a:extLst>
            </p:cNvPr>
            <p:cNvGrpSpPr/>
            <p:nvPr/>
          </p:nvGrpSpPr>
          <p:grpSpPr>
            <a:xfrm>
              <a:off x="4687021" y="2488206"/>
              <a:ext cx="430744" cy="407783"/>
              <a:chOff x="2835275" y="3127375"/>
              <a:chExt cx="744538" cy="704850"/>
            </a:xfrm>
            <a:solidFill>
              <a:schemeClr val="bg1"/>
            </a:solidFill>
          </p:grpSpPr>
          <p:sp>
            <p:nvSpPr>
              <p:cNvPr id="116" name="Freeform 52">
                <a:extLst>
                  <a:ext uri="{FF2B5EF4-FFF2-40B4-BE49-F238E27FC236}">
                    <a16:creationId xmlns:a16="http://schemas.microsoft.com/office/drawing/2014/main" xmlns="" id="{B0CA63D9-25D6-49FF-AD1D-09D73A6E2993}"/>
                  </a:ext>
                </a:extLst>
              </p:cNvPr>
              <p:cNvSpPr>
                <a:spLocks noEditPoints="1"/>
              </p:cNvSpPr>
              <p:nvPr/>
            </p:nvSpPr>
            <p:spPr bwMode="auto">
              <a:xfrm>
                <a:off x="2835275" y="3324225"/>
                <a:ext cx="504825" cy="508000"/>
              </a:xfrm>
              <a:custGeom>
                <a:avLst/>
                <a:gdLst>
                  <a:gd name="T0" fmla="*/ 284 w 318"/>
                  <a:gd name="T1" fmla="*/ 55 h 320"/>
                  <a:gd name="T2" fmla="*/ 253 w 318"/>
                  <a:gd name="T3" fmla="*/ 61 h 320"/>
                  <a:gd name="T4" fmla="*/ 195 w 318"/>
                  <a:gd name="T5" fmla="*/ 28 h 320"/>
                  <a:gd name="T6" fmla="*/ 185 w 318"/>
                  <a:gd name="T7" fmla="*/ 0 h 320"/>
                  <a:gd name="T8" fmla="*/ 125 w 318"/>
                  <a:gd name="T9" fmla="*/ 27 h 320"/>
                  <a:gd name="T10" fmla="*/ 55 w 318"/>
                  <a:gd name="T11" fmla="*/ 36 h 320"/>
                  <a:gd name="T12" fmla="*/ 57 w 318"/>
                  <a:gd name="T13" fmla="*/ 66 h 320"/>
                  <a:gd name="T14" fmla="*/ 25 w 318"/>
                  <a:gd name="T15" fmla="*/ 120 h 320"/>
                  <a:gd name="T16" fmla="*/ 0 w 318"/>
                  <a:gd name="T17" fmla="*/ 135 h 320"/>
                  <a:gd name="T18" fmla="*/ 20 w 318"/>
                  <a:gd name="T19" fmla="*/ 192 h 320"/>
                  <a:gd name="T20" fmla="*/ 35 w 318"/>
                  <a:gd name="T21" fmla="*/ 264 h 320"/>
                  <a:gd name="T22" fmla="*/ 64 w 318"/>
                  <a:gd name="T23" fmla="*/ 268 h 320"/>
                  <a:gd name="T24" fmla="*/ 116 w 318"/>
                  <a:gd name="T25" fmla="*/ 298 h 320"/>
                  <a:gd name="T26" fmla="*/ 135 w 318"/>
                  <a:gd name="T27" fmla="*/ 320 h 320"/>
                  <a:gd name="T28" fmla="*/ 192 w 318"/>
                  <a:gd name="T29" fmla="*/ 300 h 320"/>
                  <a:gd name="T30" fmla="*/ 263 w 318"/>
                  <a:gd name="T31" fmla="*/ 284 h 320"/>
                  <a:gd name="T32" fmla="*/ 264 w 318"/>
                  <a:gd name="T33" fmla="*/ 255 h 320"/>
                  <a:gd name="T34" fmla="*/ 294 w 318"/>
                  <a:gd name="T35" fmla="*/ 199 h 320"/>
                  <a:gd name="T36" fmla="*/ 318 w 318"/>
                  <a:gd name="T37" fmla="*/ 185 h 320"/>
                  <a:gd name="T38" fmla="*/ 293 w 318"/>
                  <a:gd name="T39" fmla="*/ 126 h 320"/>
                  <a:gd name="T40" fmla="*/ 304 w 318"/>
                  <a:gd name="T41" fmla="*/ 173 h 320"/>
                  <a:gd name="T42" fmla="*/ 283 w 318"/>
                  <a:gd name="T43" fmla="*/ 183 h 320"/>
                  <a:gd name="T44" fmla="*/ 294 w 318"/>
                  <a:gd name="T45" fmla="*/ 218 h 320"/>
                  <a:gd name="T46" fmla="*/ 257 w 318"/>
                  <a:gd name="T47" fmla="*/ 242 h 320"/>
                  <a:gd name="T48" fmla="*/ 244 w 318"/>
                  <a:gd name="T49" fmla="*/ 256 h 320"/>
                  <a:gd name="T50" fmla="*/ 220 w 318"/>
                  <a:gd name="T51" fmla="*/ 293 h 320"/>
                  <a:gd name="T52" fmla="*/ 204 w 318"/>
                  <a:gd name="T53" fmla="*/ 281 h 320"/>
                  <a:gd name="T54" fmla="*/ 180 w 318"/>
                  <a:gd name="T55" fmla="*/ 288 h 320"/>
                  <a:gd name="T56" fmla="*/ 142 w 318"/>
                  <a:gd name="T57" fmla="*/ 290 h 320"/>
                  <a:gd name="T58" fmla="*/ 127 w 318"/>
                  <a:gd name="T59" fmla="*/ 286 h 320"/>
                  <a:gd name="T60" fmla="*/ 101 w 318"/>
                  <a:gd name="T61" fmla="*/ 294 h 320"/>
                  <a:gd name="T62" fmla="*/ 77 w 318"/>
                  <a:gd name="T63" fmla="*/ 260 h 320"/>
                  <a:gd name="T64" fmla="*/ 61 w 318"/>
                  <a:gd name="T65" fmla="*/ 245 h 320"/>
                  <a:gd name="T66" fmla="*/ 27 w 318"/>
                  <a:gd name="T67" fmla="*/ 220 h 320"/>
                  <a:gd name="T68" fmla="*/ 38 w 318"/>
                  <a:gd name="T69" fmla="*/ 204 h 320"/>
                  <a:gd name="T70" fmla="*/ 32 w 318"/>
                  <a:gd name="T71" fmla="*/ 180 h 320"/>
                  <a:gd name="T72" fmla="*/ 33 w 318"/>
                  <a:gd name="T73" fmla="*/ 143 h 320"/>
                  <a:gd name="T74" fmla="*/ 37 w 318"/>
                  <a:gd name="T75" fmla="*/ 129 h 320"/>
                  <a:gd name="T76" fmla="*/ 25 w 318"/>
                  <a:gd name="T77" fmla="*/ 102 h 320"/>
                  <a:gd name="T78" fmla="*/ 65 w 318"/>
                  <a:gd name="T79" fmla="*/ 79 h 320"/>
                  <a:gd name="T80" fmla="*/ 80 w 318"/>
                  <a:gd name="T81" fmla="*/ 65 h 320"/>
                  <a:gd name="T82" fmla="*/ 114 w 318"/>
                  <a:gd name="T83" fmla="*/ 45 h 320"/>
                  <a:gd name="T84" fmla="*/ 133 w 318"/>
                  <a:gd name="T85" fmla="*/ 40 h 320"/>
                  <a:gd name="T86" fmla="*/ 173 w 318"/>
                  <a:gd name="T87" fmla="*/ 14 h 320"/>
                  <a:gd name="T88" fmla="*/ 182 w 318"/>
                  <a:gd name="T89" fmla="*/ 40 h 320"/>
                  <a:gd name="T90" fmla="*/ 218 w 318"/>
                  <a:gd name="T91" fmla="*/ 25 h 320"/>
                  <a:gd name="T92" fmla="*/ 240 w 318"/>
                  <a:gd name="T93" fmla="*/ 68 h 320"/>
                  <a:gd name="T94" fmla="*/ 253 w 318"/>
                  <a:gd name="T95" fmla="*/ 80 h 320"/>
                  <a:gd name="T96" fmla="*/ 274 w 318"/>
                  <a:gd name="T97" fmla="*/ 115 h 320"/>
                  <a:gd name="T98" fmla="*/ 281 w 318"/>
                  <a:gd name="T99" fmla="*/ 134 h 320"/>
                  <a:gd name="T100" fmla="*/ 304 w 318"/>
                  <a:gd name="T101" fmla="*/ 17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320">
                    <a:moveTo>
                      <a:pt x="290" y="119"/>
                    </a:moveTo>
                    <a:lnTo>
                      <a:pt x="310" y="102"/>
                    </a:lnTo>
                    <a:lnTo>
                      <a:pt x="284" y="55"/>
                    </a:lnTo>
                    <a:lnTo>
                      <a:pt x="257" y="64"/>
                    </a:lnTo>
                    <a:lnTo>
                      <a:pt x="257" y="64"/>
                    </a:lnTo>
                    <a:lnTo>
                      <a:pt x="253" y="61"/>
                    </a:lnTo>
                    <a:lnTo>
                      <a:pt x="260" y="34"/>
                    </a:lnTo>
                    <a:lnTo>
                      <a:pt x="215" y="8"/>
                    </a:lnTo>
                    <a:lnTo>
                      <a:pt x="195" y="28"/>
                    </a:lnTo>
                    <a:lnTo>
                      <a:pt x="195" y="28"/>
                    </a:lnTo>
                    <a:lnTo>
                      <a:pt x="190" y="27"/>
                    </a:lnTo>
                    <a:lnTo>
                      <a:pt x="185" y="0"/>
                    </a:lnTo>
                    <a:lnTo>
                      <a:pt x="131" y="0"/>
                    </a:lnTo>
                    <a:lnTo>
                      <a:pt x="125" y="27"/>
                    </a:lnTo>
                    <a:lnTo>
                      <a:pt x="125" y="27"/>
                    </a:lnTo>
                    <a:lnTo>
                      <a:pt x="119" y="29"/>
                    </a:lnTo>
                    <a:lnTo>
                      <a:pt x="101" y="9"/>
                    </a:lnTo>
                    <a:lnTo>
                      <a:pt x="55" y="36"/>
                    </a:lnTo>
                    <a:lnTo>
                      <a:pt x="62" y="61"/>
                    </a:lnTo>
                    <a:lnTo>
                      <a:pt x="62" y="61"/>
                    </a:lnTo>
                    <a:lnTo>
                      <a:pt x="57" y="66"/>
                    </a:lnTo>
                    <a:lnTo>
                      <a:pt x="33" y="58"/>
                    </a:lnTo>
                    <a:lnTo>
                      <a:pt x="7" y="105"/>
                    </a:lnTo>
                    <a:lnTo>
                      <a:pt x="25" y="120"/>
                    </a:lnTo>
                    <a:lnTo>
                      <a:pt x="25" y="120"/>
                    </a:lnTo>
                    <a:lnTo>
                      <a:pt x="21" y="131"/>
                    </a:lnTo>
                    <a:lnTo>
                      <a:pt x="0" y="135"/>
                    </a:lnTo>
                    <a:lnTo>
                      <a:pt x="0" y="188"/>
                    </a:lnTo>
                    <a:lnTo>
                      <a:pt x="20" y="192"/>
                    </a:lnTo>
                    <a:lnTo>
                      <a:pt x="20" y="192"/>
                    </a:lnTo>
                    <a:lnTo>
                      <a:pt x="24" y="205"/>
                    </a:lnTo>
                    <a:lnTo>
                      <a:pt x="8" y="218"/>
                    </a:lnTo>
                    <a:lnTo>
                      <a:pt x="35" y="264"/>
                    </a:lnTo>
                    <a:lnTo>
                      <a:pt x="54" y="258"/>
                    </a:lnTo>
                    <a:lnTo>
                      <a:pt x="54" y="258"/>
                    </a:lnTo>
                    <a:lnTo>
                      <a:pt x="64" y="268"/>
                    </a:lnTo>
                    <a:lnTo>
                      <a:pt x="58" y="285"/>
                    </a:lnTo>
                    <a:lnTo>
                      <a:pt x="104" y="312"/>
                    </a:lnTo>
                    <a:lnTo>
                      <a:pt x="116" y="298"/>
                    </a:lnTo>
                    <a:lnTo>
                      <a:pt x="116" y="298"/>
                    </a:lnTo>
                    <a:lnTo>
                      <a:pt x="131" y="301"/>
                    </a:lnTo>
                    <a:lnTo>
                      <a:pt x="135" y="320"/>
                    </a:lnTo>
                    <a:lnTo>
                      <a:pt x="188" y="320"/>
                    </a:lnTo>
                    <a:lnTo>
                      <a:pt x="192" y="300"/>
                    </a:lnTo>
                    <a:lnTo>
                      <a:pt x="192" y="300"/>
                    </a:lnTo>
                    <a:lnTo>
                      <a:pt x="205" y="296"/>
                    </a:lnTo>
                    <a:lnTo>
                      <a:pt x="218" y="310"/>
                    </a:lnTo>
                    <a:lnTo>
                      <a:pt x="263" y="284"/>
                    </a:lnTo>
                    <a:lnTo>
                      <a:pt x="257" y="264"/>
                    </a:lnTo>
                    <a:lnTo>
                      <a:pt x="257" y="264"/>
                    </a:lnTo>
                    <a:lnTo>
                      <a:pt x="264" y="255"/>
                    </a:lnTo>
                    <a:lnTo>
                      <a:pt x="285" y="261"/>
                    </a:lnTo>
                    <a:lnTo>
                      <a:pt x="312" y="215"/>
                    </a:lnTo>
                    <a:lnTo>
                      <a:pt x="294" y="199"/>
                    </a:lnTo>
                    <a:lnTo>
                      <a:pt x="294" y="199"/>
                    </a:lnTo>
                    <a:lnTo>
                      <a:pt x="296" y="190"/>
                    </a:lnTo>
                    <a:lnTo>
                      <a:pt x="318" y="185"/>
                    </a:lnTo>
                    <a:lnTo>
                      <a:pt x="318" y="132"/>
                    </a:lnTo>
                    <a:lnTo>
                      <a:pt x="293" y="126"/>
                    </a:lnTo>
                    <a:lnTo>
                      <a:pt x="293" y="126"/>
                    </a:lnTo>
                    <a:lnTo>
                      <a:pt x="290" y="119"/>
                    </a:lnTo>
                    <a:lnTo>
                      <a:pt x="290" y="119"/>
                    </a:lnTo>
                    <a:close/>
                    <a:moveTo>
                      <a:pt x="304" y="173"/>
                    </a:moveTo>
                    <a:lnTo>
                      <a:pt x="283" y="178"/>
                    </a:lnTo>
                    <a:lnTo>
                      <a:pt x="283" y="183"/>
                    </a:lnTo>
                    <a:lnTo>
                      <a:pt x="283" y="183"/>
                    </a:lnTo>
                    <a:lnTo>
                      <a:pt x="278" y="199"/>
                    </a:lnTo>
                    <a:lnTo>
                      <a:pt x="277" y="203"/>
                    </a:lnTo>
                    <a:lnTo>
                      <a:pt x="294" y="218"/>
                    </a:lnTo>
                    <a:lnTo>
                      <a:pt x="278" y="244"/>
                    </a:lnTo>
                    <a:lnTo>
                      <a:pt x="260" y="238"/>
                    </a:lnTo>
                    <a:lnTo>
                      <a:pt x="257" y="242"/>
                    </a:lnTo>
                    <a:lnTo>
                      <a:pt x="257" y="242"/>
                    </a:lnTo>
                    <a:lnTo>
                      <a:pt x="250" y="250"/>
                    </a:lnTo>
                    <a:lnTo>
                      <a:pt x="244" y="256"/>
                    </a:lnTo>
                    <a:lnTo>
                      <a:pt x="241" y="259"/>
                    </a:lnTo>
                    <a:lnTo>
                      <a:pt x="246" y="278"/>
                    </a:lnTo>
                    <a:lnTo>
                      <a:pt x="220" y="293"/>
                    </a:lnTo>
                    <a:lnTo>
                      <a:pt x="208" y="280"/>
                    </a:lnTo>
                    <a:lnTo>
                      <a:pt x="204" y="281"/>
                    </a:lnTo>
                    <a:lnTo>
                      <a:pt x="204" y="281"/>
                    </a:lnTo>
                    <a:lnTo>
                      <a:pt x="194" y="285"/>
                    </a:lnTo>
                    <a:lnTo>
                      <a:pt x="185" y="287"/>
                    </a:lnTo>
                    <a:lnTo>
                      <a:pt x="180" y="288"/>
                    </a:lnTo>
                    <a:lnTo>
                      <a:pt x="176" y="306"/>
                    </a:lnTo>
                    <a:lnTo>
                      <a:pt x="146" y="306"/>
                    </a:lnTo>
                    <a:lnTo>
                      <a:pt x="142" y="290"/>
                    </a:lnTo>
                    <a:lnTo>
                      <a:pt x="138" y="288"/>
                    </a:lnTo>
                    <a:lnTo>
                      <a:pt x="138" y="288"/>
                    </a:lnTo>
                    <a:lnTo>
                      <a:pt x="127" y="286"/>
                    </a:lnTo>
                    <a:lnTo>
                      <a:pt x="116" y="283"/>
                    </a:lnTo>
                    <a:lnTo>
                      <a:pt x="112" y="282"/>
                    </a:lnTo>
                    <a:lnTo>
                      <a:pt x="101" y="294"/>
                    </a:lnTo>
                    <a:lnTo>
                      <a:pt x="74" y="279"/>
                    </a:lnTo>
                    <a:lnTo>
                      <a:pt x="80" y="264"/>
                    </a:lnTo>
                    <a:lnTo>
                      <a:pt x="77" y="260"/>
                    </a:lnTo>
                    <a:lnTo>
                      <a:pt x="77" y="260"/>
                    </a:lnTo>
                    <a:lnTo>
                      <a:pt x="68" y="253"/>
                    </a:lnTo>
                    <a:lnTo>
                      <a:pt x="61" y="245"/>
                    </a:lnTo>
                    <a:lnTo>
                      <a:pt x="58" y="242"/>
                    </a:lnTo>
                    <a:lnTo>
                      <a:pt x="42" y="247"/>
                    </a:lnTo>
                    <a:lnTo>
                      <a:pt x="27" y="220"/>
                    </a:lnTo>
                    <a:lnTo>
                      <a:pt x="40" y="210"/>
                    </a:lnTo>
                    <a:lnTo>
                      <a:pt x="38" y="204"/>
                    </a:lnTo>
                    <a:lnTo>
                      <a:pt x="38" y="204"/>
                    </a:lnTo>
                    <a:lnTo>
                      <a:pt x="35" y="196"/>
                    </a:lnTo>
                    <a:lnTo>
                      <a:pt x="33" y="185"/>
                    </a:lnTo>
                    <a:lnTo>
                      <a:pt x="32" y="180"/>
                    </a:lnTo>
                    <a:lnTo>
                      <a:pt x="14" y="176"/>
                    </a:lnTo>
                    <a:lnTo>
                      <a:pt x="14" y="146"/>
                    </a:lnTo>
                    <a:lnTo>
                      <a:pt x="33" y="143"/>
                    </a:lnTo>
                    <a:lnTo>
                      <a:pt x="34" y="137"/>
                    </a:lnTo>
                    <a:lnTo>
                      <a:pt x="34" y="137"/>
                    </a:lnTo>
                    <a:lnTo>
                      <a:pt x="37" y="129"/>
                    </a:lnTo>
                    <a:lnTo>
                      <a:pt x="39" y="120"/>
                    </a:lnTo>
                    <a:lnTo>
                      <a:pt x="41" y="116"/>
                    </a:lnTo>
                    <a:lnTo>
                      <a:pt x="25" y="102"/>
                    </a:lnTo>
                    <a:lnTo>
                      <a:pt x="40" y="76"/>
                    </a:lnTo>
                    <a:lnTo>
                      <a:pt x="61" y="82"/>
                    </a:lnTo>
                    <a:lnTo>
                      <a:pt x="65" y="79"/>
                    </a:lnTo>
                    <a:lnTo>
                      <a:pt x="65" y="79"/>
                    </a:lnTo>
                    <a:lnTo>
                      <a:pt x="75" y="68"/>
                    </a:lnTo>
                    <a:lnTo>
                      <a:pt x="80" y="65"/>
                    </a:lnTo>
                    <a:lnTo>
                      <a:pt x="72" y="42"/>
                    </a:lnTo>
                    <a:lnTo>
                      <a:pt x="98" y="27"/>
                    </a:lnTo>
                    <a:lnTo>
                      <a:pt x="114" y="45"/>
                    </a:lnTo>
                    <a:lnTo>
                      <a:pt x="119" y="43"/>
                    </a:lnTo>
                    <a:lnTo>
                      <a:pt x="119" y="43"/>
                    </a:lnTo>
                    <a:lnTo>
                      <a:pt x="133" y="40"/>
                    </a:lnTo>
                    <a:lnTo>
                      <a:pt x="137" y="39"/>
                    </a:lnTo>
                    <a:lnTo>
                      <a:pt x="142" y="14"/>
                    </a:lnTo>
                    <a:lnTo>
                      <a:pt x="173" y="14"/>
                    </a:lnTo>
                    <a:lnTo>
                      <a:pt x="178" y="39"/>
                    </a:lnTo>
                    <a:lnTo>
                      <a:pt x="182" y="40"/>
                    </a:lnTo>
                    <a:lnTo>
                      <a:pt x="182" y="40"/>
                    </a:lnTo>
                    <a:lnTo>
                      <a:pt x="195" y="43"/>
                    </a:lnTo>
                    <a:lnTo>
                      <a:pt x="200" y="44"/>
                    </a:lnTo>
                    <a:lnTo>
                      <a:pt x="218" y="25"/>
                    </a:lnTo>
                    <a:lnTo>
                      <a:pt x="244" y="40"/>
                    </a:lnTo>
                    <a:lnTo>
                      <a:pt x="236" y="65"/>
                    </a:lnTo>
                    <a:lnTo>
                      <a:pt x="240" y="68"/>
                    </a:lnTo>
                    <a:lnTo>
                      <a:pt x="240" y="68"/>
                    </a:lnTo>
                    <a:lnTo>
                      <a:pt x="249" y="77"/>
                    </a:lnTo>
                    <a:lnTo>
                      <a:pt x="253" y="80"/>
                    </a:lnTo>
                    <a:lnTo>
                      <a:pt x="277" y="72"/>
                    </a:lnTo>
                    <a:lnTo>
                      <a:pt x="293" y="98"/>
                    </a:lnTo>
                    <a:lnTo>
                      <a:pt x="274" y="115"/>
                    </a:lnTo>
                    <a:lnTo>
                      <a:pt x="276" y="119"/>
                    </a:lnTo>
                    <a:lnTo>
                      <a:pt x="276" y="119"/>
                    </a:lnTo>
                    <a:lnTo>
                      <a:pt x="281" y="134"/>
                    </a:lnTo>
                    <a:lnTo>
                      <a:pt x="282" y="138"/>
                    </a:lnTo>
                    <a:lnTo>
                      <a:pt x="304" y="143"/>
                    </a:lnTo>
                    <a:lnTo>
                      <a:pt x="304" y="1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7" name="Freeform 53">
                <a:extLst>
                  <a:ext uri="{FF2B5EF4-FFF2-40B4-BE49-F238E27FC236}">
                    <a16:creationId xmlns:a16="http://schemas.microsoft.com/office/drawing/2014/main" xmlns="" id="{CCB6AED9-113C-4595-8026-5F1D608E1753}"/>
                  </a:ext>
                </a:extLst>
              </p:cNvPr>
              <p:cNvSpPr>
                <a:spLocks noEditPoints="1"/>
              </p:cNvSpPr>
              <p:nvPr/>
            </p:nvSpPr>
            <p:spPr bwMode="auto">
              <a:xfrm>
                <a:off x="2963863" y="3462338"/>
                <a:ext cx="242888" cy="244475"/>
              </a:xfrm>
              <a:custGeom>
                <a:avLst/>
                <a:gdLst>
                  <a:gd name="T0" fmla="*/ 77 w 153"/>
                  <a:gd name="T1" fmla="*/ 0 h 154"/>
                  <a:gd name="T2" fmla="*/ 61 w 153"/>
                  <a:gd name="T3" fmla="*/ 2 h 154"/>
                  <a:gd name="T4" fmla="*/ 46 w 153"/>
                  <a:gd name="T5" fmla="*/ 6 h 154"/>
                  <a:gd name="T6" fmla="*/ 33 w 153"/>
                  <a:gd name="T7" fmla="*/ 14 h 154"/>
                  <a:gd name="T8" fmla="*/ 23 w 153"/>
                  <a:gd name="T9" fmla="*/ 22 h 154"/>
                  <a:gd name="T10" fmla="*/ 13 w 153"/>
                  <a:gd name="T11" fmla="*/ 34 h 154"/>
                  <a:gd name="T12" fmla="*/ 5 w 153"/>
                  <a:gd name="T13" fmla="*/ 47 h 154"/>
                  <a:gd name="T14" fmla="*/ 1 w 153"/>
                  <a:gd name="T15" fmla="*/ 61 h 154"/>
                  <a:gd name="T16" fmla="*/ 0 w 153"/>
                  <a:gd name="T17" fmla="*/ 77 h 154"/>
                  <a:gd name="T18" fmla="*/ 0 w 153"/>
                  <a:gd name="T19" fmla="*/ 85 h 154"/>
                  <a:gd name="T20" fmla="*/ 3 w 153"/>
                  <a:gd name="T21" fmla="*/ 100 h 154"/>
                  <a:gd name="T22" fmla="*/ 8 w 153"/>
                  <a:gd name="T23" fmla="*/ 114 h 154"/>
                  <a:gd name="T24" fmla="*/ 17 w 153"/>
                  <a:gd name="T25" fmla="*/ 126 h 154"/>
                  <a:gd name="T26" fmla="*/ 28 w 153"/>
                  <a:gd name="T27" fmla="*/ 137 h 154"/>
                  <a:gd name="T28" fmla="*/ 40 w 153"/>
                  <a:gd name="T29" fmla="*/ 144 h 154"/>
                  <a:gd name="T30" fmla="*/ 54 w 153"/>
                  <a:gd name="T31" fmla="*/ 151 h 154"/>
                  <a:gd name="T32" fmla="*/ 69 w 153"/>
                  <a:gd name="T33" fmla="*/ 154 h 154"/>
                  <a:gd name="T34" fmla="*/ 77 w 153"/>
                  <a:gd name="T35" fmla="*/ 154 h 154"/>
                  <a:gd name="T36" fmla="*/ 92 w 153"/>
                  <a:gd name="T37" fmla="*/ 153 h 154"/>
                  <a:gd name="T38" fmla="*/ 107 w 153"/>
                  <a:gd name="T39" fmla="*/ 147 h 154"/>
                  <a:gd name="T40" fmla="*/ 120 w 153"/>
                  <a:gd name="T41" fmla="*/ 141 h 154"/>
                  <a:gd name="T42" fmla="*/ 132 w 153"/>
                  <a:gd name="T43" fmla="*/ 131 h 154"/>
                  <a:gd name="T44" fmla="*/ 140 w 153"/>
                  <a:gd name="T45" fmla="*/ 120 h 154"/>
                  <a:gd name="T46" fmla="*/ 148 w 153"/>
                  <a:gd name="T47" fmla="*/ 106 h 154"/>
                  <a:gd name="T48" fmla="*/ 152 w 153"/>
                  <a:gd name="T49" fmla="*/ 92 h 154"/>
                  <a:gd name="T50" fmla="*/ 153 w 153"/>
                  <a:gd name="T51" fmla="*/ 77 h 154"/>
                  <a:gd name="T52" fmla="*/ 153 w 153"/>
                  <a:gd name="T53" fmla="*/ 69 h 154"/>
                  <a:gd name="T54" fmla="*/ 150 w 153"/>
                  <a:gd name="T55" fmla="*/ 55 h 154"/>
                  <a:gd name="T56" fmla="*/ 145 w 153"/>
                  <a:gd name="T57" fmla="*/ 41 h 154"/>
                  <a:gd name="T58" fmla="*/ 136 w 153"/>
                  <a:gd name="T59" fmla="*/ 28 h 154"/>
                  <a:gd name="T60" fmla="*/ 125 w 153"/>
                  <a:gd name="T61" fmla="*/ 18 h 154"/>
                  <a:gd name="T62" fmla="*/ 113 w 153"/>
                  <a:gd name="T63" fmla="*/ 9 h 154"/>
                  <a:gd name="T64" fmla="*/ 99 w 153"/>
                  <a:gd name="T65" fmla="*/ 4 h 154"/>
                  <a:gd name="T66" fmla="*/ 84 w 153"/>
                  <a:gd name="T67" fmla="*/ 1 h 154"/>
                  <a:gd name="T68" fmla="*/ 77 w 153"/>
                  <a:gd name="T69" fmla="*/ 0 h 154"/>
                  <a:gd name="T70" fmla="*/ 77 w 153"/>
                  <a:gd name="T71" fmla="*/ 140 h 154"/>
                  <a:gd name="T72" fmla="*/ 64 w 153"/>
                  <a:gd name="T73" fmla="*/ 139 h 154"/>
                  <a:gd name="T74" fmla="*/ 42 w 153"/>
                  <a:gd name="T75" fmla="*/ 129 h 154"/>
                  <a:gd name="T76" fmla="*/ 25 w 153"/>
                  <a:gd name="T77" fmla="*/ 112 h 154"/>
                  <a:gd name="T78" fmla="*/ 15 w 153"/>
                  <a:gd name="T79" fmla="*/ 89 h 154"/>
                  <a:gd name="T80" fmla="*/ 14 w 153"/>
                  <a:gd name="T81" fmla="*/ 77 h 154"/>
                  <a:gd name="T82" fmla="*/ 14 w 153"/>
                  <a:gd name="T83" fmla="*/ 71 h 154"/>
                  <a:gd name="T84" fmla="*/ 18 w 153"/>
                  <a:gd name="T85" fmla="*/ 52 h 154"/>
                  <a:gd name="T86" fmla="*/ 32 w 153"/>
                  <a:gd name="T87" fmla="*/ 33 h 154"/>
                  <a:gd name="T88" fmla="*/ 52 w 153"/>
                  <a:gd name="T89" fmla="*/ 19 h 154"/>
                  <a:gd name="T90" fmla="*/ 70 w 153"/>
                  <a:gd name="T91" fmla="*/ 15 h 154"/>
                  <a:gd name="T92" fmla="*/ 77 w 153"/>
                  <a:gd name="T93" fmla="*/ 14 h 154"/>
                  <a:gd name="T94" fmla="*/ 89 w 153"/>
                  <a:gd name="T95" fmla="*/ 16 h 154"/>
                  <a:gd name="T96" fmla="*/ 112 w 153"/>
                  <a:gd name="T97" fmla="*/ 24 h 154"/>
                  <a:gd name="T98" fmla="*/ 128 w 153"/>
                  <a:gd name="T99" fmla="*/ 42 h 154"/>
                  <a:gd name="T100" fmla="*/ 138 w 153"/>
                  <a:gd name="T101" fmla="*/ 64 h 154"/>
                  <a:gd name="T102" fmla="*/ 139 w 153"/>
                  <a:gd name="T103" fmla="*/ 77 h 154"/>
                  <a:gd name="T104" fmla="*/ 139 w 153"/>
                  <a:gd name="T105" fmla="*/ 84 h 154"/>
                  <a:gd name="T106" fmla="*/ 135 w 153"/>
                  <a:gd name="T107" fmla="*/ 101 h 154"/>
                  <a:gd name="T108" fmla="*/ 121 w 153"/>
                  <a:gd name="T109" fmla="*/ 122 h 154"/>
                  <a:gd name="T110" fmla="*/ 101 w 153"/>
                  <a:gd name="T111" fmla="*/ 135 h 154"/>
                  <a:gd name="T112" fmla="*/ 83 w 153"/>
                  <a:gd name="T113" fmla="*/ 140 h 154"/>
                  <a:gd name="T114" fmla="*/ 77 w 153"/>
                  <a:gd name="T115" fmla="*/ 14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 h="154">
                    <a:moveTo>
                      <a:pt x="77" y="0"/>
                    </a:moveTo>
                    <a:lnTo>
                      <a:pt x="77" y="0"/>
                    </a:lnTo>
                    <a:lnTo>
                      <a:pt x="69" y="1"/>
                    </a:lnTo>
                    <a:lnTo>
                      <a:pt x="61" y="2"/>
                    </a:lnTo>
                    <a:lnTo>
                      <a:pt x="54" y="4"/>
                    </a:lnTo>
                    <a:lnTo>
                      <a:pt x="46" y="6"/>
                    </a:lnTo>
                    <a:lnTo>
                      <a:pt x="40" y="9"/>
                    </a:lnTo>
                    <a:lnTo>
                      <a:pt x="33" y="14"/>
                    </a:lnTo>
                    <a:lnTo>
                      <a:pt x="28" y="18"/>
                    </a:lnTo>
                    <a:lnTo>
                      <a:pt x="23" y="22"/>
                    </a:lnTo>
                    <a:lnTo>
                      <a:pt x="17" y="28"/>
                    </a:lnTo>
                    <a:lnTo>
                      <a:pt x="13" y="34"/>
                    </a:lnTo>
                    <a:lnTo>
                      <a:pt x="8" y="41"/>
                    </a:lnTo>
                    <a:lnTo>
                      <a:pt x="5" y="47"/>
                    </a:lnTo>
                    <a:lnTo>
                      <a:pt x="3" y="55"/>
                    </a:lnTo>
                    <a:lnTo>
                      <a:pt x="1" y="61"/>
                    </a:lnTo>
                    <a:lnTo>
                      <a:pt x="0" y="69"/>
                    </a:lnTo>
                    <a:lnTo>
                      <a:pt x="0" y="77"/>
                    </a:lnTo>
                    <a:lnTo>
                      <a:pt x="0" y="77"/>
                    </a:lnTo>
                    <a:lnTo>
                      <a:pt x="0" y="85"/>
                    </a:lnTo>
                    <a:lnTo>
                      <a:pt x="1" y="92"/>
                    </a:lnTo>
                    <a:lnTo>
                      <a:pt x="3" y="100"/>
                    </a:lnTo>
                    <a:lnTo>
                      <a:pt x="5" y="106"/>
                    </a:lnTo>
                    <a:lnTo>
                      <a:pt x="8" y="114"/>
                    </a:lnTo>
                    <a:lnTo>
                      <a:pt x="13" y="120"/>
                    </a:lnTo>
                    <a:lnTo>
                      <a:pt x="17" y="126"/>
                    </a:lnTo>
                    <a:lnTo>
                      <a:pt x="23" y="131"/>
                    </a:lnTo>
                    <a:lnTo>
                      <a:pt x="28" y="137"/>
                    </a:lnTo>
                    <a:lnTo>
                      <a:pt x="33" y="141"/>
                    </a:lnTo>
                    <a:lnTo>
                      <a:pt x="40" y="144"/>
                    </a:lnTo>
                    <a:lnTo>
                      <a:pt x="46" y="147"/>
                    </a:lnTo>
                    <a:lnTo>
                      <a:pt x="54" y="151"/>
                    </a:lnTo>
                    <a:lnTo>
                      <a:pt x="61" y="153"/>
                    </a:lnTo>
                    <a:lnTo>
                      <a:pt x="69" y="154"/>
                    </a:lnTo>
                    <a:lnTo>
                      <a:pt x="77" y="154"/>
                    </a:lnTo>
                    <a:lnTo>
                      <a:pt x="77" y="154"/>
                    </a:lnTo>
                    <a:lnTo>
                      <a:pt x="84" y="154"/>
                    </a:lnTo>
                    <a:lnTo>
                      <a:pt x="92" y="153"/>
                    </a:lnTo>
                    <a:lnTo>
                      <a:pt x="99" y="151"/>
                    </a:lnTo>
                    <a:lnTo>
                      <a:pt x="107" y="147"/>
                    </a:lnTo>
                    <a:lnTo>
                      <a:pt x="113" y="144"/>
                    </a:lnTo>
                    <a:lnTo>
                      <a:pt x="120" y="141"/>
                    </a:lnTo>
                    <a:lnTo>
                      <a:pt x="125" y="137"/>
                    </a:lnTo>
                    <a:lnTo>
                      <a:pt x="132" y="131"/>
                    </a:lnTo>
                    <a:lnTo>
                      <a:pt x="136" y="126"/>
                    </a:lnTo>
                    <a:lnTo>
                      <a:pt x="140" y="120"/>
                    </a:lnTo>
                    <a:lnTo>
                      <a:pt x="145" y="114"/>
                    </a:lnTo>
                    <a:lnTo>
                      <a:pt x="148" y="106"/>
                    </a:lnTo>
                    <a:lnTo>
                      <a:pt x="150" y="100"/>
                    </a:lnTo>
                    <a:lnTo>
                      <a:pt x="152" y="92"/>
                    </a:lnTo>
                    <a:lnTo>
                      <a:pt x="153" y="85"/>
                    </a:lnTo>
                    <a:lnTo>
                      <a:pt x="153" y="77"/>
                    </a:lnTo>
                    <a:lnTo>
                      <a:pt x="153" y="77"/>
                    </a:lnTo>
                    <a:lnTo>
                      <a:pt x="153" y="69"/>
                    </a:lnTo>
                    <a:lnTo>
                      <a:pt x="152" y="61"/>
                    </a:lnTo>
                    <a:lnTo>
                      <a:pt x="150" y="55"/>
                    </a:lnTo>
                    <a:lnTo>
                      <a:pt x="148" y="47"/>
                    </a:lnTo>
                    <a:lnTo>
                      <a:pt x="145" y="41"/>
                    </a:lnTo>
                    <a:lnTo>
                      <a:pt x="140" y="34"/>
                    </a:lnTo>
                    <a:lnTo>
                      <a:pt x="136" y="28"/>
                    </a:lnTo>
                    <a:lnTo>
                      <a:pt x="132" y="22"/>
                    </a:lnTo>
                    <a:lnTo>
                      <a:pt x="125" y="18"/>
                    </a:lnTo>
                    <a:lnTo>
                      <a:pt x="120" y="14"/>
                    </a:lnTo>
                    <a:lnTo>
                      <a:pt x="113" y="9"/>
                    </a:lnTo>
                    <a:lnTo>
                      <a:pt x="107" y="6"/>
                    </a:lnTo>
                    <a:lnTo>
                      <a:pt x="99" y="4"/>
                    </a:lnTo>
                    <a:lnTo>
                      <a:pt x="92" y="2"/>
                    </a:lnTo>
                    <a:lnTo>
                      <a:pt x="84" y="1"/>
                    </a:lnTo>
                    <a:lnTo>
                      <a:pt x="77" y="0"/>
                    </a:lnTo>
                    <a:lnTo>
                      <a:pt x="77" y="0"/>
                    </a:lnTo>
                    <a:close/>
                    <a:moveTo>
                      <a:pt x="77" y="140"/>
                    </a:moveTo>
                    <a:lnTo>
                      <a:pt x="77" y="140"/>
                    </a:lnTo>
                    <a:lnTo>
                      <a:pt x="70" y="140"/>
                    </a:lnTo>
                    <a:lnTo>
                      <a:pt x="64" y="139"/>
                    </a:lnTo>
                    <a:lnTo>
                      <a:pt x="52" y="135"/>
                    </a:lnTo>
                    <a:lnTo>
                      <a:pt x="42" y="129"/>
                    </a:lnTo>
                    <a:lnTo>
                      <a:pt x="32" y="122"/>
                    </a:lnTo>
                    <a:lnTo>
                      <a:pt x="25" y="112"/>
                    </a:lnTo>
                    <a:lnTo>
                      <a:pt x="18" y="101"/>
                    </a:lnTo>
                    <a:lnTo>
                      <a:pt x="15" y="89"/>
                    </a:lnTo>
                    <a:lnTo>
                      <a:pt x="14" y="84"/>
                    </a:lnTo>
                    <a:lnTo>
                      <a:pt x="14" y="77"/>
                    </a:lnTo>
                    <a:lnTo>
                      <a:pt x="14" y="77"/>
                    </a:lnTo>
                    <a:lnTo>
                      <a:pt x="14" y="71"/>
                    </a:lnTo>
                    <a:lnTo>
                      <a:pt x="15" y="64"/>
                    </a:lnTo>
                    <a:lnTo>
                      <a:pt x="18" y="52"/>
                    </a:lnTo>
                    <a:lnTo>
                      <a:pt x="25" y="42"/>
                    </a:lnTo>
                    <a:lnTo>
                      <a:pt x="32" y="33"/>
                    </a:lnTo>
                    <a:lnTo>
                      <a:pt x="42" y="24"/>
                    </a:lnTo>
                    <a:lnTo>
                      <a:pt x="52" y="19"/>
                    </a:lnTo>
                    <a:lnTo>
                      <a:pt x="64" y="16"/>
                    </a:lnTo>
                    <a:lnTo>
                      <a:pt x="70" y="15"/>
                    </a:lnTo>
                    <a:lnTo>
                      <a:pt x="77" y="14"/>
                    </a:lnTo>
                    <a:lnTo>
                      <a:pt x="77" y="14"/>
                    </a:lnTo>
                    <a:lnTo>
                      <a:pt x="83" y="15"/>
                    </a:lnTo>
                    <a:lnTo>
                      <a:pt x="89" y="16"/>
                    </a:lnTo>
                    <a:lnTo>
                      <a:pt x="101" y="19"/>
                    </a:lnTo>
                    <a:lnTo>
                      <a:pt x="112" y="24"/>
                    </a:lnTo>
                    <a:lnTo>
                      <a:pt x="121" y="33"/>
                    </a:lnTo>
                    <a:lnTo>
                      <a:pt x="128" y="42"/>
                    </a:lnTo>
                    <a:lnTo>
                      <a:pt x="135" y="52"/>
                    </a:lnTo>
                    <a:lnTo>
                      <a:pt x="138" y="64"/>
                    </a:lnTo>
                    <a:lnTo>
                      <a:pt x="139" y="71"/>
                    </a:lnTo>
                    <a:lnTo>
                      <a:pt x="139" y="77"/>
                    </a:lnTo>
                    <a:lnTo>
                      <a:pt x="139" y="77"/>
                    </a:lnTo>
                    <a:lnTo>
                      <a:pt x="139" y="84"/>
                    </a:lnTo>
                    <a:lnTo>
                      <a:pt x="138" y="89"/>
                    </a:lnTo>
                    <a:lnTo>
                      <a:pt x="135" y="101"/>
                    </a:lnTo>
                    <a:lnTo>
                      <a:pt x="128" y="112"/>
                    </a:lnTo>
                    <a:lnTo>
                      <a:pt x="121" y="122"/>
                    </a:lnTo>
                    <a:lnTo>
                      <a:pt x="112" y="129"/>
                    </a:lnTo>
                    <a:lnTo>
                      <a:pt x="101" y="135"/>
                    </a:lnTo>
                    <a:lnTo>
                      <a:pt x="89" y="139"/>
                    </a:lnTo>
                    <a:lnTo>
                      <a:pt x="83" y="140"/>
                    </a:lnTo>
                    <a:lnTo>
                      <a:pt x="77" y="140"/>
                    </a:lnTo>
                    <a:lnTo>
                      <a:pt x="77" y="1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8" name="Freeform 54">
                <a:extLst>
                  <a:ext uri="{FF2B5EF4-FFF2-40B4-BE49-F238E27FC236}">
                    <a16:creationId xmlns:a16="http://schemas.microsoft.com/office/drawing/2014/main" xmlns="" id="{41DD3C96-0846-4BC8-B5A7-58A6422535E3}"/>
                  </a:ext>
                </a:extLst>
              </p:cNvPr>
              <p:cNvSpPr>
                <a:spLocks noEditPoints="1"/>
              </p:cNvSpPr>
              <p:nvPr/>
            </p:nvSpPr>
            <p:spPr bwMode="auto">
              <a:xfrm>
                <a:off x="3238500" y="3127375"/>
                <a:ext cx="341313" cy="342900"/>
              </a:xfrm>
              <a:custGeom>
                <a:avLst/>
                <a:gdLst>
                  <a:gd name="T0" fmla="*/ 197 w 215"/>
                  <a:gd name="T1" fmla="*/ 83 h 216"/>
                  <a:gd name="T2" fmla="*/ 209 w 215"/>
                  <a:gd name="T3" fmla="*/ 70 h 216"/>
                  <a:gd name="T4" fmla="*/ 171 w 215"/>
                  <a:gd name="T5" fmla="*/ 42 h 216"/>
                  <a:gd name="T6" fmla="*/ 143 w 215"/>
                  <a:gd name="T7" fmla="*/ 4 h 216"/>
                  <a:gd name="T8" fmla="*/ 129 w 215"/>
                  <a:gd name="T9" fmla="*/ 18 h 216"/>
                  <a:gd name="T10" fmla="*/ 83 w 215"/>
                  <a:gd name="T11" fmla="*/ 18 h 216"/>
                  <a:gd name="T12" fmla="*/ 69 w 215"/>
                  <a:gd name="T13" fmla="*/ 5 h 216"/>
                  <a:gd name="T14" fmla="*/ 41 w 215"/>
                  <a:gd name="T15" fmla="*/ 41 h 216"/>
                  <a:gd name="T16" fmla="*/ 3 w 215"/>
                  <a:gd name="T17" fmla="*/ 71 h 216"/>
                  <a:gd name="T18" fmla="*/ 14 w 215"/>
                  <a:gd name="T19" fmla="*/ 86 h 216"/>
                  <a:gd name="T20" fmla="*/ 13 w 215"/>
                  <a:gd name="T21" fmla="*/ 132 h 216"/>
                  <a:gd name="T22" fmla="*/ 4 w 215"/>
                  <a:gd name="T23" fmla="*/ 146 h 216"/>
                  <a:gd name="T24" fmla="*/ 36 w 215"/>
                  <a:gd name="T25" fmla="*/ 175 h 216"/>
                  <a:gd name="T26" fmla="*/ 71 w 215"/>
                  <a:gd name="T27" fmla="*/ 212 h 216"/>
                  <a:gd name="T28" fmla="*/ 86 w 215"/>
                  <a:gd name="T29" fmla="*/ 203 h 216"/>
                  <a:gd name="T30" fmla="*/ 130 w 215"/>
                  <a:gd name="T31" fmla="*/ 202 h 216"/>
                  <a:gd name="T32" fmla="*/ 144 w 215"/>
                  <a:gd name="T33" fmla="*/ 211 h 216"/>
                  <a:gd name="T34" fmla="*/ 174 w 215"/>
                  <a:gd name="T35" fmla="*/ 177 h 216"/>
                  <a:gd name="T36" fmla="*/ 210 w 215"/>
                  <a:gd name="T37" fmla="*/ 144 h 216"/>
                  <a:gd name="T38" fmla="*/ 198 w 215"/>
                  <a:gd name="T39" fmla="*/ 130 h 216"/>
                  <a:gd name="T40" fmla="*/ 184 w 215"/>
                  <a:gd name="T41" fmla="*/ 161 h 216"/>
                  <a:gd name="T42" fmla="*/ 169 w 215"/>
                  <a:gd name="T43" fmla="*/ 161 h 216"/>
                  <a:gd name="T44" fmla="*/ 162 w 215"/>
                  <a:gd name="T45" fmla="*/ 185 h 216"/>
                  <a:gd name="T46" fmla="*/ 136 w 215"/>
                  <a:gd name="T47" fmla="*/ 186 h 216"/>
                  <a:gd name="T48" fmla="*/ 118 w 215"/>
                  <a:gd name="T49" fmla="*/ 191 h 216"/>
                  <a:gd name="T50" fmla="*/ 98 w 215"/>
                  <a:gd name="T51" fmla="*/ 191 h 216"/>
                  <a:gd name="T52" fmla="*/ 80 w 215"/>
                  <a:gd name="T53" fmla="*/ 187 h 216"/>
                  <a:gd name="T54" fmla="*/ 54 w 215"/>
                  <a:gd name="T55" fmla="*/ 186 h 216"/>
                  <a:gd name="T56" fmla="*/ 54 w 215"/>
                  <a:gd name="T57" fmla="*/ 173 h 216"/>
                  <a:gd name="T58" fmla="*/ 30 w 215"/>
                  <a:gd name="T59" fmla="*/ 162 h 216"/>
                  <a:gd name="T60" fmla="*/ 29 w 215"/>
                  <a:gd name="T61" fmla="*/ 137 h 216"/>
                  <a:gd name="T62" fmla="*/ 26 w 215"/>
                  <a:gd name="T63" fmla="*/ 120 h 216"/>
                  <a:gd name="T64" fmla="*/ 26 w 215"/>
                  <a:gd name="T65" fmla="*/ 98 h 216"/>
                  <a:gd name="T66" fmla="*/ 30 w 215"/>
                  <a:gd name="T67" fmla="*/ 83 h 216"/>
                  <a:gd name="T68" fmla="*/ 29 w 215"/>
                  <a:gd name="T69" fmla="*/ 55 h 216"/>
                  <a:gd name="T70" fmla="*/ 46 w 215"/>
                  <a:gd name="T71" fmla="*/ 56 h 216"/>
                  <a:gd name="T72" fmla="*/ 53 w 215"/>
                  <a:gd name="T73" fmla="*/ 31 h 216"/>
                  <a:gd name="T74" fmla="*/ 81 w 215"/>
                  <a:gd name="T75" fmla="*/ 33 h 216"/>
                  <a:gd name="T76" fmla="*/ 95 w 215"/>
                  <a:gd name="T77" fmla="*/ 30 h 216"/>
                  <a:gd name="T78" fmla="*/ 117 w 215"/>
                  <a:gd name="T79" fmla="*/ 30 h 216"/>
                  <a:gd name="T80" fmla="*/ 130 w 215"/>
                  <a:gd name="T81" fmla="*/ 33 h 216"/>
                  <a:gd name="T82" fmla="*/ 159 w 215"/>
                  <a:gd name="T83" fmla="*/ 30 h 216"/>
                  <a:gd name="T84" fmla="*/ 158 w 215"/>
                  <a:gd name="T85" fmla="*/ 49 h 216"/>
                  <a:gd name="T86" fmla="*/ 183 w 215"/>
                  <a:gd name="T87" fmla="*/ 53 h 216"/>
                  <a:gd name="T88" fmla="*/ 181 w 215"/>
                  <a:gd name="T89" fmla="*/ 82 h 216"/>
                  <a:gd name="T90" fmla="*/ 185 w 215"/>
                  <a:gd name="T91" fmla="*/ 95 h 216"/>
                  <a:gd name="T92" fmla="*/ 186 w 215"/>
                  <a:gd name="T93" fmla="*/ 118 h 216"/>
                  <a:gd name="T94" fmla="*/ 183 w 215"/>
                  <a:gd name="T95" fmla="*/ 13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 h="216">
                    <a:moveTo>
                      <a:pt x="215" y="126"/>
                    </a:moveTo>
                    <a:lnTo>
                      <a:pt x="215" y="87"/>
                    </a:lnTo>
                    <a:lnTo>
                      <a:pt x="197" y="83"/>
                    </a:lnTo>
                    <a:lnTo>
                      <a:pt x="197" y="83"/>
                    </a:lnTo>
                    <a:lnTo>
                      <a:pt x="196" y="82"/>
                    </a:lnTo>
                    <a:lnTo>
                      <a:pt x="209" y="70"/>
                    </a:lnTo>
                    <a:lnTo>
                      <a:pt x="190" y="37"/>
                    </a:lnTo>
                    <a:lnTo>
                      <a:pt x="171" y="42"/>
                    </a:lnTo>
                    <a:lnTo>
                      <a:pt x="171" y="42"/>
                    </a:lnTo>
                    <a:lnTo>
                      <a:pt x="171" y="41"/>
                    </a:lnTo>
                    <a:lnTo>
                      <a:pt x="177" y="24"/>
                    </a:lnTo>
                    <a:lnTo>
                      <a:pt x="143" y="4"/>
                    </a:lnTo>
                    <a:lnTo>
                      <a:pt x="130" y="18"/>
                    </a:lnTo>
                    <a:lnTo>
                      <a:pt x="130" y="18"/>
                    </a:lnTo>
                    <a:lnTo>
                      <a:pt x="129" y="18"/>
                    </a:lnTo>
                    <a:lnTo>
                      <a:pt x="125" y="0"/>
                    </a:lnTo>
                    <a:lnTo>
                      <a:pt x="86" y="0"/>
                    </a:lnTo>
                    <a:lnTo>
                      <a:pt x="83" y="18"/>
                    </a:lnTo>
                    <a:lnTo>
                      <a:pt x="83" y="18"/>
                    </a:lnTo>
                    <a:lnTo>
                      <a:pt x="81" y="18"/>
                    </a:lnTo>
                    <a:lnTo>
                      <a:pt x="69" y="5"/>
                    </a:lnTo>
                    <a:lnTo>
                      <a:pt x="35" y="25"/>
                    </a:lnTo>
                    <a:lnTo>
                      <a:pt x="41" y="41"/>
                    </a:lnTo>
                    <a:lnTo>
                      <a:pt x="41" y="41"/>
                    </a:lnTo>
                    <a:lnTo>
                      <a:pt x="39" y="43"/>
                    </a:lnTo>
                    <a:lnTo>
                      <a:pt x="22" y="38"/>
                    </a:lnTo>
                    <a:lnTo>
                      <a:pt x="3" y="71"/>
                    </a:lnTo>
                    <a:lnTo>
                      <a:pt x="15" y="82"/>
                    </a:lnTo>
                    <a:lnTo>
                      <a:pt x="15" y="82"/>
                    </a:lnTo>
                    <a:lnTo>
                      <a:pt x="14" y="86"/>
                    </a:lnTo>
                    <a:lnTo>
                      <a:pt x="0" y="90"/>
                    </a:lnTo>
                    <a:lnTo>
                      <a:pt x="0" y="128"/>
                    </a:lnTo>
                    <a:lnTo>
                      <a:pt x="13" y="132"/>
                    </a:lnTo>
                    <a:lnTo>
                      <a:pt x="13" y="132"/>
                    </a:lnTo>
                    <a:lnTo>
                      <a:pt x="15" y="137"/>
                    </a:lnTo>
                    <a:lnTo>
                      <a:pt x="4" y="146"/>
                    </a:lnTo>
                    <a:lnTo>
                      <a:pt x="23" y="179"/>
                    </a:lnTo>
                    <a:lnTo>
                      <a:pt x="36" y="175"/>
                    </a:lnTo>
                    <a:lnTo>
                      <a:pt x="36" y="175"/>
                    </a:lnTo>
                    <a:lnTo>
                      <a:pt x="41" y="180"/>
                    </a:lnTo>
                    <a:lnTo>
                      <a:pt x="37" y="192"/>
                    </a:lnTo>
                    <a:lnTo>
                      <a:pt x="71" y="212"/>
                    </a:lnTo>
                    <a:lnTo>
                      <a:pt x="80" y="202"/>
                    </a:lnTo>
                    <a:lnTo>
                      <a:pt x="80" y="202"/>
                    </a:lnTo>
                    <a:lnTo>
                      <a:pt x="86" y="203"/>
                    </a:lnTo>
                    <a:lnTo>
                      <a:pt x="88" y="216"/>
                    </a:lnTo>
                    <a:lnTo>
                      <a:pt x="127" y="216"/>
                    </a:lnTo>
                    <a:lnTo>
                      <a:pt x="130" y="202"/>
                    </a:lnTo>
                    <a:lnTo>
                      <a:pt x="130" y="202"/>
                    </a:lnTo>
                    <a:lnTo>
                      <a:pt x="136" y="201"/>
                    </a:lnTo>
                    <a:lnTo>
                      <a:pt x="144" y="211"/>
                    </a:lnTo>
                    <a:lnTo>
                      <a:pt x="179" y="191"/>
                    </a:lnTo>
                    <a:lnTo>
                      <a:pt x="174" y="177"/>
                    </a:lnTo>
                    <a:lnTo>
                      <a:pt x="174" y="177"/>
                    </a:lnTo>
                    <a:lnTo>
                      <a:pt x="177" y="173"/>
                    </a:lnTo>
                    <a:lnTo>
                      <a:pt x="191" y="177"/>
                    </a:lnTo>
                    <a:lnTo>
                      <a:pt x="210" y="144"/>
                    </a:lnTo>
                    <a:lnTo>
                      <a:pt x="198" y="133"/>
                    </a:lnTo>
                    <a:lnTo>
                      <a:pt x="198" y="133"/>
                    </a:lnTo>
                    <a:lnTo>
                      <a:pt x="198" y="130"/>
                    </a:lnTo>
                    <a:lnTo>
                      <a:pt x="215" y="126"/>
                    </a:lnTo>
                    <a:close/>
                    <a:moveTo>
                      <a:pt x="193" y="147"/>
                    </a:moveTo>
                    <a:lnTo>
                      <a:pt x="184" y="161"/>
                    </a:lnTo>
                    <a:lnTo>
                      <a:pt x="172" y="157"/>
                    </a:lnTo>
                    <a:lnTo>
                      <a:pt x="169" y="161"/>
                    </a:lnTo>
                    <a:lnTo>
                      <a:pt x="169" y="161"/>
                    </a:lnTo>
                    <a:lnTo>
                      <a:pt x="161" y="169"/>
                    </a:lnTo>
                    <a:lnTo>
                      <a:pt x="157" y="173"/>
                    </a:lnTo>
                    <a:lnTo>
                      <a:pt x="162" y="185"/>
                    </a:lnTo>
                    <a:lnTo>
                      <a:pt x="148" y="192"/>
                    </a:lnTo>
                    <a:lnTo>
                      <a:pt x="140" y="184"/>
                    </a:lnTo>
                    <a:lnTo>
                      <a:pt x="136" y="186"/>
                    </a:lnTo>
                    <a:lnTo>
                      <a:pt x="136" y="186"/>
                    </a:lnTo>
                    <a:lnTo>
                      <a:pt x="123" y="190"/>
                    </a:lnTo>
                    <a:lnTo>
                      <a:pt x="118" y="191"/>
                    </a:lnTo>
                    <a:lnTo>
                      <a:pt x="116" y="202"/>
                    </a:lnTo>
                    <a:lnTo>
                      <a:pt x="100" y="202"/>
                    </a:lnTo>
                    <a:lnTo>
                      <a:pt x="98" y="191"/>
                    </a:lnTo>
                    <a:lnTo>
                      <a:pt x="93" y="190"/>
                    </a:lnTo>
                    <a:lnTo>
                      <a:pt x="93" y="190"/>
                    </a:lnTo>
                    <a:lnTo>
                      <a:pt x="80" y="187"/>
                    </a:lnTo>
                    <a:lnTo>
                      <a:pt x="75" y="186"/>
                    </a:lnTo>
                    <a:lnTo>
                      <a:pt x="68" y="193"/>
                    </a:lnTo>
                    <a:lnTo>
                      <a:pt x="54" y="186"/>
                    </a:lnTo>
                    <a:lnTo>
                      <a:pt x="57" y="176"/>
                    </a:lnTo>
                    <a:lnTo>
                      <a:pt x="54" y="173"/>
                    </a:lnTo>
                    <a:lnTo>
                      <a:pt x="54" y="173"/>
                    </a:lnTo>
                    <a:lnTo>
                      <a:pt x="44" y="163"/>
                    </a:lnTo>
                    <a:lnTo>
                      <a:pt x="41" y="159"/>
                    </a:lnTo>
                    <a:lnTo>
                      <a:pt x="30" y="162"/>
                    </a:lnTo>
                    <a:lnTo>
                      <a:pt x="22" y="149"/>
                    </a:lnTo>
                    <a:lnTo>
                      <a:pt x="31" y="141"/>
                    </a:lnTo>
                    <a:lnTo>
                      <a:pt x="29" y="137"/>
                    </a:lnTo>
                    <a:lnTo>
                      <a:pt x="29" y="137"/>
                    </a:lnTo>
                    <a:lnTo>
                      <a:pt x="27" y="124"/>
                    </a:lnTo>
                    <a:lnTo>
                      <a:pt x="26" y="120"/>
                    </a:lnTo>
                    <a:lnTo>
                      <a:pt x="14" y="117"/>
                    </a:lnTo>
                    <a:lnTo>
                      <a:pt x="14" y="100"/>
                    </a:lnTo>
                    <a:lnTo>
                      <a:pt x="26" y="98"/>
                    </a:lnTo>
                    <a:lnTo>
                      <a:pt x="27" y="94"/>
                    </a:lnTo>
                    <a:lnTo>
                      <a:pt x="27" y="94"/>
                    </a:lnTo>
                    <a:lnTo>
                      <a:pt x="30" y="83"/>
                    </a:lnTo>
                    <a:lnTo>
                      <a:pt x="32" y="78"/>
                    </a:lnTo>
                    <a:lnTo>
                      <a:pt x="21" y="69"/>
                    </a:lnTo>
                    <a:lnTo>
                      <a:pt x="29" y="55"/>
                    </a:lnTo>
                    <a:lnTo>
                      <a:pt x="43" y="59"/>
                    </a:lnTo>
                    <a:lnTo>
                      <a:pt x="46" y="56"/>
                    </a:lnTo>
                    <a:lnTo>
                      <a:pt x="46" y="56"/>
                    </a:lnTo>
                    <a:lnTo>
                      <a:pt x="54" y="49"/>
                    </a:lnTo>
                    <a:lnTo>
                      <a:pt x="57" y="46"/>
                    </a:lnTo>
                    <a:lnTo>
                      <a:pt x="53" y="31"/>
                    </a:lnTo>
                    <a:lnTo>
                      <a:pt x="67" y="24"/>
                    </a:lnTo>
                    <a:lnTo>
                      <a:pt x="76" y="34"/>
                    </a:lnTo>
                    <a:lnTo>
                      <a:pt x="81" y="33"/>
                    </a:lnTo>
                    <a:lnTo>
                      <a:pt x="81" y="33"/>
                    </a:lnTo>
                    <a:lnTo>
                      <a:pt x="89" y="31"/>
                    </a:lnTo>
                    <a:lnTo>
                      <a:pt x="95" y="30"/>
                    </a:lnTo>
                    <a:lnTo>
                      <a:pt x="98" y="14"/>
                    </a:lnTo>
                    <a:lnTo>
                      <a:pt x="114" y="14"/>
                    </a:lnTo>
                    <a:lnTo>
                      <a:pt x="117" y="30"/>
                    </a:lnTo>
                    <a:lnTo>
                      <a:pt x="122" y="31"/>
                    </a:lnTo>
                    <a:lnTo>
                      <a:pt x="122" y="31"/>
                    </a:lnTo>
                    <a:lnTo>
                      <a:pt x="130" y="33"/>
                    </a:lnTo>
                    <a:lnTo>
                      <a:pt x="135" y="34"/>
                    </a:lnTo>
                    <a:lnTo>
                      <a:pt x="145" y="23"/>
                    </a:lnTo>
                    <a:lnTo>
                      <a:pt x="159" y="30"/>
                    </a:lnTo>
                    <a:lnTo>
                      <a:pt x="154" y="46"/>
                    </a:lnTo>
                    <a:lnTo>
                      <a:pt x="158" y="49"/>
                    </a:lnTo>
                    <a:lnTo>
                      <a:pt x="158" y="49"/>
                    </a:lnTo>
                    <a:lnTo>
                      <a:pt x="165" y="55"/>
                    </a:lnTo>
                    <a:lnTo>
                      <a:pt x="167" y="58"/>
                    </a:lnTo>
                    <a:lnTo>
                      <a:pt x="183" y="53"/>
                    </a:lnTo>
                    <a:lnTo>
                      <a:pt x="192" y="67"/>
                    </a:lnTo>
                    <a:lnTo>
                      <a:pt x="180" y="78"/>
                    </a:lnTo>
                    <a:lnTo>
                      <a:pt x="181" y="82"/>
                    </a:lnTo>
                    <a:lnTo>
                      <a:pt x="181" y="82"/>
                    </a:lnTo>
                    <a:lnTo>
                      <a:pt x="184" y="91"/>
                    </a:lnTo>
                    <a:lnTo>
                      <a:pt x="185" y="95"/>
                    </a:lnTo>
                    <a:lnTo>
                      <a:pt x="201" y="98"/>
                    </a:lnTo>
                    <a:lnTo>
                      <a:pt x="201" y="114"/>
                    </a:lnTo>
                    <a:lnTo>
                      <a:pt x="186" y="118"/>
                    </a:lnTo>
                    <a:lnTo>
                      <a:pt x="185" y="123"/>
                    </a:lnTo>
                    <a:lnTo>
                      <a:pt x="185" y="123"/>
                    </a:lnTo>
                    <a:lnTo>
                      <a:pt x="183" y="133"/>
                    </a:lnTo>
                    <a:lnTo>
                      <a:pt x="182" y="137"/>
                    </a:lnTo>
                    <a:lnTo>
                      <a:pt x="193"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9" name="Freeform 55">
                <a:extLst>
                  <a:ext uri="{FF2B5EF4-FFF2-40B4-BE49-F238E27FC236}">
                    <a16:creationId xmlns:a16="http://schemas.microsoft.com/office/drawing/2014/main" xmlns="" id="{B4407114-6A84-41D3-BB3D-EA453A508122}"/>
                  </a:ext>
                </a:extLst>
              </p:cNvPr>
              <p:cNvSpPr>
                <a:spLocks noEditPoints="1"/>
              </p:cNvSpPr>
              <p:nvPr/>
            </p:nvSpPr>
            <p:spPr bwMode="auto">
              <a:xfrm>
                <a:off x="3335338" y="3232150"/>
                <a:ext cx="142875" cy="141288"/>
              </a:xfrm>
              <a:custGeom>
                <a:avLst/>
                <a:gdLst>
                  <a:gd name="T0" fmla="*/ 44 w 90"/>
                  <a:gd name="T1" fmla="*/ 0 h 89"/>
                  <a:gd name="T2" fmla="*/ 27 w 90"/>
                  <a:gd name="T3" fmla="*/ 3 h 89"/>
                  <a:gd name="T4" fmla="*/ 13 w 90"/>
                  <a:gd name="T5" fmla="*/ 13 h 89"/>
                  <a:gd name="T6" fmla="*/ 3 w 90"/>
                  <a:gd name="T7" fmla="*/ 27 h 89"/>
                  <a:gd name="T8" fmla="*/ 0 w 90"/>
                  <a:gd name="T9" fmla="*/ 44 h 89"/>
                  <a:gd name="T10" fmla="*/ 1 w 90"/>
                  <a:gd name="T11" fmla="*/ 54 h 89"/>
                  <a:gd name="T12" fmla="*/ 8 w 90"/>
                  <a:gd name="T13" fmla="*/ 70 h 89"/>
                  <a:gd name="T14" fmla="*/ 20 w 90"/>
                  <a:gd name="T15" fmla="*/ 82 h 89"/>
                  <a:gd name="T16" fmla="*/ 36 w 90"/>
                  <a:gd name="T17" fmla="*/ 88 h 89"/>
                  <a:gd name="T18" fmla="*/ 44 w 90"/>
                  <a:gd name="T19" fmla="*/ 89 h 89"/>
                  <a:gd name="T20" fmla="*/ 62 w 90"/>
                  <a:gd name="T21" fmla="*/ 86 h 89"/>
                  <a:gd name="T22" fmla="*/ 77 w 90"/>
                  <a:gd name="T23" fmla="*/ 76 h 89"/>
                  <a:gd name="T24" fmla="*/ 86 w 90"/>
                  <a:gd name="T25" fmla="*/ 62 h 89"/>
                  <a:gd name="T26" fmla="*/ 90 w 90"/>
                  <a:gd name="T27" fmla="*/ 44 h 89"/>
                  <a:gd name="T28" fmla="*/ 89 w 90"/>
                  <a:gd name="T29" fmla="*/ 35 h 89"/>
                  <a:gd name="T30" fmla="*/ 82 w 90"/>
                  <a:gd name="T31" fmla="*/ 19 h 89"/>
                  <a:gd name="T32" fmla="*/ 69 w 90"/>
                  <a:gd name="T33" fmla="*/ 7 h 89"/>
                  <a:gd name="T34" fmla="*/ 54 w 90"/>
                  <a:gd name="T35" fmla="*/ 1 h 89"/>
                  <a:gd name="T36" fmla="*/ 44 w 90"/>
                  <a:gd name="T37" fmla="*/ 0 h 89"/>
                  <a:gd name="T38" fmla="*/ 44 w 90"/>
                  <a:gd name="T39" fmla="*/ 75 h 89"/>
                  <a:gd name="T40" fmla="*/ 33 w 90"/>
                  <a:gd name="T41" fmla="*/ 73 h 89"/>
                  <a:gd name="T42" fmla="*/ 23 w 90"/>
                  <a:gd name="T43" fmla="*/ 66 h 89"/>
                  <a:gd name="T44" fmla="*/ 16 w 90"/>
                  <a:gd name="T45" fmla="*/ 56 h 89"/>
                  <a:gd name="T46" fmla="*/ 14 w 90"/>
                  <a:gd name="T47" fmla="*/ 44 h 89"/>
                  <a:gd name="T48" fmla="*/ 14 w 90"/>
                  <a:gd name="T49" fmla="*/ 39 h 89"/>
                  <a:gd name="T50" fmla="*/ 20 w 90"/>
                  <a:gd name="T51" fmla="*/ 28 h 89"/>
                  <a:gd name="T52" fmla="*/ 27 w 90"/>
                  <a:gd name="T53" fmla="*/ 19 h 89"/>
                  <a:gd name="T54" fmla="*/ 39 w 90"/>
                  <a:gd name="T55" fmla="*/ 15 h 89"/>
                  <a:gd name="T56" fmla="*/ 44 w 90"/>
                  <a:gd name="T57" fmla="*/ 14 h 89"/>
                  <a:gd name="T58" fmla="*/ 56 w 90"/>
                  <a:gd name="T59" fmla="*/ 16 h 89"/>
                  <a:gd name="T60" fmla="*/ 66 w 90"/>
                  <a:gd name="T61" fmla="*/ 22 h 89"/>
                  <a:gd name="T62" fmla="*/ 73 w 90"/>
                  <a:gd name="T63" fmla="*/ 32 h 89"/>
                  <a:gd name="T64" fmla="*/ 76 w 90"/>
                  <a:gd name="T65" fmla="*/ 44 h 89"/>
                  <a:gd name="T66" fmla="*/ 75 w 90"/>
                  <a:gd name="T67" fmla="*/ 51 h 89"/>
                  <a:gd name="T68" fmla="*/ 70 w 90"/>
                  <a:gd name="T69" fmla="*/ 61 h 89"/>
                  <a:gd name="T70" fmla="*/ 62 w 90"/>
                  <a:gd name="T71" fmla="*/ 70 h 89"/>
                  <a:gd name="T72" fmla="*/ 51 w 90"/>
                  <a:gd name="T73" fmla="*/ 74 h 89"/>
                  <a:gd name="T74" fmla="*/ 44 w 90"/>
                  <a:gd name="T75"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89">
                    <a:moveTo>
                      <a:pt x="44" y="0"/>
                    </a:moveTo>
                    <a:lnTo>
                      <a:pt x="44" y="0"/>
                    </a:lnTo>
                    <a:lnTo>
                      <a:pt x="36" y="1"/>
                    </a:lnTo>
                    <a:lnTo>
                      <a:pt x="27" y="3"/>
                    </a:lnTo>
                    <a:lnTo>
                      <a:pt x="20" y="7"/>
                    </a:lnTo>
                    <a:lnTo>
                      <a:pt x="13" y="13"/>
                    </a:lnTo>
                    <a:lnTo>
                      <a:pt x="8" y="19"/>
                    </a:lnTo>
                    <a:lnTo>
                      <a:pt x="3" y="27"/>
                    </a:lnTo>
                    <a:lnTo>
                      <a:pt x="1" y="35"/>
                    </a:lnTo>
                    <a:lnTo>
                      <a:pt x="0" y="44"/>
                    </a:lnTo>
                    <a:lnTo>
                      <a:pt x="0" y="44"/>
                    </a:lnTo>
                    <a:lnTo>
                      <a:pt x="1" y="54"/>
                    </a:lnTo>
                    <a:lnTo>
                      <a:pt x="3" y="62"/>
                    </a:lnTo>
                    <a:lnTo>
                      <a:pt x="8" y="70"/>
                    </a:lnTo>
                    <a:lnTo>
                      <a:pt x="13" y="76"/>
                    </a:lnTo>
                    <a:lnTo>
                      <a:pt x="20" y="82"/>
                    </a:lnTo>
                    <a:lnTo>
                      <a:pt x="27" y="86"/>
                    </a:lnTo>
                    <a:lnTo>
                      <a:pt x="36" y="88"/>
                    </a:lnTo>
                    <a:lnTo>
                      <a:pt x="44" y="89"/>
                    </a:lnTo>
                    <a:lnTo>
                      <a:pt x="44" y="89"/>
                    </a:lnTo>
                    <a:lnTo>
                      <a:pt x="54" y="88"/>
                    </a:lnTo>
                    <a:lnTo>
                      <a:pt x="62" y="86"/>
                    </a:lnTo>
                    <a:lnTo>
                      <a:pt x="69" y="82"/>
                    </a:lnTo>
                    <a:lnTo>
                      <a:pt x="77" y="76"/>
                    </a:lnTo>
                    <a:lnTo>
                      <a:pt x="82" y="70"/>
                    </a:lnTo>
                    <a:lnTo>
                      <a:pt x="86" y="62"/>
                    </a:lnTo>
                    <a:lnTo>
                      <a:pt x="89" y="54"/>
                    </a:lnTo>
                    <a:lnTo>
                      <a:pt x="90" y="44"/>
                    </a:lnTo>
                    <a:lnTo>
                      <a:pt x="90" y="44"/>
                    </a:lnTo>
                    <a:lnTo>
                      <a:pt x="89" y="35"/>
                    </a:lnTo>
                    <a:lnTo>
                      <a:pt x="86" y="27"/>
                    </a:lnTo>
                    <a:lnTo>
                      <a:pt x="82" y="19"/>
                    </a:lnTo>
                    <a:lnTo>
                      <a:pt x="77" y="13"/>
                    </a:lnTo>
                    <a:lnTo>
                      <a:pt x="69" y="7"/>
                    </a:lnTo>
                    <a:lnTo>
                      <a:pt x="62" y="3"/>
                    </a:lnTo>
                    <a:lnTo>
                      <a:pt x="54" y="1"/>
                    </a:lnTo>
                    <a:lnTo>
                      <a:pt x="44" y="0"/>
                    </a:lnTo>
                    <a:lnTo>
                      <a:pt x="44" y="0"/>
                    </a:lnTo>
                    <a:close/>
                    <a:moveTo>
                      <a:pt x="44" y="75"/>
                    </a:moveTo>
                    <a:lnTo>
                      <a:pt x="44" y="75"/>
                    </a:lnTo>
                    <a:lnTo>
                      <a:pt x="39" y="74"/>
                    </a:lnTo>
                    <a:lnTo>
                      <a:pt x="33" y="73"/>
                    </a:lnTo>
                    <a:lnTo>
                      <a:pt x="27" y="70"/>
                    </a:lnTo>
                    <a:lnTo>
                      <a:pt x="23" y="66"/>
                    </a:lnTo>
                    <a:lnTo>
                      <a:pt x="20" y="61"/>
                    </a:lnTo>
                    <a:lnTo>
                      <a:pt x="16" y="56"/>
                    </a:lnTo>
                    <a:lnTo>
                      <a:pt x="14" y="51"/>
                    </a:lnTo>
                    <a:lnTo>
                      <a:pt x="14" y="44"/>
                    </a:lnTo>
                    <a:lnTo>
                      <a:pt x="14" y="44"/>
                    </a:lnTo>
                    <a:lnTo>
                      <a:pt x="14" y="39"/>
                    </a:lnTo>
                    <a:lnTo>
                      <a:pt x="16" y="32"/>
                    </a:lnTo>
                    <a:lnTo>
                      <a:pt x="20" y="28"/>
                    </a:lnTo>
                    <a:lnTo>
                      <a:pt x="23" y="22"/>
                    </a:lnTo>
                    <a:lnTo>
                      <a:pt x="27" y="19"/>
                    </a:lnTo>
                    <a:lnTo>
                      <a:pt x="33" y="16"/>
                    </a:lnTo>
                    <a:lnTo>
                      <a:pt x="39" y="15"/>
                    </a:lnTo>
                    <a:lnTo>
                      <a:pt x="44" y="14"/>
                    </a:lnTo>
                    <a:lnTo>
                      <a:pt x="44" y="14"/>
                    </a:lnTo>
                    <a:lnTo>
                      <a:pt x="51" y="15"/>
                    </a:lnTo>
                    <a:lnTo>
                      <a:pt x="56" y="16"/>
                    </a:lnTo>
                    <a:lnTo>
                      <a:pt x="62" y="19"/>
                    </a:lnTo>
                    <a:lnTo>
                      <a:pt x="66" y="22"/>
                    </a:lnTo>
                    <a:lnTo>
                      <a:pt x="70" y="28"/>
                    </a:lnTo>
                    <a:lnTo>
                      <a:pt x="73" y="32"/>
                    </a:lnTo>
                    <a:lnTo>
                      <a:pt x="75" y="39"/>
                    </a:lnTo>
                    <a:lnTo>
                      <a:pt x="76" y="44"/>
                    </a:lnTo>
                    <a:lnTo>
                      <a:pt x="76" y="44"/>
                    </a:lnTo>
                    <a:lnTo>
                      <a:pt x="75" y="51"/>
                    </a:lnTo>
                    <a:lnTo>
                      <a:pt x="73" y="56"/>
                    </a:lnTo>
                    <a:lnTo>
                      <a:pt x="70" y="61"/>
                    </a:lnTo>
                    <a:lnTo>
                      <a:pt x="66" y="66"/>
                    </a:lnTo>
                    <a:lnTo>
                      <a:pt x="62" y="70"/>
                    </a:lnTo>
                    <a:lnTo>
                      <a:pt x="56" y="73"/>
                    </a:lnTo>
                    <a:lnTo>
                      <a:pt x="51" y="74"/>
                    </a:lnTo>
                    <a:lnTo>
                      <a:pt x="44" y="75"/>
                    </a:lnTo>
                    <a:lnTo>
                      <a:pt x="44" y="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20" name="Freeform 56">
                <a:extLst>
                  <a:ext uri="{FF2B5EF4-FFF2-40B4-BE49-F238E27FC236}">
                    <a16:creationId xmlns:a16="http://schemas.microsoft.com/office/drawing/2014/main" xmlns="" id="{FBE94E50-CBA0-4CF3-A179-C74456686E16}"/>
                  </a:ext>
                </a:extLst>
              </p:cNvPr>
              <p:cNvSpPr>
                <a:spLocks noEditPoints="1"/>
              </p:cNvSpPr>
              <p:nvPr/>
            </p:nvSpPr>
            <p:spPr bwMode="auto">
              <a:xfrm>
                <a:off x="3352800" y="3486150"/>
                <a:ext cx="200025" cy="201613"/>
              </a:xfrm>
              <a:custGeom>
                <a:avLst/>
                <a:gdLst>
                  <a:gd name="T0" fmla="*/ 111 w 126"/>
                  <a:gd name="T1" fmla="*/ 45 h 127"/>
                  <a:gd name="T2" fmla="*/ 117 w 126"/>
                  <a:gd name="T3" fmla="*/ 27 h 127"/>
                  <a:gd name="T4" fmla="*/ 93 w 126"/>
                  <a:gd name="T5" fmla="*/ 10 h 127"/>
                  <a:gd name="T6" fmla="*/ 82 w 126"/>
                  <a:gd name="T7" fmla="*/ 5 h 127"/>
                  <a:gd name="T8" fmla="*/ 53 w 126"/>
                  <a:gd name="T9" fmla="*/ 0 h 127"/>
                  <a:gd name="T10" fmla="*/ 44 w 126"/>
                  <a:gd name="T11" fmla="*/ 15 h 127"/>
                  <a:gd name="T12" fmla="*/ 27 w 126"/>
                  <a:gd name="T13" fmla="*/ 10 h 127"/>
                  <a:gd name="T14" fmla="*/ 11 w 126"/>
                  <a:gd name="T15" fmla="*/ 34 h 127"/>
                  <a:gd name="T16" fmla="*/ 5 w 126"/>
                  <a:gd name="T17" fmla="*/ 45 h 127"/>
                  <a:gd name="T18" fmla="*/ 0 w 126"/>
                  <a:gd name="T19" fmla="*/ 73 h 127"/>
                  <a:gd name="T20" fmla="*/ 15 w 126"/>
                  <a:gd name="T21" fmla="*/ 82 h 127"/>
                  <a:gd name="T22" fmla="*/ 10 w 126"/>
                  <a:gd name="T23" fmla="*/ 100 h 127"/>
                  <a:gd name="T24" fmla="*/ 33 w 126"/>
                  <a:gd name="T25" fmla="*/ 116 h 127"/>
                  <a:gd name="T26" fmla="*/ 44 w 126"/>
                  <a:gd name="T27" fmla="*/ 122 h 127"/>
                  <a:gd name="T28" fmla="*/ 72 w 126"/>
                  <a:gd name="T29" fmla="*/ 127 h 127"/>
                  <a:gd name="T30" fmla="*/ 82 w 126"/>
                  <a:gd name="T31" fmla="*/ 112 h 127"/>
                  <a:gd name="T32" fmla="*/ 99 w 126"/>
                  <a:gd name="T33" fmla="*/ 116 h 127"/>
                  <a:gd name="T34" fmla="*/ 116 w 126"/>
                  <a:gd name="T35" fmla="*/ 93 h 127"/>
                  <a:gd name="T36" fmla="*/ 121 w 126"/>
                  <a:gd name="T37" fmla="*/ 82 h 127"/>
                  <a:gd name="T38" fmla="*/ 126 w 126"/>
                  <a:gd name="T39" fmla="*/ 54 h 127"/>
                  <a:gd name="T40" fmla="*/ 98 w 126"/>
                  <a:gd name="T41" fmla="*/ 73 h 127"/>
                  <a:gd name="T42" fmla="*/ 100 w 126"/>
                  <a:gd name="T43" fmla="*/ 96 h 127"/>
                  <a:gd name="T44" fmla="*/ 81 w 126"/>
                  <a:gd name="T45" fmla="*/ 95 h 127"/>
                  <a:gd name="T46" fmla="*/ 67 w 126"/>
                  <a:gd name="T47" fmla="*/ 113 h 127"/>
                  <a:gd name="T48" fmla="*/ 54 w 126"/>
                  <a:gd name="T49" fmla="*/ 98 h 127"/>
                  <a:gd name="T50" fmla="*/ 31 w 126"/>
                  <a:gd name="T51" fmla="*/ 101 h 127"/>
                  <a:gd name="T52" fmla="*/ 32 w 126"/>
                  <a:gd name="T53" fmla="*/ 82 h 127"/>
                  <a:gd name="T54" fmla="*/ 14 w 126"/>
                  <a:gd name="T55" fmla="*/ 68 h 127"/>
                  <a:gd name="T56" fmla="*/ 28 w 126"/>
                  <a:gd name="T57" fmla="*/ 54 h 127"/>
                  <a:gd name="T58" fmla="*/ 26 w 126"/>
                  <a:gd name="T59" fmla="*/ 31 h 127"/>
                  <a:gd name="T60" fmla="*/ 45 w 126"/>
                  <a:gd name="T61" fmla="*/ 32 h 127"/>
                  <a:gd name="T62" fmla="*/ 59 w 126"/>
                  <a:gd name="T63" fmla="*/ 14 h 127"/>
                  <a:gd name="T64" fmla="*/ 72 w 126"/>
                  <a:gd name="T65" fmla="*/ 29 h 127"/>
                  <a:gd name="T66" fmla="*/ 95 w 126"/>
                  <a:gd name="T67" fmla="*/ 26 h 127"/>
                  <a:gd name="T68" fmla="*/ 94 w 126"/>
                  <a:gd name="T69" fmla="*/ 45 h 127"/>
                  <a:gd name="T70" fmla="*/ 112 w 126"/>
                  <a:gd name="T71" fmla="*/ 59 h 127"/>
                  <a:gd name="T72" fmla="*/ 98 w 126"/>
                  <a:gd name="T73" fmla="*/ 7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27">
                    <a:moveTo>
                      <a:pt x="121" y="47"/>
                    </a:moveTo>
                    <a:lnTo>
                      <a:pt x="111" y="45"/>
                    </a:lnTo>
                    <a:lnTo>
                      <a:pt x="117" y="35"/>
                    </a:lnTo>
                    <a:lnTo>
                      <a:pt x="117" y="27"/>
                    </a:lnTo>
                    <a:lnTo>
                      <a:pt x="102" y="12"/>
                    </a:lnTo>
                    <a:lnTo>
                      <a:pt x="93" y="10"/>
                    </a:lnTo>
                    <a:lnTo>
                      <a:pt x="84" y="16"/>
                    </a:lnTo>
                    <a:lnTo>
                      <a:pt x="82" y="5"/>
                    </a:lnTo>
                    <a:lnTo>
                      <a:pt x="75" y="0"/>
                    </a:lnTo>
                    <a:lnTo>
                      <a:pt x="53" y="0"/>
                    </a:lnTo>
                    <a:lnTo>
                      <a:pt x="46" y="5"/>
                    </a:lnTo>
                    <a:lnTo>
                      <a:pt x="44" y="15"/>
                    </a:lnTo>
                    <a:lnTo>
                      <a:pt x="36" y="9"/>
                    </a:lnTo>
                    <a:lnTo>
                      <a:pt x="27" y="10"/>
                    </a:lnTo>
                    <a:lnTo>
                      <a:pt x="12" y="26"/>
                    </a:lnTo>
                    <a:lnTo>
                      <a:pt x="11" y="34"/>
                    </a:lnTo>
                    <a:lnTo>
                      <a:pt x="15" y="43"/>
                    </a:lnTo>
                    <a:lnTo>
                      <a:pt x="5" y="45"/>
                    </a:lnTo>
                    <a:lnTo>
                      <a:pt x="0" y="51"/>
                    </a:lnTo>
                    <a:lnTo>
                      <a:pt x="0" y="73"/>
                    </a:lnTo>
                    <a:lnTo>
                      <a:pt x="5" y="80"/>
                    </a:lnTo>
                    <a:lnTo>
                      <a:pt x="15" y="82"/>
                    </a:lnTo>
                    <a:lnTo>
                      <a:pt x="9" y="91"/>
                    </a:lnTo>
                    <a:lnTo>
                      <a:pt x="10" y="100"/>
                    </a:lnTo>
                    <a:lnTo>
                      <a:pt x="25" y="115"/>
                    </a:lnTo>
                    <a:lnTo>
                      <a:pt x="33" y="116"/>
                    </a:lnTo>
                    <a:lnTo>
                      <a:pt x="42" y="111"/>
                    </a:lnTo>
                    <a:lnTo>
                      <a:pt x="44" y="122"/>
                    </a:lnTo>
                    <a:lnTo>
                      <a:pt x="52" y="127"/>
                    </a:lnTo>
                    <a:lnTo>
                      <a:pt x="72" y="127"/>
                    </a:lnTo>
                    <a:lnTo>
                      <a:pt x="80" y="122"/>
                    </a:lnTo>
                    <a:lnTo>
                      <a:pt x="82" y="112"/>
                    </a:lnTo>
                    <a:lnTo>
                      <a:pt x="91" y="117"/>
                    </a:lnTo>
                    <a:lnTo>
                      <a:pt x="99" y="116"/>
                    </a:lnTo>
                    <a:lnTo>
                      <a:pt x="114" y="101"/>
                    </a:lnTo>
                    <a:lnTo>
                      <a:pt x="116" y="93"/>
                    </a:lnTo>
                    <a:lnTo>
                      <a:pt x="111" y="84"/>
                    </a:lnTo>
                    <a:lnTo>
                      <a:pt x="121" y="82"/>
                    </a:lnTo>
                    <a:lnTo>
                      <a:pt x="126" y="75"/>
                    </a:lnTo>
                    <a:lnTo>
                      <a:pt x="126" y="54"/>
                    </a:lnTo>
                    <a:lnTo>
                      <a:pt x="121" y="47"/>
                    </a:lnTo>
                    <a:close/>
                    <a:moveTo>
                      <a:pt x="98" y="73"/>
                    </a:moveTo>
                    <a:lnTo>
                      <a:pt x="94" y="84"/>
                    </a:lnTo>
                    <a:lnTo>
                      <a:pt x="100" y="96"/>
                    </a:lnTo>
                    <a:lnTo>
                      <a:pt x="94" y="102"/>
                    </a:lnTo>
                    <a:lnTo>
                      <a:pt x="81" y="95"/>
                    </a:lnTo>
                    <a:lnTo>
                      <a:pt x="70" y="99"/>
                    </a:lnTo>
                    <a:lnTo>
                      <a:pt x="67" y="113"/>
                    </a:lnTo>
                    <a:lnTo>
                      <a:pt x="57" y="113"/>
                    </a:lnTo>
                    <a:lnTo>
                      <a:pt x="54" y="98"/>
                    </a:lnTo>
                    <a:lnTo>
                      <a:pt x="43" y="94"/>
                    </a:lnTo>
                    <a:lnTo>
                      <a:pt x="31" y="101"/>
                    </a:lnTo>
                    <a:lnTo>
                      <a:pt x="24" y="94"/>
                    </a:lnTo>
                    <a:lnTo>
                      <a:pt x="32" y="82"/>
                    </a:lnTo>
                    <a:lnTo>
                      <a:pt x="28" y="71"/>
                    </a:lnTo>
                    <a:lnTo>
                      <a:pt x="14" y="68"/>
                    </a:lnTo>
                    <a:lnTo>
                      <a:pt x="14" y="58"/>
                    </a:lnTo>
                    <a:lnTo>
                      <a:pt x="28" y="54"/>
                    </a:lnTo>
                    <a:lnTo>
                      <a:pt x="32" y="44"/>
                    </a:lnTo>
                    <a:lnTo>
                      <a:pt x="26" y="31"/>
                    </a:lnTo>
                    <a:lnTo>
                      <a:pt x="32" y="24"/>
                    </a:lnTo>
                    <a:lnTo>
                      <a:pt x="45" y="32"/>
                    </a:lnTo>
                    <a:lnTo>
                      <a:pt x="56" y="28"/>
                    </a:lnTo>
                    <a:lnTo>
                      <a:pt x="59" y="14"/>
                    </a:lnTo>
                    <a:lnTo>
                      <a:pt x="69" y="14"/>
                    </a:lnTo>
                    <a:lnTo>
                      <a:pt x="72" y="29"/>
                    </a:lnTo>
                    <a:lnTo>
                      <a:pt x="83" y="33"/>
                    </a:lnTo>
                    <a:lnTo>
                      <a:pt x="95" y="26"/>
                    </a:lnTo>
                    <a:lnTo>
                      <a:pt x="103" y="33"/>
                    </a:lnTo>
                    <a:lnTo>
                      <a:pt x="94" y="45"/>
                    </a:lnTo>
                    <a:lnTo>
                      <a:pt x="98" y="56"/>
                    </a:lnTo>
                    <a:lnTo>
                      <a:pt x="112" y="59"/>
                    </a:lnTo>
                    <a:lnTo>
                      <a:pt x="112" y="70"/>
                    </a:lnTo>
                    <a:lnTo>
                      <a:pt x="98" y="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21" name="Freeform 57">
                <a:extLst>
                  <a:ext uri="{FF2B5EF4-FFF2-40B4-BE49-F238E27FC236}">
                    <a16:creationId xmlns:a16="http://schemas.microsoft.com/office/drawing/2014/main" xmlns="" id="{81BCBA05-B3D3-4687-B9A7-820097F578A3}"/>
                  </a:ext>
                </a:extLst>
              </p:cNvPr>
              <p:cNvSpPr>
                <a:spLocks noEditPoints="1"/>
              </p:cNvSpPr>
              <p:nvPr/>
            </p:nvSpPr>
            <p:spPr bwMode="auto">
              <a:xfrm>
                <a:off x="3414713" y="3549650"/>
                <a:ext cx="74613" cy="74613"/>
              </a:xfrm>
              <a:custGeom>
                <a:avLst/>
                <a:gdLst>
                  <a:gd name="T0" fmla="*/ 24 w 47"/>
                  <a:gd name="T1" fmla="*/ 0 h 47"/>
                  <a:gd name="T2" fmla="*/ 24 w 47"/>
                  <a:gd name="T3" fmla="*/ 0 h 47"/>
                  <a:gd name="T4" fmla="*/ 19 w 47"/>
                  <a:gd name="T5" fmla="*/ 0 h 47"/>
                  <a:gd name="T6" fmla="*/ 15 w 47"/>
                  <a:gd name="T7" fmla="*/ 2 h 47"/>
                  <a:gd name="T8" fmla="*/ 11 w 47"/>
                  <a:gd name="T9" fmla="*/ 4 h 47"/>
                  <a:gd name="T10" fmla="*/ 7 w 47"/>
                  <a:gd name="T11" fmla="*/ 6 h 47"/>
                  <a:gd name="T12" fmla="*/ 4 w 47"/>
                  <a:gd name="T13" fmla="*/ 10 h 47"/>
                  <a:gd name="T14" fmla="*/ 2 w 47"/>
                  <a:gd name="T15" fmla="*/ 14 h 47"/>
                  <a:gd name="T16" fmla="*/ 1 w 47"/>
                  <a:gd name="T17" fmla="*/ 19 h 47"/>
                  <a:gd name="T18" fmla="*/ 0 w 47"/>
                  <a:gd name="T19" fmla="*/ 23 h 47"/>
                  <a:gd name="T20" fmla="*/ 0 w 47"/>
                  <a:gd name="T21" fmla="*/ 23 h 47"/>
                  <a:gd name="T22" fmla="*/ 1 w 47"/>
                  <a:gd name="T23" fmla="*/ 28 h 47"/>
                  <a:gd name="T24" fmla="*/ 2 w 47"/>
                  <a:gd name="T25" fmla="*/ 33 h 47"/>
                  <a:gd name="T26" fmla="*/ 4 w 47"/>
                  <a:gd name="T27" fmla="*/ 36 h 47"/>
                  <a:gd name="T28" fmla="*/ 7 w 47"/>
                  <a:gd name="T29" fmla="*/ 41 h 47"/>
                  <a:gd name="T30" fmla="*/ 11 w 47"/>
                  <a:gd name="T31" fmla="*/ 43 h 47"/>
                  <a:gd name="T32" fmla="*/ 15 w 47"/>
                  <a:gd name="T33" fmla="*/ 45 h 47"/>
                  <a:gd name="T34" fmla="*/ 19 w 47"/>
                  <a:gd name="T35" fmla="*/ 47 h 47"/>
                  <a:gd name="T36" fmla="*/ 24 w 47"/>
                  <a:gd name="T37" fmla="*/ 47 h 47"/>
                  <a:gd name="T38" fmla="*/ 24 w 47"/>
                  <a:gd name="T39" fmla="*/ 47 h 47"/>
                  <a:gd name="T40" fmla="*/ 29 w 47"/>
                  <a:gd name="T41" fmla="*/ 47 h 47"/>
                  <a:gd name="T42" fmla="*/ 33 w 47"/>
                  <a:gd name="T43" fmla="*/ 45 h 47"/>
                  <a:gd name="T44" fmla="*/ 38 w 47"/>
                  <a:gd name="T45" fmla="*/ 43 h 47"/>
                  <a:gd name="T46" fmla="*/ 41 w 47"/>
                  <a:gd name="T47" fmla="*/ 41 h 47"/>
                  <a:gd name="T48" fmla="*/ 44 w 47"/>
                  <a:gd name="T49" fmla="*/ 36 h 47"/>
                  <a:gd name="T50" fmla="*/ 46 w 47"/>
                  <a:gd name="T51" fmla="*/ 33 h 47"/>
                  <a:gd name="T52" fmla="*/ 47 w 47"/>
                  <a:gd name="T53" fmla="*/ 28 h 47"/>
                  <a:gd name="T54" fmla="*/ 47 w 47"/>
                  <a:gd name="T55" fmla="*/ 23 h 47"/>
                  <a:gd name="T56" fmla="*/ 47 w 47"/>
                  <a:gd name="T57" fmla="*/ 23 h 47"/>
                  <a:gd name="T58" fmla="*/ 47 w 47"/>
                  <a:gd name="T59" fmla="*/ 19 h 47"/>
                  <a:gd name="T60" fmla="*/ 46 w 47"/>
                  <a:gd name="T61" fmla="*/ 14 h 47"/>
                  <a:gd name="T62" fmla="*/ 44 w 47"/>
                  <a:gd name="T63" fmla="*/ 10 h 47"/>
                  <a:gd name="T64" fmla="*/ 41 w 47"/>
                  <a:gd name="T65" fmla="*/ 6 h 47"/>
                  <a:gd name="T66" fmla="*/ 38 w 47"/>
                  <a:gd name="T67" fmla="*/ 4 h 47"/>
                  <a:gd name="T68" fmla="*/ 33 w 47"/>
                  <a:gd name="T69" fmla="*/ 2 h 47"/>
                  <a:gd name="T70" fmla="*/ 29 w 47"/>
                  <a:gd name="T71" fmla="*/ 0 h 47"/>
                  <a:gd name="T72" fmla="*/ 24 w 47"/>
                  <a:gd name="T73" fmla="*/ 0 h 47"/>
                  <a:gd name="T74" fmla="*/ 24 w 47"/>
                  <a:gd name="T75" fmla="*/ 0 h 47"/>
                  <a:gd name="T76" fmla="*/ 24 w 47"/>
                  <a:gd name="T77" fmla="*/ 33 h 47"/>
                  <a:gd name="T78" fmla="*/ 24 w 47"/>
                  <a:gd name="T79" fmla="*/ 33 h 47"/>
                  <a:gd name="T80" fmla="*/ 20 w 47"/>
                  <a:gd name="T81" fmla="*/ 32 h 47"/>
                  <a:gd name="T82" fmla="*/ 17 w 47"/>
                  <a:gd name="T83" fmla="*/ 30 h 47"/>
                  <a:gd name="T84" fmla="*/ 15 w 47"/>
                  <a:gd name="T85" fmla="*/ 27 h 47"/>
                  <a:gd name="T86" fmla="*/ 15 w 47"/>
                  <a:gd name="T87" fmla="*/ 23 h 47"/>
                  <a:gd name="T88" fmla="*/ 15 w 47"/>
                  <a:gd name="T89" fmla="*/ 23 h 47"/>
                  <a:gd name="T90" fmla="*/ 15 w 47"/>
                  <a:gd name="T91" fmla="*/ 20 h 47"/>
                  <a:gd name="T92" fmla="*/ 17 w 47"/>
                  <a:gd name="T93" fmla="*/ 17 h 47"/>
                  <a:gd name="T94" fmla="*/ 20 w 47"/>
                  <a:gd name="T95" fmla="*/ 15 h 47"/>
                  <a:gd name="T96" fmla="*/ 24 w 47"/>
                  <a:gd name="T97" fmla="*/ 14 h 47"/>
                  <a:gd name="T98" fmla="*/ 24 w 47"/>
                  <a:gd name="T99" fmla="*/ 14 h 47"/>
                  <a:gd name="T100" fmla="*/ 28 w 47"/>
                  <a:gd name="T101" fmla="*/ 15 h 47"/>
                  <a:gd name="T102" fmla="*/ 31 w 47"/>
                  <a:gd name="T103" fmla="*/ 17 h 47"/>
                  <a:gd name="T104" fmla="*/ 33 w 47"/>
                  <a:gd name="T105" fmla="*/ 20 h 47"/>
                  <a:gd name="T106" fmla="*/ 33 w 47"/>
                  <a:gd name="T107" fmla="*/ 23 h 47"/>
                  <a:gd name="T108" fmla="*/ 33 w 47"/>
                  <a:gd name="T109" fmla="*/ 23 h 47"/>
                  <a:gd name="T110" fmla="*/ 33 w 47"/>
                  <a:gd name="T111" fmla="*/ 27 h 47"/>
                  <a:gd name="T112" fmla="*/ 31 w 47"/>
                  <a:gd name="T113" fmla="*/ 30 h 47"/>
                  <a:gd name="T114" fmla="*/ 28 w 47"/>
                  <a:gd name="T115" fmla="*/ 32 h 47"/>
                  <a:gd name="T116" fmla="*/ 24 w 47"/>
                  <a:gd name="T117" fmla="*/ 33 h 47"/>
                  <a:gd name="T118" fmla="*/ 24 w 47"/>
                  <a:gd name="T119"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 h="47">
                    <a:moveTo>
                      <a:pt x="24" y="0"/>
                    </a:moveTo>
                    <a:lnTo>
                      <a:pt x="24" y="0"/>
                    </a:lnTo>
                    <a:lnTo>
                      <a:pt x="19" y="0"/>
                    </a:lnTo>
                    <a:lnTo>
                      <a:pt x="15" y="2"/>
                    </a:lnTo>
                    <a:lnTo>
                      <a:pt x="11" y="4"/>
                    </a:lnTo>
                    <a:lnTo>
                      <a:pt x="7" y="6"/>
                    </a:lnTo>
                    <a:lnTo>
                      <a:pt x="4" y="10"/>
                    </a:lnTo>
                    <a:lnTo>
                      <a:pt x="2" y="14"/>
                    </a:lnTo>
                    <a:lnTo>
                      <a:pt x="1" y="19"/>
                    </a:lnTo>
                    <a:lnTo>
                      <a:pt x="0" y="23"/>
                    </a:lnTo>
                    <a:lnTo>
                      <a:pt x="0" y="23"/>
                    </a:lnTo>
                    <a:lnTo>
                      <a:pt x="1" y="28"/>
                    </a:lnTo>
                    <a:lnTo>
                      <a:pt x="2" y="33"/>
                    </a:lnTo>
                    <a:lnTo>
                      <a:pt x="4" y="36"/>
                    </a:lnTo>
                    <a:lnTo>
                      <a:pt x="7" y="41"/>
                    </a:lnTo>
                    <a:lnTo>
                      <a:pt x="11" y="43"/>
                    </a:lnTo>
                    <a:lnTo>
                      <a:pt x="15" y="45"/>
                    </a:lnTo>
                    <a:lnTo>
                      <a:pt x="19" y="47"/>
                    </a:lnTo>
                    <a:lnTo>
                      <a:pt x="24" y="47"/>
                    </a:lnTo>
                    <a:lnTo>
                      <a:pt x="24" y="47"/>
                    </a:lnTo>
                    <a:lnTo>
                      <a:pt x="29" y="47"/>
                    </a:lnTo>
                    <a:lnTo>
                      <a:pt x="33" y="45"/>
                    </a:lnTo>
                    <a:lnTo>
                      <a:pt x="38" y="43"/>
                    </a:lnTo>
                    <a:lnTo>
                      <a:pt x="41" y="41"/>
                    </a:lnTo>
                    <a:lnTo>
                      <a:pt x="44" y="36"/>
                    </a:lnTo>
                    <a:lnTo>
                      <a:pt x="46" y="33"/>
                    </a:lnTo>
                    <a:lnTo>
                      <a:pt x="47" y="28"/>
                    </a:lnTo>
                    <a:lnTo>
                      <a:pt x="47" y="23"/>
                    </a:lnTo>
                    <a:lnTo>
                      <a:pt x="47" y="23"/>
                    </a:lnTo>
                    <a:lnTo>
                      <a:pt x="47" y="19"/>
                    </a:lnTo>
                    <a:lnTo>
                      <a:pt x="46" y="14"/>
                    </a:lnTo>
                    <a:lnTo>
                      <a:pt x="44" y="10"/>
                    </a:lnTo>
                    <a:lnTo>
                      <a:pt x="41" y="6"/>
                    </a:lnTo>
                    <a:lnTo>
                      <a:pt x="38" y="4"/>
                    </a:lnTo>
                    <a:lnTo>
                      <a:pt x="33" y="2"/>
                    </a:lnTo>
                    <a:lnTo>
                      <a:pt x="29" y="0"/>
                    </a:lnTo>
                    <a:lnTo>
                      <a:pt x="24" y="0"/>
                    </a:lnTo>
                    <a:lnTo>
                      <a:pt x="24" y="0"/>
                    </a:lnTo>
                    <a:close/>
                    <a:moveTo>
                      <a:pt x="24" y="33"/>
                    </a:moveTo>
                    <a:lnTo>
                      <a:pt x="24" y="33"/>
                    </a:lnTo>
                    <a:lnTo>
                      <a:pt x="20" y="32"/>
                    </a:lnTo>
                    <a:lnTo>
                      <a:pt x="17" y="30"/>
                    </a:lnTo>
                    <a:lnTo>
                      <a:pt x="15" y="27"/>
                    </a:lnTo>
                    <a:lnTo>
                      <a:pt x="15" y="23"/>
                    </a:lnTo>
                    <a:lnTo>
                      <a:pt x="15" y="23"/>
                    </a:lnTo>
                    <a:lnTo>
                      <a:pt x="15" y="20"/>
                    </a:lnTo>
                    <a:lnTo>
                      <a:pt x="17" y="17"/>
                    </a:lnTo>
                    <a:lnTo>
                      <a:pt x="20" y="15"/>
                    </a:lnTo>
                    <a:lnTo>
                      <a:pt x="24" y="14"/>
                    </a:lnTo>
                    <a:lnTo>
                      <a:pt x="24" y="14"/>
                    </a:lnTo>
                    <a:lnTo>
                      <a:pt x="28" y="15"/>
                    </a:lnTo>
                    <a:lnTo>
                      <a:pt x="31" y="17"/>
                    </a:lnTo>
                    <a:lnTo>
                      <a:pt x="33" y="20"/>
                    </a:lnTo>
                    <a:lnTo>
                      <a:pt x="33" y="23"/>
                    </a:lnTo>
                    <a:lnTo>
                      <a:pt x="33" y="23"/>
                    </a:lnTo>
                    <a:lnTo>
                      <a:pt x="33" y="27"/>
                    </a:lnTo>
                    <a:lnTo>
                      <a:pt x="31" y="30"/>
                    </a:lnTo>
                    <a:lnTo>
                      <a:pt x="28" y="32"/>
                    </a:lnTo>
                    <a:lnTo>
                      <a:pt x="24" y="33"/>
                    </a:lnTo>
                    <a:lnTo>
                      <a:pt x="24" y="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22" name="Freeform 58">
                <a:extLst>
                  <a:ext uri="{FF2B5EF4-FFF2-40B4-BE49-F238E27FC236}">
                    <a16:creationId xmlns:a16="http://schemas.microsoft.com/office/drawing/2014/main" xmlns="" id="{4256AD88-0C78-465A-9C63-52159B009698}"/>
                  </a:ext>
                </a:extLst>
              </p:cNvPr>
              <p:cNvSpPr>
                <a:spLocks/>
              </p:cNvSpPr>
              <p:nvPr/>
            </p:nvSpPr>
            <p:spPr bwMode="auto">
              <a:xfrm>
                <a:off x="2921000" y="3421063"/>
                <a:ext cx="165100" cy="163513"/>
              </a:xfrm>
              <a:custGeom>
                <a:avLst/>
                <a:gdLst>
                  <a:gd name="T0" fmla="*/ 104 w 104"/>
                  <a:gd name="T1" fmla="*/ 14 h 103"/>
                  <a:gd name="T2" fmla="*/ 104 w 104"/>
                  <a:gd name="T3" fmla="*/ 0 h 103"/>
                  <a:gd name="T4" fmla="*/ 104 w 104"/>
                  <a:gd name="T5" fmla="*/ 0 h 103"/>
                  <a:gd name="T6" fmla="*/ 93 w 104"/>
                  <a:gd name="T7" fmla="*/ 0 h 103"/>
                  <a:gd name="T8" fmla="*/ 83 w 104"/>
                  <a:gd name="T9" fmla="*/ 2 h 103"/>
                  <a:gd name="T10" fmla="*/ 73 w 104"/>
                  <a:gd name="T11" fmla="*/ 4 h 103"/>
                  <a:gd name="T12" fmla="*/ 64 w 104"/>
                  <a:gd name="T13" fmla="*/ 7 h 103"/>
                  <a:gd name="T14" fmla="*/ 54 w 104"/>
                  <a:gd name="T15" fmla="*/ 11 h 103"/>
                  <a:gd name="T16" fmla="*/ 45 w 104"/>
                  <a:gd name="T17" fmla="*/ 17 h 103"/>
                  <a:gd name="T18" fmla="*/ 38 w 104"/>
                  <a:gd name="T19" fmla="*/ 23 h 103"/>
                  <a:gd name="T20" fmla="*/ 30 w 104"/>
                  <a:gd name="T21" fmla="*/ 30 h 103"/>
                  <a:gd name="T22" fmla="*/ 24 w 104"/>
                  <a:gd name="T23" fmla="*/ 37 h 103"/>
                  <a:gd name="T24" fmla="*/ 17 w 104"/>
                  <a:gd name="T25" fmla="*/ 45 h 103"/>
                  <a:gd name="T26" fmla="*/ 13 w 104"/>
                  <a:gd name="T27" fmla="*/ 54 h 103"/>
                  <a:gd name="T28" fmla="*/ 7 w 104"/>
                  <a:gd name="T29" fmla="*/ 62 h 103"/>
                  <a:gd name="T30" fmla="*/ 4 w 104"/>
                  <a:gd name="T31" fmla="*/ 72 h 103"/>
                  <a:gd name="T32" fmla="*/ 2 w 104"/>
                  <a:gd name="T33" fmla="*/ 82 h 103"/>
                  <a:gd name="T34" fmla="*/ 0 w 104"/>
                  <a:gd name="T35" fmla="*/ 92 h 103"/>
                  <a:gd name="T36" fmla="*/ 0 w 104"/>
                  <a:gd name="T37" fmla="*/ 103 h 103"/>
                  <a:gd name="T38" fmla="*/ 14 w 104"/>
                  <a:gd name="T39" fmla="*/ 103 h 103"/>
                  <a:gd name="T40" fmla="*/ 14 w 104"/>
                  <a:gd name="T41" fmla="*/ 103 h 103"/>
                  <a:gd name="T42" fmla="*/ 14 w 104"/>
                  <a:gd name="T43" fmla="*/ 94 h 103"/>
                  <a:gd name="T44" fmla="*/ 16 w 104"/>
                  <a:gd name="T45" fmla="*/ 85 h 103"/>
                  <a:gd name="T46" fmla="*/ 18 w 104"/>
                  <a:gd name="T47" fmla="*/ 76 h 103"/>
                  <a:gd name="T48" fmla="*/ 21 w 104"/>
                  <a:gd name="T49" fmla="*/ 68 h 103"/>
                  <a:gd name="T50" fmla="*/ 25 w 104"/>
                  <a:gd name="T51" fmla="*/ 60 h 103"/>
                  <a:gd name="T52" fmla="*/ 29 w 104"/>
                  <a:gd name="T53" fmla="*/ 53 h 103"/>
                  <a:gd name="T54" fmla="*/ 34 w 104"/>
                  <a:gd name="T55" fmla="*/ 46 h 103"/>
                  <a:gd name="T56" fmla="*/ 40 w 104"/>
                  <a:gd name="T57" fmla="*/ 40 h 103"/>
                  <a:gd name="T58" fmla="*/ 46 w 104"/>
                  <a:gd name="T59" fmla="*/ 34 h 103"/>
                  <a:gd name="T60" fmla="*/ 54 w 104"/>
                  <a:gd name="T61" fmla="*/ 29 h 103"/>
                  <a:gd name="T62" fmla="*/ 61 w 104"/>
                  <a:gd name="T63" fmla="*/ 24 h 103"/>
                  <a:gd name="T64" fmla="*/ 69 w 104"/>
                  <a:gd name="T65" fmla="*/ 20 h 103"/>
                  <a:gd name="T66" fmla="*/ 77 w 104"/>
                  <a:gd name="T67" fmla="*/ 17 h 103"/>
                  <a:gd name="T68" fmla="*/ 85 w 104"/>
                  <a:gd name="T69" fmla="*/ 15 h 103"/>
                  <a:gd name="T70" fmla="*/ 95 w 104"/>
                  <a:gd name="T71" fmla="*/ 14 h 103"/>
                  <a:gd name="T72" fmla="*/ 104 w 104"/>
                  <a:gd name="T73" fmla="*/ 14 h 103"/>
                  <a:gd name="T74" fmla="*/ 104 w 104"/>
                  <a:gd name="T75"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3">
                    <a:moveTo>
                      <a:pt x="104" y="14"/>
                    </a:moveTo>
                    <a:lnTo>
                      <a:pt x="104" y="0"/>
                    </a:lnTo>
                    <a:lnTo>
                      <a:pt x="104" y="0"/>
                    </a:lnTo>
                    <a:lnTo>
                      <a:pt x="93" y="0"/>
                    </a:lnTo>
                    <a:lnTo>
                      <a:pt x="83" y="2"/>
                    </a:lnTo>
                    <a:lnTo>
                      <a:pt x="73" y="4"/>
                    </a:lnTo>
                    <a:lnTo>
                      <a:pt x="64" y="7"/>
                    </a:lnTo>
                    <a:lnTo>
                      <a:pt x="54" y="11"/>
                    </a:lnTo>
                    <a:lnTo>
                      <a:pt x="45" y="17"/>
                    </a:lnTo>
                    <a:lnTo>
                      <a:pt x="38" y="23"/>
                    </a:lnTo>
                    <a:lnTo>
                      <a:pt x="30" y="30"/>
                    </a:lnTo>
                    <a:lnTo>
                      <a:pt x="24" y="37"/>
                    </a:lnTo>
                    <a:lnTo>
                      <a:pt x="17" y="45"/>
                    </a:lnTo>
                    <a:lnTo>
                      <a:pt x="13" y="54"/>
                    </a:lnTo>
                    <a:lnTo>
                      <a:pt x="7" y="62"/>
                    </a:lnTo>
                    <a:lnTo>
                      <a:pt x="4" y="72"/>
                    </a:lnTo>
                    <a:lnTo>
                      <a:pt x="2" y="82"/>
                    </a:lnTo>
                    <a:lnTo>
                      <a:pt x="0" y="92"/>
                    </a:lnTo>
                    <a:lnTo>
                      <a:pt x="0" y="103"/>
                    </a:lnTo>
                    <a:lnTo>
                      <a:pt x="14" y="103"/>
                    </a:lnTo>
                    <a:lnTo>
                      <a:pt x="14" y="103"/>
                    </a:lnTo>
                    <a:lnTo>
                      <a:pt x="14" y="94"/>
                    </a:lnTo>
                    <a:lnTo>
                      <a:pt x="16" y="85"/>
                    </a:lnTo>
                    <a:lnTo>
                      <a:pt x="18" y="76"/>
                    </a:lnTo>
                    <a:lnTo>
                      <a:pt x="21" y="68"/>
                    </a:lnTo>
                    <a:lnTo>
                      <a:pt x="25" y="60"/>
                    </a:lnTo>
                    <a:lnTo>
                      <a:pt x="29" y="53"/>
                    </a:lnTo>
                    <a:lnTo>
                      <a:pt x="34" y="46"/>
                    </a:lnTo>
                    <a:lnTo>
                      <a:pt x="40" y="40"/>
                    </a:lnTo>
                    <a:lnTo>
                      <a:pt x="46" y="34"/>
                    </a:lnTo>
                    <a:lnTo>
                      <a:pt x="54" y="29"/>
                    </a:lnTo>
                    <a:lnTo>
                      <a:pt x="61" y="24"/>
                    </a:lnTo>
                    <a:lnTo>
                      <a:pt x="69" y="20"/>
                    </a:lnTo>
                    <a:lnTo>
                      <a:pt x="77" y="17"/>
                    </a:lnTo>
                    <a:lnTo>
                      <a:pt x="85" y="15"/>
                    </a:lnTo>
                    <a:lnTo>
                      <a:pt x="95" y="14"/>
                    </a:lnTo>
                    <a:lnTo>
                      <a:pt x="104" y="14"/>
                    </a:lnTo>
                    <a:lnTo>
                      <a:pt x="104"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sp>
        <p:nvSpPr>
          <p:cNvPr id="132" name="Freeform 71">
            <a:extLst>
              <a:ext uri="{FF2B5EF4-FFF2-40B4-BE49-F238E27FC236}">
                <a16:creationId xmlns:a16="http://schemas.microsoft.com/office/drawing/2014/main" xmlns="" id="{33C8D230-89BA-480D-BB10-6BCB7AD09012}"/>
              </a:ext>
            </a:extLst>
          </p:cNvPr>
          <p:cNvSpPr>
            <a:spLocks noEditPoints="1"/>
          </p:cNvSpPr>
          <p:nvPr/>
        </p:nvSpPr>
        <p:spPr bwMode="auto">
          <a:xfrm>
            <a:off x="1120257" y="3428684"/>
            <a:ext cx="384400" cy="574746"/>
          </a:xfrm>
          <a:custGeom>
            <a:avLst/>
            <a:gdLst>
              <a:gd name="T0" fmla="*/ 303 w 311"/>
              <a:gd name="T1" fmla="*/ 227 h 465"/>
              <a:gd name="T2" fmla="*/ 264 w 311"/>
              <a:gd name="T3" fmla="*/ 169 h 465"/>
              <a:gd name="T4" fmla="*/ 201 w 311"/>
              <a:gd name="T5" fmla="*/ 141 h 465"/>
              <a:gd name="T6" fmla="*/ 171 w 311"/>
              <a:gd name="T7" fmla="*/ 121 h 465"/>
              <a:gd name="T8" fmla="*/ 164 w 311"/>
              <a:gd name="T9" fmla="*/ 55 h 465"/>
              <a:gd name="T10" fmla="*/ 97 w 311"/>
              <a:gd name="T11" fmla="*/ 70 h 465"/>
              <a:gd name="T12" fmla="*/ 99 w 311"/>
              <a:gd name="T13" fmla="*/ 240 h 465"/>
              <a:gd name="T14" fmla="*/ 106 w 311"/>
              <a:gd name="T15" fmla="*/ 279 h 465"/>
              <a:gd name="T16" fmla="*/ 145 w 311"/>
              <a:gd name="T17" fmla="*/ 290 h 465"/>
              <a:gd name="T18" fmla="*/ 155 w 311"/>
              <a:gd name="T19" fmla="*/ 252 h 465"/>
              <a:gd name="T20" fmla="*/ 171 w 311"/>
              <a:gd name="T21" fmla="*/ 231 h 465"/>
              <a:gd name="T22" fmla="*/ 189 w 311"/>
              <a:gd name="T23" fmla="*/ 195 h 465"/>
              <a:gd name="T24" fmla="*/ 212 w 311"/>
              <a:gd name="T25" fmla="*/ 192 h 465"/>
              <a:gd name="T26" fmla="*/ 243 w 311"/>
              <a:gd name="T27" fmla="*/ 244 h 465"/>
              <a:gd name="T28" fmla="*/ 239 w 311"/>
              <a:gd name="T29" fmla="*/ 325 h 465"/>
              <a:gd name="T30" fmla="*/ 208 w 311"/>
              <a:gd name="T31" fmla="*/ 363 h 465"/>
              <a:gd name="T32" fmla="*/ 200 w 311"/>
              <a:gd name="T33" fmla="*/ 360 h 465"/>
              <a:gd name="T34" fmla="*/ 53 w 311"/>
              <a:gd name="T35" fmla="*/ 343 h 465"/>
              <a:gd name="T36" fmla="*/ 76 w 311"/>
              <a:gd name="T37" fmla="*/ 393 h 465"/>
              <a:gd name="T38" fmla="*/ 18 w 311"/>
              <a:gd name="T39" fmla="*/ 419 h 465"/>
              <a:gd name="T40" fmla="*/ 0 w 311"/>
              <a:gd name="T41" fmla="*/ 465 h 465"/>
              <a:gd name="T42" fmla="*/ 243 w 311"/>
              <a:gd name="T43" fmla="*/ 424 h 465"/>
              <a:gd name="T44" fmla="*/ 234 w 311"/>
              <a:gd name="T45" fmla="*/ 405 h 465"/>
              <a:gd name="T46" fmla="*/ 281 w 311"/>
              <a:gd name="T47" fmla="*/ 367 h 465"/>
              <a:gd name="T48" fmla="*/ 308 w 311"/>
              <a:gd name="T49" fmla="*/ 311 h 465"/>
              <a:gd name="T50" fmla="*/ 149 w 311"/>
              <a:gd name="T51" fmla="*/ 15 h 465"/>
              <a:gd name="T52" fmla="*/ 112 w 311"/>
              <a:gd name="T53" fmla="*/ 78 h 465"/>
              <a:gd name="T54" fmla="*/ 129 w 311"/>
              <a:gd name="T55" fmla="*/ 375 h 465"/>
              <a:gd name="T56" fmla="*/ 157 w 311"/>
              <a:gd name="T57" fmla="*/ 123 h 465"/>
              <a:gd name="T58" fmla="*/ 134 w 311"/>
              <a:gd name="T59" fmla="*/ 146 h 465"/>
              <a:gd name="T60" fmla="*/ 137 w 311"/>
              <a:gd name="T61" fmla="*/ 173 h 465"/>
              <a:gd name="T62" fmla="*/ 156 w 311"/>
              <a:gd name="T63" fmla="*/ 217 h 465"/>
              <a:gd name="T64" fmla="*/ 187 w 311"/>
              <a:gd name="T65" fmla="*/ 170 h 465"/>
              <a:gd name="T66" fmla="*/ 169 w 311"/>
              <a:gd name="T67" fmla="*/ 187 h 465"/>
              <a:gd name="T68" fmla="*/ 154 w 311"/>
              <a:gd name="T69" fmla="*/ 173 h 465"/>
              <a:gd name="T70" fmla="*/ 147 w 311"/>
              <a:gd name="T71" fmla="*/ 152 h 465"/>
              <a:gd name="T72" fmla="*/ 165 w 311"/>
              <a:gd name="T73" fmla="*/ 135 h 465"/>
              <a:gd name="T74" fmla="*/ 185 w 311"/>
              <a:gd name="T75" fmla="*/ 142 h 465"/>
              <a:gd name="T76" fmla="*/ 120 w 311"/>
              <a:gd name="T77" fmla="*/ 276 h 465"/>
              <a:gd name="T78" fmla="*/ 114 w 311"/>
              <a:gd name="T79" fmla="*/ 239 h 465"/>
              <a:gd name="T80" fmla="*/ 260 w 311"/>
              <a:gd name="T81" fmla="*/ 257 h 465"/>
              <a:gd name="T82" fmla="*/ 230 w 311"/>
              <a:gd name="T83" fmla="*/ 189 h 465"/>
              <a:gd name="T84" fmla="*/ 203 w 311"/>
              <a:gd name="T85" fmla="*/ 176 h 465"/>
              <a:gd name="T86" fmla="*/ 206 w 311"/>
              <a:gd name="T87" fmla="*/ 157 h 465"/>
              <a:gd name="T88" fmla="*/ 234 w 311"/>
              <a:gd name="T89" fmla="*/ 164 h 465"/>
              <a:gd name="T90" fmla="*/ 277 w 311"/>
              <a:gd name="T91" fmla="*/ 205 h 465"/>
              <a:gd name="T92" fmla="*/ 297 w 311"/>
              <a:gd name="T93" fmla="*/ 266 h 465"/>
              <a:gd name="T94" fmla="*/ 292 w 311"/>
              <a:gd name="T95" fmla="*/ 318 h 465"/>
              <a:gd name="T96" fmla="*/ 264 w 311"/>
              <a:gd name="T97" fmla="*/ 366 h 465"/>
              <a:gd name="T98" fmla="*/ 219 w 311"/>
              <a:gd name="T99" fmla="*/ 397 h 465"/>
              <a:gd name="T100" fmla="*/ 214 w 311"/>
              <a:gd name="T101" fmla="*/ 376 h 465"/>
              <a:gd name="T102" fmla="*/ 246 w 311"/>
              <a:gd name="T103" fmla="*/ 346 h 465"/>
              <a:gd name="T104" fmla="*/ 170 w 311"/>
              <a:gd name="T105" fmla="*/ 370 h 465"/>
              <a:gd name="T106" fmla="*/ 186 w 311"/>
              <a:gd name="T107" fmla="*/ 365 h 465"/>
              <a:gd name="T108" fmla="*/ 170 w 311"/>
              <a:gd name="T109" fmla="*/ 370 h 465"/>
              <a:gd name="T110" fmla="*/ 193 w 311"/>
              <a:gd name="T111" fmla="*/ 391 h 465"/>
              <a:gd name="T112" fmla="*/ 185 w 311"/>
              <a:gd name="T113" fmla="*/ 398 h 465"/>
              <a:gd name="T114" fmla="*/ 179 w 311"/>
              <a:gd name="T115" fmla="*/ 388 h 465"/>
              <a:gd name="T116" fmla="*/ 14 w 311"/>
              <a:gd name="T117" fmla="*/ 434 h 465"/>
              <a:gd name="T118" fmla="*/ 235 w 311"/>
              <a:gd name="T119" fmla="*/ 451 h 465"/>
              <a:gd name="T120" fmla="*/ 185 w 311"/>
              <a:gd name="T121" fmla="*/ 412 h 465"/>
              <a:gd name="T122" fmla="*/ 221 w 311"/>
              <a:gd name="T123" fmla="*/ 43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 h="465">
                <a:moveTo>
                  <a:pt x="311" y="278"/>
                </a:moveTo>
                <a:lnTo>
                  <a:pt x="311" y="278"/>
                </a:lnTo>
                <a:lnTo>
                  <a:pt x="311" y="265"/>
                </a:lnTo>
                <a:lnTo>
                  <a:pt x="309" y="252"/>
                </a:lnTo>
                <a:lnTo>
                  <a:pt x="307" y="239"/>
                </a:lnTo>
                <a:lnTo>
                  <a:pt x="303" y="227"/>
                </a:lnTo>
                <a:lnTo>
                  <a:pt x="299" y="216"/>
                </a:lnTo>
                <a:lnTo>
                  <a:pt x="293" y="205"/>
                </a:lnTo>
                <a:lnTo>
                  <a:pt x="287" y="195"/>
                </a:lnTo>
                <a:lnTo>
                  <a:pt x="280" y="185"/>
                </a:lnTo>
                <a:lnTo>
                  <a:pt x="273" y="176"/>
                </a:lnTo>
                <a:lnTo>
                  <a:pt x="264" y="169"/>
                </a:lnTo>
                <a:lnTo>
                  <a:pt x="255" y="161"/>
                </a:lnTo>
                <a:lnTo>
                  <a:pt x="246" y="155"/>
                </a:lnTo>
                <a:lnTo>
                  <a:pt x="235" y="149"/>
                </a:lnTo>
                <a:lnTo>
                  <a:pt x="224" y="145"/>
                </a:lnTo>
                <a:lnTo>
                  <a:pt x="213" y="143"/>
                </a:lnTo>
                <a:lnTo>
                  <a:pt x="201" y="141"/>
                </a:lnTo>
                <a:lnTo>
                  <a:pt x="201" y="141"/>
                </a:lnTo>
                <a:lnTo>
                  <a:pt x="196" y="133"/>
                </a:lnTo>
                <a:lnTo>
                  <a:pt x="189" y="127"/>
                </a:lnTo>
                <a:lnTo>
                  <a:pt x="181" y="122"/>
                </a:lnTo>
                <a:lnTo>
                  <a:pt x="175" y="121"/>
                </a:lnTo>
                <a:lnTo>
                  <a:pt x="171" y="121"/>
                </a:lnTo>
                <a:lnTo>
                  <a:pt x="171" y="79"/>
                </a:lnTo>
                <a:lnTo>
                  <a:pt x="164" y="79"/>
                </a:lnTo>
                <a:lnTo>
                  <a:pt x="164" y="70"/>
                </a:lnTo>
                <a:lnTo>
                  <a:pt x="167" y="70"/>
                </a:lnTo>
                <a:lnTo>
                  <a:pt x="167" y="55"/>
                </a:lnTo>
                <a:lnTo>
                  <a:pt x="164" y="55"/>
                </a:lnTo>
                <a:lnTo>
                  <a:pt x="164" y="0"/>
                </a:lnTo>
                <a:lnTo>
                  <a:pt x="97" y="0"/>
                </a:lnTo>
                <a:lnTo>
                  <a:pt x="97" y="55"/>
                </a:lnTo>
                <a:lnTo>
                  <a:pt x="94" y="55"/>
                </a:lnTo>
                <a:lnTo>
                  <a:pt x="94" y="70"/>
                </a:lnTo>
                <a:lnTo>
                  <a:pt x="97" y="70"/>
                </a:lnTo>
                <a:lnTo>
                  <a:pt x="97" y="79"/>
                </a:lnTo>
                <a:lnTo>
                  <a:pt x="90" y="79"/>
                </a:lnTo>
                <a:lnTo>
                  <a:pt x="90" y="231"/>
                </a:lnTo>
                <a:lnTo>
                  <a:pt x="99" y="231"/>
                </a:lnTo>
                <a:lnTo>
                  <a:pt x="99" y="240"/>
                </a:lnTo>
                <a:lnTo>
                  <a:pt x="99" y="240"/>
                </a:lnTo>
                <a:lnTo>
                  <a:pt x="100" y="245"/>
                </a:lnTo>
                <a:lnTo>
                  <a:pt x="103" y="250"/>
                </a:lnTo>
                <a:lnTo>
                  <a:pt x="103" y="250"/>
                </a:lnTo>
                <a:lnTo>
                  <a:pt x="106" y="252"/>
                </a:lnTo>
                <a:lnTo>
                  <a:pt x="106" y="279"/>
                </a:lnTo>
                <a:lnTo>
                  <a:pt x="106" y="279"/>
                </a:lnTo>
                <a:lnTo>
                  <a:pt x="107" y="283"/>
                </a:lnTo>
                <a:lnTo>
                  <a:pt x="110" y="286"/>
                </a:lnTo>
                <a:lnTo>
                  <a:pt x="112" y="290"/>
                </a:lnTo>
                <a:lnTo>
                  <a:pt x="116" y="290"/>
                </a:lnTo>
                <a:lnTo>
                  <a:pt x="145" y="290"/>
                </a:lnTo>
                <a:lnTo>
                  <a:pt x="145" y="290"/>
                </a:lnTo>
                <a:lnTo>
                  <a:pt x="149" y="290"/>
                </a:lnTo>
                <a:lnTo>
                  <a:pt x="152" y="286"/>
                </a:lnTo>
                <a:lnTo>
                  <a:pt x="154" y="283"/>
                </a:lnTo>
                <a:lnTo>
                  <a:pt x="155" y="279"/>
                </a:lnTo>
                <a:lnTo>
                  <a:pt x="155" y="252"/>
                </a:lnTo>
                <a:lnTo>
                  <a:pt x="155" y="252"/>
                </a:lnTo>
                <a:lnTo>
                  <a:pt x="158" y="250"/>
                </a:lnTo>
                <a:lnTo>
                  <a:pt x="158" y="250"/>
                </a:lnTo>
                <a:lnTo>
                  <a:pt x="160" y="245"/>
                </a:lnTo>
                <a:lnTo>
                  <a:pt x="161" y="240"/>
                </a:lnTo>
                <a:lnTo>
                  <a:pt x="161" y="231"/>
                </a:lnTo>
                <a:lnTo>
                  <a:pt x="171" y="231"/>
                </a:lnTo>
                <a:lnTo>
                  <a:pt x="171" y="219"/>
                </a:lnTo>
                <a:lnTo>
                  <a:pt x="171" y="219"/>
                </a:lnTo>
                <a:lnTo>
                  <a:pt x="178" y="208"/>
                </a:lnTo>
                <a:lnTo>
                  <a:pt x="182" y="202"/>
                </a:lnTo>
                <a:lnTo>
                  <a:pt x="186" y="198"/>
                </a:lnTo>
                <a:lnTo>
                  <a:pt x="189" y="195"/>
                </a:lnTo>
                <a:lnTo>
                  <a:pt x="194" y="192"/>
                </a:lnTo>
                <a:lnTo>
                  <a:pt x="198" y="191"/>
                </a:lnTo>
                <a:lnTo>
                  <a:pt x="203" y="191"/>
                </a:lnTo>
                <a:lnTo>
                  <a:pt x="203" y="191"/>
                </a:lnTo>
                <a:lnTo>
                  <a:pt x="208" y="191"/>
                </a:lnTo>
                <a:lnTo>
                  <a:pt x="212" y="192"/>
                </a:lnTo>
                <a:lnTo>
                  <a:pt x="215" y="195"/>
                </a:lnTo>
                <a:lnTo>
                  <a:pt x="220" y="198"/>
                </a:lnTo>
                <a:lnTo>
                  <a:pt x="227" y="205"/>
                </a:lnTo>
                <a:lnTo>
                  <a:pt x="234" y="216"/>
                </a:lnTo>
                <a:lnTo>
                  <a:pt x="239" y="229"/>
                </a:lnTo>
                <a:lnTo>
                  <a:pt x="243" y="244"/>
                </a:lnTo>
                <a:lnTo>
                  <a:pt x="246" y="260"/>
                </a:lnTo>
                <a:lnTo>
                  <a:pt x="247" y="278"/>
                </a:lnTo>
                <a:lnTo>
                  <a:pt x="247" y="278"/>
                </a:lnTo>
                <a:lnTo>
                  <a:pt x="246" y="295"/>
                </a:lnTo>
                <a:lnTo>
                  <a:pt x="243" y="311"/>
                </a:lnTo>
                <a:lnTo>
                  <a:pt x="239" y="325"/>
                </a:lnTo>
                <a:lnTo>
                  <a:pt x="234" y="338"/>
                </a:lnTo>
                <a:lnTo>
                  <a:pt x="227" y="349"/>
                </a:lnTo>
                <a:lnTo>
                  <a:pt x="220" y="357"/>
                </a:lnTo>
                <a:lnTo>
                  <a:pt x="215" y="360"/>
                </a:lnTo>
                <a:lnTo>
                  <a:pt x="212" y="362"/>
                </a:lnTo>
                <a:lnTo>
                  <a:pt x="208" y="363"/>
                </a:lnTo>
                <a:lnTo>
                  <a:pt x="203" y="364"/>
                </a:lnTo>
                <a:lnTo>
                  <a:pt x="203" y="364"/>
                </a:lnTo>
                <a:lnTo>
                  <a:pt x="203" y="364"/>
                </a:lnTo>
                <a:lnTo>
                  <a:pt x="203" y="364"/>
                </a:lnTo>
                <a:lnTo>
                  <a:pt x="201" y="363"/>
                </a:lnTo>
                <a:lnTo>
                  <a:pt x="200" y="360"/>
                </a:lnTo>
                <a:lnTo>
                  <a:pt x="198" y="353"/>
                </a:lnTo>
                <a:lnTo>
                  <a:pt x="198" y="343"/>
                </a:lnTo>
                <a:lnTo>
                  <a:pt x="215" y="343"/>
                </a:lnTo>
                <a:lnTo>
                  <a:pt x="215" y="329"/>
                </a:lnTo>
                <a:lnTo>
                  <a:pt x="53" y="329"/>
                </a:lnTo>
                <a:lnTo>
                  <a:pt x="53" y="343"/>
                </a:lnTo>
                <a:lnTo>
                  <a:pt x="156" y="343"/>
                </a:lnTo>
                <a:lnTo>
                  <a:pt x="156" y="370"/>
                </a:lnTo>
                <a:lnTo>
                  <a:pt x="144" y="370"/>
                </a:lnTo>
                <a:lnTo>
                  <a:pt x="144" y="360"/>
                </a:lnTo>
                <a:lnTo>
                  <a:pt x="76" y="360"/>
                </a:lnTo>
                <a:lnTo>
                  <a:pt x="76" y="393"/>
                </a:lnTo>
                <a:lnTo>
                  <a:pt x="144" y="393"/>
                </a:lnTo>
                <a:lnTo>
                  <a:pt x="144" y="384"/>
                </a:lnTo>
                <a:lnTo>
                  <a:pt x="156" y="384"/>
                </a:lnTo>
                <a:lnTo>
                  <a:pt x="156" y="419"/>
                </a:lnTo>
                <a:lnTo>
                  <a:pt x="18" y="419"/>
                </a:lnTo>
                <a:lnTo>
                  <a:pt x="18" y="419"/>
                </a:lnTo>
                <a:lnTo>
                  <a:pt x="11" y="420"/>
                </a:lnTo>
                <a:lnTo>
                  <a:pt x="6" y="424"/>
                </a:lnTo>
                <a:lnTo>
                  <a:pt x="3" y="428"/>
                </a:lnTo>
                <a:lnTo>
                  <a:pt x="2" y="430"/>
                </a:lnTo>
                <a:lnTo>
                  <a:pt x="0" y="433"/>
                </a:lnTo>
                <a:lnTo>
                  <a:pt x="0" y="465"/>
                </a:lnTo>
                <a:lnTo>
                  <a:pt x="249" y="465"/>
                </a:lnTo>
                <a:lnTo>
                  <a:pt x="249" y="433"/>
                </a:lnTo>
                <a:lnTo>
                  <a:pt x="249" y="433"/>
                </a:lnTo>
                <a:lnTo>
                  <a:pt x="249" y="430"/>
                </a:lnTo>
                <a:lnTo>
                  <a:pt x="248" y="428"/>
                </a:lnTo>
                <a:lnTo>
                  <a:pt x="243" y="424"/>
                </a:lnTo>
                <a:lnTo>
                  <a:pt x="238" y="420"/>
                </a:lnTo>
                <a:lnTo>
                  <a:pt x="232" y="419"/>
                </a:lnTo>
                <a:lnTo>
                  <a:pt x="229" y="419"/>
                </a:lnTo>
                <a:lnTo>
                  <a:pt x="225" y="410"/>
                </a:lnTo>
                <a:lnTo>
                  <a:pt x="225" y="410"/>
                </a:lnTo>
                <a:lnTo>
                  <a:pt x="234" y="405"/>
                </a:lnTo>
                <a:lnTo>
                  <a:pt x="243" y="401"/>
                </a:lnTo>
                <a:lnTo>
                  <a:pt x="252" y="395"/>
                </a:lnTo>
                <a:lnTo>
                  <a:pt x="260" y="390"/>
                </a:lnTo>
                <a:lnTo>
                  <a:pt x="267" y="383"/>
                </a:lnTo>
                <a:lnTo>
                  <a:pt x="275" y="376"/>
                </a:lnTo>
                <a:lnTo>
                  <a:pt x="281" y="367"/>
                </a:lnTo>
                <a:lnTo>
                  <a:pt x="288" y="360"/>
                </a:lnTo>
                <a:lnTo>
                  <a:pt x="293" y="350"/>
                </a:lnTo>
                <a:lnTo>
                  <a:pt x="297" y="341"/>
                </a:lnTo>
                <a:lnTo>
                  <a:pt x="302" y="332"/>
                </a:lnTo>
                <a:lnTo>
                  <a:pt x="305" y="321"/>
                </a:lnTo>
                <a:lnTo>
                  <a:pt x="308" y="311"/>
                </a:lnTo>
                <a:lnTo>
                  <a:pt x="310" y="299"/>
                </a:lnTo>
                <a:lnTo>
                  <a:pt x="311" y="289"/>
                </a:lnTo>
                <a:lnTo>
                  <a:pt x="311" y="278"/>
                </a:lnTo>
                <a:lnTo>
                  <a:pt x="311" y="278"/>
                </a:lnTo>
                <a:close/>
                <a:moveTo>
                  <a:pt x="112" y="15"/>
                </a:moveTo>
                <a:lnTo>
                  <a:pt x="149" y="15"/>
                </a:lnTo>
                <a:lnTo>
                  <a:pt x="149" y="55"/>
                </a:lnTo>
                <a:lnTo>
                  <a:pt x="112" y="55"/>
                </a:lnTo>
                <a:lnTo>
                  <a:pt x="112" y="15"/>
                </a:lnTo>
                <a:close/>
                <a:moveTo>
                  <a:pt x="149" y="70"/>
                </a:moveTo>
                <a:lnTo>
                  <a:pt x="149" y="78"/>
                </a:lnTo>
                <a:lnTo>
                  <a:pt x="112" y="78"/>
                </a:lnTo>
                <a:lnTo>
                  <a:pt x="112" y="70"/>
                </a:lnTo>
                <a:lnTo>
                  <a:pt x="149" y="70"/>
                </a:lnTo>
                <a:close/>
                <a:moveTo>
                  <a:pt x="129" y="379"/>
                </a:moveTo>
                <a:lnTo>
                  <a:pt x="90" y="379"/>
                </a:lnTo>
                <a:lnTo>
                  <a:pt x="90" y="375"/>
                </a:lnTo>
                <a:lnTo>
                  <a:pt x="129" y="375"/>
                </a:lnTo>
                <a:lnTo>
                  <a:pt x="129" y="379"/>
                </a:lnTo>
                <a:close/>
                <a:moveTo>
                  <a:pt x="104" y="217"/>
                </a:moveTo>
                <a:lnTo>
                  <a:pt x="104" y="93"/>
                </a:lnTo>
                <a:lnTo>
                  <a:pt x="157" y="93"/>
                </a:lnTo>
                <a:lnTo>
                  <a:pt x="157" y="123"/>
                </a:lnTo>
                <a:lnTo>
                  <a:pt x="157" y="123"/>
                </a:lnTo>
                <a:lnTo>
                  <a:pt x="152" y="125"/>
                </a:lnTo>
                <a:lnTo>
                  <a:pt x="147" y="128"/>
                </a:lnTo>
                <a:lnTo>
                  <a:pt x="143" y="132"/>
                </a:lnTo>
                <a:lnTo>
                  <a:pt x="140" y="136"/>
                </a:lnTo>
                <a:lnTo>
                  <a:pt x="137" y="141"/>
                </a:lnTo>
                <a:lnTo>
                  <a:pt x="134" y="146"/>
                </a:lnTo>
                <a:lnTo>
                  <a:pt x="133" y="151"/>
                </a:lnTo>
                <a:lnTo>
                  <a:pt x="132" y="157"/>
                </a:lnTo>
                <a:lnTo>
                  <a:pt x="132" y="157"/>
                </a:lnTo>
                <a:lnTo>
                  <a:pt x="133" y="163"/>
                </a:lnTo>
                <a:lnTo>
                  <a:pt x="134" y="169"/>
                </a:lnTo>
                <a:lnTo>
                  <a:pt x="137" y="173"/>
                </a:lnTo>
                <a:lnTo>
                  <a:pt x="140" y="178"/>
                </a:lnTo>
                <a:lnTo>
                  <a:pt x="143" y="183"/>
                </a:lnTo>
                <a:lnTo>
                  <a:pt x="146" y="186"/>
                </a:lnTo>
                <a:lnTo>
                  <a:pt x="152" y="189"/>
                </a:lnTo>
                <a:lnTo>
                  <a:pt x="156" y="191"/>
                </a:lnTo>
                <a:lnTo>
                  <a:pt x="156" y="217"/>
                </a:lnTo>
                <a:lnTo>
                  <a:pt x="104" y="217"/>
                </a:lnTo>
                <a:close/>
                <a:moveTo>
                  <a:pt x="192" y="157"/>
                </a:moveTo>
                <a:lnTo>
                  <a:pt x="192" y="157"/>
                </a:lnTo>
                <a:lnTo>
                  <a:pt x="192" y="162"/>
                </a:lnTo>
                <a:lnTo>
                  <a:pt x="189" y="165"/>
                </a:lnTo>
                <a:lnTo>
                  <a:pt x="187" y="170"/>
                </a:lnTo>
                <a:lnTo>
                  <a:pt x="185" y="173"/>
                </a:lnTo>
                <a:lnTo>
                  <a:pt x="182" y="175"/>
                </a:lnTo>
                <a:lnTo>
                  <a:pt x="178" y="177"/>
                </a:lnTo>
                <a:lnTo>
                  <a:pt x="173" y="179"/>
                </a:lnTo>
                <a:lnTo>
                  <a:pt x="169" y="179"/>
                </a:lnTo>
                <a:lnTo>
                  <a:pt x="169" y="187"/>
                </a:lnTo>
                <a:lnTo>
                  <a:pt x="169" y="179"/>
                </a:lnTo>
                <a:lnTo>
                  <a:pt x="169" y="179"/>
                </a:lnTo>
                <a:lnTo>
                  <a:pt x="165" y="179"/>
                </a:lnTo>
                <a:lnTo>
                  <a:pt x="160" y="177"/>
                </a:lnTo>
                <a:lnTo>
                  <a:pt x="157" y="175"/>
                </a:lnTo>
                <a:lnTo>
                  <a:pt x="154" y="173"/>
                </a:lnTo>
                <a:lnTo>
                  <a:pt x="151" y="170"/>
                </a:lnTo>
                <a:lnTo>
                  <a:pt x="148" y="165"/>
                </a:lnTo>
                <a:lnTo>
                  <a:pt x="147" y="162"/>
                </a:lnTo>
                <a:lnTo>
                  <a:pt x="147" y="157"/>
                </a:lnTo>
                <a:lnTo>
                  <a:pt x="147" y="157"/>
                </a:lnTo>
                <a:lnTo>
                  <a:pt x="147" y="152"/>
                </a:lnTo>
                <a:lnTo>
                  <a:pt x="148" y="148"/>
                </a:lnTo>
                <a:lnTo>
                  <a:pt x="151" y="145"/>
                </a:lnTo>
                <a:lnTo>
                  <a:pt x="154" y="142"/>
                </a:lnTo>
                <a:lnTo>
                  <a:pt x="157" y="138"/>
                </a:lnTo>
                <a:lnTo>
                  <a:pt x="160" y="136"/>
                </a:lnTo>
                <a:lnTo>
                  <a:pt x="165" y="135"/>
                </a:lnTo>
                <a:lnTo>
                  <a:pt x="169" y="135"/>
                </a:lnTo>
                <a:lnTo>
                  <a:pt x="169" y="135"/>
                </a:lnTo>
                <a:lnTo>
                  <a:pt x="173" y="135"/>
                </a:lnTo>
                <a:lnTo>
                  <a:pt x="178" y="136"/>
                </a:lnTo>
                <a:lnTo>
                  <a:pt x="182" y="138"/>
                </a:lnTo>
                <a:lnTo>
                  <a:pt x="185" y="142"/>
                </a:lnTo>
                <a:lnTo>
                  <a:pt x="187" y="145"/>
                </a:lnTo>
                <a:lnTo>
                  <a:pt x="189" y="148"/>
                </a:lnTo>
                <a:lnTo>
                  <a:pt x="192" y="152"/>
                </a:lnTo>
                <a:lnTo>
                  <a:pt x="192" y="157"/>
                </a:lnTo>
                <a:lnTo>
                  <a:pt x="192" y="157"/>
                </a:lnTo>
                <a:close/>
                <a:moveTo>
                  <a:pt x="120" y="276"/>
                </a:moveTo>
                <a:lnTo>
                  <a:pt x="120" y="253"/>
                </a:lnTo>
                <a:lnTo>
                  <a:pt x="141" y="253"/>
                </a:lnTo>
                <a:lnTo>
                  <a:pt x="141" y="276"/>
                </a:lnTo>
                <a:lnTo>
                  <a:pt x="120" y="276"/>
                </a:lnTo>
                <a:close/>
                <a:moveTo>
                  <a:pt x="147" y="239"/>
                </a:moveTo>
                <a:lnTo>
                  <a:pt x="114" y="239"/>
                </a:lnTo>
                <a:lnTo>
                  <a:pt x="114" y="231"/>
                </a:lnTo>
                <a:lnTo>
                  <a:pt x="147" y="231"/>
                </a:lnTo>
                <a:lnTo>
                  <a:pt x="147" y="239"/>
                </a:lnTo>
                <a:close/>
                <a:moveTo>
                  <a:pt x="261" y="278"/>
                </a:moveTo>
                <a:lnTo>
                  <a:pt x="261" y="278"/>
                </a:lnTo>
                <a:lnTo>
                  <a:pt x="260" y="257"/>
                </a:lnTo>
                <a:lnTo>
                  <a:pt x="256" y="238"/>
                </a:lnTo>
                <a:lnTo>
                  <a:pt x="251" y="221"/>
                </a:lnTo>
                <a:lnTo>
                  <a:pt x="245" y="205"/>
                </a:lnTo>
                <a:lnTo>
                  <a:pt x="240" y="199"/>
                </a:lnTo>
                <a:lnTo>
                  <a:pt x="236" y="194"/>
                </a:lnTo>
                <a:lnTo>
                  <a:pt x="230" y="189"/>
                </a:lnTo>
                <a:lnTo>
                  <a:pt x="226" y="185"/>
                </a:lnTo>
                <a:lnTo>
                  <a:pt x="221" y="182"/>
                </a:lnTo>
                <a:lnTo>
                  <a:pt x="214" y="178"/>
                </a:lnTo>
                <a:lnTo>
                  <a:pt x="209" y="177"/>
                </a:lnTo>
                <a:lnTo>
                  <a:pt x="203" y="176"/>
                </a:lnTo>
                <a:lnTo>
                  <a:pt x="203" y="176"/>
                </a:lnTo>
                <a:lnTo>
                  <a:pt x="200" y="177"/>
                </a:lnTo>
                <a:lnTo>
                  <a:pt x="200" y="177"/>
                </a:lnTo>
                <a:lnTo>
                  <a:pt x="202" y="172"/>
                </a:lnTo>
                <a:lnTo>
                  <a:pt x="205" y="168"/>
                </a:lnTo>
                <a:lnTo>
                  <a:pt x="206" y="162"/>
                </a:lnTo>
                <a:lnTo>
                  <a:pt x="206" y="157"/>
                </a:lnTo>
                <a:lnTo>
                  <a:pt x="206" y="157"/>
                </a:lnTo>
                <a:lnTo>
                  <a:pt x="206" y="155"/>
                </a:lnTo>
                <a:lnTo>
                  <a:pt x="206" y="155"/>
                </a:lnTo>
                <a:lnTo>
                  <a:pt x="215" y="158"/>
                </a:lnTo>
                <a:lnTo>
                  <a:pt x="225" y="161"/>
                </a:lnTo>
                <a:lnTo>
                  <a:pt x="234" y="164"/>
                </a:lnTo>
                <a:lnTo>
                  <a:pt x="242" y="170"/>
                </a:lnTo>
                <a:lnTo>
                  <a:pt x="250" y="175"/>
                </a:lnTo>
                <a:lnTo>
                  <a:pt x="257" y="182"/>
                </a:lnTo>
                <a:lnTo>
                  <a:pt x="265" y="189"/>
                </a:lnTo>
                <a:lnTo>
                  <a:pt x="272" y="197"/>
                </a:lnTo>
                <a:lnTo>
                  <a:pt x="277" y="205"/>
                </a:lnTo>
                <a:lnTo>
                  <a:pt x="282" y="214"/>
                </a:lnTo>
                <a:lnTo>
                  <a:pt x="287" y="224"/>
                </a:lnTo>
                <a:lnTo>
                  <a:pt x="291" y="233"/>
                </a:lnTo>
                <a:lnTo>
                  <a:pt x="293" y="244"/>
                </a:lnTo>
                <a:lnTo>
                  <a:pt x="295" y="255"/>
                </a:lnTo>
                <a:lnTo>
                  <a:pt x="297" y="266"/>
                </a:lnTo>
                <a:lnTo>
                  <a:pt x="297" y="278"/>
                </a:lnTo>
                <a:lnTo>
                  <a:pt x="297" y="278"/>
                </a:lnTo>
                <a:lnTo>
                  <a:pt x="297" y="287"/>
                </a:lnTo>
                <a:lnTo>
                  <a:pt x="296" y="298"/>
                </a:lnTo>
                <a:lnTo>
                  <a:pt x="294" y="308"/>
                </a:lnTo>
                <a:lnTo>
                  <a:pt x="292" y="318"/>
                </a:lnTo>
                <a:lnTo>
                  <a:pt x="289" y="326"/>
                </a:lnTo>
                <a:lnTo>
                  <a:pt x="284" y="335"/>
                </a:lnTo>
                <a:lnTo>
                  <a:pt x="280" y="344"/>
                </a:lnTo>
                <a:lnTo>
                  <a:pt x="276" y="352"/>
                </a:lnTo>
                <a:lnTo>
                  <a:pt x="270" y="360"/>
                </a:lnTo>
                <a:lnTo>
                  <a:pt x="264" y="366"/>
                </a:lnTo>
                <a:lnTo>
                  <a:pt x="257" y="373"/>
                </a:lnTo>
                <a:lnTo>
                  <a:pt x="251" y="379"/>
                </a:lnTo>
                <a:lnTo>
                  <a:pt x="243" y="385"/>
                </a:lnTo>
                <a:lnTo>
                  <a:pt x="235" y="389"/>
                </a:lnTo>
                <a:lnTo>
                  <a:pt x="227" y="393"/>
                </a:lnTo>
                <a:lnTo>
                  <a:pt x="219" y="397"/>
                </a:lnTo>
                <a:lnTo>
                  <a:pt x="216" y="391"/>
                </a:lnTo>
                <a:lnTo>
                  <a:pt x="216" y="391"/>
                </a:lnTo>
                <a:lnTo>
                  <a:pt x="212" y="384"/>
                </a:lnTo>
                <a:lnTo>
                  <a:pt x="209" y="377"/>
                </a:lnTo>
                <a:lnTo>
                  <a:pt x="209" y="377"/>
                </a:lnTo>
                <a:lnTo>
                  <a:pt x="214" y="376"/>
                </a:lnTo>
                <a:lnTo>
                  <a:pt x="220" y="374"/>
                </a:lnTo>
                <a:lnTo>
                  <a:pt x="224" y="372"/>
                </a:lnTo>
                <a:lnTo>
                  <a:pt x="229" y="367"/>
                </a:lnTo>
                <a:lnTo>
                  <a:pt x="234" y="363"/>
                </a:lnTo>
                <a:lnTo>
                  <a:pt x="238" y="358"/>
                </a:lnTo>
                <a:lnTo>
                  <a:pt x="246" y="346"/>
                </a:lnTo>
                <a:lnTo>
                  <a:pt x="252" y="332"/>
                </a:lnTo>
                <a:lnTo>
                  <a:pt x="256" y="314"/>
                </a:lnTo>
                <a:lnTo>
                  <a:pt x="260" y="297"/>
                </a:lnTo>
                <a:lnTo>
                  <a:pt x="261" y="278"/>
                </a:lnTo>
                <a:lnTo>
                  <a:pt x="261" y="278"/>
                </a:lnTo>
                <a:close/>
                <a:moveTo>
                  <a:pt x="170" y="370"/>
                </a:moveTo>
                <a:lnTo>
                  <a:pt x="170" y="344"/>
                </a:lnTo>
                <a:lnTo>
                  <a:pt x="183" y="344"/>
                </a:lnTo>
                <a:lnTo>
                  <a:pt x="183" y="344"/>
                </a:lnTo>
                <a:lnTo>
                  <a:pt x="184" y="354"/>
                </a:lnTo>
                <a:lnTo>
                  <a:pt x="186" y="365"/>
                </a:lnTo>
                <a:lnTo>
                  <a:pt x="186" y="365"/>
                </a:lnTo>
                <a:lnTo>
                  <a:pt x="184" y="365"/>
                </a:lnTo>
                <a:lnTo>
                  <a:pt x="184" y="365"/>
                </a:lnTo>
                <a:lnTo>
                  <a:pt x="180" y="365"/>
                </a:lnTo>
                <a:lnTo>
                  <a:pt x="176" y="366"/>
                </a:lnTo>
                <a:lnTo>
                  <a:pt x="170" y="370"/>
                </a:lnTo>
                <a:lnTo>
                  <a:pt x="170" y="370"/>
                </a:lnTo>
                <a:close/>
                <a:moveTo>
                  <a:pt x="185" y="384"/>
                </a:moveTo>
                <a:lnTo>
                  <a:pt x="185" y="384"/>
                </a:lnTo>
                <a:lnTo>
                  <a:pt x="188" y="384"/>
                </a:lnTo>
                <a:lnTo>
                  <a:pt x="191" y="386"/>
                </a:lnTo>
                <a:lnTo>
                  <a:pt x="192" y="388"/>
                </a:lnTo>
                <a:lnTo>
                  <a:pt x="193" y="391"/>
                </a:lnTo>
                <a:lnTo>
                  <a:pt x="193" y="391"/>
                </a:lnTo>
                <a:lnTo>
                  <a:pt x="192" y="393"/>
                </a:lnTo>
                <a:lnTo>
                  <a:pt x="191" y="395"/>
                </a:lnTo>
                <a:lnTo>
                  <a:pt x="188" y="398"/>
                </a:lnTo>
                <a:lnTo>
                  <a:pt x="185" y="398"/>
                </a:lnTo>
                <a:lnTo>
                  <a:pt x="185" y="398"/>
                </a:lnTo>
                <a:lnTo>
                  <a:pt x="183" y="398"/>
                </a:lnTo>
                <a:lnTo>
                  <a:pt x="181" y="395"/>
                </a:lnTo>
                <a:lnTo>
                  <a:pt x="179" y="393"/>
                </a:lnTo>
                <a:lnTo>
                  <a:pt x="179" y="391"/>
                </a:lnTo>
                <a:lnTo>
                  <a:pt x="179" y="391"/>
                </a:lnTo>
                <a:lnTo>
                  <a:pt x="179" y="388"/>
                </a:lnTo>
                <a:lnTo>
                  <a:pt x="181" y="386"/>
                </a:lnTo>
                <a:lnTo>
                  <a:pt x="183" y="384"/>
                </a:lnTo>
                <a:lnTo>
                  <a:pt x="185" y="384"/>
                </a:lnTo>
                <a:lnTo>
                  <a:pt x="185" y="384"/>
                </a:lnTo>
                <a:close/>
                <a:moveTo>
                  <a:pt x="14" y="434"/>
                </a:moveTo>
                <a:lnTo>
                  <a:pt x="14" y="434"/>
                </a:lnTo>
                <a:lnTo>
                  <a:pt x="18" y="433"/>
                </a:lnTo>
                <a:lnTo>
                  <a:pt x="158" y="433"/>
                </a:lnTo>
                <a:lnTo>
                  <a:pt x="158" y="451"/>
                </a:lnTo>
                <a:lnTo>
                  <a:pt x="14" y="451"/>
                </a:lnTo>
                <a:lnTo>
                  <a:pt x="14" y="434"/>
                </a:lnTo>
                <a:close/>
                <a:moveTo>
                  <a:pt x="235" y="451"/>
                </a:moveTo>
                <a:lnTo>
                  <a:pt x="172" y="451"/>
                </a:lnTo>
                <a:lnTo>
                  <a:pt x="172" y="407"/>
                </a:lnTo>
                <a:lnTo>
                  <a:pt x="172" y="407"/>
                </a:lnTo>
                <a:lnTo>
                  <a:pt x="179" y="411"/>
                </a:lnTo>
                <a:lnTo>
                  <a:pt x="182" y="412"/>
                </a:lnTo>
                <a:lnTo>
                  <a:pt x="185" y="412"/>
                </a:lnTo>
                <a:lnTo>
                  <a:pt x="185" y="412"/>
                </a:lnTo>
                <a:lnTo>
                  <a:pt x="192" y="412"/>
                </a:lnTo>
                <a:lnTo>
                  <a:pt x="197" y="408"/>
                </a:lnTo>
                <a:lnTo>
                  <a:pt x="201" y="405"/>
                </a:lnTo>
                <a:lnTo>
                  <a:pt x="205" y="400"/>
                </a:lnTo>
                <a:lnTo>
                  <a:pt x="221" y="433"/>
                </a:lnTo>
                <a:lnTo>
                  <a:pt x="221" y="433"/>
                </a:lnTo>
                <a:lnTo>
                  <a:pt x="232" y="433"/>
                </a:lnTo>
                <a:lnTo>
                  <a:pt x="232" y="433"/>
                </a:lnTo>
                <a:lnTo>
                  <a:pt x="235" y="434"/>
                </a:lnTo>
                <a:lnTo>
                  <a:pt x="235" y="451"/>
                </a:lnTo>
                <a:close/>
              </a:path>
            </a:pathLst>
          </a:custGeom>
          <a:solidFill>
            <a:srgbClr val="C35954"/>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33" name="타원 6">
            <a:extLst>
              <a:ext uri="{FF2B5EF4-FFF2-40B4-BE49-F238E27FC236}">
                <a16:creationId xmlns:a16="http://schemas.microsoft.com/office/drawing/2014/main" xmlns="" id="{0BC2A88A-4033-4B91-81A1-1447CE4A2A53}"/>
              </a:ext>
            </a:extLst>
          </p:cNvPr>
          <p:cNvSpPr/>
          <p:nvPr/>
        </p:nvSpPr>
        <p:spPr>
          <a:xfrm>
            <a:off x="917879" y="3354034"/>
            <a:ext cx="769168" cy="769168"/>
          </a:xfrm>
          <a:prstGeom prst="ellipse">
            <a:avLst/>
          </a:prstGeom>
          <a:noFill/>
          <a:ln w="28575">
            <a:solidFill>
              <a:srgbClr val="C35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rgbClr val="7B5A85"/>
              </a:solidFill>
            </a:endParaRPr>
          </a:p>
        </p:txBody>
      </p:sp>
      <p:sp>
        <p:nvSpPr>
          <p:cNvPr id="134" name="Freeform 70">
            <a:extLst>
              <a:ext uri="{FF2B5EF4-FFF2-40B4-BE49-F238E27FC236}">
                <a16:creationId xmlns:a16="http://schemas.microsoft.com/office/drawing/2014/main" xmlns="" id="{F7ECE0AB-4568-459C-AD69-A690D506A8B8}"/>
              </a:ext>
            </a:extLst>
          </p:cNvPr>
          <p:cNvSpPr>
            <a:spLocks noEditPoints="1"/>
          </p:cNvSpPr>
          <p:nvPr/>
        </p:nvSpPr>
        <p:spPr bwMode="auto">
          <a:xfrm>
            <a:off x="8599297" y="3383147"/>
            <a:ext cx="399908" cy="437058"/>
          </a:xfrm>
          <a:custGeom>
            <a:avLst/>
            <a:gdLst>
              <a:gd name="T0" fmla="*/ 348 w 498"/>
              <a:gd name="T1" fmla="*/ 251 h 453"/>
              <a:gd name="T2" fmla="*/ 340 w 498"/>
              <a:gd name="T3" fmla="*/ 252 h 453"/>
              <a:gd name="T4" fmla="*/ 376 w 498"/>
              <a:gd name="T5" fmla="*/ 185 h 453"/>
              <a:gd name="T6" fmla="*/ 407 w 498"/>
              <a:gd name="T7" fmla="*/ 194 h 453"/>
              <a:gd name="T8" fmla="*/ 470 w 498"/>
              <a:gd name="T9" fmla="*/ 103 h 453"/>
              <a:gd name="T10" fmla="*/ 495 w 498"/>
              <a:gd name="T11" fmla="*/ 93 h 453"/>
              <a:gd name="T12" fmla="*/ 484 w 498"/>
              <a:gd name="T13" fmla="*/ 68 h 453"/>
              <a:gd name="T14" fmla="*/ 459 w 498"/>
              <a:gd name="T15" fmla="*/ 79 h 453"/>
              <a:gd name="T16" fmla="*/ 394 w 498"/>
              <a:gd name="T17" fmla="*/ 162 h 453"/>
              <a:gd name="T18" fmla="*/ 356 w 498"/>
              <a:gd name="T19" fmla="*/ 140 h 453"/>
              <a:gd name="T20" fmla="*/ 300 w 498"/>
              <a:gd name="T21" fmla="*/ 34 h 453"/>
              <a:gd name="T22" fmla="*/ 185 w 498"/>
              <a:gd name="T23" fmla="*/ 0 h 453"/>
              <a:gd name="T24" fmla="*/ 79 w 498"/>
              <a:gd name="T25" fmla="*/ 57 h 453"/>
              <a:gd name="T26" fmla="*/ 44 w 498"/>
              <a:gd name="T27" fmla="*/ 175 h 453"/>
              <a:gd name="T28" fmla="*/ 88 w 498"/>
              <a:gd name="T29" fmla="*/ 306 h 453"/>
              <a:gd name="T30" fmla="*/ 38 w 498"/>
              <a:gd name="T31" fmla="*/ 280 h 453"/>
              <a:gd name="T32" fmla="*/ 15 w 498"/>
              <a:gd name="T33" fmla="*/ 266 h 453"/>
              <a:gd name="T34" fmla="*/ 0 w 498"/>
              <a:gd name="T35" fmla="*/ 288 h 453"/>
              <a:gd name="T36" fmla="*/ 25 w 498"/>
              <a:gd name="T37" fmla="*/ 302 h 453"/>
              <a:gd name="T38" fmla="*/ 69 w 498"/>
              <a:gd name="T39" fmla="*/ 338 h 453"/>
              <a:gd name="T40" fmla="*/ 96 w 498"/>
              <a:gd name="T41" fmla="*/ 338 h 453"/>
              <a:gd name="T42" fmla="*/ 117 w 498"/>
              <a:gd name="T43" fmla="*/ 289 h 453"/>
              <a:gd name="T44" fmla="*/ 201 w 498"/>
              <a:gd name="T45" fmla="*/ 313 h 453"/>
              <a:gd name="T46" fmla="*/ 292 w 498"/>
              <a:gd name="T47" fmla="*/ 284 h 453"/>
              <a:gd name="T48" fmla="*/ 295 w 498"/>
              <a:gd name="T49" fmla="*/ 301 h 453"/>
              <a:gd name="T50" fmla="*/ 297 w 498"/>
              <a:gd name="T51" fmla="*/ 305 h 453"/>
              <a:gd name="T52" fmla="*/ 447 w 498"/>
              <a:gd name="T53" fmla="*/ 453 h 453"/>
              <a:gd name="T54" fmla="*/ 497 w 498"/>
              <a:gd name="T55" fmla="*/ 413 h 453"/>
              <a:gd name="T56" fmla="*/ 481 w 498"/>
              <a:gd name="T57" fmla="*/ 83 h 453"/>
              <a:gd name="T58" fmla="*/ 346 w 498"/>
              <a:gd name="T59" fmla="*/ 268 h 453"/>
              <a:gd name="T60" fmla="*/ 68 w 498"/>
              <a:gd name="T61" fmla="*/ 101 h 453"/>
              <a:gd name="T62" fmla="*/ 146 w 498"/>
              <a:gd name="T63" fmla="*/ 25 h 453"/>
              <a:gd name="T64" fmla="*/ 255 w 498"/>
              <a:gd name="T65" fmla="*/ 25 h 453"/>
              <a:gd name="T66" fmla="*/ 333 w 498"/>
              <a:gd name="T67" fmla="*/ 101 h 453"/>
              <a:gd name="T68" fmla="*/ 329 w 498"/>
              <a:gd name="T69" fmla="*/ 156 h 453"/>
              <a:gd name="T70" fmla="*/ 292 w 498"/>
              <a:gd name="T71" fmla="*/ 64 h 453"/>
              <a:gd name="T72" fmla="*/ 201 w 498"/>
              <a:gd name="T73" fmla="*/ 27 h 453"/>
              <a:gd name="T74" fmla="*/ 109 w 498"/>
              <a:gd name="T75" fmla="*/ 66 h 453"/>
              <a:gd name="T76" fmla="*/ 71 w 498"/>
              <a:gd name="T77" fmla="*/ 156 h 453"/>
              <a:gd name="T78" fmla="*/ 109 w 498"/>
              <a:gd name="T79" fmla="*/ 247 h 453"/>
              <a:gd name="T80" fmla="*/ 67 w 498"/>
              <a:gd name="T81" fmla="*/ 205 h 453"/>
              <a:gd name="T82" fmla="*/ 204 w 498"/>
              <a:gd name="T83" fmla="*/ 175 h 453"/>
              <a:gd name="T84" fmla="*/ 294 w 498"/>
              <a:gd name="T85" fmla="*/ 224 h 453"/>
              <a:gd name="T86" fmla="*/ 212 w 498"/>
              <a:gd name="T87" fmla="*/ 271 h 453"/>
              <a:gd name="T88" fmla="*/ 140 w 498"/>
              <a:gd name="T89" fmla="*/ 255 h 453"/>
              <a:gd name="T90" fmla="*/ 197 w 498"/>
              <a:gd name="T91" fmla="*/ 139 h 453"/>
              <a:gd name="T92" fmla="*/ 187 w 498"/>
              <a:gd name="T93" fmla="*/ 164 h 453"/>
              <a:gd name="T94" fmla="*/ 91 w 498"/>
              <a:gd name="T95" fmla="*/ 190 h 453"/>
              <a:gd name="T96" fmla="*/ 99 w 498"/>
              <a:gd name="T97" fmla="*/ 102 h 453"/>
              <a:gd name="T98" fmla="*/ 167 w 498"/>
              <a:gd name="T99" fmla="*/ 46 h 453"/>
              <a:gd name="T100" fmla="*/ 255 w 498"/>
              <a:gd name="T101" fmla="*/ 55 h 453"/>
              <a:gd name="T102" fmla="*/ 311 w 498"/>
              <a:gd name="T103" fmla="*/ 123 h 453"/>
              <a:gd name="T104" fmla="*/ 201 w 498"/>
              <a:gd name="T105" fmla="*/ 299 h 453"/>
              <a:gd name="T106" fmla="*/ 125 w 498"/>
              <a:gd name="T107" fmla="*/ 277 h 453"/>
              <a:gd name="T108" fmla="*/ 214 w 498"/>
              <a:gd name="T109" fmla="*/ 285 h 453"/>
              <a:gd name="T110" fmla="*/ 299 w 498"/>
              <a:gd name="T111" fmla="*/ 239 h 453"/>
              <a:gd name="T112" fmla="*/ 341 w 498"/>
              <a:gd name="T113" fmla="*/ 181 h 453"/>
              <a:gd name="T114" fmla="*/ 308 w 498"/>
              <a:gd name="T115" fmla="*/ 250 h 453"/>
              <a:gd name="T116" fmla="*/ 288 w 498"/>
              <a:gd name="T117" fmla="*/ 269 h 453"/>
              <a:gd name="T118" fmla="*/ 225 w 498"/>
              <a:gd name="T119" fmla="*/ 297 h 453"/>
              <a:gd name="T120" fmla="*/ 307 w 498"/>
              <a:gd name="T121" fmla="*/ 272 h 453"/>
              <a:gd name="T122" fmla="*/ 310 w 498"/>
              <a:gd name="T123" fmla="*/ 283 h 453"/>
              <a:gd name="T124" fmla="*/ 483 w 498"/>
              <a:gd name="T125" fmla="*/ 41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8" h="453">
                <a:moveTo>
                  <a:pt x="496" y="398"/>
                </a:moveTo>
                <a:lnTo>
                  <a:pt x="496" y="398"/>
                </a:lnTo>
                <a:lnTo>
                  <a:pt x="485" y="387"/>
                </a:lnTo>
                <a:lnTo>
                  <a:pt x="485" y="387"/>
                </a:lnTo>
                <a:lnTo>
                  <a:pt x="485" y="387"/>
                </a:lnTo>
                <a:lnTo>
                  <a:pt x="350" y="252"/>
                </a:lnTo>
                <a:lnTo>
                  <a:pt x="350" y="252"/>
                </a:lnTo>
                <a:lnTo>
                  <a:pt x="348" y="251"/>
                </a:lnTo>
                <a:lnTo>
                  <a:pt x="348" y="251"/>
                </a:lnTo>
                <a:lnTo>
                  <a:pt x="348" y="251"/>
                </a:lnTo>
                <a:lnTo>
                  <a:pt x="348" y="251"/>
                </a:lnTo>
                <a:lnTo>
                  <a:pt x="346" y="250"/>
                </a:lnTo>
                <a:lnTo>
                  <a:pt x="346" y="250"/>
                </a:lnTo>
                <a:lnTo>
                  <a:pt x="342" y="251"/>
                </a:lnTo>
                <a:lnTo>
                  <a:pt x="342" y="251"/>
                </a:lnTo>
                <a:lnTo>
                  <a:pt x="342" y="251"/>
                </a:lnTo>
                <a:lnTo>
                  <a:pt x="342" y="251"/>
                </a:lnTo>
                <a:lnTo>
                  <a:pt x="340" y="252"/>
                </a:lnTo>
                <a:lnTo>
                  <a:pt x="337" y="256"/>
                </a:lnTo>
                <a:lnTo>
                  <a:pt x="328" y="247"/>
                </a:lnTo>
                <a:lnTo>
                  <a:pt x="328" y="247"/>
                </a:lnTo>
                <a:lnTo>
                  <a:pt x="338" y="232"/>
                </a:lnTo>
                <a:lnTo>
                  <a:pt x="346" y="217"/>
                </a:lnTo>
                <a:lnTo>
                  <a:pt x="351" y="199"/>
                </a:lnTo>
                <a:lnTo>
                  <a:pt x="355" y="183"/>
                </a:lnTo>
                <a:lnTo>
                  <a:pt x="376" y="185"/>
                </a:lnTo>
                <a:lnTo>
                  <a:pt x="376" y="185"/>
                </a:lnTo>
                <a:lnTo>
                  <a:pt x="379" y="191"/>
                </a:lnTo>
                <a:lnTo>
                  <a:pt x="382" y="195"/>
                </a:lnTo>
                <a:lnTo>
                  <a:pt x="388" y="198"/>
                </a:lnTo>
                <a:lnTo>
                  <a:pt x="394" y="199"/>
                </a:lnTo>
                <a:lnTo>
                  <a:pt x="394" y="199"/>
                </a:lnTo>
                <a:lnTo>
                  <a:pt x="399" y="199"/>
                </a:lnTo>
                <a:lnTo>
                  <a:pt x="402" y="198"/>
                </a:lnTo>
                <a:lnTo>
                  <a:pt x="405" y="196"/>
                </a:lnTo>
                <a:lnTo>
                  <a:pt x="407" y="194"/>
                </a:lnTo>
                <a:lnTo>
                  <a:pt x="410" y="191"/>
                </a:lnTo>
                <a:lnTo>
                  <a:pt x="412" y="188"/>
                </a:lnTo>
                <a:lnTo>
                  <a:pt x="413" y="184"/>
                </a:lnTo>
                <a:lnTo>
                  <a:pt x="414" y="181"/>
                </a:lnTo>
                <a:lnTo>
                  <a:pt x="414" y="181"/>
                </a:lnTo>
                <a:lnTo>
                  <a:pt x="413" y="176"/>
                </a:lnTo>
                <a:lnTo>
                  <a:pt x="412" y="172"/>
                </a:lnTo>
                <a:lnTo>
                  <a:pt x="470" y="103"/>
                </a:lnTo>
                <a:lnTo>
                  <a:pt x="470" y="103"/>
                </a:lnTo>
                <a:lnTo>
                  <a:pt x="473" y="104"/>
                </a:lnTo>
                <a:lnTo>
                  <a:pt x="477" y="104"/>
                </a:lnTo>
                <a:lnTo>
                  <a:pt x="477" y="104"/>
                </a:lnTo>
                <a:lnTo>
                  <a:pt x="481" y="104"/>
                </a:lnTo>
                <a:lnTo>
                  <a:pt x="484" y="103"/>
                </a:lnTo>
                <a:lnTo>
                  <a:pt x="487" y="101"/>
                </a:lnTo>
                <a:lnTo>
                  <a:pt x="490" y="99"/>
                </a:lnTo>
                <a:lnTo>
                  <a:pt x="493" y="96"/>
                </a:lnTo>
                <a:lnTo>
                  <a:pt x="495" y="93"/>
                </a:lnTo>
                <a:lnTo>
                  <a:pt x="496" y="89"/>
                </a:lnTo>
                <a:lnTo>
                  <a:pt x="496" y="86"/>
                </a:lnTo>
                <a:lnTo>
                  <a:pt x="496" y="86"/>
                </a:lnTo>
                <a:lnTo>
                  <a:pt x="496" y="82"/>
                </a:lnTo>
                <a:lnTo>
                  <a:pt x="495" y="79"/>
                </a:lnTo>
                <a:lnTo>
                  <a:pt x="493" y="75"/>
                </a:lnTo>
                <a:lnTo>
                  <a:pt x="490" y="72"/>
                </a:lnTo>
                <a:lnTo>
                  <a:pt x="487" y="70"/>
                </a:lnTo>
                <a:lnTo>
                  <a:pt x="484" y="68"/>
                </a:lnTo>
                <a:lnTo>
                  <a:pt x="481" y="67"/>
                </a:lnTo>
                <a:lnTo>
                  <a:pt x="477" y="67"/>
                </a:lnTo>
                <a:lnTo>
                  <a:pt x="477" y="67"/>
                </a:lnTo>
                <a:lnTo>
                  <a:pt x="473" y="67"/>
                </a:lnTo>
                <a:lnTo>
                  <a:pt x="470" y="68"/>
                </a:lnTo>
                <a:lnTo>
                  <a:pt x="467" y="70"/>
                </a:lnTo>
                <a:lnTo>
                  <a:pt x="463" y="72"/>
                </a:lnTo>
                <a:lnTo>
                  <a:pt x="461" y="75"/>
                </a:lnTo>
                <a:lnTo>
                  <a:pt x="459" y="79"/>
                </a:lnTo>
                <a:lnTo>
                  <a:pt x="458" y="82"/>
                </a:lnTo>
                <a:lnTo>
                  <a:pt x="458" y="86"/>
                </a:lnTo>
                <a:lnTo>
                  <a:pt x="458" y="86"/>
                </a:lnTo>
                <a:lnTo>
                  <a:pt x="459" y="89"/>
                </a:lnTo>
                <a:lnTo>
                  <a:pt x="460" y="94"/>
                </a:lnTo>
                <a:lnTo>
                  <a:pt x="401" y="163"/>
                </a:lnTo>
                <a:lnTo>
                  <a:pt x="401" y="163"/>
                </a:lnTo>
                <a:lnTo>
                  <a:pt x="394" y="162"/>
                </a:lnTo>
                <a:lnTo>
                  <a:pt x="394" y="162"/>
                </a:lnTo>
                <a:lnTo>
                  <a:pt x="389" y="163"/>
                </a:lnTo>
                <a:lnTo>
                  <a:pt x="385" y="165"/>
                </a:lnTo>
                <a:lnTo>
                  <a:pt x="381" y="167"/>
                </a:lnTo>
                <a:lnTo>
                  <a:pt x="378" y="171"/>
                </a:lnTo>
                <a:lnTo>
                  <a:pt x="358" y="169"/>
                </a:lnTo>
                <a:lnTo>
                  <a:pt x="358" y="169"/>
                </a:lnTo>
                <a:lnTo>
                  <a:pt x="358" y="156"/>
                </a:lnTo>
                <a:lnTo>
                  <a:pt x="358" y="156"/>
                </a:lnTo>
                <a:lnTo>
                  <a:pt x="356" y="140"/>
                </a:lnTo>
                <a:lnTo>
                  <a:pt x="354" y="125"/>
                </a:lnTo>
                <a:lnTo>
                  <a:pt x="351" y="111"/>
                </a:lnTo>
                <a:lnTo>
                  <a:pt x="346" y="96"/>
                </a:lnTo>
                <a:lnTo>
                  <a:pt x="339" y="82"/>
                </a:lnTo>
                <a:lnTo>
                  <a:pt x="332" y="69"/>
                </a:lnTo>
                <a:lnTo>
                  <a:pt x="322" y="57"/>
                </a:lnTo>
                <a:lnTo>
                  <a:pt x="312" y="45"/>
                </a:lnTo>
                <a:lnTo>
                  <a:pt x="312" y="45"/>
                </a:lnTo>
                <a:lnTo>
                  <a:pt x="300" y="34"/>
                </a:lnTo>
                <a:lnTo>
                  <a:pt x="287" y="26"/>
                </a:lnTo>
                <a:lnTo>
                  <a:pt x="274" y="18"/>
                </a:lnTo>
                <a:lnTo>
                  <a:pt x="260" y="12"/>
                </a:lnTo>
                <a:lnTo>
                  <a:pt x="246" y="6"/>
                </a:lnTo>
                <a:lnTo>
                  <a:pt x="231" y="2"/>
                </a:lnTo>
                <a:lnTo>
                  <a:pt x="216" y="0"/>
                </a:lnTo>
                <a:lnTo>
                  <a:pt x="201" y="0"/>
                </a:lnTo>
                <a:lnTo>
                  <a:pt x="201" y="0"/>
                </a:lnTo>
                <a:lnTo>
                  <a:pt x="185" y="0"/>
                </a:lnTo>
                <a:lnTo>
                  <a:pt x="170" y="2"/>
                </a:lnTo>
                <a:lnTo>
                  <a:pt x="155" y="6"/>
                </a:lnTo>
                <a:lnTo>
                  <a:pt x="140" y="12"/>
                </a:lnTo>
                <a:lnTo>
                  <a:pt x="126" y="18"/>
                </a:lnTo>
                <a:lnTo>
                  <a:pt x="113" y="26"/>
                </a:lnTo>
                <a:lnTo>
                  <a:pt x="102" y="35"/>
                </a:lnTo>
                <a:lnTo>
                  <a:pt x="90" y="45"/>
                </a:lnTo>
                <a:lnTo>
                  <a:pt x="90" y="45"/>
                </a:lnTo>
                <a:lnTo>
                  <a:pt x="79" y="57"/>
                </a:lnTo>
                <a:lnTo>
                  <a:pt x="70" y="70"/>
                </a:lnTo>
                <a:lnTo>
                  <a:pt x="62" y="83"/>
                </a:lnTo>
                <a:lnTo>
                  <a:pt x="55" y="96"/>
                </a:lnTo>
                <a:lnTo>
                  <a:pt x="51" y="111"/>
                </a:lnTo>
                <a:lnTo>
                  <a:pt x="47" y="125"/>
                </a:lnTo>
                <a:lnTo>
                  <a:pt x="44" y="141"/>
                </a:lnTo>
                <a:lnTo>
                  <a:pt x="43" y="156"/>
                </a:lnTo>
                <a:lnTo>
                  <a:pt x="43" y="156"/>
                </a:lnTo>
                <a:lnTo>
                  <a:pt x="44" y="175"/>
                </a:lnTo>
                <a:lnTo>
                  <a:pt x="48" y="193"/>
                </a:lnTo>
                <a:lnTo>
                  <a:pt x="53" y="210"/>
                </a:lnTo>
                <a:lnTo>
                  <a:pt x="61" y="226"/>
                </a:lnTo>
                <a:lnTo>
                  <a:pt x="69" y="242"/>
                </a:lnTo>
                <a:lnTo>
                  <a:pt x="80" y="256"/>
                </a:lnTo>
                <a:lnTo>
                  <a:pt x="92" y="269"/>
                </a:lnTo>
                <a:lnTo>
                  <a:pt x="105" y="280"/>
                </a:lnTo>
                <a:lnTo>
                  <a:pt x="88" y="306"/>
                </a:lnTo>
                <a:lnTo>
                  <a:pt x="88" y="306"/>
                </a:lnTo>
                <a:lnTo>
                  <a:pt x="83" y="305"/>
                </a:lnTo>
                <a:lnTo>
                  <a:pt x="83" y="305"/>
                </a:lnTo>
                <a:lnTo>
                  <a:pt x="77" y="306"/>
                </a:lnTo>
                <a:lnTo>
                  <a:pt x="71" y="310"/>
                </a:lnTo>
                <a:lnTo>
                  <a:pt x="38" y="288"/>
                </a:lnTo>
                <a:lnTo>
                  <a:pt x="38" y="288"/>
                </a:lnTo>
                <a:lnTo>
                  <a:pt x="38" y="285"/>
                </a:lnTo>
                <a:lnTo>
                  <a:pt x="38" y="285"/>
                </a:lnTo>
                <a:lnTo>
                  <a:pt x="38" y="280"/>
                </a:lnTo>
                <a:lnTo>
                  <a:pt x="37" y="277"/>
                </a:lnTo>
                <a:lnTo>
                  <a:pt x="35" y="274"/>
                </a:lnTo>
                <a:lnTo>
                  <a:pt x="32" y="271"/>
                </a:lnTo>
                <a:lnTo>
                  <a:pt x="29" y="269"/>
                </a:lnTo>
                <a:lnTo>
                  <a:pt x="26" y="268"/>
                </a:lnTo>
                <a:lnTo>
                  <a:pt x="23" y="266"/>
                </a:lnTo>
                <a:lnTo>
                  <a:pt x="20" y="265"/>
                </a:lnTo>
                <a:lnTo>
                  <a:pt x="20" y="265"/>
                </a:lnTo>
                <a:lnTo>
                  <a:pt x="15" y="266"/>
                </a:lnTo>
                <a:lnTo>
                  <a:pt x="12" y="268"/>
                </a:lnTo>
                <a:lnTo>
                  <a:pt x="9" y="269"/>
                </a:lnTo>
                <a:lnTo>
                  <a:pt x="5" y="271"/>
                </a:lnTo>
                <a:lnTo>
                  <a:pt x="3" y="274"/>
                </a:lnTo>
                <a:lnTo>
                  <a:pt x="1" y="277"/>
                </a:lnTo>
                <a:lnTo>
                  <a:pt x="0" y="280"/>
                </a:lnTo>
                <a:lnTo>
                  <a:pt x="0" y="285"/>
                </a:lnTo>
                <a:lnTo>
                  <a:pt x="0" y="285"/>
                </a:lnTo>
                <a:lnTo>
                  <a:pt x="0" y="288"/>
                </a:lnTo>
                <a:lnTo>
                  <a:pt x="1" y="292"/>
                </a:lnTo>
                <a:lnTo>
                  <a:pt x="3" y="295"/>
                </a:lnTo>
                <a:lnTo>
                  <a:pt x="5" y="298"/>
                </a:lnTo>
                <a:lnTo>
                  <a:pt x="9" y="300"/>
                </a:lnTo>
                <a:lnTo>
                  <a:pt x="12" y="302"/>
                </a:lnTo>
                <a:lnTo>
                  <a:pt x="15" y="303"/>
                </a:lnTo>
                <a:lnTo>
                  <a:pt x="20" y="303"/>
                </a:lnTo>
                <a:lnTo>
                  <a:pt x="20" y="303"/>
                </a:lnTo>
                <a:lnTo>
                  <a:pt x="25" y="302"/>
                </a:lnTo>
                <a:lnTo>
                  <a:pt x="29" y="300"/>
                </a:lnTo>
                <a:lnTo>
                  <a:pt x="64" y="322"/>
                </a:lnTo>
                <a:lnTo>
                  <a:pt x="64" y="322"/>
                </a:lnTo>
                <a:lnTo>
                  <a:pt x="64" y="325"/>
                </a:lnTo>
                <a:lnTo>
                  <a:pt x="64" y="325"/>
                </a:lnTo>
                <a:lnTo>
                  <a:pt x="64" y="328"/>
                </a:lnTo>
                <a:lnTo>
                  <a:pt x="65" y="332"/>
                </a:lnTo>
                <a:lnTo>
                  <a:pt x="67" y="336"/>
                </a:lnTo>
                <a:lnTo>
                  <a:pt x="69" y="338"/>
                </a:lnTo>
                <a:lnTo>
                  <a:pt x="72" y="340"/>
                </a:lnTo>
                <a:lnTo>
                  <a:pt x="76" y="342"/>
                </a:lnTo>
                <a:lnTo>
                  <a:pt x="79" y="343"/>
                </a:lnTo>
                <a:lnTo>
                  <a:pt x="83" y="343"/>
                </a:lnTo>
                <a:lnTo>
                  <a:pt x="83" y="343"/>
                </a:lnTo>
                <a:lnTo>
                  <a:pt x="86" y="343"/>
                </a:lnTo>
                <a:lnTo>
                  <a:pt x="90" y="342"/>
                </a:lnTo>
                <a:lnTo>
                  <a:pt x="93" y="340"/>
                </a:lnTo>
                <a:lnTo>
                  <a:pt x="96" y="338"/>
                </a:lnTo>
                <a:lnTo>
                  <a:pt x="98" y="336"/>
                </a:lnTo>
                <a:lnTo>
                  <a:pt x="101" y="332"/>
                </a:lnTo>
                <a:lnTo>
                  <a:pt x="102" y="328"/>
                </a:lnTo>
                <a:lnTo>
                  <a:pt x="102" y="325"/>
                </a:lnTo>
                <a:lnTo>
                  <a:pt x="102" y="325"/>
                </a:lnTo>
                <a:lnTo>
                  <a:pt x="101" y="319"/>
                </a:lnTo>
                <a:lnTo>
                  <a:pt x="98" y="314"/>
                </a:lnTo>
                <a:lnTo>
                  <a:pt x="117" y="289"/>
                </a:lnTo>
                <a:lnTo>
                  <a:pt x="117" y="289"/>
                </a:lnTo>
                <a:lnTo>
                  <a:pt x="126" y="295"/>
                </a:lnTo>
                <a:lnTo>
                  <a:pt x="136" y="299"/>
                </a:lnTo>
                <a:lnTo>
                  <a:pt x="146" y="303"/>
                </a:lnTo>
                <a:lnTo>
                  <a:pt x="157" y="306"/>
                </a:lnTo>
                <a:lnTo>
                  <a:pt x="166" y="310"/>
                </a:lnTo>
                <a:lnTo>
                  <a:pt x="178" y="312"/>
                </a:lnTo>
                <a:lnTo>
                  <a:pt x="189" y="313"/>
                </a:lnTo>
                <a:lnTo>
                  <a:pt x="201" y="313"/>
                </a:lnTo>
                <a:lnTo>
                  <a:pt x="201" y="313"/>
                </a:lnTo>
                <a:lnTo>
                  <a:pt x="201" y="313"/>
                </a:lnTo>
                <a:lnTo>
                  <a:pt x="213" y="313"/>
                </a:lnTo>
                <a:lnTo>
                  <a:pt x="225" y="311"/>
                </a:lnTo>
                <a:lnTo>
                  <a:pt x="237" y="309"/>
                </a:lnTo>
                <a:lnTo>
                  <a:pt x="248" y="305"/>
                </a:lnTo>
                <a:lnTo>
                  <a:pt x="260" y="302"/>
                </a:lnTo>
                <a:lnTo>
                  <a:pt x="271" y="297"/>
                </a:lnTo>
                <a:lnTo>
                  <a:pt x="282" y="291"/>
                </a:lnTo>
                <a:lnTo>
                  <a:pt x="292" y="284"/>
                </a:lnTo>
                <a:lnTo>
                  <a:pt x="300" y="292"/>
                </a:lnTo>
                <a:lnTo>
                  <a:pt x="297" y="296"/>
                </a:lnTo>
                <a:lnTo>
                  <a:pt x="297" y="296"/>
                </a:lnTo>
                <a:lnTo>
                  <a:pt x="295" y="298"/>
                </a:lnTo>
                <a:lnTo>
                  <a:pt x="295" y="298"/>
                </a:lnTo>
                <a:lnTo>
                  <a:pt x="295" y="298"/>
                </a:lnTo>
                <a:lnTo>
                  <a:pt x="295" y="298"/>
                </a:lnTo>
                <a:lnTo>
                  <a:pt x="295" y="301"/>
                </a:lnTo>
                <a:lnTo>
                  <a:pt x="295" y="301"/>
                </a:lnTo>
                <a:lnTo>
                  <a:pt x="295" y="301"/>
                </a:lnTo>
                <a:lnTo>
                  <a:pt x="295" y="301"/>
                </a:lnTo>
                <a:lnTo>
                  <a:pt x="295" y="303"/>
                </a:lnTo>
                <a:lnTo>
                  <a:pt x="295" y="303"/>
                </a:lnTo>
                <a:lnTo>
                  <a:pt x="295" y="303"/>
                </a:lnTo>
                <a:lnTo>
                  <a:pt x="295" y="303"/>
                </a:lnTo>
                <a:lnTo>
                  <a:pt x="297" y="305"/>
                </a:lnTo>
                <a:lnTo>
                  <a:pt x="297" y="305"/>
                </a:lnTo>
                <a:lnTo>
                  <a:pt x="297" y="305"/>
                </a:lnTo>
                <a:lnTo>
                  <a:pt x="312" y="322"/>
                </a:lnTo>
                <a:lnTo>
                  <a:pt x="312" y="322"/>
                </a:lnTo>
                <a:lnTo>
                  <a:pt x="312" y="322"/>
                </a:lnTo>
                <a:lnTo>
                  <a:pt x="432" y="440"/>
                </a:lnTo>
                <a:lnTo>
                  <a:pt x="443" y="451"/>
                </a:lnTo>
                <a:lnTo>
                  <a:pt x="443" y="451"/>
                </a:lnTo>
                <a:lnTo>
                  <a:pt x="445" y="452"/>
                </a:lnTo>
                <a:lnTo>
                  <a:pt x="447" y="453"/>
                </a:lnTo>
                <a:lnTo>
                  <a:pt x="447" y="453"/>
                </a:lnTo>
                <a:lnTo>
                  <a:pt x="447" y="453"/>
                </a:lnTo>
                <a:lnTo>
                  <a:pt x="447" y="453"/>
                </a:lnTo>
                <a:lnTo>
                  <a:pt x="458" y="452"/>
                </a:lnTo>
                <a:lnTo>
                  <a:pt x="467" y="449"/>
                </a:lnTo>
                <a:lnTo>
                  <a:pt x="475" y="445"/>
                </a:lnTo>
                <a:lnTo>
                  <a:pt x="483" y="438"/>
                </a:lnTo>
                <a:lnTo>
                  <a:pt x="489" y="431"/>
                </a:lnTo>
                <a:lnTo>
                  <a:pt x="494" y="422"/>
                </a:lnTo>
                <a:lnTo>
                  <a:pt x="497" y="413"/>
                </a:lnTo>
                <a:lnTo>
                  <a:pt x="498" y="403"/>
                </a:lnTo>
                <a:lnTo>
                  <a:pt x="498" y="403"/>
                </a:lnTo>
                <a:lnTo>
                  <a:pt x="497" y="400"/>
                </a:lnTo>
                <a:lnTo>
                  <a:pt x="496" y="398"/>
                </a:lnTo>
                <a:lnTo>
                  <a:pt x="496" y="398"/>
                </a:lnTo>
                <a:close/>
                <a:moveTo>
                  <a:pt x="481" y="83"/>
                </a:moveTo>
                <a:lnTo>
                  <a:pt x="480" y="82"/>
                </a:lnTo>
                <a:lnTo>
                  <a:pt x="480" y="82"/>
                </a:lnTo>
                <a:lnTo>
                  <a:pt x="481" y="83"/>
                </a:lnTo>
                <a:lnTo>
                  <a:pt x="481" y="83"/>
                </a:lnTo>
                <a:close/>
                <a:moveTo>
                  <a:pt x="327" y="316"/>
                </a:moveTo>
                <a:lnTo>
                  <a:pt x="361" y="283"/>
                </a:lnTo>
                <a:lnTo>
                  <a:pt x="470" y="393"/>
                </a:lnTo>
                <a:lnTo>
                  <a:pt x="470" y="393"/>
                </a:lnTo>
                <a:lnTo>
                  <a:pt x="437" y="426"/>
                </a:lnTo>
                <a:lnTo>
                  <a:pt x="327" y="316"/>
                </a:lnTo>
                <a:close/>
                <a:moveTo>
                  <a:pt x="312" y="301"/>
                </a:moveTo>
                <a:lnTo>
                  <a:pt x="346" y="268"/>
                </a:lnTo>
                <a:lnTo>
                  <a:pt x="351" y="273"/>
                </a:lnTo>
                <a:lnTo>
                  <a:pt x="318" y="306"/>
                </a:lnTo>
                <a:lnTo>
                  <a:pt x="312" y="301"/>
                </a:lnTo>
                <a:close/>
                <a:moveTo>
                  <a:pt x="58" y="156"/>
                </a:moveTo>
                <a:lnTo>
                  <a:pt x="58" y="156"/>
                </a:lnTo>
                <a:lnTo>
                  <a:pt x="58" y="142"/>
                </a:lnTo>
                <a:lnTo>
                  <a:pt x="61" y="128"/>
                </a:lnTo>
                <a:lnTo>
                  <a:pt x="64" y="115"/>
                </a:lnTo>
                <a:lnTo>
                  <a:pt x="68" y="101"/>
                </a:lnTo>
                <a:lnTo>
                  <a:pt x="75" y="89"/>
                </a:lnTo>
                <a:lnTo>
                  <a:pt x="82" y="77"/>
                </a:lnTo>
                <a:lnTo>
                  <a:pt x="90" y="66"/>
                </a:lnTo>
                <a:lnTo>
                  <a:pt x="99" y="56"/>
                </a:lnTo>
                <a:lnTo>
                  <a:pt x="99" y="56"/>
                </a:lnTo>
                <a:lnTo>
                  <a:pt x="110" y="46"/>
                </a:lnTo>
                <a:lnTo>
                  <a:pt x="121" y="37"/>
                </a:lnTo>
                <a:lnTo>
                  <a:pt x="133" y="30"/>
                </a:lnTo>
                <a:lnTo>
                  <a:pt x="146" y="25"/>
                </a:lnTo>
                <a:lnTo>
                  <a:pt x="159" y="19"/>
                </a:lnTo>
                <a:lnTo>
                  <a:pt x="173" y="16"/>
                </a:lnTo>
                <a:lnTo>
                  <a:pt x="187" y="14"/>
                </a:lnTo>
                <a:lnTo>
                  <a:pt x="201" y="14"/>
                </a:lnTo>
                <a:lnTo>
                  <a:pt x="201" y="14"/>
                </a:lnTo>
                <a:lnTo>
                  <a:pt x="215" y="14"/>
                </a:lnTo>
                <a:lnTo>
                  <a:pt x="229" y="16"/>
                </a:lnTo>
                <a:lnTo>
                  <a:pt x="242" y="19"/>
                </a:lnTo>
                <a:lnTo>
                  <a:pt x="255" y="25"/>
                </a:lnTo>
                <a:lnTo>
                  <a:pt x="268" y="30"/>
                </a:lnTo>
                <a:lnTo>
                  <a:pt x="280" y="37"/>
                </a:lnTo>
                <a:lnTo>
                  <a:pt x="291" y="46"/>
                </a:lnTo>
                <a:lnTo>
                  <a:pt x="301" y="55"/>
                </a:lnTo>
                <a:lnTo>
                  <a:pt x="301" y="55"/>
                </a:lnTo>
                <a:lnTo>
                  <a:pt x="311" y="66"/>
                </a:lnTo>
                <a:lnTo>
                  <a:pt x="320" y="77"/>
                </a:lnTo>
                <a:lnTo>
                  <a:pt x="327" y="89"/>
                </a:lnTo>
                <a:lnTo>
                  <a:pt x="333" y="101"/>
                </a:lnTo>
                <a:lnTo>
                  <a:pt x="337" y="114"/>
                </a:lnTo>
                <a:lnTo>
                  <a:pt x="340" y="128"/>
                </a:lnTo>
                <a:lnTo>
                  <a:pt x="342" y="142"/>
                </a:lnTo>
                <a:lnTo>
                  <a:pt x="344" y="156"/>
                </a:lnTo>
                <a:lnTo>
                  <a:pt x="344" y="156"/>
                </a:lnTo>
                <a:lnTo>
                  <a:pt x="344" y="167"/>
                </a:lnTo>
                <a:lnTo>
                  <a:pt x="329" y="165"/>
                </a:lnTo>
                <a:lnTo>
                  <a:pt x="329" y="165"/>
                </a:lnTo>
                <a:lnTo>
                  <a:pt x="329" y="156"/>
                </a:lnTo>
                <a:lnTo>
                  <a:pt x="329" y="156"/>
                </a:lnTo>
                <a:lnTo>
                  <a:pt x="329" y="143"/>
                </a:lnTo>
                <a:lnTo>
                  <a:pt x="327" y="130"/>
                </a:lnTo>
                <a:lnTo>
                  <a:pt x="324" y="118"/>
                </a:lnTo>
                <a:lnTo>
                  <a:pt x="320" y="107"/>
                </a:lnTo>
                <a:lnTo>
                  <a:pt x="314" y="96"/>
                </a:lnTo>
                <a:lnTo>
                  <a:pt x="308" y="85"/>
                </a:lnTo>
                <a:lnTo>
                  <a:pt x="300" y="74"/>
                </a:lnTo>
                <a:lnTo>
                  <a:pt x="292" y="64"/>
                </a:lnTo>
                <a:lnTo>
                  <a:pt x="292" y="64"/>
                </a:lnTo>
                <a:lnTo>
                  <a:pt x="282" y="56"/>
                </a:lnTo>
                <a:lnTo>
                  <a:pt x="272" y="48"/>
                </a:lnTo>
                <a:lnTo>
                  <a:pt x="261" y="42"/>
                </a:lnTo>
                <a:lnTo>
                  <a:pt x="250" y="36"/>
                </a:lnTo>
                <a:lnTo>
                  <a:pt x="239" y="33"/>
                </a:lnTo>
                <a:lnTo>
                  <a:pt x="226" y="30"/>
                </a:lnTo>
                <a:lnTo>
                  <a:pt x="214" y="28"/>
                </a:lnTo>
                <a:lnTo>
                  <a:pt x="201" y="27"/>
                </a:lnTo>
                <a:lnTo>
                  <a:pt x="201" y="27"/>
                </a:lnTo>
                <a:lnTo>
                  <a:pt x="188" y="28"/>
                </a:lnTo>
                <a:lnTo>
                  <a:pt x="175" y="30"/>
                </a:lnTo>
                <a:lnTo>
                  <a:pt x="163" y="33"/>
                </a:lnTo>
                <a:lnTo>
                  <a:pt x="151" y="37"/>
                </a:lnTo>
                <a:lnTo>
                  <a:pt x="139" y="43"/>
                </a:lnTo>
                <a:lnTo>
                  <a:pt x="129" y="49"/>
                </a:lnTo>
                <a:lnTo>
                  <a:pt x="119" y="57"/>
                </a:lnTo>
                <a:lnTo>
                  <a:pt x="109" y="66"/>
                </a:lnTo>
                <a:lnTo>
                  <a:pt x="109" y="66"/>
                </a:lnTo>
                <a:lnTo>
                  <a:pt x="101" y="74"/>
                </a:lnTo>
                <a:lnTo>
                  <a:pt x="93" y="85"/>
                </a:lnTo>
                <a:lnTo>
                  <a:pt x="86" y="96"/>
                </a:lnTo>
                <a:lnTo>
                  <a:pt x="81" y="107"/>
                </a:lnTo>
                <a:lnTo>
                  <a:pt x="77" y="118"/>
                </a:lnTo>
                <a:lnTo>
                  <a:pt x="75" y="131"/>
                </a:lnTo>
                <a:lnTo>
                  <a:pt x="72" y="143"/>
                </a:lnTo>
                <a:lnTo>
                  <a:pt x="71" y="156"/>
                </a:lnTo>
                <a:lnTo>
                  <a:pt x="71" y="156"/>
                </a:lnTo>
                <a:lnTo>
                  <a:pt x="72" y="169"/>
                </a:lnTo>
                <a:lnTo>
                  <a:pt x="75" y="181"/>
                </a:lnTo>
                <a:lnTo>
                  <a:pt x="77" y="194"/>
                </a:lnTo>
                <a:lnTo>
                  <a:pt x="81" y="206"/>
                </a:lnTo>
                <a:lnTo>
                  <a:pt x="86" y="217"/>
                </a:lnTo>
                <a:lnTo>
                  <a:pt x="93" y="228"/>
                </a:lnTo>
                <a:lnTo>
                  <a:pt x="101" y="238"/>
                </a:lnTo>
                <a:lnTo>
                  <a:pt x="109" y="247"/>
                </a:lnTo>
                <a:lnTo>
                  <a:pt x="109" y="247"/>
                </a:lnTo>
                <a:lnTo>
                  <a:pt x="121" y="258"/>
                </a:lnTo>
                <a:lnTo>
                  <a:pt x="113" y="269"/>
                </a:lnTo>
                <a:lnTo>
                  <a:pt x="113" y="269"/>
                </a:lnTo>
                <a:lnTo>
                  <a:pt x="102" y="259"/>
                </a:lnTo>
                <a:lnTo>
                  <a:pt x="91" y="247"/>
                </a:lnTo>
                <a:lnTo>
                  <a:pt x="81" y="234"/>
                </a:lnTo>
                <a:lnTo>
                  <a:pt x="72" y="220"/>
                </a:lnTo>
                <a:lnTo>
                  <a:pt x="67" y="205"/>
                </a:lnTo>
                <a:lnTo>
                  <a:pt x="62" y="190"/>
                </a:lnTo>
                <a:lnTo>
                  <a:pt x="58" y="174"/>
                </a:lnTo>
                <a:lnTo>
                  <a:pt x="58" y="156"/>
                </a:lnTo>
                <a:lnTo>
                  <a:pt x="58" y="156"/>
                </a:lnTo>
                <a:close/>
                <a:moveTo>
                  <a:pt x="140" y="255"/>
                </a:moveTo>
                <a:lnTo>
                  <a:pt x="198" y="174"/>
                </a:lnTo>
                <a:lnTo>
                  <a:pt x="198" y="174"/>
                </a:lnTo>
                <a:lnTo>
                  <a:pt x="204" y="175"/>
                </a:lnTo>
                <a:lnTo>
                  <a:pt x="204" y="175"/>
                </a:lnTo>
                <a:lnTo>
                  <a:pt x="209" y="175"/>
                </a:lnTo>
                <a:lnTo>
                  <a:pt x="213" y="172"/>
                </a:lnTo>
                <a:lnTo>
                  <a:pt x="217" y="169"/>
                </a:lnTo>
                <a:lnTo>
                  <a:pt x="220" y="166"/>
                </a:lnTo>
                <a:lnTo>
                  <a:pt x="313" y="178"/>
                </a:lnTo>
                <a:lnTo>
                  <a:pt x="313" y="178"/>
                </a:lnTo>
                <a:lnTo>
                  <a:pt x="309" y="194"/>
                </a:lnTo>
                <a:lnTo>
                  <a:pt x="302" y="209"/>
                </a:lnTo>
                <a:lnTo>
                  <a:pt x="294" y="224"/>
                </a:lnTo>
                <a:lnTo>
                  <a:pt x="282" y="237"/>
                </a:lnTo>
                <a:lnTo>
                  <a:pt x="282" y="237"/>
                </a:lnTo>
                <a:lnTo>
                  <a:pt x="273" y="245"/>
                </a:lnTo>
                <a:lnTo>
                  <a:pt x="265" y="251"/>
                </a:lnTo>
                <a:lnTo>
                  <a:pt x="255" y="258"/>
                </a:lnTo>
                <a:lnTo>
                  <a:pt x="245" y="262"/>
                </a:lnTo>
                <a:lnTo>
                  <a:pt x="234" y="266"/>
                </a:lnTo>
                <a:lnTo>
                  <a:pt x="224" y="269"/>
                </a:lnTo>
                <a:lnTo>
                  <a:pt x="212" y="271"/>
                </a:lnTo>
                <a:lnTo>
                  <a:pt x="201" y="271"/>
                </a:lnTo>
                <a:lnTo>
                  <a:pt x="201" y="278"/>
                </a:lnTo>
                <a:lnTo>
                  <a:pt x="201" y="271"/>
                </a:lnTo>
                <a:lnTo>
                  <a:pt x="201" y="271"/>
                </a:lnTo>
                <a:lnTo>
                  <a:pt x="185" y="270"/>
                </a:lnTo>
                <a:lnTo>
                  <a:pt x="170" y="266"/>
                </a:lnTo>
                <a:lnTo>
                  <a:pt x="155" y="261"/>
                </a:lnTo>
                <a:lnTo>
                  <a:pt x="140" y="255"/>
                </a:lnTo>
                <a:lnTo>
                  <a:pt x="140" y="255"/>
                </a:lnTo>
                <a:close/>
                <a:moveTo>
                  <a:pt x="223" y="152"/>
                </a:moveTo>
                <a:lnTo>
                  <a:pt x="223" y="152"/>
                </a:lnTo>
                <a:lnTo>
                  <a:pt x="220" y="147"/>
                </a:lnTo>
                <a:lnTo>
                  <a:pt x="216" y="141"/>
                </a:lnTo>
                <a:lnTo>
                  <a:pt x="211" y="139"/>
                </a:lnTo>
                <a:lnTo>
                  <a:pt x="204" y="137"/>
                </a:lnTo>
                <a:lnTo>
                  <a:pt x="204" y="137"/>
                </a:lnTo>
                <a:lnTo>
                  <a:pt x="200" y="138"/>
                </a:lnTo>
                <a:lnTo>
                  <a:pt x="197" y="139"/>
                </a:lnTo>
                <a:lnTo>
                  <a:pt x="193" y="140"/>
                </a:lnTo>
                <a:lnTo>
                  <a:pt x="190" y="143"/>
                </a:lnTo>
                <a:lnTo>
                  <a:pt x="188" y="145"/>
                </a:lnTo>
                <a:lnTo>
                  <a:pt x="187" y="149"/>
                </a:lnTo>
                <a:lnTo>
                  <a:pt x="186" y="152"/>
                </a:lnTo>
                <a:lnTo>
                  <a:pt x="185" y="156"/>
                </a:lnTo>
                <a:lnTo>
                  <a:pt x="185" y="156"/>
                </a:lnTo>
                <a:lnTo>
                  <a:pt x="186" y="161"/>
                </a:lnTo>
                <a:lnTo>
                  <a:pt x="187" y="164"/>
                </a:lnTo>
                <a:lnTo>
                  <a:pt x="130" y="246"/>
                </a:lnTo>
                <a:lnTo>
                  <a:pt x="130" y="246"/>
                </a:lnTo>
                <a:lnTo>
                  <a:pt x="120" y="237"/>
                </a:lnTo>
                <a:lnTo>
                  <a:pt x="120" y="237"/>
                </a:lnTo>
                <a:lnTo>
                  <a:pt x="111" y="229"/>
                </a:lnTo>
                <a:lnTo>
                  <a:pt x="105" y="220"/>
                </a:lnTo>
                <a:lnTo>
                  <a:pt x="99" y="210"/>
                </a:lnTo>
                <a:lnTo>
                  <a:pt x="94" y="201"/>
                </a:lnTo>
                <a:lnTo>
                  <a:pt x="91" y="190"/>
                </a:lnTo>
                <a:lnTo>
                  <a:pt x="88" y="179"/>
                </a:lnTo>
                <a:lnTo>
                  <a:pt x="86" y="167"/>
                </a:lnTo>
                <a:lnTo>
                  <a:pt x="85" y="156"/>
                </a:lnTo>
                <a:lnTo>
                  <a:pt x="85" y="156"/>
                </a:lnTo>
                <a:lnTo>
                  <a:pt x="86" y="144"/>
                </a:lnTo>
                <a:lnTo>
                  <a:pt x="88" y="134"/>
                </a:lnTo>
                <a:lnTo>
                  <a:pt x="91" y="123"/>
                </a:lnTo>
                <a:lnTo>
                  <a:pt x="94" y="112"/>
                </a:lnTo>
                <a:lnTo>
                  <a:pt x="99" y="102"/>
                </a:lnTo>
                <a:lnTo>
                  <a:pt x="105" y="93"/>
                </a:lnTo>
                <a:lnTo>
                  <a:pt x="111" y="84"/>
                </a:lnTo>
                <a:lnTo>
                  <a:pt x="119" y="75"/>
                </a:lnTo>
                <a:lnTo>
                  <a:pt x="119" y="75"/>
                </a:lnTo>
                <a:lnTo>
                  <a:pt x="128" y="68"/>
                </a:lnTo>
                <a:lnTo>
                  <a:pt x="137" y="60"/>
                </a:lnTo>
                <a:lnTo>
                  <a:pt x="147" y="55"/>
                </a:lnTo>
                <a:lnTo>
                  <a:pt x="157" y="50"/>
                </a:lnTo>
                <a:lnTo>
                  <a:pt x="167" y="46"/>
                </a:lnTo>
                <a:lnTo>
                  <a:pt x="178" y="44"/>
                </a:lnTo>
                <a:lnTo>
                  <a:pt x="189" y="42"/>
                </a:lnTo>
                <a:lnTo>
                  <a:pt x="201" y="42"/>
                </a:lnTo>
                <a:lnTo>
                  <a:pt x="201" y="42"/>
                </a:lnTo>
                <a:lnTo>
                  <a:pt x="212" y="42"/>
                </a:lnTo>
                <a:lnTo>
                  <a:pt x="224" y="44"/>
                </a:lnTo>
                <a:lnTo>
                  <a:pt x="234" y="46"/>
                </a:lnTo>
                <a:lnTo>
                  <a:pt x="244" y="50"/>
                </a:lnTo>
                <a:lnTo>
                  <a:pt x="255" y="55"/>
                </a:lnTo>
                <a:lnTo>
                  <a:pt x="265" y="60"/>
                </a:lnTo>
                <a:lnTo>
                  <a:pt x="273" y="68"/>
                </a:lnTo>
                <a:lnTo>
                  <a:pt x="282" y="75"/>
                </a:lnTo>
                <a:lnTo>
                  <a:pt x="282" y="75"/>
                </a:lnTo>
                <a:lnTo>
                  <a:pt x="290" y="84"/>
                </a:lnTo>
                <a:lnTo>
                  <a:pt x="296" y="93"/>
                </a:lnTo>
                <a:lnTo>
                  <a:pt x="302" y="102"/>
                </a:lnTo>
                <a:lnTo>
                  <a:pt x="307" y="112"/>
                </a:lnTo>
                <a:lnTo>
                  <a:pt x="311" y="123"/>
                </a:lnTo>
                <a:lnTo>
                  <a:pt x="313" y="134"/>
                </a:lnTo>
                <a:lnTo>
                  <a:pt x="315" y="144"/>
                </a:lnTo>
                <a:lnTo>
                  <a:pt x="315" y="156"/>
                </a:lnTo>
                <a:lnTo>
                  <a:pt x="315" y="156"/>
                </a:lnTo>
                <a:lnTo>
                  <a:pt x="315" y="164"/>
                </a:lnTo>
                <a:lnTo>
                  <a:pt x="223" y="152"/>
                </a:lnTo>
                <a:close/>
                <a:moveTo>
                  <a:pt x="201" y="299"/>
                </a:moveTo>
                <a:lnTo>
                  <a:pt x="201" y="306"/>
                </a:lnTo>
                <a:lnTo>
                  <a:pt x="201" y="299"/>
                </a:lnTo>
                <a:lnTo>
                  <a:pt x="201" y="299"/>
                </a:lnTo>
                <a:lnTo>
                  <a:pt x="190" y="299"/>
                </a:lnTo>
                <a:lnTo>
                  <a:pt x="180" y="298"/>
                </a:lnTo>
                <a:lnTo>
                  <a:pt x="171" y="296"/>
                </a:lnTo>
                <a:lnTo>
                  <a:pt x="161" y="293"/>
                </a:lnTo>
                <a:lnTo>
                  <a:pt x="151" y="290"/>
                </a:lnTo>
                <a:lnTo>
                  <a:pt x="142" y="286"/>
                </a:lnTo>
                <a:lnTo>
                  <a:pt x="133" y="282"/>
                </a:lnTo>
                <a:lnTo>
                  <a:pt x="125" y="277"/>
                </a:lnTo>
                <a:lnTo>
                  <a:pt x="133" y="265"/>
                </a:lnTo>
                <a:lnTo>
                  <a:pt x="133" y="265"/>
                </a:lnTo>
                <a:lnTo>
                  <a:pt x="148" y="274"/>
                </a:lnTo>
                <a:lnTo>
                  <a:pt x="165" y="280"/>
                </a:lnTo>
                <a:lnTo>
                  <a:pt x="183" y="284"/>
                </a:lnTo>
                <a:lnTo>
                  <a:pt x="201" y="285"/>
                </a:lnTo>
                <a:lnTo>
                  <a:pt x="201" y="285"/>
                </a:lnTo>
                <a:lnTo>
                  <a:pt x="201" y="285"/>
                </a:lnTo>
                <a:lnTo>
                  <a:pt x="214" y="285"/>
                </a:lnTo>
                <a:lnTo>
                  <a:pt x="226" y="283"/>
                </a:lnTo>
                <a:lnTo>
                  <a:pt x="239" y="279"/>
                </a:lnTo>
                <a:lnTo>
                  <a:pt x="251" y="275"/>
                </a:lnTo>
                <a:lnTo>
                  <a:pt x="261" y="270"/>
                </a:lnTo>
                <a:lnTo>
                  <a:pt x="272" y="263"/>
                </a:lnTo>
                <a:lnTo>
                  <a:pt x="283" y="256"/>
                </a:lnTo>
                <a:lnTo>
                  <a:pt x="292" y="247"/>
                </a:lnTo>
                <a:lnTo>
                  <a:pt x="292" y="247"/>
                </a:lnTo>
                <a:lnTo>
                  <a:pt x="299" y="239"/>
                </a:lnTo>
                <a:lnTo>
                  <a:pt x="305" y="232"/>
                </a:lnTo>
                <a:lnTo>
                  <a:pt x="310" y="224"/>
                </a:lnTo>
                <a:lnTo>
                  <a:pt x="315" y="216"/>
                </a:lnTo>
                <a:lnTo>
                  <a:pt x="320" y="207"/>
                </a:lnTo>
                <a:lnTo>
                  <a:pt x="323" y="198"/>
                </a:lnTo>
                <a:lnTo>
                  <a:pt x="325" y="189"/>
                </a:lnTo>
                <a:lnTo>
                  <a:pt x="327" y="179"/>
                </a:lnTo>
                <a:lnTo>
                  <a:pt x="341" y="181"/>
                </a:lnTo>
                <a:lnTo>
                  <a:pt x="341" y="181"/>
                </a:lnTo>
                <a:lnTo>
                  <a:pt x="337" y="197"/>
                </a:lnTo>
                <a:lnTo>
                  <a:pt x="332" y="214"/>
                </a:lnTo>
                <a:lnTo>
                  <a:pt x="324" y="229"/>
                </a:lnTo>
                <a:lnTo>
                  <a:pt x="314" y="243"/>
                </a:lnTo>
                <a:lnTo>
                  <a:pt x="314" y="243"/>
                </a:lnTo>
                <a:lnTo>
                  <a:pt x="314" y="244"/>
                </a:lnTo>
                <a:lnTo>
                  <a:pt x="314" y="244"/>
                </a:lnTo>
                <a:lnTo>
                  <a:pt x="308" y="250"/>
                </a:lnTo>
                <a:lnTo>
                  <a:pt x="308" y="250"/>
                </a:lnTo>
                <a:lnTo>
                  <a:pt x="308" y="250"/>
                </a:lnTo>
                <a:lnTo>
                  <a:pt x="308" y="250"/>
                </a:lnTo>
                <a:lnTo>
                  <a:pt x="301" y="257"/>
                </a:lnTo>
                <a:lnTo>
                  <a:pt x="301" y="257"/>
                </a:lnTo>
                <a:lnTo>
                  <a:pt x="295" y="263"/>
                </a:lnTo>
                <a:lnTo>
                  <a:pt x="295" y="263"/>
                </a:lnTo>
                <a:lnTo>
                  <a:pt x="295" y="263"/>
                </a:lnTo>
                <a:lnTo>
                  <a:pt x="295" y="263"/>
                </a:lnTo>
                <a:lnTo>
                  <a:pt x="288" y="269"/>
                </a:lnTo>
                <a:lnTo>
                  <a:pt x="288" y="269"/>
                </a:lnTo>
                <a:lnTo>
                  <a:pt x="288" y="270"/>
                </a:lnTo>
                <a:lnTo>
                  <a:pt x="288" y="270"/>
                </a:lnTo>
                <a:lnTo>
                  <a:pt x="279" y="276"/>
                </a:lnTo>
                <a:lnTo>
                  <a:pt x="268" y="282"/>
                </a:lnTo>
                <a:lnTo>
                  <a:pt x="258" y="287"/>
                </a:lnTo>
                <a:lnTo>
                  <a:pt x="247" y="291"/>
                </a:lnTo>
                <a:lnTo>
                  <a:pt x="236" y="295"/>
                </a:lnTo>
                <a:lnTo>
                  <a:pt x="225" y="297"/>
                </a:lnTo>
                <a:lnTo>
                  <a:pt x="213" y="299"/>
                </a:lnTo>
                <a:lnTo>
                  <a:pt x="201" y="299"/>
                </a:lnTo>
                <a:lnTo>
                  <a:pt x="201" y="299"/>
                </a:lnTo>
                <a:close/>
                <a:moveTo>
                  <a:pt x="302" y="275"/>
                </a:moveTo>
                <a:lnTo>
                  <a:pt x="302" y="275"/>
                </a:lnTo>
                <a:lnTo>
                  <a:pt x="304" y="275"/>
                </a:lnTo>
                <a:lnTo>
                  <a:pt x="304" y="275"/>
                </a:lnTo>
                <a:lnTo>
                  <a:pt x="307" y="272"/>
                </a:lnTo>
                <a:lnTo>
                  <a:pt x="307" y="272"/>
                </a:lnTo>
                <a:lnTo>
                  <a:pt x="311" y="268"/>
                </a:lnTo>
                <a:lnTo>
                  <a:pt x="311" y="268"/>
                </a:lnTo>
                <a:lnTo>
                  <a:pt x="312" y="266"/>
                </a:lnTo>
                <a:lnTo>
                  <a:pt x="312" y="266"/>
                </a:lnTo>
                <a:lnTo>
                  <a:pt x="320" y="259"/>
                </a:lnTo>
                <a:lnTo>
                  <a:pt x="320" y="259"/>
                </a:lnTo>
                <a:lnTo>
                  <a:pt x="320" y="258"/>
                </a:lnTo>
                <a:lnTo>
                  <a:pt x="327" y="265"/>
                </a:lnTo>
                <a:lnTo>
                  <a:pt x="310" y="283"/>
                </a:lnTo>
                <a:lnTo>
                  <a:pt x="302" y="275"/>
                </a:lnTo>
                <a:close/>
                <a:moveTo>
                  <a:pt x="450" y="439"/>
                </a:moveTo>
                <a:lnTo>
                  <a:pt x="447" y="436"/>
                </a:lnTo>
                <a:lnTo>
                  <a:pt x="447" y="436"/>
                </a:lnTo>
                <a:lnTo>
                  <a:pt x="481" y="403"/>
                </a:lnTo>
                <a:lnTo>
                  <a:pt x="481" y="403"/>
                </a:lnTo>
                <a:lnTo>
                  <a:pt x="484" y="406"/>
                </a:lnTo>
                <a:lnTo>
                  <a:pt x="484" y="406"/>
                </a:lnTo>
                <a:lnTo>
                  <a:pt x="483" y="412"/>
                </a:lnTo>
                <a:lnTo>
                  <a:pt x="481" y="418"/>
                </a:lnTo>
                <a:lnTo>
                  <a:pt x="477" y="424"/>
                </a:lnTo>
                <a:lnTo>
                  <a:pt x="473" y="428"/>
                </a:lnTo>
                <a:lnTo>
                  <a:pt x="468" y="433"/>
                </a:lnTo>
                <a:lnTo>
                  <a:pt x="462" y="436"/>
                </a:lnTo>
                <a:lnTo>
                  <a:pt x="457" y="438"/>
                </a:lnTo>
                <a:lnTo>
                  <a:pt x="450" y="439"/>
                </a:lnTo>
                <a:lnTo>
                  <a:pt x="450" y="439"/>
                </a:lnTo>
                <a:close/>
              </a:path>
            </a:pathLst>
          </a:custGeom>
          <a:solidFill>
            <a:srgbClr val="C35954"/>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35" name="타원 6">
            <a:extLst>
              <a:ext uri="{FF2B5EF4-FFF2-40B4-BE49-F238E27FC236}">
                <a16:creationId xmlns:a16="http://schemas.microsoft.com/office/drawing/2014/main" xmlns="" id="{9A0DA96C-718F-4677-9124-B38AC71B2D0E}"/>
              </a:ext>
            </a:extLst>
          </p:cNvPr>
          <p:cNvSpPr/>
          <p:nvPr/>
        </p:nvSpPr>
        <p:spPr>
          <a:xfrm>
            <a:off x="8385724" y="3198360"/>
            <a:ext cx="769168" cy="769168"/>
          </a:xfrm>
          <a:prstGeom prst="ellipse">
            <a:avLst/>
          </a:prstGeom>
          <a:noFill/>
          <a:ln w="28575">
            <a:solidFill>
              <a:srgbClr val="C35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rgbClr val="7B5A85"/>
              </a:solidFill>
            </a:endParaRPr>
          </a:p>
        </p:txBody>
      </p:sp>
      <p:sp>
        <p:nvSpPr>
          <p:cNvPr id="136" name="Freeform 1752">
            <a:extLst>
              <a:ext uri="{FF2B5EF4-FFF2-40B4-BE49-F238E27FC236}">
                <a16:creationId xmlns:a16="http://schemas.microsoft.com/office/drawing/2014/main" xmlns="" id="{B6125D80-A07A-4672-9789-F042C55D49CE}"/>
              </a:ext>
            </a:extLst>
          </p:cNvPr>
          <p:cNvSpPr>
            <a:spLocks noEditPoints="1"/>
          </p:cNvSpPr>
          <p:nvPr/>
        </p:nvSpPr>
        <p:spPr bwMode="auto">
          <a:xfrm>
            <a:off x="2034552" y="4792990"/>
            <a:ext cx="567124" cy="504069"/>
          </a:xfrm>
          <a:custGeom>
            <a:avLst/>
            <a:gdLst>
              <a:gd name="T0" fmla="*/ 174 w 874"/>
              <a:gd name="T1" fmla="*/ 68 h 674"/>
              <a:gd name="T2" fmla="*/ 72 w 874"/>
              <a:gd name="T3" fmla="*/ 112 h 674"/>
              <a:gd name="T4" fmla="*/ 118 w 874"/>
              <a:gd name="T5" fmla="*/ 138 h 674"/>
              <a:gd name="T6" fmla="*/ 20 w 874"/>
              <a:gd name="T7" fmla="*/ 188 h 674"/>
              <a:gd name="T8" fmla="*/ 28 w 874"/>
              <a:gd name="T9" fmla="*/ 212 h 674"/>
              <a:gd name="T10" fmla="*/ 76 w 874"/>
              <a:gd name="T11" fmla="*/ 238 h 674"/>
              <a:gd name="T12" fmla="*/ 144 w 874"/>
              <a:gd name="T13" fmla="*/ 230 h 674"/>
              <a:gd name="T14" fmla="*/ 230 w 874"/>
              <a:gd name="T15" fmla="*/ 290 h 674"/>
              <a:gd name="T16" fmla="*/ 246 w 874"/>
              <a:gd name="T17" fmla="*/ 340 h 674"/>
              <a:gd name="T18" fmla="*/ 294 w 874"/>
              <a:gd name="T19" fmla="*/ 368 h 674"/>
              <a:gd name="T20" fmla="*/ 300 w 874"/>
              <a:gd name="T21" fmla="*/ 396 h 674"/>
              <a:gd name="T22" fmla="*/ 250 w 874"/>
              <a:gd name="T23" fmla="*/ 432 h 674"/>
              <a:gd name="T24" fmla="*/ 302 w 874"/>
              <a:gd name="T25" fmla="*/ 410 h 674"/>
              <a:gd name="T26" fmla="*/ 284 w 874"/>
              <a:gd name="T27" fmla="*/ 464 h 674"/>
              <a:gd name="T28" fmla="*/ 280 w 874"/>
              <a:gd name="T29" fmla="*/ 504 h 674"/>
              <a:gd name="T30" fmla="*/ 294 w 874"/>
              <a:gd name="T31" fmla="*/ 556 h 674"/>
              <a:gd name="T32" fmla="*/ 310 w 874"/>
              <a:gd name="T33" fmla="*/ 586 h 674"/>
              <a:gd name="T34" fmla="*/ 344 w 874"/>
              <a:gd name="T35" fmla="*/ 632 h 674"/>
              <a:gd name="T36" fmla="*/ 384 w 874"/>
              <a:gd name="T37" fmla="*/ 650 h 674"/>
              <a:gd name="T38" fmla="*/ 430 w 874"/>
              <a:gd name="T39" fmla="*/ 658 h 674"/>
              <a:gd name="T40" fmla="*/ 436 w 874"/>
              <a:gd name="T41" fmla="*/ 614 h 674"/>
              <a:gd name="T42" fmla="*/ 458 w 874"/>
              <a:gd name="T43" fmla="*/ 568 h 674"/>
              <a:gd name="T44" fmla="*/ 518 w 874"/>
              <a:gd name="T45" fmla="*/ 522 h 674"/>
              <a:gd name="T46" fmla="*/ 590 w 874"/>
              <a:gd name="T47" fmla="*/ 466 h 674"/>
              <a:gd name="T48" fmla="*/ 680 w 874"/>
              <a:gd name="T49" fmla="*/ 438 h 674"/>
              <a:gd name="T50" fmla="*/ 712 w 874"/>
              <a:gd name="T51" fmla="*/ 404 h 674"/>
              <a:gd name="T52" fmla="*/ 668 w 874"/>
              <a:gd name="T53" fmla="*/ 382 h 674"/>
              <a:gd name="T54" fmla="*/ 702 w 874"/>
              <a:gd name="T55" fmla="*/ 376 h 674"/>
              <a:gd name="T56" fmla="*/ 732 w 874"/>
              <a:gd name="T57" fmla="*/ 372 h 674"/>
              <a:gd name="T58" fmla="*/ 740 w 874"/>
              <a:gd name="T59" fmla="*/ 338 h 674"/>
              <a:gd name="T60" fmla="*/ 744 w 874"/>
              <a:gd name="T61" fmla="*/ 304 h 674"/>
              <a:gd name="T62" fmla="*/ 740 w 874"/>
              <a:gd name="T63" fmla="*/ 286 h 674"/>
              <a:gd name="T64" fmla="*/ 744 w 874"/>
              <a:gd name="T65" fmla="*/ 264 h 674"/>
              <a:gd name="T66" fmla="*/ 740 w 874"/>
              <a:gd name="T67" fmla="*/ 236 h 674"/>
              <a:gd name="T68" fmla="*/ 774 w 874"/>
              <a:gd name="T69" fmla="*/ 196 h 674"/>
              <a:gd name="T70" fmla="*/ 794 w 874"/>
              <a:gd name="T71" fmla="*/ 142 h 674"/>
              <a:gd name="T72" fmla="*/ 818 w 874"/>
              <a:gd name="T73" fmla="*/ 114 h 674"/>
              <a:gd name="T74" fmla="*/ 862 w 874"/>
              <a:gd name="T75" fmla="*/ 84 h 674"/>
              <a:gd name="T76" fmla="*/ 726 w 874"/>
              <a:gd name="T77" fmla="*/ 92 h 674"/>
              <a:gd name="T78" fmla="*/ 700 w 874"/>
              <a:gd name="T79" fmla="*/ 74 h 674"/>
              <a:gd name="T80" fmla="*/ 626 w 874"/>
              <a:gd name="T81" fmla="*/ 52 h 674"/>
              <a:gd name="T82" fmla="*/ 700 w 874"/>
              <a:gd name="T83" fmla="*/ 20 h 674"/>
              <a:gd name="T84" fmla="*/ 580 w 874"/>
              <a:gd name="T85" fmla="*/ 0 h 674"/>
              <a:gd name="T86" fmla="*/ 468 w 874"/>
              <a:gd name="T87" fmla="*/ 22 h 674"/>
              <a:gd name="T88" fmla="*/ 414 w 874"/>
              <a:gd name="T89" fmla="*/ 28 h 674"/>
              <a:gd name="T90" fmla="*/ 392 w 874"/>
              <a:gd name="T91" fmla="*/ 78 h 674"/>
              <a:gd name="T92" fmla="*/ 410 w 874"/>
              <a:gd name="T93" fmla="*/ 668 h 674"/>
              <a:gd name="T94" fmla="*/ 412 w 874"/>
              <a:gd name="T95" fmla="*/ 84 h 674"/>
              <a:gd name="T96" fmla="*/ 566 w 874"/>
              <a:gd name="T97" fmla="*/ 70 h 674"/>
              <a:gd name="T98" fmla="*/ 294 w 874"/>
              <a:gd name="T99" fmla="*/ 478 h 674"/>
              <a:gd name="T100" fmla="*/ 662 w 874"/>
              <a:gd name="T101" fmla="*/ 404 h 674"/>
              <a:gd name="T102" fmla="*/ 268 w 874"/>
              <a:gd name="T103" fmla="*/ 372 h 674"/>
              <a:gd name="T104" fmla="*/ 712 w 874"/>
              <a:gd name="T105" fmla="*/ 338 h 674"/>
              <a:gd name="T106" fmla="*/ 698 w 874"/>
              <a:gd name="T107" fmla="*/ 330 h 674"/>
              <a:gd name="T108" fmla="*/ 676 w 874"/>
              <a:gd name="T109" fmla="*/ 336 h 674"/>
              <a:gd name="T110" fmla="*/ 698 w 874"/>
              <a:gd name="T111" fmla="*/ 314 h 674"/>
              <a:gd name="T112" fmla="*/ 762 w 874"/>
              <a:gd name="T113" fmla="*/ 278 h 674"/>
              <a:gd name="T114" fmla="*/ 784 w 874"/>
              <a:gd name="T115" fmla="*/ 250 h 674"/>
              <a:gd name="T116" fmla="*/ 774 w 874"/>
              <a:gd name="T117" fmla="*/ 228 h 674"/>
              <a:gd name="T118" fmla="*/ 764 w 874"/>
              <a:gd name="T119" fmla="*/ 58 h 674"/>
              <a:gd name="T120" fmla="*/ 436 w 874"/>
              <a:gd name="T121" fmla="*/ 42 h 674"/>
              <a:gd name="T122" fmla="*/ 610 w 874"/>
              <a:gd name="T123" fmla="*/ 22 h 674"/>
              <a:gd name="T124" fmla="*/ 564 w 874"/>
              <a:gd name="T125" fmla="*/ 32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4" h="674">
                <a:moveTo>
                  <a:pt x="320" y="84"/>
                </a:moveTo>
                <a:lnTo>
                  <a:pt x="320" y="84"/>
                </a:lnTo>
                <a:lnTo>
                  <a:pt x="282" y="68"/>
                </a:lnTo>
                <a:lnTo>
                  <a:pt x="268" y="84"/>
                </a:lnTo>
                <a:lnTo>
                  <a:pt x="266" y="66"/>
                </a:lnTo>
                <a:lnTo>
                  <a:pt x="264" y="52"/>
                </a:lnTo>
                <a:lnTo>
                  <a:pt x="246" y="56"/>
                </a:lnTo>
                <a:lnTo>
                  <a:pt x="246" y="60"/>
                </a:lnTo>
                <a:lnTo>
                  <a:pt x="244" y="60"/>
                </a:lnTo>
                <a:lnTo>
                  <a:pt x="240" y="56"/>
                </a:lnTo>
                <a:lnTo>
                  <a:pt x="236" y="56"/>
                </a:lnTo>
                <a:lnTo>
                  <a:pt x="236" y="58"/>
                </a:lnTo>
                <a:lnTo>
                  <a:pt x="232" y="60"/>
                </a:lnTo>
                <a:lnTo>
                  <a:pt x="230" y="60"/>
                </a:lnTo>
                <a:lnTo>
                  <a:pt x="226" y="58"/>
                </a:lnTo>
                <a:lnTo>
                  <a:pt x="218" y="56"/>
                </a:lnTo>
                <a:lnTo>
                  <a:pt x="196" y="60"/>
                </a:lnTo>
                <a:lnTo>
                  <a:pt x="174" y="68"/>
                </a:lnTo>
                <a:lnTo>
                  <a:pt x="180" y="84"/>
                </a:lnTo>
                <a:lnTo>
                  <a:pt x="174" y="76"/>
                </a:lnTo>
                <a:lnTo>
                  <a:pt x="166" y="68"/>
                </a:lnTo>
                <a:lnTo>
                  <a:pt x="164" y="68"/>
                </a:lnTo>
                <a:lnTo>
                  <a:pt x="158" y="68"/>
                </a:lnTo>
                <a:lnTo>
                  <a:pt x="148" y="88"/>
                </a:lnTo>
                <a:lnTo>
                  <a:pt x="154" y="92"/>
                </a:lnTo>
                <a:lnTo>
                  <a:pt x="156" y="94"/>
                </a:lnTo>
                <a:lnTo>
                  <a:pt x="146" y="92"/>
                </a:lnTo>
                <a:lnTo>
                  <a:pt x="138" y="88"/>
                </a:lnTo>
                <a:lnTo>
                  <a:pt x="132" y="88"/>
                </a:lnTo>
                <a:lnTo>
                  <a:pt x="126" y="92"/>
                </a:lnTo>
                <a:lnTo>
                  <a:pt x="112" y="96"/>
                </a:lnTo>
                <a:lnTo>
                  <a:pt x="96" y="102"/>
                </a:lnTo>
                <a:lnTo>
                  <a:pt x="84" y="104"/>
                </a:lnTo>
                <a:lnTo>
                  <a:pt x="78" y="104"/>
                </a:lnTo>
                <a:lnTo>
                  <a:pt x="74" y="110"/>
                </a:lnTo>
                <a:lnTo>
                  <a:pt x="72" y="112"/>
                </a:lnTo>
                <a:lnTo>
                  <a:pt x="72" y="118"/>
                </a:lnTo>
                <a:lnTo>
                  <a:pt x="68" y="118"/>
                </a:lnTo>
                <a:lnTo>
                  <a:pt x="68" y="120"/>
                </a:lnTo>
                <a:lnTo>
                  <a:pt x="72" y="124"/>
                </a:lnTo>
                <a:lnTo>
                  <a:pt x="76" y="124"/>
                </a:lnTo>
                <a:lnTo>
                  <a:pt x="78" y="122"/>
                </a:lnTo>
                <a:lnTo>
                  <a:pt x="84" y="120"/>
                </a:lnTo>
                <a:lnTo>
                  <a:pt x="86" y="120"/>
                </a:lnTo>
                <a:lnTo>
                  <a:pt x="90" y="122"/>
                </a:lnTo>
                <a:lnTo>
                  <a:pt x="92" y="124"/>
                </a:lnTo>
                <a:lnTo>
                  <a:pt x="96" y="124"/>
                </a:lnTo>
                <a:lnTo>
                  <a:pt x="104" y="122"/>
                </a:lnTo>
                <a:lnTo>
                  <a:pt x="120" y="120"/>
                </a:lnTo>
                <a:lnTo>
                  <a:pt x="114" y="124"/>
                </a:lnTo>
                <a:lnTo>
                  <a:pt x="120" y="124"/>
                </a:lnTo>
                <a:lnTo>
                  <a:pt x="120" y="128"/>
                </a:lnTo>
                <a:lnTo>
                  <a:pt x="114" y="136"/>
                </a:lnTo>
                <a:lnTo>
                  <a:pt x="118" y="138"/>
                </a:lnTo>
                <a:lnTo>
                  <a:pt x="118" y="140"/>
                </a:lnTo>
                <a:lnTo>
                  <a:pt x="118" y="142"/>
                </a:lnTo>
                <a:lnTo>
                  <a:pt x="114" y="146"/>
                </a:lnTo>
                <a:lnTo>
                  <a:pt x="108" y="150"/>
                </a:lnTo>
                <a:lnTo>
                  <a:pt x="94" y="158"/>
                </a:lnTo>
                <a:lnTo>
                  <a:pt x="82" y="156"/>
                </a:lnTo>
                <a:lnTo>
                  <a:pt x="66" y="156"/>
                </a:lnTo>
                <a:lnTo>
                  <a:pt x="56" y="160"/>
                </a:lnTo>
                <a:lnTo>
                  <a:pt x="50" y="160"/>
                </a:lnTo>
                <a:lnTo>
                  <a:pt x="44" y="160"/>
                </a:lnTo>
                <a:lnTo>
                  <a:pt x="8" y="164"/>
                </a:lnTo>
                <a:lnTo>
                  <a:pt x="4" y="168"/>
                </a:lnTo>
                <a:lnTo>
                  <a:pt x="2" y="170"/>
                </a:lnTo>
                <a:lnTo>
                  <a:pt x="4" y="178"/>
                </a:lnTo>
                <a:lnTo>
                  <a:pt x="8" y="184"/>
                </a:lnTo>
                <a:lnTo>
                  <a:pt x="10" y="186"/>
                </a:lnTo>
                <a:lnTo>
                  <a:pt x="12" y="186"/>
                </a:lnTo>
                <a:lnTo>
                  <a:pt x="20" y="188"/>
                </a:lnTo>
                <a:lnTo>
                  <a:pt x="26" y="196"/>
                </a:lnTo>
                <a:lnTo>
                  <a:pt x="32" y="196"/>
                </a:lnTo>
                <a:lnTo>
                  <a:pt x="44" y="196"/>
                </a:lnTo>
                <a:lnTo>
                  <a:pt x="46" y="188"/>
                </a:lnTo>
                <a:lnTo>
                  <a:pt x="50" y="196"/>
                </a:lnTo>
                <a:lnTo>
                  <a:pt x="62" y="200"/>
                </a:lnTo>
                <a:lnTo>
                  <a:pt x="72" y="196"/>
                </a:lnTo>
                <a:lnTo>
                  <a:pt x="94" y="196"/>
                </a:lnTo>
                <a:lnTo>
                  <a:pt x="92" y="204"/>
                </a:lnTo>
                <a:lnTo>
                  <a:pt x="64" y="202"/>
                </a:lnTo>
                <a:lnTo>
                  <a:pt x="54" y="204"/>
                </a:lnTo>
                <a:lnTo>
                  <a:pt x="40" y="206"/>
                </a:lnTo>
                <a:lnTo>
                  <a:pt x="36" y="212"/>
                </a:lnTo>
                <a:lnTo>
                  <a:pt x="38" y="212"/>
                </a:lnTo>
                <a:lnTo>
                  <a:pt x="40" y="212"/>
                </a:lnTo>
                <a:lnTo>
                  <a:pt x="40" y="214"/>
                </a:lnTo>
                <a:lnTo>
                  <a:pt x="32" y="212"/>
                </a:lnTo>
                <a:lnTo>
                  <a:pt x="28" y="212"/>
                </a:lnTo>
                <a:lnTo>
                  <a:pt x="26" y="210"/>
                </a:lnTo>
                <a:lnTo>
                  <a:pt x="18" y="210"/>
                </a:lnTo>
                <a:lnTo>
                  <a:pt x="10" y="212"/>
                </a:lnTo>
                <a:lnTo>
                  <a:pt x="12" y="214"/>
                </a:lnTo>
                <a:lnTo>
                  <a:pt x="14" y="220"/>
                </a:lnTo>
                <a:lnTo>
                  <a:pt x="14" y="222"/>
                </a:lnTo>
                <a:lnTo>
                  <a:pt x="22" y="222"/>
                </a:lnTo>
                <a:lnTo>
                  <a:pt x="30" y="224"/>
                </a:lnTo>
                <a:lnTo>
                  <a:pt x="36" y="228"/>
                </a:lnTo>
                <a:lnTo>
                  <a:pt x="36" y="230"/>
                </a:lnTo>
                <a:lnTo>
                  <a:pt x="30" y="230"/>
                </a:lnTo>
                <a:lnTo>
                  <a:pt x="38" y="238"/>
                </a:lnTo>
                <a:lnTo>
                  <a:pt x="50" y="242"/>
                </a:lnTo>
                <a:lnTo>
                  <a:pt x="62" y="246"/>
                </a:lnTo>
                <a:lnTo>
                  <a:pt x="64" y="242"/>
                </a:lnTo>
                <a:lnTo>
                  <a:pt x="64" y="238"/>
                </a:lnTo>
                <a:lnTo>
                  <a:pt x="64" y="230"/>
                </a:lnTo>
                <a:lnTo>
                  <a:pt x="76" y="238"/>
                </a:lnTo>
                <a:lnTo>
                  <a:pt x="76" y="236"/>
                </a:lnTo>
                <a:lnTo>
                  <a:pt x="78" y="230"/>
                </a:lnTo>
                <a:lnTo>
                  <a:pt x="86" y="230"/>
                </a:lnTo>
                <a:lnTo>
                  <a:pt x="92" y="230"/>
                </a:lnTo>
                <a:lnTo>
                  <a:pt x="94" y="236"/>
                </a:lnTo>
                <a:lnTo>
                  <a:pt x="94" y="238"/>
                </a:lnTo>
                <a:lnTo>
                  <a:pt x="94" y="240"/>
                </a:lnTo>
                <a:lnTo>
                  <a:pt x="100" y="240"/>
                </a:lnTo>
                <a:lnTo>
                  <a:pt x="102" y="238"/>
                </a:lnTo>
                <a:lnTo>
                  <a:pt x="102" y="232"/>
                </a:lnTo>
                <a:lnTo>
                  <a:pt x="112" y="236"/>
                </a:lnTo>
                <a:lnTo>
                  <a:pt x="118" y="236"/>
                </a:lnTo>
                <a:lnTo>
                  <a:pt x="126" y="232"/>
                </a:lnTo>
                <a:lnTo>
                  <a:pt x="130" y="228"/>
                </a:lnTo>
                <a:lnTo>
                  <a:pt x="132" y="228"/>
                </a:lnTo>
                <a:lnTo>
                  <a:pt x="132" y="230"/>
                </a:lnTo>
                <a:lnTo>
                  <a:pt x="132" y="236"/>
                </a:lnTo>
                <a:lnTo>
                  <a:pt x="144" y="230"/>
                </a:lnTo>
                <a:lnTo>
                  <a:pt x="174" y="238"/>
                </a:lnTo>
                <a:lnTo>
                  <a:pt x="180" y="242"/>
                </a:lnTo>
                <a:lnTo>
                  <a:pt x="182" y="248"/>
                </a:lnTo>
                <a:lnTo>
                  <a:pt x="192" y="248"/>
                </a:lnTo>
                <a:lnTo>
                  <a:pt x="194" y="248"/>
                </a:lnTo>
                <a:lnTo>
                  <a:pt x="200" y="248"/>
                </a:lnTo>
                <a:lnTo>
                  <a:pt x="200" y="250"/>
                </a:lnTo>
                <a:lnTo>
                  <a:pt x="202" y="256"/>
                </a:lnTo>
                <a:lnTo>
                  <a:pt x="202" y="264"/>
                </a:lnTo>
                <a:lnTo>
                  <a:pt x="212" y="266"/>
                </a:lnTo>
                <a:lnTo>
                  <a:pt x="218" y="272"/>
                </a:lnTo>
                <a:lnTo>
                  <a:pt x="222" y="278"/>
                </a:lnTo>
                <a:lnTo>
                  <a:pt x="232" y="278"/>
                </a:lnTo>
                <a:lnTo>
                  <a:pt x="232" y="282"/>
                </a:lnTo>
                <a:lnTo>
                  <a:pt x="236" y="284"/>
                </a:lnTo>
                <a:lnTo>
                  <a:pt x="230" y="284"/>
                </a:lnTo>
                <a:lnTo>
                  <a:pt x="230" y="286"/>
                </a:lnTo>
                <a:lnTo>
                  <a:pt x="230" y="290"/>
                </a:lnTo>
                <a:lnTo>
                  <a:pt x="230" y="292"/>
                </a:lnTo>
                <a:lnTo>
                  <a:pt x="220" y="296"/>
                </a:lnTo>
                <a:lnTo>
                  <a:pt x="228" y="296"/>
                </a:lnTo>
                <a:lnTo>
                  <a:pt x="236" y="294"/>
                </a:lnTo>
                <a:lnTo>
                  <a:pt x="238" y="304"/>
                </a:lnTo>
                <a:lnTo>
                  <a:pt x="244" y="304"/>
                </a:lnTo>
                <a:lnTo>
                  <a:pt x="244" y="306"/>
                </a:lnTo>
                <a:lnTo>
                  <a:pt x="244" y="310"/>
                </a:lnTo>
                <a:lnTo>
                  <a:pt x="240" y="310"/>
                </a:lnTo>
                <a:lnTo>
                  <a:pt x="240" y="312"/>
                </a:lnTo>
                <a:lnTo>
                  <a:pt x="248" y="318"/>
                </a:lnTo>
                <a:lnTo>
                  <a:pt x="248" y="320"/>
                </a:lnTo>
                <a:lnTo>
                  <a:pt x="248" y="324"/>
                </a:lnTo>
                <a:lnTo>
                  <a:pt x="254" y="324"/>
                </a:lnTo>
                <a:lnTo>
                  <a:pt x="254" y="330"/>
                </a:lnTo>
                <a:lnTo>
                  <a:pt x="254" y="336"/>
                </a:lnTo>
                <a:lnTo>
                  <a:pt x="244" y="338"/>
                </a:lnTo>
                <a:lnTo>
                  <a:pt x="246" y="340"/>
                </a:lnTo>
                <a:lnTo>
                  <a:pt x="246" y="346"/>
                </a:lnTo>
                <a:lnTo>
                  <a:pt x="240" y="348"/>
                </a:lnTo>
                <a:lnTo>
                  <a:pt x="240" y="350"/>
                </a:lnTo>
                <a:lnTo>
                  <a:pt x="240" y="354"/>
                </a:lnTo>
                <a:lnTo>
                  <a:pt x="246" y="356"/>
                </a:lnTo>
                <a:lnTo>
                  <a:pt x="240" y="360"/>
                </a:lnTo>
                <a:lnTo>
                  <a:pt x="238" y="364"/>
                </a:lnTo>
                <a:lnTo>
                  <a:pt x="240" y="366"/>
                </a:lnTo>
                <a:lnTo>
                  <a:pt x="258" y="368"/>
                </a:lnTo>
                <a:lnTo>
                  <a:pt x="258" y="360"/>
                </a:lnTo>
                <a:lnTo>
                  <a:pt x="262" y="354"/>
                </a:lnTo>
                <a:lnTo>
                  <a:pt x="266" y="356"/>
                </a:lnTo>
                <a:lnTo>
                  <a:pt x="266" y="360"/>
                </a:lnTo>
                <a:lnTo>
                  <a:pt x="276" y="360"/>
                </a:lnTo>
                <a:lnTo>
                  <a:pt x="290" y="364"/>
                </a:lnTo>
                <a:lnTo>
                  <a:pt x="290" y="366"/>
                </a:lnTo>
                <a:lnTo>
                  <a:pt x="286" y="372"/>
                </a:lnTo>
                <a:lnTo>
                  <a:pt x="294" y="368"/>
                </a:lnTo>
                <a:lnTo>
                  <a:pt x="302" y="368"/>
                </a:lnTo>
                <a:lnTo>
                  <a:pt x="300" y="372"/>
                </a:lnTo>
                <a:lnTo>
                  <a:pt x="296" y="372"/>
                </a:lnTo>
                <a:lnTo>
                  <a:pt x="314" y="374"/>
                </a:lnTo>
                <a:lnTo>
                  <a:pt x="310" y="376"/>
                </a:lnTo>
                <a:lnTo>
                  <a:pt x="308" y="378"/>
                </a:lnTo>
                <a:lnTo>
                  <a:pt x="308" y="382"/>
                </a:lnTo>
                <a:lnTo>
                  <a:pt x="312" y="382"/>
                </a:lnTo>
                <a:lnTo>
                  <a:pt x="304" y="384"/>
                </a:lnTo>
                <a:lnTo>
                  <a:pt x="304" y="390"/>
                </a:lnTo>
                <a:lnTo>
                  <a:pt x="312" y="390"/>
                </a:lnTo>
                <a:lnTo>
                  <a:pt x="314" y="390"/>
                </a:lnTo>
                <a:lnTo>
                  <a:pt x="312" y="390"/>
                </a:lnTo>
                <a:lnTo>
                  <a:pt x="304" y="390"/>
                </a:lnTo>
                <a:lnTo>
                  <a:pt x="304" y="394"/>
                </a:lnTo>
                <a:lnTo>
                  <a:pt x="314" y="400"/>
                </a:lnTo>
                <a:lnTo>
                  <a:pt x="312" y="400"/>
                </a:lnTo>
                <a:lnTo>
                  <a:pt x="300" y="396"/>
                </a:lnTo>
                <a:lnTo>
                  <a:pt x="292" y="392"/>
                </a:lnTo>
                <a:lnTo>
                  <a:pt x="286" y="390"/>
                </a:lnTo>
                <a:lnTo>
                  <a:pt x="280" y="386"/>
                </a:lnTo>
                <a:lnTo>
                  <a:pt x="268" y="386"/>
                </a:lnTo>
                <a:lnTo>
                  <a:pt x="250" y="390"/>
                </a:lnTo>
                <a:lnTo>
                  <a:pt x="254" y="392"/>
                </a:lnTo>
                <a:lnTo>
                  <a:pt x="254" y="394"/>
                </a:lnTo>
                <a:lnTo>
                  <a:pt x="262" y="396"/>
                </a:lnTo>
                <a:lnTo>
                  <a:pt x="266" y="396"/>
                </a:lnTo>
                <a:lnTo>
                  <a:pt x="268" y="404"/>
                </a:lnTo>
                <a:lnTo>
                  <a:pt x="250" y="402"/>
                </a:lnTo>
                <a:lnTo>
                  <a:pt x="248" y="414"/>
                </a:lnTo>
                <a:lnTo>
                  <a:pt x="244" y="422"/>
                </a:lnTo>
                <a:lnTo>
                  <a:pt x="246" y="426"/>
                </a:lnTo>
                <a:lnTo>
                  <a:pt x="248" y="428"/>
                </a:lnTo>
                <a:lnTo>
                  <a:pt x="266" y="428"/>
                </a:lnTo>
                <a:lnTo>
                  <a:pt x="266" y="432"/>
                </a:lnTo>
                <a:lnTo>
                  <a:pt x="250" y="432"/>
                </a:lnTo>
                <a:lnTo>
                  <a:pt x="256" y="440"/>
                </a:lnTo>
                <a:lnTo>
                  <a:pt x="264" y="440"/>
                </a:lnTo>
                <a:lnTo>
                  <a:pt x="272" y="438"/>
                </a:lnTo>
                <a:lnTo>
                  <a:pt x="284" y="432"/>
                </a:lnTo>
                <a:lnTo>
                  <a:pt x="286" y="430"/>
                </a:lnTo>
                <a:lnTo>
                  <a:pt x="292" y="430"/>
                </a:lnTo>
                <a:lnTo>
                  <a:pt x="292" y="426"/>
                </a:lnTo>
                <a:lnTo>
                  <a:pt x="292" y="422"/>
                </a:lnTo>
                <a:lnTo>
                  <a:pt x="282" y="412"/>
                </a:lnTo>
                <a:lnTo>
                  <a:pt x="268" y="404"/>
                </a:lnTo>
                <a:lnTo>
                  <a:pt x="268" y="400"/>
                </a:lnTo>
                <a:lnTo>
                  <a:pt x="276" y="400"/>
                </a:lnTo>
                <a:lnTo>
                  <a:pt x="282" y="402"/>
                </a:lnTo>
                <a:lnTo>
                  <a:pt x="284" y="408"/>
                </a:lnTo>
                <a:lnTo>
                  <a:pt x="286" y="410"/>
                </a:lnTo>
                <a:lnTo>
                  <a:pt x="294" y="410"/>
                </a:lnTo>
                <a:lnTo>
                  <a:pt x="300" y="408"/>
                </a:lnTo>
                <a:lnTo>
                  <a:pt x="302" y="410"/>
                </a:lnTo>
                <a:lnTo>
                  <a:pt x="304" y="412"/>
                </a:lnTo>
                <a:lnTo>
                  <a:pt x="308" y="412"/>
                </a:lnTo>
                <a:lnTo>
                  <a:pt x="314" y="410"/>
                </a:lnTo>
                <a:lnTo>
                  <a:pt x="310" y="430"/>
                </a:lnTo>
                <a:lnTo>
                  <a:pt x="320" y="430"/>
                </a:lnTo>
                <a:lnTo>
                  <a:pt x="318" y="436"/>
                </a:lnTo>
                <a:lnTo>
                  <a:pt x="318" y="438"/>
                </a:lnTo>
                <a:lnTo>
                  <a:pt x="320" y="440"/>
                </a:lnTo>
                <a:lnTo>
                  <a:pt x="318" y="442"/>
                </a:lnTo>
                <a:lnTo>
                  <a:pt x="314" y="446"/>
                </a:lnTo>
                <a:lnTo>
                  <a:pt x="312" y="442"/>
                </a:lnTo>
                <a:lnTo>
                  <a:pt x="308" y="440"/>
                </a:lnTo>
                <a:lnTo>
                  <a:pt x="308" y="442"/>
                </a:lnTo>
                <a:lnTo>
                  <a:pt x="310" y="458"/>
                </a:lnTo>
                <a:lnTo>
                  <a:pt x="294" y="458"/>
                </a:lnTo>
                <a:lnTo>
                  <a:pt x="292" y="460"/>
                </a:lnTo>
                <a:lnTo>
                  <a:pt x="290" y="464"/>
                </a:lnTo>
                <a:lnTo>
                  <a:pt x="284" y="464"/>
                </a:lnTo>
                <a:lnTo>
                  <a:pt x="284" y="466"/>
                </a:lnTo>
                <a:lnTo>
                  <a:pt x="292" y="468"/>
                </a:lnTo>
                <a:lnTo>
                  <a:pt x="300" y="468"/>
                </a:lnTo>
                <a:lnTo>
                  <a:pt x="304" y="466"/>
                </a:lnTo>
                <a:lnTo>
                  <a:pt x="312" y="460"/>
                </a:lnTo>
                <a:lnTo>
                  <a:pt x="312" y="472"/>
                </a:lnTo>
                <a:lnTo>
                  <a:pt x="292" y="474"/>
                </a:lnTo>
                <a:lnTo>
                  <a:pt x="290" y="468"/>
                </a:lnTo>
                <a:lnTo>
                  <a:pt x="286" y="468"/>
                </a:lnTo>
                <a:lnTo>
                  <a:pt x="282" y="468"/>
                </a:lnTo>
                <a:lnTo>
                  <a:pt x="284" y="474"/>
                </a:lnTo>
                <a:lnTo>
                  <a:pt x="268" y="482"/>
                </a:lnTo>
                <a:lnTo>
                  <a:pt x="268" y="490"/>
                </a:lnTo>
                <a:lnTo>
                  <a:pt x="274" y="490"/>
                </a:lnTo>
                <a:lnTo>
                  <a:pt x="276" y="490"/>
                </a:lnTo>
                <a:lnTo>
                  <a:pt x="268" y="494"/>
                </a:lnTo>
                <a:lnTo>
                  <a:pt x="274" y="504"/>
                </a:lnTo>
                <a:lnTo>
                  <a:pt x="280" y="504"/>
                </a:lnTo>
                <a:lnTo>
                  <a:pt x="280" y="508"/>
                </a:lnTo>
                <a:lnTo>
                  <a:pt x="280" y="512"/>
                </a:lnTo>
                <a:lnTo>
                  <a:pt x="274" y="518"/>
                </a:lnTo>
                <a:lnTo>
                  <a:pt x="280" y="518"/>
                </a:lnTo>
                <a:lnTo>
                  <a:pt x="280" y="520"/>
                </a:lnTo>
                <a:lnTo>
                  <a:pt x="272" y="520"/>
                </a:lnTo>
                <a:lnTo>
                  <a:pt x="268" y="526"/>
                </a:lnTo>
                <a:lnTo>
                  <a:pt x="282" y="528"/>
                </a:lnTo>
                <a:lnTo>
                  <a:pt x="280" y="530"/>
                </a:lnTo>
                <a:lnTo>
                  <a:pt x="276" y="530"/>
                </a:lnTo>
                <a:lnTo>
                  <a:pt x="274" y="532"/>
                </a:lnTo>
                <a:lnTo>
                  <a:pt x="276" y="532"/>
                </a:lnTo>
                <a:lnTo>
                  <a:pt x="284" y="532"/>
                </a:lnTo>
                <a:lnTo>
                  <a:pt x="290" y="532"/>
                </a:lnTo>
                <a:lnTo>
                  <a:pt x="290" y="540"/>
                </a:lnTo>
                <a:lnTo>
                  <a:pt x="290" y="546"/>
                </a:lnTo>
                <a:lnTo>
                  <a:pt x="296" y="556"/>
                </a:lnTo>
                <a:lnTo>
                  <a:pt x="294" y="556"/>
                </a:lnTo>
                <a:lnTo>
                  <a:pt x="294" y="558"/>
                </a:lnTo>
                <a:lnTo>
                  <a:pt x="294" y="564"/>
                </a:lnTo>
                <a:lnTo>
                  <a:pt x="304" y="558"/>
                </a:lnTo>
                <a:lnTo>
                  <a:pt x="318" y="554"/>
                </a:lnTo>
                <a:lnTo>
                  <a:pt x="318" y="556"/>
                </a:lnTo>
                <a:lnTo>
                  <a:pt x="318" y="562"/>
                </a:lnTo>
                <a:lnTo>
                  <a:pt x="312" y="562"/>
                </a:lnTo>
                <a:lnTo>
                  <a:pt x="312" y="566"/>
                </a:lnTo>
                <a:lnTo>
                  <a:pt x="304" y="568"/>
                </a:lnTo>
                <a:lnTo>
                  <a:pt x="300" y="568"/>
                </a:lnTo>
                <a:lnTo>
                  <a:pt x="308" y="572"/>
                </a:lnTo>
                <a:lnTo>
                  <a:pt x="304" y="574"/>
                </a:lnTo>
                <a:lnTo>
                  <a:pt x="296" y="574"/>
                </a:lnTo>
                <a:lnTo>
                  <a:pt x="300" y="578"/>
                </a:lnTo>
                <a:lnTo>
                  <a:pt x="302" y="582"/>
                </a:lnTo>
                <a:lnTo>
                  <a:pt x="302" y="584"/>
                </a:lnTo>
                <a:lnTo>
                  <a:pt x="310" y="584"/>
                </a:lnTo>
                <a:lnTo>
                  <a:pt x="310" y="586"/>
                </a:lnTo>
                <a:lnTo>
                  <a:pt x="310" y="590"/>
                </a:lnTo>
                <a:lnTo>
                  <a:pt x="308" y="592"/>
                </a:lnTo>
                <a:lnTo>
                  <a:pt x="308" y="594"/>
                </a:lnTo>
                <a:lnTo>
                  <a:pt x="312" y="600"/>
                </a:lnTo>
                <a:lnTo>
                  <a:pt x="314" y="596"/>
                </a:lnTo>
                <a:lnTo>
                  <a:pt x="318" y="594"/>
                </a:lnTo>
                <a:lnTo>
                  <a:pt x="320" y="596"/>
                </a:lnTo>
                <a:lnTo>
                  <a:pt x="320" y="600"/>
                </a:lnTo>
                <a:lnTo>
                  <a:pt x="318" y="602"/>
                </a:lnTo>
                <a:lnTo>
                  <a:pt x="320" y="608"/>
                </a:lnTo>
                <a:lnTo>
                  <a:pt x="326" y="604"/>
                </a:lnTo>
                <a:lnTo>
                  <a:pt x="326" y="614"/>
                </a:lnTo>
                <a:lnTo>
                  <a:pt x="332" y="612"/>
                </a:lnTo>
                <a:lnTo>
                  <a:pt x="336" y="610"/>
                </a:lnTo>
                <a:lnTo>
                  <a:pt x="340" y="610"/>
                </a:lnTo>
                <a:lnTo>
                  <a:pt x="338" y="618"/>
                </a:lnTo>
                <a:lnTo>
                  <a:pt x="344" y="618"/>
                </a:lnTo>
                <a:lnTo>
                  <a:pt x="344" y="632"/>
                </a:lnTo>
                <a:lnTo>
                  <a:pt x="346" y="632"/>
                </a:lnTo>
                <a:lnTo>
                  <a:pt x="348" y="632"/>
                </a:lnTo>
                <a:lnTo>
                  <a:pt x="354" y="630"/>
                </a:lnTo>
                <a:lnTo>
                  <a:pt x="350" y="630"/>
                </a:lnTo>
                <a:lnTo>
                  <a:pt x="350" y="632"/>
                </a:lnTo>
                <a:lnTo>
                  <a:pt x="348" y="632"/>
                </a:lnTo>
                <a:lnTo>
                  <a:pt x="348" y="636"/>
                </a:lnTo>
                <a:lnTo>
                  <a:pt x="354" y="636"/>
                </a:lnTo>
                <a:lnTo>
                  <a:pt x="350" y="640"/>
                </a:lnTo>
                <a:lnTo>
                  <a:pt x="354" y="644"/>
                </a:lnTo>
                <a:lnTo>
                  <a:pt x="354" y="646"/>
                </a:lnTo>
                <a:lnTo>
                  <a:pt x="356" y="650"/>
                </a:lnTo>
                <a:lnTo>
                  <a:pt x="372" y="646"/>
                </a:lnTo>
                <a:lnTo>
                  <a:pt x="376" y="640"/>
                </a:lnTo>
                <a:lnTo>
                  <a:pt x="382" y="632"/>
                </a:lnTo>
                <a:lnTo>
                  <a:pt x="382" y="646"/>
                </a:lnTo>
                <a:lnTo>
                  <a:pt x="382" y="648"/>
                </a:lnTo>
                <a:lnTo>
                  <a:pt x="384" y="650"/>
                </a:lnTo>
                <a:lnTo>
                  <a:pt x="392" y="650"/>
                </a:lnTo>
                <a:lnTo>
                  <a:pt x="404" y="650"/>
                </a:lnTo>
                <a:lnTo>
                  <a:pt x="398" y="662"/>
                </a:lnTo>
                <a:lnTo>
                  <a:pt x="408" y="654"/>
                </a:lnTo>
                <a:lnTo>
                  <a:pt x="404" y="658"/>
                </a:lnTo>
                <a:lnTo>
                  <a:pt x="402" y="662"/>
                </a:lnTo>
                <a:lnTo>
                  <a:pt x="404" y="662"/>
                </a:lnTo>
                <a:lnTo>
                  <a:pt x="410" y="664"/>
                </a:lnTo>
                <a:lnTo>
                  <a:pt x="410" y="658"/>
                </a:lnTo>
                <a:lnTo>
                  <a:pt x="412" y="656"/>
                </a:lnTo>
                <a:lnTo>
                  <a:pt x="412" y="662"/>
                </a:lnTo>
                <a:lnTo>
                  <a:pt x="412" y="666"/>
                </a:lnTo>
                <a:lnTo>
                  <a:pt x="418" y="668"/>
                </a:lnTo>
                <a:lnTo>
                  <a:pt x="428" y="668"/>
                </a:lnTo>
                <a:lnTo>
                  <a:pt x="426" y="666"/>
                </a:lnTo>
                <a:lnTo>
                  <a:pt x="422" y="664"/>
                </a:lnTo>
                <a:lnTo>
                  <a:pt x="430" y="662"/>
                </a:lnTo>
                <a:lnTo>
                  <a:pt x="430" y="658"/>
                </a:lnTo>
                <a:lnTo>
                  <a:pt x="426" y="656"/>
                </a:lnTo>
                <a:lnTo>
                  <a:pt x="428" y="656"/>
                </a:lnTo>
                <a:lnTo>
                  <a:pt x="428" y="650"/>
                </a:lnTo>
                <a:lnTo>
                  <a:pt x="422" y="650"/>
                </a:lnTo>
                <a:lnTo>
                  <a:pt x="418" y="650"/>
                </a:lnTo>
                <a:lnTo>
                  <a:pt x="420" y="648"/>
                </a:lnTo>
                <a:lnTo>
                  <a:pt x="422" y="648"/>
                </a:lnTo>
                <a:lnTo>
                  <a:pt x="426" y="648"/>
                </a:lnTo>
                <a:lnTo>
                  <a:pt x="426" y="646"/>
                </a:lnTo>
                <a:lnTo>
                  <a:pt x="428" y="644"/>
                </a:lnTo>
                <a:lnTo>
                  <a:pt x="428" y="640"/>
                </a:lnTo>
                <a:lnTo>
                  <a:pt x="428" y="636"/>
                </a:lnTo>
                <a:lnTo>
                  <a:pt x="432" y="632"/>
                </a:lnTo>
                <a:lnTo>
                  <a:pt x="432" y="628"/>
                </a:lnTo>
                <a:lnTo>
                  <a:pt x="430" y="628"/>
                </a:lnTo>
                <a:lnTo>
                  <a:pt x="430" y="626"/>
                </a:lnTo>
                <a:lnTo>
                  <a:pt x="438" y="618"/>
                </a:lnTo>
                <a:lnTo>
                  <a:pt x="436" y="614"/>
                </a:lnTo>
                <a:lnTo>
                  <a:pt x="436" y="608"/>
                </a:lnTo>
                <a:lnTo>
                  <a:pt x="440" y="604"/>
                </a:lnTo>
                <a:lnTo>
                  <a:pt x="444" y="602"/>
                </a:lnTo>
                <a:lnTo>
                  <a:pt x="440" y="600"/>
                </a:lnTo>
                <a:lnTo>
                  <a:pt x="438" y="600"/>
                </a:lnTo>
                <a:lnTo>
                  <a:pt x="440" y="596"/>
                </a:lnTo>
                <a:lnTo>
                  <a:pt x="440" y="594"/>
                </a:lnTo>
                <a:lnTo>
                  <a:pt x="444" y="594"/>
                </a:lnTo>
                <a:lnTo>
                  <a:pt x="446" y="596"/>
                </a:lnTo>
                <a:lnTo>
                  <a:pt x="450" y="592"/>
                </a:lnTo>
                <a:lnTo>
                  <a:pt x="450" y="586"/>
                </a:lnTo>
                <a:lnTo>
                  <a:pt x="450" y="582"/>
                </a:lnTo>
                <a:lnTo>
                  <a:pt x="458" y="582"/>
                </a:lnTo>
                <a:lnTo>
                  <a:pt x="458" y="578"/>
                </a:lnTo>
                <a:lnTo>
                  <a:pt x="456" y="576"/>
                </a:lnTo>
                <a:lnTo>
                  <a:pt x="456" y="574"/>
                </a:lnTo>
                <a:lnTo>
                  <a:pt x="456" y="572"/>
                </a:lnTo>
                <a:lnTo>
                  <a:pt x="458" y="568"/>
                </a:lnTo>
                <a:lnTo>
                  <a:pt x="462" y="564"/>
                </a:lnTo>
                <a:lnTo>
                  <a:pt x="450" y="564"/>
                </a:lnTo>
                <a:lnTo>
                  <a:pt x="448" y="562"/>
                </a:lnTo>
                <a:lnTo>
                  <a:pt x="462" y="564"/>
                </a:lnTo>
                <a:lnTo>
                  <a:pt x="462" y="550"/>
                </a:lnTo>
                <a:lnTo>
                  <a:pt x="458" y="540"/>
                </a:lnTo>
                <a:lnTo>
                  <a:pt x="462" y="540"/>
                </a:lnTo>
                <a:lnTo>
                  <a:pt x="466" y="540"/>
                </a:lnTo>
                <a:lnTo>
                  <a:pt x="468" y="536"/>
                </a:lnTo>
                <a:lnTo>
                  <a:pt x="472" y="532"/>
                </a:lnTo>
                <a:lnTo>
                  <a:pt x="468" y="530"/>
                </a:lnTo>
                <a:lnTo>
                  <a:pt x="468" y="528"/>
                </a:lnTo>
                <a:lnTo>
                  <a:pt x="490" y="528"/>
                </a:lnTo>
                <a:lnTo>
                  <a:pt x="498" y="526"/>
                </a:lnTo>
                <a:lnTo>
                  <a:pt x="504" y="520"/>
                </a:lnTo>
                <a:lnTo>
                  <a:pt x="504" y="528"/>
                </a:lnTo>
                <a:lnTo>
                  <a:pt x="512" y="530"/>
                </a:lnTo>
                <a:lnTo>
                  <a:pt x="518" y="522"/>
                </a:lnTo>
                <a:lnTo>
                  <a:pt x="520" y="520"/>
                </a:lnTo>
                <a:lnTo>
                  <a:pt x="526" y="520"/>
                </a:lnTo>
                <a:lnTo>
                  <a:pt x="526" y="522"/>
                </a:lnTo>
                <a:lnTo>
                  <a:pt x="530" y="526"/>
                </a:lnTo>
                <a:lnTo>
                  <a:pt x="536" y="512"/>
                </a:lnTo>
                <a:lnTo>
                  <a:pt x="540" y="502"/>
                </a:lnTo>
                <a:lnTo>
                  <a:pt x="546" y="500"/>
                </a:lnTo>
                <a:lnTo>
                  <a:pt x="548" y="500"/>
                </a:lnTo>
                <a:lnTo>
                  <a:pt x="558" y="494"/>
                </a:lnTo>
                <a:lnTo>
                  <a:pt x="564" y="490"/>
                </a:lnTo>
                <a:lnTo>
                  <a:pt x="566" y="482"/>
                </a:lnTo>
                <a:lnTo>
                  <a:pt x="574" y="482"/>
                </a:lnTo>
                <a:lnTo>
                  <a:pt x="580" y="478"/>
                </a:lnTo>
                <a:lnTo>
                  <a:pt x="580" y="474"/>
                </a:lnTo>
                <a:lnTo>
                  <a:pt x="582" y="468"/>
                </a:lnTo>
                <a:lnTo>
                  <a:pt x="574" y="458"/>
                </a:lnTo>
                <a:lnTo>
                  <a:pt x="582" y="464"/>
                </a:lnTo>
                <a:lnTo>
                  <a:pt x="590" y="466"/>
                </a:lnTo>
                <a:lnTo>
                  <a:pt x="610" y="466"/>
                </a:lnTo>
                <a:lnTo>
                  <a:pt x="608" y="458"/>
                </a:lnTo>
                <a:lnTo>
                  <a:pt x="612" y="460"/>
                </a:lnTo>
                <a:lnTo>
                  <a:pt x="618" y="464"/>
                </a:lnTo>
                <a:lnTo>
                  <a:pt x="622" y="458"/>
                </a:lnTo>
                <a:lnTo>
                  <a:pt x="628" y="458"/>
                </a:lnTo>
                <a:lnTo>
                  <a:pt x="630" y="460"/>
                </a:lnTo>
                <a:lnTo>
                  <a:pt x="648" y="458"/>
                </a:lnTo>
                <a:lnTo>
                  <a:pt x="650" y="454"/>
                </a:lnTo>
                <a:lnTo>
                  <a:pt x="656" y="454"/>
                </a:lnTo>
                <a:lnTo>
                  <a:pt x="662" y="454"/>
                </a:lnTo>
                <a:lnTo>
                  <a:pt x="668" y="448"/>
                </a:lnTo>
                <a:lnTo>
                  <a:pt x="668" y="440"/>
                </a:lnTo>
                <a:lnTo>
                  <a:pt x="672" y="440"/>
                </a:lnTo>
                <a:lnTo>
                  <a:pt x="674" y="442"/>
                </a:lnTo>
                <a:lnTo>
                  <a:pt x="676" y="442"/>
                </a:lnTo>
                <a:lnTo>
                  <a:pt x="680" y="442"/>
                </a:lnTo>
                <a:lnTo>
                  <a:pt x="680" y="438"/>
                </a:lnTo>
                <a:lnTo>
                  <a:pt x="684" y="436"/>
                </a:lnTo>
                <a:lnTo>
                  <a:pt x="686" y="436"/>
                </a:lnTo>
                <a:lnTo>
                  <a:pt x="690" y="438"/>
                </a:lnTo>
                <a:lnTo>
                  <a:pt x="692" y="438"/>
                </a:lnTo>
                <a:lnTo>
                  <a:pt x="698" y="430"/>
                </a:lnTo>
                <a:lnTo>
                  <a:pt x="716" y="430"/>
                </a:lnTo>
                <a:lnTo>
                  <a:pt x="718" y="428"/>
                </a:lnTo>
                <a:lnTo>
                  <a:pt x="716" y="422"/>
                </a:lnTo>
                <a:lnTo>
                  <a:pt x="718" y="422"/>
                </a:lnTo>
                <a:lnTo>
                  <a:pt x="722" y="422"/>
                </a:lnTo>
                <a:lnTo>
                  <a:pt x="722" y="414"/>
                </a:lnTo>
                <a:lnTo>
                  <a:pt x="726" y="410"/>
                </a:lnTo>
                <a:lnTo>
                  <a:pt x="732" y="410"/>
                </a:lnTo>
                <a:lnTo>
                  <a:pt x="738" y="408"/>
                </a:lnTo>
                <a:lnTo>
                  <a:pt x="738" y="404"/>
                </a:lnTo>
                <a:lnTo>
                  <a:pt x="726" y="404"/>
                </a:lnTo>
                <a:lnTo>
                  <a:pt x="720" y="404"/>
                </a:lnTo>
                <a:lnTo>
                  <a:pt x="712" y="404"/>
                </a:lnTo>
                <a:lnTo>
                  <a:pt x="708" y="400"/>
                </a:lnTo>
                <a:lnTo>
                  <a:pt x="702" y="396"/>
                </a:lnTo>
                <a:lnTo>
                  <a:pt x="698" y="396"/>
                </a:lnTo>
                <a:lnTo>
                  <a:pt x="694" y="400"/>
                </a:lnTo>
                <a:lnTo>
                  <a:pt x="690" y="404"/>
                </a:lnTo>
                <a:lnTo>
                  <a:pt x="680" y="402"/>
                </a:lnTo>
                <a:lnTo>
                  <a:pt x="672" y="402"/>
                </a:lnTo>
                <a:lnTo>
                  <a:pt x="674" y="400"/>
                </a:lnTo>
                <a:lnTo>
                  <a:pt x="676" y="396"/>
                </a:lnTo>
                <a:lnTo>
                  <a:pt x="674" y="394"/>
                </a:lnTo>
                <a:lnTo>
                  <a:pt x="686" y="392"/>
                </a:lnTo>
                <a:lnTo>
                  <a:pt x="686" y="390"/>
                </a:lnTo>
                <a:lnTo>
                  <a:pt x="686" y="384"/>
                </a:lnTo>
                <a:lnTo>
                  <a:pt x="680" y="382"/>
                </a:lnTo>
                <a:lnTo>
                  <a:pt x="666" y="384"/>
                </a:lnTo>
                <a:lnTo>
                  <a:pt x="646" y="386"/>
                </a:lnTo>
                <a:lnTo>
                  <a:pt x="650" y="378"/>
                </a:lnTo>
                <a:lnTo>
                  <a:pt x="668" y="382"/>
                </a:lnTo>
                <a:lnTo>
                  <a:pt x="690" y="378"/>
                </a:lnTo>
                <a:lnTo>
                  <a:pt x="690" y="372"/>
                </a:lnTo>
                <a:lnTo>
                  <a:pt x="680" y="372"/>
                </a:lnTo>
                <a:lnTo>
                  <a:pt x="676" y="368"/>
                </a:lnTo>
                <a:lnTo>
                  <a:pt x="668" y="366"/>
                </a:lnTo>
                <a:lnTo>
                  <a:pt x="658" y="368"/>
                </a:lnTo>
                <a:lnTo>
                  <a:pt x="644" y="372"/>
                </a:lnTo>
                <a:lnTo>
                  <a:pt x="648" y="366"/>
                </a:lnTo>
                <a:lnTo>
                  <a:pt x="648" y="364"/>
                </a:lnTo>
                <a:lnTo>
                  <a:pt x="646" y="360"/>
                </a:lnTo>
                <a:lnTo>
                  <a:pt x="650" y="358"/>
                </a:lnTo>
                <a:lnTo>
                  <a:pt x="654" y="360"/>
                </a:lnTo>
                <a:lnTo>
                  <a:pt x="654" y="364"/>
                </a:lnTo>
                <a:lnTo>
                  <a:pt x="658" y="364"/>
                </a:lnTo>
                <a:lnTo>
                  <a:pt x="662" y="364"/>
                </a:lnTo>
                <a:lnTo>
                  <a:pt x="668" y="360"/>
                </a:lnTo>
                <a:lnTo>
                  <a:pt x="700" y="372"/>
                </a:lnTo>
                <a:lnTo>
                  <a:pt x="702" y="376"/>
                </a:lnTo>
                <a:lnTo>
                  <a:pt x="704" y="382"/>
                </a:lnTo>
                <a:lnTo>
                  <a:pt x="710" y="390"/>
                </a:lnTo>
                <a:lnTo>
                  <a:pt x="718" y="394"/>
                </a:lnTo>
                <a:lnTo>
                  <a:pt x="726" y="396"/>
                </a:lnTo>
                <a:lnTo>
                  <a:pt x="736" y="400"/>
                </a:lnTo>
                <a:lnTo>
                  <a:pt x="738" y="400"/>
                </a:lnTo>
                <a:lnTo>
                  <a:pt x="744" y="402"/>
                </a:lnTo>
                <a:lnTo>
                  <a:pt x="746" y="394"/>
                </a:lnTo>
                <a:lnTo>
                  <a:pt x="744" y="394"/>
                </a:lnTo>
                <a:lnTo>
                  <a:pt x="740" y="394"/>
                </a:lnTo>
                <a:lnTo>
                  <a:pt x="740" y="392"/>
                </a:lnTo>
                <a:lnTo>
                  <a:pt x="746" y="382"/>
                </a:lnTo>
                <a:lnTo>
                  <a:pt x="740" y="382"/>
                </a:lnTo>
                <a:lnTo>
                  <a:pt x="740" y="378"/>
                </a:lnTo>
                <a:lnTo>
                  <a:pt x="740" y="376"/>
                </a:lnTo>
                <a:lnTo>
                  <a:pt x="740" y="372"/>
                </a:lnTo>
                <a:lnTo>
                  <a:pt x="736" y="368"/>
                </a:lnTo>
                <a:lnTo>
                  <a:pt x="732" y="372"/>
                </a:lnTo>
                <a:lnTo>
                  <a:pt x="732" y="366"/>
                </a:lnTo>
                <a:lnTo>
                  <a:pt x="726" y="366"/>
                </a:lnTo>
                <a:lnTo>
                  <a:pt x="728" y="360"/>
                </a:lnTo>
                <a:lnTo>
                  <a:pt x="722" y="356"/>
                </a:lnTo>
                <a:lnTo>
                  <a:pt x="716" y="354"/>
                </a:lnTo>
                <a:lnTo>
                  <a:pt x="716" y="350"/>
                </a:lnTo>
                <a:lnTo>
                  <a:pt x="718" y="354"/>
                </a:lnTo>
                <a:lnTo>
                  <a:pt x="730" y="358"/>
                </a:lnTo>
                <a:lnTo>
                  <a:pt x="738" y="360"/>
                </a:lnTo>
                <a:lnTo>
                  <a:pt x="744" y="360"/>
                </a:lnTo>
                <a:lnTo>
                  <a:pt x="740" y="358"/>
                </a:lnTo>
                <a:lnTo>
                  <a:pt x="736" y="354"/>
                </a:lnTo>
                <a:lnTo>
                  <a:pt x="738" y="354"/>
                </a:lnTo>
                <a:lnTo>
                  <a:pt x="740" y="350"/>
                </a:lnTo>
                <a:lnTo>
                  <a:pt x="732" y="348"/>
                </a:lnTo>
                <a:lnTo>
                  <a:pt x="740" y="342"/>
                </a:lnTo>
                <a:lnTo>
                  <a:pt x="740" y="340"/>
                </a:lnTo>
                <a:lnTo>
                  <a:pt x="740" y="338"/>
                </a:lnTo>
                <a:lnTo>
                  <a:pt x="740" y="336"/>
                </a:lnTo>
                <a:lnTo>
                  <a:pt x="732" y="336"/>
                </a:lnTo>
                <a:lnTo>
                  <a:pt x="732" y="332"/>
                </a:lnTo>
                <a:lnTo>
                  <a:pt x="730" y="332"/>
                </a:lnTo>
                <a:lnTo>
                  <a:pt x="728" y="332"/>
                </a:lnTo>
                <a:lnTo>
                  <a:pt x="730" y="328"/>
                </a:lnTo>
                <a:lnTo>
                  <a:pt x="718" y="322"/>
                </a:lnTo>
                <a:lnTo>
                  <a:pt x="708" y="318"/>
                </a:lnTo>
                <a:lnTo>
                  <a:pt x="722" y="320"/>
                </a:lnTo>
                <a:lnTo>
                  <a:pt x="738" y="320"/>
                </a:lnTo>
                <a:lnTo>
                  <a:pt x="746" y="318"/>
                </a:lnTo>
                <a:lnTo>
                  <a:pt x="746" y="314"/>
                </a:lnTo>
                <a:lnTo>
                  <a:pt x="750" y="312"/>
                </a:lnTo>
                <a:lnTo>
                  <a:pt x="758" y="312"/>
                </a:lnTo>
                <a:lnTo>
                  <a:pt x="756" y="306"/>
                </a:lnTo>
                <a:lnTo>
                  <a:pt x="758" y="302"/>
                </a:lnTo>
                <a:lnTo>
                  <a:pt x="744" y="300"/>
                </a:lnTo>
                <a:lnTo>
                  <a:pt x="744" y="304"/>
                </a:lnTo>
                <a:lnTo>
                  <a:pt x="740" y="306"/>
                </a:lnTo>
                <a:lnTo>
                  <a:pt x="740" y="302"/>
                </a:lnTo>
                <a:lnTo>
                  <a:pt x="736" y="300"/>
                </a:lnTo>
                <a:lnTo>
                  <a:pt x="732" y="300"/>
                </a:lnTo>
                <a:lnTo>
                  <a:pt x="732" y="294"/>
                </a:lnTo>
                <a:lnTo>
                  <a:pt x="732" y="292"/>
                </a:lnTo>
                <a:lnTo>
                  <a:pt x="736" y="292"/>
                </a:lnTo>
                <a:lnTo>
                  <a:pt x="736" y="284"/>
                </a:lnTo>
                <a:lnTo>
                  <a:pt x="738" y="284"/>
                </a:lnTo>
                <a:lnTo>
                  <a:pt x="740" y="284"/>
                </a:lnTo>
                <a:lnTo>
                  <a:pt x="740" y="286"/>
                </a:lnTo>
                <a:lnTo>
                  <a:pt x="738" y="286"/>
                </a:lnTo>
                <a:lnTo>
                  <a:pt x="738" y="290"/>
                </a:lnTo>
                <a:lnTo>
                  <a:pt x="738" y="296"/>
                </a:lnTo>
                <a:lnTo>
                  <a:pt x="746" y="296"/>
                </a:lnTo>
                <a:lnTo>
                  <a:pt x="754" y="296"/>
                </a:lnTo>
                <a:lnTo>
                  <a:pt x="754" y="292"/>
                </a:lnTo>
                <a:lnTo>
                  <a:pt x="740" y="286"/>
                </a:lnTo>
                <a:lnTo>
                  <a:pt x="746" y="286"/>
                </a:lnTo>
                <a:lnTo>
                  <a:pt x="764" y="290"/>
                </a:lnTo>
                <a:lnTo>
                  <a:pt x="766" y="294"/>
                </a:lnTo>
                <a:lnTo>
                  <a:pt x="774" y="294"/>
                </a:lnTo>
                <a:lnTo>
                  <a:pt x="780" y="292"/>
                </a:lnTo>
                <a:lnTo>
                  <a:pt x="776" y="284"/>
                </a:lnTo>
                <a:lnTo>
                  <a:pt x="756" y="286"/>
                </a:lnTo>
                <a:lnTo>
                  <a:pt x="756" y="282"/>
                </a:lnTo>
                <a:lnTo>
                  <a:pt x="758" y="276"/>
                </a:lnTo>
                <a:lnTo>
                  <a:pt x="754" y="276"/>
                </a:lnTo>
                <a:lnTo>
                  <a:pt x="750" y="282"/>
                </a:lnTo>
                <a:lnTo>
                  <a:pt x="748" y="282"/>
                </a:lnTo>
                <a:lnTo>
                  <a:pt x="748" y="278"/>
                </a:lnTo>
                <a:lnTo>
                  <a:pt x="750" y="276"/>
                </a:lnTo>
                <a:lnTo>
                  <a:pt x="750" y="272"/>
                </a:lnTo>
                <a:lnTo>
                  <a:pt x="750" y="268"/>
                </a:lnTo>
                <a:lnTo>
                  <a:pt x="750" y="266"/>
                </a:lnTo>
                <a:lnTo>
                  <a:pt x="744" y="264"/>
                </a:lnTo>
                <a:lnTo>
                  <a:pt x="740" y="260"/>
                </a:lnTo>
                <a:lnTo>
                  <a:pt x="746" y="260"/>
                </a:lnTo>
                <a:lnTo>
                  <a:pt x="758" y="260"/>
                </a:lnTo>
                <a:lnTo>
                  <a:pt x="764" y="266"/>
                </a:lnTo>
                <a:lnTo>
                  <a:pt x="768" y="266"/>
                </a:lnTo>
                <a:lnTo>
                  <a:pt x="768" y="264"/>
                </a:lnTo>
                <a:lnTo>
                  <a:pt x="772" y="264"/>
                </a:lnTo>
                <a:lnTo>
                  <a:pt x="766" y="242"/>
                </a:lnTo>
                <a:lnTo>
                  <a:pt x="762" y="242"/>
                </a:lnTo>
                <a:lnTo>
                  <a:pt x="764" y="240"/>
                </a:lnTo>
                <a:lnTo>
                  <a:pt x="764" y="236"/>
                </a:lnTo>
                <a:lnTo>
                  <a:pt x="764" y="232"/>
                </a:lnTo>
                <a:lnTo>
                  <a:pt x="754" y="230"/>
                </a:lnTo>
                <a:lnTo>
                  <a:pt x="754" y="236"/>
                </a:lnTo>
                <a:lnTo>
                  <a:pt x="748" y="238"/>
                </a:lnTo>
                <a:lnTo>
                  <a:pt x="748" y="236"/>
                </a:lnTo>
                <a:lnTo>
                  <a:pt x="738" y="238"/>
                </a:lnTo>
                <a:lnTo>
                  <a:pt x="740" y="236"/>
                </a:lnTo>
                <a:lnTo>
                  <a:pt x="754" y="228"/>
                </a:lnTo>
                <a:lnTo>
                  <a:pt x="750" y="222"/>
                </a:lnTo>
                <a:lnTo>
                  <a:pt x="748" y="214"/>
                </a:lnTo>
                <a:lnTo>
                  <a:pt x="768" y="218"/>
                </a:lnTo>
                <a:lnTo>
                  <a:pt x="790" y="222"/>
                </a:lnTo>
                <a:lnTo>
                  <a:pt x="790" y="212"/>
                </a:lnTo>
                <a:lnTo>
                  <a:pt x="784" y="212"/>
                </a:lnTo>
                <a:lnTo>
                  <a:pt x="782" y="202"/>
                </a:lnTo>
                <a:lnTo>
                  <a:pt x="776" y="202"/>
                </a:lnTo>
                <a:lnTo>
                  <a:pt x="774" y="202"/>
                </a:lnTo>
                <a:lnTo>
                  <a:pt x="776" y="204"/>
                </a:lnTo>
                <a:lnTo>
                  <a:pt x="772" y="204"/>
                </a:lnTo>
                <a:lnTo>
                  <a:pt x="762" y="202"/>
                </a:lnTo>
                <a:lnTo>
                  <a:pt x="758" y="202"/>
                </a:lnTo>
                <a:lnTo>
                  <a:pt x="758" y="200"/>
                </a:lnTo>
                <a:lnTo>
                  <a:pt x="758" y="194"/>
                </a:lnTo>
                <a:lnTo>
                  <a:pt x="766" y="194"/>
                </a:lnTo>
                <a:lnTo>
                  <a:pt x="774" y="196"/>
                </a:lnTo>
                <a:lnTo>
                  <a:pt x="772" y="192"/>
                </a:lnTo>
                <a:lnTo>
                  <a:pt x="772" y="188"/>
                </a:lnTo>
                <a:lnTo>
                  <a:pt x="764" y="186"/>
                </a:lnTo>
                <a:lnTo>
                  <a:pt x="758" y="186"/>
                </a:lnTo>
                <a:lnTo>
                  <a:pt x="748" y="184"/>
                </a:lnTo>
                <a:lnTo>
                  <a:pt x="740" y="184"/>
                </a:lnTo>
                <a:lnTo>
                  <a:pt x="740" y="178"/>
                </a:lnTo>
                <a:lnTo>
                  <a:pt x="740" y="176"/>
                </a:lnTo>
                <a:lnTo>
                  <a:pt x="758" y="178"/>
                </a:lnTo>
                <a:lnTo>
                  <a:pt x="756" y="178"/>
                </a:lnTo>
                <a:lnTo>
                  <a:pt x="758" y="182"/>
                </a:lnTo>
                <a:lnTo>
                  <a:pt x="762" y="182"/>
                </a:lnTo>
                <a:lnTo>
                  <a:pt x="764" y="176"/>
                </a:lnTo>
                <a:lnTo>
                  <a:pt x="764" y="170"/>
                </a:lnTo>
                <a:lnTo>
                  <a:pt x="768" y="166"/>
                </a:lnTo>
                <a:lnTo>
                  <a:pt x="776" y="160"/>
                </a:lnTo>
                <a:lnTo>
                  <a:pt x="776" y="142"/>
                </a:lnTo>
                <a:lnTo>
                  <a:pt x="794" y="142"/>
                </a:lnTo>
                <a:lnTo>
                  <a:pt x="794" y="132"/>
                </a:lnTo>
                <a:lnTo>
                  <a:pt x="800" y="130"/>
                </a:lnTo>
                <a:lnTo>
                  <a:pt x="802" y="128"/>
                </a:lnTo>
                <a:lnTo>
                  <a:pt x="798" y="124"/>
                </a:lnTo>
                <a:lnTo>
                  <a:pt x="790" y="122"/>
                </a:lnTo>
                <a:lnTo>
                  <a:pt x="776" y="122"/>
                </a:lnTo>
                <a:lnTo>
                  <a:pt x="774" y="124"/>
                </a:lnTo>
                <a:lnTo>
                  <a:pt x="768" y="128"/>
                </a:lnTo>
                <a:lnTo>
                  <a:pt x="766" y="128"/>
                </a:lnTo>
                <a:lnTo>
                  <a:pt x="762" y="122"/>
                </a:lnTo>
                <a:lnTo>
                  <a:pt x="762" y="118"/>
                </a:lnTo>
                <a:lnTo>
                  <a:pt x="762" y="114"/>
                </a:lnTo>
                <a:lnTo>
                  <a:pt x="764" y="114"/>
                </a:lnTo>
                <a:lnTo>
                  <a:pt x="768" y="114"/>
                </a:lnTo>
                <a:lnTo>
                  <a:pt x="776" y="112"/>
                </a:lnTo>
                <a:lnTo>
                  <a:pt x="800" y="118"/>
                </a:lnTo>
                <a:lnTo>
                  <a:pt x="810" y="118"/>
                </a:lnTo>
                <a:lnTo>
                  <a:pt x="818" y="114"/>
                </a:lnTo>
                <a:lnTo>
                  <a:pt x="822" y="110"/>
                </a:lnTo>
                <a:lnTo>
                  <a:pt x="826" y="106"/>
                </a:lnTo>
                <a:lnTo>
                  <a:pt x="828" y="106"/>
                </a:lnTo>
                <a:lnTo>
                  <a:pt x="828" y="102"/>
                </a:lnTo>
                <a:lnTo>
                  <a:pt x="818" y="100"/>
                </a:lnTo>
                <a:lnTo>
                  <a:pt x="794" y="106"/>
                </a:lnTo>
                <a:lnTo>
                  <a:pt x="784" y="104"/>
                </a:lnTo>
                <a:lnTo>
                  <a:pt x="782" y="104"/>
                </a:lnTo>
                <a:lnTo>
                  <a:pt x="784" y="102"/>
                </a:lnTo>
                <a:lnTo>
                  <a:pt x="794" y="100"/>
                </a:lnTo>
                <a:lnTo>
                  <a:pt x="812" y="100"/>
                </a:lnTo>
                <a:lnTo>
                  <a:pt x="830" y="100"/>
                </a:lnTo>
                <a:lnTo>
                  <a:pt x="830" y="94"/>
                </a:lnTo>
                <a:lnTo>
                  <a:pt x="838" y="94"/>
                </a:lnTo>
                <a:lnTo>
                  <a:pt x="846" y="92"/>
                </a:lnTo>
                <a:lnTo>
                  <a:pt x="848" y="88"/>
                </a:lnTo>
                <a:lnTo>
                  <a:pt x="848" y="86"/>
                </a:lnTo>
                <a:lnTo>
                  <a:pt x="862" y="84"/>
                </a:lnTo>
                <a:lnTo>
                  <a:pt x="872" y="82"/>
                </a:lnTo>
                <a:lnTo>
                  <a:pt x="874" y="76"/>
                </a:lnTo>
                <a:lnTo>
                  <a:pt x="866" y="70"/>
                </a:lnTo>
                <a:lnTo>
                  <a:pt x="834" y="68"/>
                </a:lnTo>
                <a:lnTo>
                  <a:pt x="798" y="68"/>
                </a:lnTo>
                <a:lnTo>
                  <a:pt x="798" y="74"/>
                </a:lnTo>
                <a:lnTo>
                  <a:pt x="782" y="76"/>
                </a:lnTo>
                <a:lnTo>
                  <a:pt x="766" y="74"/>
                </a:lnTo>
                <a:lnTo>
                  <a:pt x="766" y="78"/>
                </a:lnTo>
                <a:lnTo>
                  <a:pt x="764" y="78"/>
                </a:lnTo>
                <a:lnTo>
                  <a:pt x="764" y="74"/>
                </a:lnTo>
                <a:lnTo>
                  <a:pt x="758" y="70"/>
                </a:lnTo>
                <a:lnTo>
                  <a:pt x="754" y="76"/>
                </a:lnTo>
                <a:lnTo>
                  <a:pt x="748" y="82"/>
                </a:lnTo>
                <a:lnTo>
                  <a:pt x="744" y="82"/>
                </a:lnTo>
                <a:lnTo>
                  <a:pt x="740" y="82"/>
                </a:lnTo>
                <a:lnTo>
                  <a:pt x="732" y="92"/>
                </a:lnTo>
                <a:lnTo>
                  <a:pt x="726" y="92"/>
                </a:lnTo>
                <a:lnTo>
                  <a:pt x="716" y="94"/>
                </a:lnTo>
                <a:lnTo>
                  <a:pt x="700" y="92"/>
                </a:lnTo>
                <a:lnTo>
                  <a:pt x="698" y="88"/>
                </a:lnTo>
                <a:lnTo>
                  <a:pt x="704" y="84"/>
                </a:lnTo>
                <a:lnTo>
                  <a:pt x="708" y="84"/>
                </a:lnTo>
                <a:lnTo>
                  <a:pt x="710" y="84"/>
                </a:lnTo>
                <a:lnTo>
                  <a:pt x="712" y="86"/>
                </a:lnTo>
                <a:lnTo>
                  <a:pt x="716" y="86"/>
                </a:lnTo>
                <a:lnTo>
                  <a:pt x="718" y="82"/>
                </a:lnTo>
                <a:lnTo>
                  <a:pt x="728" y="74"/>
                </a:lnTo>
                <a:lnTo>
                  <a:pt x="736" y="64"/>
                </a:lnTo>
                <a:lnTo>
                  <a:pt x="722" y="60"/>
                </a:lnTo>
                <a:lnTo>
                  <a:pt x="712" y="60"/>
                </a:lnTo>
                <a:lnTo>
                  <a:pt x="704" y="60"/>
                </a:lnTo>
                <a:lnTo>
                  <a:pt x="704" y="64"/>
                </a:lnTo>
                <a:lnTo>
                  <a:pt x="704" y="66"/>
                </a:lnTo>
                <a:lnTo>
                  <a:pt x="704" y="70"/>
                </a:lnTo>
                <a:lnTo>
                  <a:pt x="700" y="74"/>
                </a:lnTo>
                <a:lnTo>
                  <a:pt x="686" y="74"/>
                </a:lnTo>
                <a:lnTo>
                  <a:pt x="672" y="74"/>
                </a:lnTo>
                <a:lnTo>
                  <a:pt x="674" y="70"/>
                </a:lnTo>
                <a:lnTo>
                  <a:pt x="674" y="68"/>
                </a:lnTo>
                <a:lnTo>
                  <a:pt x="674" y="64"/>
                </a:lnTo>
                <a:lnTo>
                  <a:pt x="672" y="60"/>
                </a:lnTo>
                <a:lnTo>
                  <a:pt x="664" y="60"/>
                </a:lnTo>
                <a:lnTo>
                  <a:pt x="654" y="60"/>
                </a:lnTo>
                <a:lnTo>
                  <a:pt x="636" y="64"/>
                </a:lnTo>
                <a:lnTo>
                  <a:pt x="622" y="64"/>
                </a:lnTo>
                <a:lnTo>
                  <a:pt x="612" y="60"/>
                </a:lnTo>
                <a:lnTo>
                  <a:pt x="600" y="66"/>
                </a:lnTo>
                <a:lnTo>
                  <a:pt x="586" y="70"/>
                </a:lnTo>
                <a:lnTo>
                  <a:pt x="574" y="70"/>
                </a:lnTo>
                <a:lnTo>
                  <a:pt x="602" y="60"/>
                </a:lnTo>
                <a:lnTo>
                  <a:pt x="602" y="56"/>
                </a:lnTo>
                <a:lnTo>
                  <a:pt x="610" y="56"/>
                </a:lnTo>
                <a:lnTo>
                  <a:pt x="626" y="52"/>
                </a:lnTo>
                <a:lnTo>
                  <a:pt x="644" y="52"/>
                </a:lnTo>
                <a:lnTo>
                  <a:pt x="668" y="56"/>
                </a:lnTo>
                <a:lnTo>
                  <a:pt x="676" y="56"/>
                </a:lnTo>
                <a:lnTo>
                  <a:pt x="694" y="56"/>
                </a:lnTo>
                <a:lnTo>
                  <a:pt x="712" y="56"/>
                </a:lnTo>
                <a:lnTo>
                  <a:pt x="728" y="56"/>
                </a:lnTo>
                <a:lnTo>
                  <a:pt x="740" y="56"/>
                </a:lnTo>
                <a:lnTo>
                  <a:pt x="758" y="42"/>
                </a:lnTo>
                <a:lnTo>
                  <a:pt x="744" y="34"/>
                </a:lnTo>
                <a:lnTo>
                  <a:pt x="738" y="34"/>
                </a:lnTo>
                <a:lnTo>
                  <a:pt x="732" y="34"/>
                </a:lnTo>
                <a:lnTo>
                  <a:pt x="726" y="38"/>
                </a:lnTo>
                <a:lnTo>
                  <a:pt x="726" y="34"/>
                </a:lnTo>
                <a:lnTo>
                  <a:pt x="722" y="30"/>
                </a:lnTo>
                <a:lnTo>
                  <a:pt x="708" y="30"/>
                </a:lnTo>
                <a:lnTo>
                  <a:pt x="690" y="34"/>
                </a:lnTo>
                <a:lnTo>
                  <a:pt x="702" y="30"/>
                </a:lnTo>
                <a:lnTo>
                  <a:pt x="700" y="20"/>
                </a:lnTo>
                <a:lnTo>
                  <a:pt x="692" y="14"/>
                </a:lnTo>
                <a:lnTo>
                  <a:pt x="686" y="14"/>
                </a:lnTo>
                <a:lnTo>
                  <a:pt x="684" y="16"/>
                </a:lnTo>
                <a:lnTo>
                  <a:pt x="680" y="22"/>
                </a:lnTo>
                <a:lnTo>
                  <a:pt x="672" y="22"/>
                </a:lnTo>
                <a:lnTo>
                  <a:pt x="662" y="22"/>
                </a:lnTo>
                <a:lnTo>
                  <a:pt x="676" y="12"/>
                </a:lnTo>
                <a:lnTo>
                  <a:pt x="676" y="6"/>
                </a:lnTo>
                <a:lnTo>
                  <a:pt x="662" y="6"/>
                </a:lnTo>
                <a:lnTo>
                  <a:pt x="646" y="6"/>
                </a:lnTo>
                <a:lnTo>
                  <a:pt x="632" y="4"/>
                </a:lnTo>
                <a:lnTo>
                  <a:pt x="620" y="6"/>
                </a:lnTo>
                <a:lnTo>
                  <a:pt x="616" y="6"/>
                </a:lnTo>
                <a:lnTo>
                  <a:pt x="608" y="6"/>
                </a:lnTo>
                <a:lnTo>
                  <a:pt x="608" y="4"/>
                </a:lnTo>
                <a:lnTo>
                  <a:pt x="598" y="4"/>
                </a:lnTo>
                <a:lnTo>
                  <a:pt x="594" y="2"/>
                </a:lnTo>
                <a:lnTo>
                  <a:pt x="580" y="0"/>
                </a:lnTo>
                <a:lnTo>
                  <a:pt x="564" y="2"/>
                </a:lnTo>
                <a:lnTo>
                  <a:pt x="548" y="4"/>
                </a:lnTo>
                <a:lnTo>
                  <a:pt x="530" y="4"/>
                </a:lnTo>
                <a:lnTo>
                  <a:pt x="522" y="2"/>
                </a:lnTo>
                <a:lnTo>
                  <a:pt x="514" y="2"/>
                </a:lnTo>
                <a:lnTo>
                  <a:pt x="512" y="4"/>
                </a:lnTo>
                <a:lnTo>
                  <a:pt x="512" y="6"/>
                </a:lnTo>
                <a:lnTo>
                  <a:pt x="498" y="4"/>
                </a:lnTo>
                <a:lnTo>
                  <a:pt x="498" y="12"/>
                </a:lnTo>
                <a:lnTo>
                  <a:pt x="490" y="10"/>
                </a:lnTo>
                <a:lnTo>
                  <a:pt x="484" y="10"/>
                </a:lnTo>
                <a:lnTo>
                  <a:pt x="480" y="10"/>
                </a:lnTo>
                <a:lnTo>
                  <a:pt x="480" y="16"/>
                </a:lnTo>
                <a:lnTo>
                  <a:pt x="482" y="16"/>
                </a:lnTo>
                <a:lnTo>
                  <a:pt x="482" y="20"/>
                </a:lnTo>
                <a:lnTo>
                  <a:pt x="476" y="16"/>
                </a:lnTo>
                <a:lnTo>
                  <a:pt x="472" y="20"/>
                </a:lnTo>
                <a:lnTo>
                  <a:pt x="468" y="22"/>
                </a:lnTo>
                <a:lnTo>
                  <a:pt x="468" y="24"/>
                </a:lnTo>
                <a:lnTo>
                  <a:pt x="472" y="24"/>
                </a:lnTo>
                <a:lnTo>
                  <a:pt x="474" y="30"/>
                </a:lnTo>
                <a:lnTo>
                  <a:pt x="468" y="30"/>
                </a:lnTo>
                <a:lnTo>
                  <a:pt x="468" y="28"/>
                </a:lnTo>
                <a:lnTo>
                  <a:pt x="464" y="22"/>
                </a:lnTo>
                <a:lnTo>
                  <a:pt x="456" y="28"/>
                </a:lnTo>
                <a:lnTo>
                  <a:pt x="456" y="30"/>
                </a:lnTo>
                <a:lnTo>
                  <a:pt x="458" y="34"/>
                </a:lnTo>
                <a:lnTo>
                  <a:pt x="444" y="30"/>
                </a:lnTo>
                <a:lnTo>
                  <a:pt x="444" y="22"/>
                </a:lnTo>
                <a:lnTo>
                  <a:pt x="444" y="20"/>
                </a:lnTo>
                <a:lnTo>
                  <a:pt x="422" y="20"/>
                </a:lnTo>
                <a:lnTo>
                  <a:pt x="410" y="22"/>
                </a:lnTo>
                <a:lnTo>
                  <a:pt x="410" y="24"/>
                </a:lnTo>
                <a:lnTo>
                  <a:pt x="412" y="24"/>
                </a:lnTo>
                <a:lnTo>
                  <a:pt x="412" y="28"/>
                </a:lnTo>
                <a:lnTo>
                  <a:pt x="414" y="28"/>
                </a:lnTo>
                <a:lnTo>
                  <a:pt x="414" y="30"/>
                </a:lnTo>
                <a:lnTo>
                  <a:pt x="410" y="30"/>
                </a:lnTo>
                <a:lnTo>
                  <a:pt x="410" y="38"/>
                </a:lnTo>
                <a:lnTo>
                  <a:pt x="418" y="38"/>
                </a:lnTo>
                <a:lnTo>
                  <a:pt x="414" y="38"/>
                </a:lnTo>
                <a:lnTo>
                  <a:pt x="400" y="38"/>
                </a:lnTo>
                <a:lnTo>
                  <a:pt x="402" y="48"/>
                </a:lnTo>
                <a:lnTo>
                  <a:pt x="386" y="40"/>
                </a:lnTo>
                <a:lnTo>
                  <a:pt x="380" y="42"/>
                </a:lnTo>
                <a:lnTo>
                  <a:pt x="374" y="46"/>
                </a:lnTo>
                <a:lnTo>
                  <a:pt x="364" y="42"/>
                </a:lnTo>
                <a:lnTo>
                  <a:pt x="364" y="46"/>
                </a:lnTo>
                <a:lnTo>
                  <a:pt x="364" y="50"/>
                </a:lnTo>
                <a:lnTo>
                  <a:pt x="368" y="50"/>
                </a:lnTo>
                <a:lnTo>
                  <a:pt x="374" y="58"/>
                </a:lnTo>
                <a:lnTo>
                  <a:pt x="392" y="74"/>
                </a:lnTo>
                <a:lnTo>
                  <a:pt x="410" y="84"/>
                </a:lnTo>
                <a:lnTo>
                  <a:pt x="392" y="78"/>
                </a:lnTo>
                <a:lnTo>
                  <a:pt x="386" y="88"/>
                </a:lnTo>
                <a:lnTo>
                  <a:pt x="376" y="84"/>
                </a:lnTo>
                <a:lnTo>
                  <a:pt x="372" y="84"/>
                </a:lnTo>
                <a:lnTo>
                  <a:pt x="364" y="76"/>
                </a:lnTo>
                <a:lnTo>
                  <a:pt x="356" y="68"/>
                </a:lnTo>
                <a:lnTo>
                  <a:pt x="356" y="60"/>
                </a:lnTo>
                <a:lnTo>
                  <a:pt x="350" y="56"/>
                </a:lnTo>
                <a:lnTo>
                  <a:pt x="344" y="50"/>
                </a:lnTo>
                <a:lnTo>
                  <a:pt x="326" y="42"/>
                </a:lnTo>
                <a:lnTo>
                  <a:pt x="322" y="42"/>
                </a:lnTo>
                <a:lnTo>
                  <a:pt x="322" y="56"/>
                </a:lnTo>
                <a:lnTo>
                  <a:pt x="320" y="66"/>
                </a:lnTo>
                <a:lnTo>
                  <a:pt x="320" y="74"/>
                </a:lnTo>
                <a:lnTo>
                  <a:pt x="320" y="84"/>
                </a:lnTo>
                <a:lnTo>
                  <a:pt x="320" y="84"/>
                </a:lnTo>
                <a:lnTo>
                  <a:pt x="320" y="84"/>
                </a:lnTo>
                <a:close/>
                <a:moveTo>
                  <a:pt x="410" y="668"/>
                </a:moveTo>
                <a:lnTo>
                  <a:pt x="410" y="668"/>
                </a:lnTo>
                <a:lnTo>
                  <a:pt x="410" y="674"/>
                </a:lnTo>
                <a:lnTo>
                  <a:pt x="414" y="674"/>
                </a:lnTo>
                <a:lnTo>
                  <a:pt x="414" y="672"/>
                </a:lnTo>
                <a:lnTo>
                  <a:pt x="412" y="668"/>
                </a:lnTo>
                <a:lnTo>
                  <a:pt x="410" y="668"/>
                </a:lnTo>
                <a:lnTo>
                  <a:pt x="410" y="668"/>
                </a:lnTo>
                <a:lnTo>
                  <a:pt x="410" y="668"/>
                </a:lnTo>
                <a:close/>
                <a:moveTo>
                  <a:pt x="508" y="512"/>
                </a:moveTo>
                <a:lnTo>
                  <a:pt x="508" y="512"/>
                </a:lnTo>
                <a:lnTo>
                  <a:pt x="512" y="510"/>
                </a:lnTo>
                <a:lnTo>
                  <a:pt x="512" y="512"/>
                </a:lnTo>
                <a:lnTo>
                  <a:pt x="508" y="518"/>
                </a:lnTo>
                <a:lnTo>
                  <a:pt x="504" y="518"/>
                </a:lnTo>
                <a:lnTo>
                  <a:pt x="504" y="514"/>
                </a:lnTo>
                <a:lnTo>
                  <a:pt x="508" y="512"/>
                </a:lnTo>
                <a:lnTo>
                  <a:pt x="508" y="512"/>
                </a:lnTo>
                <a:lnTo>
                  <a:pt x="508" y="512"/>
                </a:lnTo>
                <a:close/>
                <a:moveTo>
                  <a:pt x="412" y="84"/>
                </a:moveTo>
                <a:lnTo>
                  <a:pt x="412" y="84"/>
                </a:lnTo>
                <a:lnTo>
                  <a:pt x="414" y="86"/>
                </a:lnTo>
                <a:lnTo>
                  <a:pt x="414" y="88"/>
                </a:lnTo>
                <a:lnTo>
                  <a:pt x="412" y="88"/>
                </a:lnTo>
                <a:lnTo>
                  <a:pt x="410" y="86"/>
                </a:lnTo>
                <a:lnTo>
                  <a:pt x="410" y="84"/>
                </a:lnTo>
                <a:lnTo>
                  <a:pt x="412" y="84"/>
                </a:lnTo>
                <a:lnTo>
                  <a:pt x="412" y="84"/>
                </a:lnTo>
                <a:lnTo>
                  <a:pt x="412" y="84"/>
                </a:lnTo>
                <a:close/>
                <a:moveTo>
                  <a:pt x="566" y="70"/>
                </a:moveTo>
                <a:lnTo>
                  <a:pt x="566" y="70"/>
                </a:lnTo>
                <a:lnTo>
                  <a:pt x="572" y="70"/>
                </a:lnTo>
                <a:lnTo>
                  <a:pt x="572" y="74"/>
                </a:lnTo>
                <a:lnTo>
                  <a:pt x="566" y="76"/>
                </a:lnTo>
                <a:lnTo>
                  <a:pt x="564" y="76"/>
                </a:lnTo>
                <a:lnTo>
                  <a:pt x="564" y="74"/>
                </a:lnTo>
                <a:lnTo>
                  <a:pt x="564" y="70"/>
                </a:lnTo>
                <a:lnTo>
                  <a:pt x="566" y="70"/>
                </a:lnTo>
                <a:lnTo>
                  <a:pt x="566" y="70"/>
                </a:lnTo>
                <a:lnTo>
                  <a:pt x="566" y="70"/>
                </a:lnTo>
                <a:close/>
                <a:moveTo>
                  <a:pt x="328" y="496"/>
                </a:moveTo>
                <a:lnTo>
                  <a:pt x="326" y="504"/>
                </a:lnTo>
                <a:lnTo>
                  <a:pt x="318" y="504"/>
                </a:lnTo>
                <a:lnTo>
                  <a:pt x="320" y="502"/>
                </a:lnTo>
                <a:lnTo>
                  <a:pt x="328" y="496"/>
                </a:lnTo>
                <a:lnTo>
                  <a:pt x="328" y="496"/>
                </a:lnTo>
                <a:lnTo>
                  <a:pt x="328" y="496"/>
                </a:lnTo>
                <a:close/>
                <a:moveTo>
                  <a:pt x="310" y="476"/>
                </a:moveTo>
                <a:lnTo>
                  <a:pt x="310" y="476"/>
                </a:lnTo>
                <a:lnTo>
                  <a:pt x="312" y="474"/>
                </a:lnTo>
                <a:lnTo>
                  <a:pt x="314" y="474"/>
                </a:lnTo>
                <a:lnTo>
                  <a:pt x="314" y="478"/>
                </a:lnTo>
                <a:lnTo>
                  <a:pt x="310" y="490"/>
                </a:lnTo>
                <a:lnTo>
                  <a:pt x="280" y="484"/>
                </a:lnTo>
                <a:lnTo>
                  <a:pt x="286" y="482"/>
                </a:lnTo>
                <a:lnTo>
                  <a:pt x="294" y="478"/>
                </a:lnTo>
                <a:lnTo>
                  <a:pt x="296" y="482"/>
                </a:lnTo>
                <a:lnTo>
                  <a:pt x="300" y="484"/>
                </a:lnTo>
                <a:lnTo>
                  <a:pt x="300" y="486"/>
                </a:lnTo>
                <a:lnTo>
                  <a:pt x="302" y="486"/>
                </a:lnTo>
                <a:lnTo>
                  <a:pt x="308" y="486"/>
                </a:lnTo>
                <a:lnTo>
                  <a:pt x="308" y="476"/>
                </a:lnTo>
                <a:lnTo>
                  <a:pt x="310" y="476"/>
                </a:lnTo>
                <a:lnTo>
                  <a:pt x="310" y="476"/>
                </a:lnTo>
                <a:lnTo>
                  <a:pt x="310" y="476"/>
                </a:lnTo>
                <a:close/>
                <a:moveTo>
                  <a:pt x="662" y="404"/>
                </a:moveTo>
                <a:lnTo>
                  <a:pt x="662" y="404"/>
                </a:lnTo>
                <a:lnTo>
                  <a:pt x="664" y="404"/>
                </a:lnTo>
                <a:lnTo>
                  <a:pt x="666" y="404"/>
                </a:lnTo>
                <a:lnTo>
                  <a:pt x="664" y="408"/>
                </a:lnTo>
                <a:lnTo>
                  <a:pt x="658" y="404"/>
                </a:lnTo>
                <a:lnTo>
                  <a:pt x="662" y="404"/>
                </a:lnTo>
                <a:lnTo>
                  <a:pt x="662" y="404"/>
                </a:lnTo>
                <a:lnTo>
                  <a:pt x="662" y="404"/>
                </a:lnTo>
                <a:close/>
                <a:moveTo>
                  <a:pt x="646" y="386"/>
                </a:moveTo>
                <a:lnTo>
                  <a:pt x="646" y="386"/>
                </a:lnTo>
                <a:lnTo>
                  <a:pt x="646" y="394"/>
                </a:lnTo>
                <a:lnTo>
                  <a:pt x="672" y="394"/>
                </a:lnTo>
                <a:lnTo>
                  <a:pt x="644" y="396"/>
                </a:lnTo>
                <a:lnTo>
                  <a:pt x="640" y="390"/>
                </a:lnTo>
                <a:lnTo>
                  <a:pt x="640" y="386"/>
                </a:lnTo>
                <a:lnTo>
                  <a:pt x="646" y="386"/>
                </a:lnTo>
                <a:lnTo>
                  <a:pt x="646" y="386"/>
                </a:lnTo>
                <a:lnTo>
                  <a:pt x="646" y="386"/>
                </a:lnTo>
                <a:close/>
                <a:moveTo>
                  <a:pt x="268" y="372"/>
                </a:moveTo>
                <a:lnTo>
                  <a:pt x="268" y="372"/>
                </a:lnTo>
                <a:lnTo>
                  <a:pt x="272" y="376"/>
                </a:lnTo>
                <a:lnTo>
                  <a:pt x="276" y="376"/>
                </a:lnTo>
                <a:lnTo>
                  <a:pt x="276" y="374"/>
                </a:lnTo>
                <a:lnTo>
                  <a:pt x="274" y="372"/>
                </a:lnTo>
                <a:lnTo>
                  <a:pt x="268" y="372"/>
                </a:lnTo>
                <a:lnTo>
                  <a:pt x="268" y="372"/>
                </a:lnTo>
                <a:lnTo>
                  <a:pt x="268" y="372"/>
                </a:lnTo>
                <a:close/>
                <a:moveTo>
                  <a:pt x="726" y="340"/>
                </a:moveTo>
                <a:lnTo>
                  <a:pt x="726" y="340"/>
                </a:lnTo>
                <a:lnTo>
                  <a:pt x="732" y="342"/>
                </a:lnTo>
                <a:lnTo>
                  <a:pt x="732" y="346"/>
                </a:lnTo>
                <a:lnTo>
                  <a:pt x="728" y="346"/>
                </a:lnTo>
                <a:lnTo>
                  <a:pt x="726" y="342"/>
                </a:lnTo>
                <a:lnTo>
                  <a:pt x="722" y="340"/>
                </a:lnTo>
                <a:lnTo>
                  <a:pt x="726" y="340"/>
                </a:lnTo>
                <a:lnTo>
                  <a:pt x="726" y="340"/>
                </a:lnTo>
                <a:lnTo>
                  <a:pt x="726" y="340"/>
                </a:lnTo>
                <a:close/>
                <a:moveTo>
                  <a:pt x="698" y="330"/>
                </a:moveTo>
                <a:lnTo>
                  <a:pt x="698" y="330"/>
                </a:lnTo>
                <a:lnTo>
                  <a:pt x="700" y="332"/>
                </a:lnTo>
                <a:lnTo>
                  <a:pt x="702" y="336"/>
                </a:lnTo>
                <a:lnTo>
                  <a:pt x="708" y="336"/>
                </a:lnTo>
                <a:lnTo>
                  <a:pt x="716" y="336"/>
                </a:lnTo>
                <a:lnTo>
                  <a:pt x="712" y="338"/>
                </a:lnTo>
                <a:lnTo>
                  <a:pt x="710" y="338"/>
                </a:lnTo>
                <a:lnTo>
                  <a:pt x="716" y="340"/>
                </a:lnTo>
                <a:lnTo>
                  <a:pt x="716" y="342"/>
                </a:lnTo>
                <a:lnTo>
                  <a:pt x="712" y="342"/>
                </a:lnTo>
                <a:lnTo>
                  <a:pt x="712" y="350"/>
                </a:lnTo>
                <a:lnTo>
                  <a:pt x="700" y="348"/>
                </a:lnTo>
                <a:lnTo>
                  <a:pt x="698" y="346"/>
                </a:lnTo>
                <a:lnTo>
                  <a:pt x="702" y="346"/>
                </a:lnTo>
                <a:lnTo>
                  <a:pt x="700" y="342"/>
                </a:lnTo>
                <a:lnTo>
                  <a:pt x="700" y="340"/>
                </a:lnTo>
                <a:lnTo>
                  <a:pt x="700" y="338"/>
                </a:lnTo>
                <a:lnTo>
                  <a:pt x="694" y="338"/>
                </a:lnTo>
                <a:lnTo>
                  <a:pt x="690" y="336"/>
                </a:lnTo>
                <a:lnTo>
                  <a:pt x="684" y="340"/>
                </a:lnTo>
                <a:lnTo>
                  <a:pt x="686" y="338"/>
                </a:lnTo>
                <a:lnTo>
                  <a:pt x="692" y="332"/>
                </a:lnTo>
                <a:lnTo>
                  <a:pt x="698" y="330"/>
                </a:lnTo>
                <a:lnTo>
                  <a:pt x="698" y="330"/>
                </a:lnTo>
                <a:lnTo>
                  <a:pt x="698" y="330"/>
                </a:lnTo>
                <a:close/>
                <a:moveTo>
                  <a:pt x="704" y="306"/>
                </a:moveTo>
                <a:lnTo>
                  <a:pt x="704" y="306"/>
                </a:lnTo>
                <a:lnTo>
                  <a:pt x="708" y="306"/>
                </a:lnTo>
                <a:lnTo>
                  <a:pt x="704" y="310"/>
                </a:lnTo>
                <a:lnTo>
                  <a:pt x="702" y="310"/>
                </a:lnTo>
                <a:lnTo>
                  <a:pt x="704" y="312"/>
                </a:lnTo>
                <a:lnTo>
                  <a:pt x="704" y="314"/>
                </a:lnTo>
                <a:lnTo>
                  <a:pt x="690" y="322"/>
                </a:lnTo>
                <a:lnTo>
                  <a:pt x="692" y="328"/>
                </a:lnTo>
                <a:lnTo>
                  <a:pt x="690" y="328"/>
                </a:lnTo>
                <a:lnTo>
                  <a:pt x="684" y="324"/>
                </a:lnTo>
                <a:lnTo>
                  <a:pt x="680" y="324"/>
                </a:lnTo>
                <a:lnTo>
                  <a:pt x="674" y="324"/>
                </a:lnTo>
                <a:lnTo>
                  <a:pt x="674" y="328"/>
                </a:lnTo>
                <a:lnTo>
                  <a:pt x="672" y="330"/>
                </a:lnTo>
                <a:lnTo>
                  <a:pt x="672" y="336"/>
                </a:lnTo>
                <a:lnTo>
                  <a:pt x="676" y="336"/>
                </a:lnTo>
                <a:lnTo>
                  <a:pt x="680" y="340"/>
                </a:lnTo>
                <a:lnTo>
                  <a:pt x="682" y="342"/>
                </a:lnTo>
                <a:lnTo>
                  <a:pt x="680" y="342"/>
                </a:lnTo>
                <a:lnTo>
                  <a:pt x="674" y="342"/>
                </a:lnTo>
                <a:lnTo>
                  <a:pt x="674" y="338"/>
                </a:lnTo>
                <a:lnTo>
                  <a:pt x="672" y="338"/>
                </a:lnTo>
                <a:lnTo>
                  <a:pt x="668" y="338"/>
                </a:lnTo>
                <a:lnTo>
                  <a:pt x="664" y="330"/>
                </a:lnTo>
                <a:lnTo>
                  <a:pt x="672" y="328"/>
                </a:lnTo>
                <a:lnTo>
                  <a:pt x="668" y="324"/>
                </a:lnTo>
                <a:lnTo>
                  <a:pt x="668" y="322"/>
                </a:lnTo>
                <a:lnTo>
                  <a:pt x="676" y="322"/>
                </a:lnTo>
                <a:lnTo>
                  <a:pt x="684" y="322"/>
                </a:lnTo>
                <a:lnTo>
                  <a:pt x="684" y="320"/>
                </a:lnTo>
                <a:lnTo>
                  <a:pt x="686" y="320"/>
                </a:lnTo>
                <a:lnTo>
                  <a:pt x="692" y="318"/>
                </a:lnTo>
                <a:lnTo>
                  <a:pt x="692" y="314"/>
                </a:lnTo>
                <a:lnTo>
                  <a:pt x="698" y="314"/>
                </a:lnTo>
                <a:lnTo>
                  <a:pt x="702" y="314"/>
                </a:lnTo>
                <a:lnTo>
                  <a:pt x="702" y="312"/>
                </a:lnTo>
                <a:lnTo>
                  <a:pt x="702" y="310"/>
                </a:lnTo>
                <a:lnTo>
                  <a:pt x="704" y="306"/>
                </a:lnTo>
                <a:lnTo>
                  <a:pt x="704" y="306"/>
                </a:lnTo>
                <a:lnTo>
                  <a:pt x="704" y="306"/>
                </a:lnTo>
                <a:close/>
                <a:moveTo>
                  <a:pt x="220" y="284"/>
                </a:moveTo>
                <a:lnTo>
                  <a:pt x="220" y="284"/>
                </a:lnTo>
                <a:lnTo>
                  <a:pt x="214" y="286"/>
                </a:lnTo>
                <a:lnTo>
                  <a:pt x="220" y="286"/>
                </a:lnTo>
                <a:lnTo>
                  <a:pt x="226" y="284"/>
                </a:lnTo>
                <a:lnTo>
                  <a:pt x="226" y="282"/>
                </a:lnTo>
                <a:lnTo>
                  <a:pt x="220" y="284"/>
                </a:lnTo>
                <a:lnTo>
                  <a:pt x="220" y="284"/>
                </a:lnTo>
                <a:lnTo>
                  <a:pt x="220" y="284"/>
                </a:lnTo>
                <a:close/>
                <a:moveTo>
                  <a:pt x="762" y="272"/>
                </a:moveTo>
                <a:lnTo>
                  <a:pt x="762" y="272"/>
                </a:lnTo>
                <a:lnTo>
                  <a:pt x="762" y="278"/>
                </a:lnTo>
                <a:lnTo>
                  <a:pt x="772" y="282"/>
                </a:lnTo>
                <a:lnTo>
                  <a:pt x="772" y="274"/>
                </a:lnTo>
                <a:lnTo>
                  <a:pt x="766" y="274"/>
                </a:lnTo>
                <a:lnTo>
                  <a:pt x="762" y="272"/>
                </a:lnTo>
                <a:lnTo>
                  <a:pt x="762" y="272"/>
                </a:lnTo>
                <a:lnTo>
                  <a:pt x="762" y="272"/>
                </a:lnTo>
                <a:close/>
                <a:moveTo>
                  <a:pt x="732" y="264"/>
                </a:moveTo>
                <a:lnTo>
                  <a:pt x="732" y="264"/>
                </a:lnTo>
                <a:lnTo>
                  <a:pt x="738" y="264"/>
                </a:lnTo>
                <a:lnTo>
                  <a:pt x="736" y="266"/>
                </a:lnTo>
                <a:lnTo>
                  <a:pt x="730" y="272"/>
                </a:lnTo>
                <a:lnTo>
                  <a:pt x="730" y="266"/>
                </a:lnTo>
                <a:lnTo>
                  <a:pt x="730" y="264"/>
                </a:lnTo>
                <a:lnTo>
                  <a:pt x="732" y="264"/>
                </a:lnTo>
                <a:lnTo>
                  <a:pt x="732" y="264"/>
                </a:lnTo>
                <a:lnTo>
                  <a:pt x="732" y="264"/>
                </a:lnTo>
                <a:close/>
                <a:moveTo>
                  <a:pt x="784" y="250"/>
                </a:moveTo>
                <a:lnTo>
                  <a:pt x="784" y="250"/>
                </a:lnTo>
                <a:lnTo>
                  <a:pt x="782" y="256"/>
                </a:lnTo>
                <a:lnTo>
                  <a:pt x="776" y="256"/>
                </a:lnTo>
                <a:lnTo>
                  <a:pt x="780" y="264"/>
                </a:lnTo>
                <a:lnTo>
                  <a:pt x="776" y="268"/>
                </a:lnTo>
                <a:lnTo>
                  <a:pt x="792" y="266"/>
                </a:lnTo>
                <a:lnTo>
                  <a:pt x="800" y="264"/>
                </a:lnTo>
                <a:lnTo>
                  <a:pt x="792" y="264"/>
                </a:lnTo>
                <a:lnTo>
                  <a:pt x="784" y="250"/>
                </a:lnTo>
                <a:lnTo>
                  <a:pt x="784" y="250"/>
                </a:lnTo>
                <a:lnTo>
                  <a:pt x="784" y="250"/>
                </a:lnTo>
                <a:close/>
                <a:moveTo>
                  <a:pt x="774" y="228"/>
                </a:moveTo>
                <a:lnTo>
                  <a:pt x="774" y="228"/>
                </a:lnTo>
                <a:lnTo>
                  <a:pt x="776" y="238"/>
                </a:lnTo>
                <a:lnTo>
                  <a:pt x="780" y="240"/>
                </a:lnTo>
                <a:lnTo>
                  <a:pt x="780" y="236"/>
                </a:lnTo>
                <a:lnTo>
                  <a:pt x="774" y="228"/>
                </a:lnTo>
                <a:lnTo>
                  <a:pt x="774" y="228"/>
                </a:lnTo>
                <a:lnTo>
                  <a:pt x="774" y="228"/>
                </a:lnTo>
                <a:close/>
                <a:moveTo>
                  <a:pt x="0" y="196"/>
                </a:moveTo>
                <a:lnTo>
                  <a:pt x="4" y="202"/>
                </a:lnTo>
                <a:lnTo>
                  <a:pt x="4" y="200"/>
                </a:lnTo>
                <a:lnTo>
                  <a:pt x="0" y="196"/>
                </a:lnTo>
                <a:lnTo>
                  <a:pt x="0" y="196"/>
                </a:lnTo>
                <a:lnTo>
                  <a:pt x="0" y="196"/>
                </a:lnTo>
                <a:close/>
                <a:moveTo>
                  <a:pt x="766" y="114"/>
                </a:moveTo>
                <a:lnTo>
                  <a:pt x="766" y="120"/>
                </a:lnTo>
                <a:lnTo>
                  <a:pt x="768" y="120"/>
                </a:lnTo>
                <a:lnTo>
                  <a:pt x="772" y="118"/>
                </a:lnTo>
                <a:lnTo>
                  <a:pt x="766" y="114"/>
                </a:lnTo>
                <a:lnTo>
                  <a:pt x="766" y="114"/>
                </a:lnTo>
                <a:lnTo>
                  <a:pt x="766" y="114"/>
                </a:lnTo>
                <a:close/>
                <a:moveTo>
                  <a:pt x="764" y="58"/>
                </a:moveTo>
                <a:lnTo>
                  <a:pt x="766" y="68"/>
                </a:lnTo>
                <a:lnTo>
                  <a:pt x="766" y="64"/>
                </a:lnTo>
                <a:lnTo>
                  <a:pt x="766" y="60"/>
                </a:lnTo>
                <a:lnTo>
                  <a:pt x="764" y="58"/>
                </a:lnTo>
                <a:lnTo>
                  <a:pt x="764" y="58"/>
                </a:lnTo>
                <a:lnTo>
                  <a:pt x="764" y="58"/>
                </a:lnTo>
                <a:close/>
                <a:moveTo>
                  <a:pt x="272" y="52"/>
                </a:moveTo>
                <a:lnTo>
                  <a:pt x="272" y="52"/>
                </a:lnTo>
                <a:lnTo>
                  <a:pt x="280" y="60"/>
                </a:lnTo>
                <a:lnTo>
                  <a:pt x="286" y="66"/>
                </a:lnTo>
                <a:lnTo>
                  <a:pt x="310" y="74"/>
                </a:lnTo>
                <a:lnTo>
                  <a:pt x="304" y="66"/>
                </a:lnTo>
                <a:lnTo>
                  <a:pt x="272" y="52"/>
                </a:lnTo>
                <a:lnTo>
                  <a:pt x="272" y="52"/>
                </a:lnTo>
                <a:lnTo>
                  <a:pt x="272" y="52"/>
                </a:lnTo>
                <a:close/>
                <a:moveTo>
                  <a:pt x="430" y="38"/>
                </a:moveTo>
                <a:lnTo>
                  <a:pt x="430" y="38"/>
                </a:lnTo>
                <a:lnTo>
                  <a:pt x="436" y="40"/>
                </a:lnTo>
                <a:lnTo>
                  <a:pt x="440" y="42"/>
                </a:lnTo>
                <a:lnTo>
                  <a:pt x="438" y="48"/>
                </a:lnTo>
                <a:lnTo>
                  <a:pt x="438" y="46"/>
                </a:lnTo>
                <a:lnTo>
                  <a:pt x="436" y="42"/>
                </a:lnTo>
                <a:lnTo>
                  <a:pt x="432" y="40"/>
                </a:lnTo>
                <a:lnTo>
                  <a:pt x="420" y="40"/>
                </a:lnTo>
                <a:lnTo>
                  <a:pt x="430" y="38"/>
                </a:lnTo>
                <a:lnTo>
                  <a:pt x="430" y="38"/>
                </a:lnTo>
                <a:lnTo>
                  <a:pt x="430" y="38"/>
                </a:lnTo>
                <a:close/>
                <a:moveTo>
                  <a:pt x="532" y="30"/>
                </a:moveTo>
                <a:lnTo>
                  <a:pt x="532" y="30"/>
                </a:lnTo>
                <a:lnTo>
                  <a:pt x="540" y="30"/>
                </a:lnTo>
                <a:lnTo>
                  <a:pt x="544" y="32"/>
                </a:lnTo>
                <a:lnTo>
                  <a:pt x="540" y="32"/>
                </a:lnTo>
                <a:lnTo>
                  <a:pt x="532" y="32"/>
                </a:lnTo>
                <a:lnTo>
                  <a:pt x="532" y="38"/>
                </a:lnTo>
                <a:lnTo>
                  <a:pt x="532" y="34"/>
                </a:lnTo>
                <a:lnTo>
                  <a:pt x="530" y="32"/>
                </a:lnTo>
                <a:lnTo>
                  <a:pt x="532" y="30"/>
                </a:lnTo>
                <a:lnTo>
                  <a:pt x="532" y="30"/>
                </a:lnTo>
                <a:lnTo>
                  <a:pt x="532" y="30"/>
                </a:lnTo>
                <a:close/>
                <a:moveTo>
                  <a:pt x="610" y="22"/>
                </a:moveTo>
                <a:lnTo>
                  <a:pt x="610" y="22"/>
                </a:lnTo>
                <a:lnTo>
                  <a:pt x="636" y="22"/>
                </a:lnTo>
                <a:lnTo>
                  <a:pt x="656" y="24"/>
                </a:lnTo>
                <a:lnTo>
                  <a:pt x="622" y="28"/>
                </a:lnTo>
                <a:lnTo>
                  <a:pt x="590" y="30"/>
                </a:lnTo>
                <a:lnTo>
                  <a:pt x="600" y="28"/>
                </a:lnTo>
                <a:lnTo>
                  <a:pt x="610" y="22"/>
                </a:lnTo>
                <a:lnTo>
                  <a:pt x="610" y="22"/>
                </a:lnTo>
                <a:lnTo>
                  <a:pt x="610" y="22"/>
                </a:lnTo>
                <a:close/>
                <a:moveTo>
                  <a:pt x="562" y="20"/>
                </a:moveTo>
                <a:lnTo>
                  <a:pt x="562" y="20"/>
                </a:lnTo>
                <a:lnTo>
                  <a:pt x="564" y="22"/>
                </a:lnTo>
                <a:lnTo>
                  <a:pt x="566" y="28"/>
                </a:lnTo>
                <a:lnTo>
                  <a:pt x="574" y="28"/>
                </a:lnTo>
                <a:lnTo>
                  <a:pt x="584" y="24"/>
                </a:lnTo>
                <a:lnTo>
                  <a:pt x="586" y="28"/>
                </a:lnTo>
                <a:lnTo>
                  <a:pt x="580" y="30"/>
                </a:lnTo>
                <a:lnTo>
                  <a:pt x="564" y="32"/>
                </a:lnTo>
                <a:lnTo>
                  <a:pt x="558" y="30"/>
                </a:lnTo>
                <a:lnTo>
                  <a:pt x="558" y="24"/>
                </a:lnTo>
                <a:lnTo>
                  <a:pt x="558" y="20"/>
                </a:lnTo>
                <a:lnTo>
                  <a:pt x="562" y="20"/>
                </a:lnTo>
                <a:lnTo>
                  <a:pt x="562" y="20"/>
                </a:lnTo>
                <a:lnTo>
                  <a:pt x="562" y="20"/>
                </a:lnTo>
                <a:close/>
              </a:path>
            </a:pathLst>
          </a:custGeom>
          <a:solidFill>
            <a:schemeClr val="tx1">
              <a:lumMod val="95000"/>
              <a:lumOff val="5000"/>
              <a:alpha val="80000"/>
            </a:schemeClr>
          </a:solidFill>
          <a:ln w="6350">
            <a:solidFill>
              <a:srgbClr val="BA5A6E"/>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200" dirty="0">
              <a:solidFill>
                <a:schemeClr val="bg1">
                  <a:lumMod val="95000"/>
                </a:schemeClr>
              </a:solidFill>
            </a:endParaRPr>
          </a:p>
        </p:txBody>
      </p:sp>
      <p:sp>
        <p:nvSpPr>
          <p:cNvPr id="13" name="Rectangle 12">
            <a:extLst>
              <a:ext uri="{FF2B5EF4-FFF2-40B4-BE49-F238E27FC236}">
                <a16:creationId xmlns:a16="http://schemas.microsoft.com/office/drawing/2014/main" xmlns="" id="{E5D3B62E-988A-4721-909E-04ACCBD4878A}"/>
              </a:ext>
            </a:extLst>
          </p:cNvPr>
          <p:cNvSpPr/>
          <p:nvPr/>
        </p:nvSpPr>
        <p:spPr>
          <a:xfrm>
            <a:off x="2844904" y="1155222"/>
            <a:ext cx="5971507" cy="707886"/>
          </a:xfrm>
          <a:prstGeom prst="rect">
            <a:avLst/>
          </a:prstGeom>
        </p:spPr>
        <p:txBody>
          <a:bodyPr wrap="none">
            <a:spAutoFit/>
          </a:bodyPr>
          <a:lstStyle/>
          <a:p>
            <a:r>
              <a:rPr lang="fr-FR" sz="4000" b="1" dirty="0">
                <a:solidFill>
                  <a:schemeClr val="bg1"/>
                </a:solidFill>
                <a:latin typeface="Times New Roman" panose="02020603050405020304" pitchFamily="18" charset="0"/>
                <a:cs typeface="Times New Roman" panose="02020603050405020304" pitchFamily="18" charset="0"/>
              </a:rPr>
              <a:t>The 7 branches of sciences</a:t>
            </a:r>
          </a:p>
        </p:txBody>
      </p:sp>
    </p:spTree>
    <p:extLst>
      <p:ext uri="{BB962C8B-B14F-4D97-AF65-F5344CB8AC3E}">
        <p14:creationId xmlns:p14="http://schemas.microsoft.com/office/powerpoint/2010/main" xmlns="" val="171504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style.rotation</p:attrName>
                                        </p:attrNameLst>
                                      </p:cBhvr>
                                      <p:tavLst>
                                        <p:tav tm="0">
                                          <p:val>
                                            <p:fltVal val="90"/>
                                          </p:val>
                                        </p:tav>
                                        <p:tav tm="100000">
                                          <p:val>
                                            <p:fltVal val="0"/>
                                          </p:val>
                                        </p:tav>
                                      </p:tavLst>
                                    </p:anim>
                                    <p:animEffect transition="in" filter="fade">
                                      <p:cBhvr>
                                        <p:cTn id="15" dur="1000"/>
                                        <p:tgtEl>
                                          <p:spTgt spid="14"/>
                                        </p:tgtEl>
                                      </p:cBhvr>
                                    </p:animEffect>
                                  </p:childTnLst>
                                </p:cTn>
                              </p:par>
                              <p:par>
                                <p:cTn id="16" presetID="3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fltVal val="0"/>
                                          </p:val>
                                        </p:tav>
                                        <p:tav tm="100000">
                                          <p:val>
                                            <p:strVal val="#ppt_h"/>
                                          </p:val>
                                        </p:tav>
                                      </p:tavLst>
                                    </p:anim>
                                    <p:anim calcmode="lin" valueType="num">
                                      <p:cBhvr>
                                        <p:cTn id="20" dur="1000" fill="hold"/>
                                        <p:tgtEl>
                                          <p:spTgt spid="15"/>
                                        </p:tgtEl>
                                        <p:attrNameLst>
                                          <p:attrName>style.rotation</p:attrName>
                                        </p:attrNameLst>
                                      </p:cBhvr>
                                      <p:tavLst>
                                        <p:tav tm="0">
                                          <p:val>
                                            <p:fltVal val="90"/>
                                          </p:val>
                                        </p:tav>
                                        <p:tav tm="100000">
                                          <p:val>
                                            <p:fltVal val="0"/>
                                          </p:val>
                                        </p:tav>
                                      </p:tavLst>
                                    </p:anim>
                                    <p:animEffect transition="in" filter="fade">
                                      <p:cBhvr>
                                        <p:cTn id="21" dur="1000"/>
                                        <p:tgtEl>
                                          <p:spTgt spid="15"/>
                                        </p:tgtEl>
                                      </p:cBhvr>
                                    </p:animEffect>
                                  </p:childTnLst>
                                </p:cTn>
                              </p:par>
                              <p:par>
                                <p:cTn id="22" presetID="31"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ppt_w</p:attrName>
                                        </p:attrNameLst>
                                      </p:cBhvr>
                                      <p:tavLst>
                                        <p:tav tm="0">
                                          <p:val>
                                            <p:fltVal val="0"/>
                                          </p:val>
                                        </p:tav>
                                        <p:tav tm="100000">
                                          <p:val>
                                            <p:strVal val="#ppt_w"/>
                                          </p:val>
                                        </p:tav>
                                      </p:tavLst>
                                    </p:anim>
                                    <p:anim calcmode="lin" valueType="num">
                                      <p:cBhvr>
                                        <p:cTn id="25" dur="1000" fill="hold"/>
                                        <p:tgtEl>
                                          <p:spTgt spid="16"/>
                                        </p:tgtEl>
                                        <p:attrNameLst>
                                          <p:attrName>ppt_h</p:attrName>
                                        </p:attrNameLst>
                                      </p:cBhvr>
                                      <p:tavLst>
                                        <p:tav tm="0">
                                          <p:val>
                                            <p:fltVal val="0"/>
                                          </p:val>
                                        </p:tav>
                                        <p:tav tm="100000">
                                          <p:val>
                                            <p:strVal val="#ppt_h"/>
                                          </p:val>
                                        </p:tav>
                                      </p:tavLst>
                                    </p:anim>
                                    <p:anim calcmode="lin" valueType="num">
                                      <p:cBhvr>
                                        <p:cTn id="26" dur="1000" fill="hold"/>
                                        <p:tgtEl>
                                          <p:spTgt spid="16"/>
                                        </p:tgtEl>
                                        <p:attrNameLst>
                                          <p:attrName>style.rotation</p:attrName>
                                        </p:attrNameLst>
                                      </p:cBhvr>
                                      <p:tavLst>
                                        <p:tav tm="0">
                                          <p:val>
                                            <p:fltVal val="90"/>
                                          </p:val>
                                        </p:tav>
                                        <p:tav tm="100000">
                                          <p:val>
                                            <p:fltVal val="0"/>
                                          </p:val>
                                        </p:tav>
                                      </p:tavLst>
                                    </p:anim>
                                    <p:animEffect transition="in" filter="fade">
                                      <p:cBhvr>
                                        <p:cTn id="27" dur="1000"/>
                                        <p:tgtEl>
                                          <p:spTgt spid="16"/>
                                        </p:tgtEl>
                                      </p:cBhvr>
                                    </p:animEffect>
                                  </p:childTnLst>
                                </p:cTn>
                              </p:par>
                              <p:par>
                                <p:cTn id="28" presetID="31"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1000" fill="hold"/>
                                        <p:tgtEl>
                                          <p:spTgt spid="17"/>
                                        </p:tgtEl>
                                        <p:attrNameLst>
                                          <p:attrName>ppt_w</p:attrName>
                                        </p:attrNameLst>
                                      </p:cBhvr>
                                      <p:tavLst>
                                        <p:tav tm="0">
                                          <p:val>
                                            <p:fltVal val="0"/>
                                          </p:val>
                                        </p:tav>
                                        <p:tav tm="100000">
                                          <p:val>
                                            <p:strVal val="#ppt_w"/>
                                          </p:val>
                                        </p:tav>
                                      </p:tavLst>
                                    </p:anim>
                                    <p:anim calcmode="lin" valueType="num">
                                      <p:cBhvr>
                                        <p:cTn id="31" dur="1000" fill="hold"/>
                                        <p:tgtEl>
                                          <p:spTgt spid="17"/>
                                        </p:tgtEl>
                                        <p:attrNameLst>
                                          <p:attrName>ppt_h</p:attrName>
                                        </p:attrNameLst>
                                      </p:cBhvr>
                                      <p:tavLst>
                                        <p:tav tm="0">
                                          <p:val>
                                            <p:fltVal val="0"/>
                                          </p:val>
                                        </p:tav>
                                        <p:tav tm="100000">
                                          <p:val>
                                            <p:strVal val="#ppt_h"/>
                                          </p:val>
                                        </p:tav>
                                      </p:tavLst>
                                    </p:anim>
                                    <p:anim calcmode="lin" valueType="num">
                                      <p:cBhvr>
                                        <p:cTn id="32" dur="1000" fill="hold"/>
                                        <p:tgtEl>
                                          <p:spTgt spid="17"/>
                                        </p:tgtEl>
                                        <p:attrNameLst>
                                          <p:attrName>style.rotation</p:attrName>
                                        </p:attrNameLst>
                                      </p:cBhvr>
                                      <p:tavLst>
                                        <p:tav tm="0">
                                          <p:val>
                                            <p:fltVal val="90"/>
                                          </p:val>
                                        </p:tav>
                                        <p:tav tm="100000">
                                          <p:val>
                                            <p:fltVal val="0"/>
                                          </p:val>
                                        </p:tav>
                                      </p:tavLst>
                                    </p:anim>
                                    <p:animEffect transition="in" filter="fade">
                                      <p:cBhvr>
                                        <p:cTn id="33" dur="1000"/>
                                        <p:tgtEl>
                                          <p:spTgt spid="17"/>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1000" fill="hold"/>
                                        <p:tgtEl>
                                          <p:spTgt spid="31"/>
                                        </p:tgtEl>
                                        <p:attrNameLst>
                                          <p:attrName>ppt_w</p:attrName>
                                        </p:attrNameLst>
                                      </p:cBhvr>
                                      <p:tavLst>
                                        <p:tav tm="0">
                                          <p:val>
                                            <p:fltVal val="0"/>
                                          </p:val>
                                        </p:tav>
                                        <p:tav tm="100000">
                                          <p:val>
                                            <p:strVal val="#ppt_w"/>
                                          </p:val>
                                        </p:tav>
                                      </p:tavLst>
                                    </p:anim>
                                    <p:anim calcmode="lin" valueType="num">
                                      <p:cBhvr>
                                        <p:cTn id="37" dur="1000" fill="hold"/>
                                        <p:tgtEl>
                                          <p:spTgt spid="31"/>
                                        </p:tgtEl>
                                        <p:attrNameLst>
                                          <p:attrName>ppt_h</p:attrName>
                                        </p:attrNameLst>
                                      </p:cBhvr>
                                      <p:tavLst>
                                        <p:tav tm="0">
                                          <p:val>
                                            <p:fltVal val="0"/>
                                          </p:val>
                                        </p:tav>
                                        <p:tav tm="100000">
                                          <p:val>
                                            <p:strVal val="#ppt_h"/>
                                          </p:val>
                                        </p:tav>
                                      </p:tavLst>
                                    </p:anim>
                                    <p:anim calcmode="lin" valueType="num">
                                      <p:cBhvr>
                                        <p:cTn id="38" dur="1000" fill="hold"/>
                                        <p:tgtEl>
                                          <p:spTgt spid="31"/>
                                        </p:tgtEl>
                                        <p:attrNameLst>
                                          <p:attrName>style.rotation</p:attrName>
                                        </p:attrNameLst>
                                      </p:cBhvr>
                                      <p:tavLst>
                                        <p:tav tm="0">
                                          <p:val>
                                            <p:fltVal val="90"/>
                                          </p:val>
                                        </p:tav>
                                        <p:tav tm="100000">
                                          <p:val>
                                            <p:fltVal val="0"/>
                                          </p:val>
                                        </p:tav>
                                      </p:tavLst>
                                    </p:anim>
                                    <p:animEffect transition="in" filter="fade">
                                      <p:cBhvr>
                                        <p:cTn id="39" dur="1000"/>
                                        <p:tgtEl>
                                          <p:spTgt spid="31"/>
                                        </p:tgtEl>
                                      </p:cBhvr>
                                    </p:animEffect>
                                  </p:childTnLst>
                                </p:cTn>
                              </p:par>
                              <p:par>
                                <p:cTn id="40" presetID="31" presetClass="entr" presetSubtype="0" fill="hold" nodeType="withEffect">
                                  <p:stCondLst>
                                    <p:cond delay="0"/>
                                  </p:stCondLst>
                                  <p:childTnLst>
                                    <p:set>
                                      <p:cBhvr>
                                        <p:cTn id="41" dur="1" fill="hold">
                                          <p:stCondLst>
                                            <p:cond delay="0"/>
                                          </p:stCondLst>
                                        </p:cTn>
                                        <p:tgtEl>
                                          <p:spTgt spid="105"/>
                                        </p:tgtEl>
                                        <p:attrNameLst>
                                          <p:attrName>style.visibility</p:attrName>
                                        </p:attrNameLst>
                                      </p:cBhvr>
                                      <p:to>
                                        <p:strVal val="visible"/>
                                      </p:to>
                                    </p:set>
                                    <p:anim calcmode="lin" valueType="num">
                                      <p:cBhvr>
                                        <p:cTn id="42" dur="1000" fill="hold"/>
                                        <p:tgtEl>
                                          <p:spTgt spid="105"/>
                                        </p:tgtEl>
                                        <p:attrNameLst>
                                          <p:attrName>ppt_w</p:attrName>
                                        </p:attrNameLst>
                                      </p:cBhvr>
                                      <p:tavLst>
                                        <p:tav tm="0">
                                          <p:val>
                                            <p:fltVal val="0"/>
                                          </p:val>
                                        </p:tav>
                                        <p:tav tm="100000">
                                          <p:val>
                                            <p:strVal val="#ppt_w"/>
                                          </p:val>
                                        </p:tav>
                                      </p:tavLst>
                                    </p:anim>
                                    <p:anim calcmode="lin" valueType="num">
                                      <p:cBhvr>
                                        <p:cTn id="43" dur="1000" fill="hold"/>
                                        <p:tgtEl>
                                          <p:spTgt spid="105"/>
                                        </p:tgtEl>
                                        <p:attrNameLst>
                                          <p:attrName>ppt_h</p:attrName>
                                        </p:attrNameLst>
                                      </p:cBhvr>
                                      <p:tavLst>
                                        <p:tav tm="0">
                                          <p:val>
                                            <p:fltVal val="0"/>
                                          </p:val>
                                        </p:tav>
                                        <p:tav tm="100000">
                                          <p:val>
                                            <p:strVal val="#ppt_h"/>
                                          </p:val>
                                        </p:tav>
                                      </p:tavLst>
                                    </p:anim>
                                    <p:anim calcmode="lin" valueType="num">
                                      <p:cBhvr>
                                        <p:cTn id="44" dur="1000" fill="hold"/>
                                        <p:tgtEl>
                                          <p:spTgt spid="105"/>
                                        </p:tgtEl>
                                        <p:attrNameLst>
                                          <p:attrName>style.rotation</p:attrName>
                                        </p:attrNameLst>
                                      </p:cBhvr>
                                      <p:tavLst>
                                        <p:tav tm="0">
                                          <p:val>
                                            <p:fltVal val="90"/>
                                          </p:val>
                                        </p:tav>
                                        <p:tav tm="100000">
                                          <p:val>
                                            <p:fltVal val="0"/>
                                          </p:val>
                                        </p:tav>
                                      </p:tavLst>
                                    </p:anim>
                                    <p:animEffect transition="in" filter="fade">
                                      <p:cBhvr>
                                        <p:cTn id="45" dur="1000"/>
                                        <p:tgtEl>
                                          <p:spTgt spid="105"/>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style.rotation</p:attrName>
                                        </p:attrNameLst>
                                      </p:cBhvr>
                                      <p:tavLst>
                                        <p:tav tm="0">
                                          <p:val>
                                            <p:fltVal val="90"/>
                                          </p:val>
                                        </p:tav>
                                        <p:tav tm="100000">
                                          <p:val>
                                            <p:fltVal val="0"/>
                                          </p:val>
                                        </p:tav>
                                      </p:tavLst>
                                    </p:anim>
                                    <p:animEffect transition="in" filter="fade">
                                      <p:cBhvr>
                                        <p:cTn id="51" dur="1000"/>
                                        <p:tgtEl>
                                          <p:spTgt spid="12"/>
                                        </p:tgtEl>
                                      </p:cBhvr>
                                    </p:animEffect>
                                  </p:childTnLst>
                                </p:cTn>
                              </p:par>
                              <p:par>
                                <p:cTn id="52" presetID="31" presetClass="entr" presetSubtype="0" fill="hold" nodeType="withEffect">
                                  <p:stCondLst>
                                    <p:cond delay="0"/>
                                  </p:stCondLst>
                                  <p:childTnLst>
                                    <p:set>
                                      <p:cBhvr>
                                        <p:cTn id="53" dur="1" fill="hold">
                                          <p:stCondLst>
                                            <p:cond delay="0"/>
                                          </p:stCondLst>
                                        </p:cTn>
                                        <p:tgtEl>
                                          <p:spTgt spid="89"/>
                                        </p:tgtEl>
                                        <p:attrNameLst>
                                          <p:attrName>style.visibility</p:attrName>
                                        </p:attrNameLst>
                                      </p:cBhvr>
                                      <p:to>
                                        <p:strVal val="visible"/>
                                      </p:to>
                                    </p:set>
                                    <p:anim calcmode="lin" valueType="num">
                                      <p:cBhvr>
                                        <p:cTn id="54" dur="1000" fill="hold"/>
                                        <p:tgtEl>
                                          <p:spTgt spid="89"/>
                                        </p:tgtEl>
                                        <p:attrNameLst>
                                          <p:attrName>ppt_w</p:attrName>
                                        </p:attrNameLst>
                                      </p:cBhvr>
                                      <p:tavLst>
                                        <p:tav tm="0">
                                          <p:val>
                                            <p:fltVal val="0"/>
                                          </p:val>
                                        </p:tav>
                                        <p:tav tm="100000">
                                          <p:val>
                                            <p:strVal val="#ppt_w"/>
                                          </p:val>
                                        </p:tav>
                                      </p:tavLst>
                                    </p:anim>
                                    <p:anim calcmode="lin" valueType="num">
                                      <p:cBhvr>
                                        <p:cTn id="55" dur="1000" fill="hold"/>
                                        <p:tgtEl>
                                          <p:spTgt spid="89"/>
                                        </p:tgtEl>
                                        <p:attrNameLst>
                                          <p:attrName>ppt_h</p:attrName>
                                        </p:attrNameLst>
                                      </p:cBhvr>
                                      <p:tavLst>
                                        <p:tav tm="0">
                                          <p:val>
                                            <p:fltVal val="0"/>
                                          </p:val>
                                        </p:tav>
                                        <p:tav tm="100000">
                                          <p:val>
                                            <p:strVal val="#ppt_h"/>
                                          </p:val>
                                        </p:tav>
                                      </p:tavLst>
                                    </p:anim>
                                    <p:anim calcmode="lin" valueType="num">
                                      <p:cBhvr>
                                        <p:cTn id="56" dur="1000" fill="hold"/>
                                        <p:tgtEl>
                                          <p:spTgt spid="89"/>
                                        </p:tgtEl>
                                        <p:attrNameLst>
                                          <p:attrName>style.rotation</p:attrName>
                                        </p:attrNameLst>
                                      </p:cBhvr>
                                      <p:tavLst>
                                        <p:tav tm="0">
                                          <p:val>
                                            <p:fltVal val="90"/>
                                          </p:val>
                                        </p:tav>
                                        <p:tav tm="100000">
                                          <p:val>
                                            <p:fltVal val="0"/>
                                          </p:val>
                                        </p:tav>
                                      </p:tavLst>
                                    </p:anim>
                                    <p:animEffect transition="in" filter="fade">
                                      <p:cBhvr>
                                        <p:cTn id="57" dur="1000"/>
                                        <p:tgtEl>
                                          <p:spTgt spid="89"/>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1000" fill="hold"/>
                                        <p:tgtEl>
                                          <p:spTgt spid="5"/>
                                        </p:tgtEl>
                                        <p:attrNameLst>
                                          <p:attrName>ppt_w</p:attrName>
                                        </p:attrNameLst>
                                      </p:cBhvr>
                                      <p:tavLst>
                                        <p:tav tm="0">
                                          <p:val>
                                            <p:fltVal val="0"/>
                                          </p:val>
                                        </p:tav>
                                        <p:tav tm="100000">
                                          <p:val>
                                            <p:strVal val="#ppt_w"/>
                                          </p:val>
                                        </p:tav>
                                      </p:tavLst>
                                    </p:anim>
                                    <p:anim calcmode="lin" valueType="num">
                                      <p:cBhvr>
                                        <p:cTn id="61" dur="1000" fill="hold"/>
                                        <p:tgtEl>
                                          <p:spTgt spid="5"/>
                                        </p:tgtEl>
                                        <p:attrNameLst>
                                          <p:attrName>ppt_h</p:attrName>
                                        </p:attrNameLst>
                                      </p:cBhvr>
                                      <p:tavLst>
                                        <p:tav tm="0">
                                          <p:val>
                                            <p:fltVal val="0"/>
                                          </p:val>
                                        </p:tav>
                                        <p:tav tm="100000">
                                          <p:val>
                                            <p:strVal val="#ppt_h"/>
                                          </p:val>
                                        </p:tav>
                                      </p:tavLst>
                                    </p:anim>
                                    <p:anim calcmode="lin" valueType="num">
                                      <p:cBhvr>
                                        <p:cTn id="62" dur="1000" fill="hold"/>
                                        <p:tgtEl>
                                          <p:spTgt spid="5"/>
                                        </p:tgtEl>
                                        <p:attrNameLst>
                                          <p:attrName>style.rotation</p:attrName>
                                        </p:attrNameLst>
                                      </p:cBhvr>
                                      <p:tavLst>
                                        <p:tav tm="0">
                                          <p:val>
                                            <p:fltVal val="90"/>
                                          </p:val>
                                        </p:tav>
                                        <p:tav tm="100000">
                                          <p:val>
                                            <p:fltVal val="0"/>
                                          </p:val>
                                        </p:tav>
                                      </p:tavLst>
                                    </p:anim>
                                    <p:animEffect transition="in" filter="fade">
                                      <p:cBhvr>
                                        <p:cTn id="63" dur="1000"/>
                                        <p:tgtEl>
                                          <p:spTgt spid="5"/>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ppt_w</p:attrName>
                                        </p:attrNameLst>
                                      </p:cBhvr>
                                      <p:tavLst>
                                        <p:tav tm="0">
                                          <p:val>
                                            <p:fltVal val="0"/>
                                          </p:val>
                                        </p:tav>
                                        <p:tav tm="100000">
                                          <p:val>
                                            <p:strVal val="#ppt_w"/>
                                          </p:val>
                                        </p:tav>
                                      </p:tavLst>
                                    </p:anim>
                                    <p:anim calcmode="lin" valueType="num">
                                      <p:cBhvr>
                                        <p:cTn id="67" dur="1000" fill="hold"/>
                                        <p:tgtEl>
                                          <p:spTgt spid="28"/>
                                        </p:tgtEl>
                                        <p:attrNameLst>
                                          <p:attrName>ppt_h</p:attrName>
                                        </p:attrNameLst>
                                      </p:cBhvr>
                                      <p:tavLst>
                                        <p:tav tm="0">
                                          <p:val>
                                            <p:fltVal val="0"/>
                                          </p:val>
                                        </p:tav>
                                        <p:tav tm="100000">
                                          <p:val>
                                            <p:strVal val="#ppt_h"/>
                                          </p:val>
                                        </p:tav>
                                      </p:tavLst>
                                    </p:anim>
                                    <p:anim calcmode="lin" valueType="num">
                                      <p:cBhvr>
                                        <p:cTn id="68" dur="1000" fill="hold"/>
                                        <p:tgtEl>
                                          <p:spTgt spid="28"/>
                                        </p:tgtEl>
                                        <p:attrNameLst>
                                          <p:attrName>style.rotation</p:attrName>
                                        </p:attrNameLst>
                                      </p:cBhvr>
                                      <p:tavLst>
                                        <p:tav tm="0">
                                          <p:val>
                                            <p:fltVal val="90"/>
                                          </p:val>
                                        </p:tav>
                                        <p:tav tm="100000">
                                          <p:val>
                                            <p:fltVal val="0"/>
                                          </p:val>
                                        </p:tav>
                                      </p:tavLst>
                                    </p:anim>
                                    <p:animEffect transition="in" filter="fade">
                                      <p:cBhvr>
                                        <p:cTn id="69" dur="1000"/>
                                        <p:tgtEl>
                                          <p:spTgt spid="28"/>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1000" fill="hold"/>
                                        <p:tgtEl>
                                          <p:spTgt spid="95"/>
                                        </p:tgtEl>
                                        <p:attrNameLst>
                                          <p:attrName>ppt_w</p:attrName>
                                        </p:attrNameLst>
                                      </p:cBhvr>
                                      <p:tavLst>
                                        <p:tav tm="0">
                                          <p:val>
                                            <p:fltVal val="0"/>
                                          </p:val>
                                        </p:tav>
                                        <p:tav tm="100000">
                                          <p:val>
                                            <p:strVal val="#ppt_w"/>
                                          </p:val>
                                        </p:tav>
                                      </p:tavLst>
                                    </p:anim>
                                    <p:anim calcmode="lin" valueType="num">
                                      <p:cBhvr>
                                        <p:cTn id="73" dur="1000" fill="hold"/>
                                        <p:tgtEl>
                                          <p:spTgt spid="95"/>
                                        </p:tgtEl>
                                        <p:attrNameLst>
                                          <p:attrName>ppt_h</p:attrName>
                                        </p:attrNameLst>
                                      </p:cBhvr>
                                      <p:tavLst>
                                        <p:tav tm="0">
                                          <p:val>
                                            <p:fltVal val="0"/>
                                          </p:val>
                                        </p:tav>
                                        <p:tav tm="100000">
                                          <p:val>
                                            <p:strVal val="#ppt_h"/>
                                          </p:val>
                                        </p:tav>
                                      </p:tavLst>
                                    </p:anim>
                                    <p:anim calcmode="lin" valueType="num">
                                      <p:cBhvr>
                                        <p:cTn id="74" dur="1000" fill="hold"/>
                                        <p:tgtEl>
                                          <p:spTgt spid="95"/>
                                        </p:tgtEl>
                                        <p:attrNameLst>
                                          <p:attrName>style.rotation</p:attrName>
                                        </p:attrNameLst>
                                      </p:cBhvr>
                                      <p:tavLst>
                                        <p:tav tm="0">
                                          <p:val>
                                            <p:fltVal val="90"/>
                                          </p:val>
                                        </p:tav>
                                        <p:tav tm="100000">
                                          <p:val>
                                            <p:fltVal val="0"/>
                                          </p:val>
                                        </p:tav>
                                      </p:tavLst>
                                    </p:anim>
                                    <p:animEffect transition="in" filter="fade">
                                      <p:cBhvr>
                                        <p:cTn id="75" dur="1000"/>
                                        <p:tgtEl>
                                          <p:spTgt spid="95"/>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p:cTn id="78" dur="1000" fill="hold"/>
                                        <p:tgtEl>
                                          <p:spTgt spid="98"/>
                                        </p:tgtEl>
                                        <p:attrNameLst>
                                          <p:attrName>ppt_w</p:attrName>
                                        </p:attrNameLst>
                                      </p:cBhvr>
                                      <p:tavLst>
                                        <p:tav tm="0">
                                          <p:val>
                                            <p:fltVal val="0"/>
                                          </p:val>
                                        </p:tav>
                                        <p:tav tm="100000">
                                          <p:val>
                                            <p:strVal val="#ppt_w"/>
                                          </p:val>
                                        </p:tav>
                                      </p:tavLst>
                                    </p:anim>
                                    <p:anim calcmode="lin" valueType="num">
                                      <p:cBhvr>
                                        <p:cTn id="79" dur="1000" fill="hold"/>
                                        <p:tgtEl>
                                          <p:spTgt spid="98"/>
                                        </p:tgtEl>
                                        <p:attrNameLst>
                                          <p:attrName>ppt_h</p:attrName>
                                        </p:attrNameLst>
                                      </p:cBhvr>
                                      <p:tavLst>
                                        <p:tav tm="0">
                                          <p:val>
                                            <p:fltVal val="0"/>
                                          </p:val>
                                        </p:tav>
                                        <p:tav tm="100000">
                                          <p:val>
                                            <p:strVal val="#ppt_h"/>
                                          </p:val>
                                        </p:tav>
                                      </p:tavLst>
                                    </p:anim>
                                    <p:anim calcmode="lin" valueType="num">
                                      <p:cBhvr>
                                        <p:cTn id="80" dur="1000" fill="hold"/>
                                        <p:tgtEl>
                                          <p:spTgt spid="98"/>
                                        </p:tgtEl>
                                        <p:attrNameLst>
                                          <p:attrName>style.rotation</p:attrName>
                                        </p:attrNameLst>
                                      </p:cBhvr>
                                      <p:tavLst>
                                        <p:tav tm="0">
                                          <p:val>
                                            <p:fltVal val="90"/>
                                          </p:val>
                                        </p:tav>
                                        <p:tav tm="100000">
                                          <p:val>
                                            <p:fltVal val="0"/>
                                          </p:val>
                                        </p:tav>
                                      </p:tavLst>
                                    </p:anim>
                                    <p:animEffect transition="in" filter="fade">
                                      <p:cBhvr>
                                        <p:cTn id="81" dur="1000"/>
                                        <p:tgtEl>
                                          <p:spTgt spid="98"/>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101"/>
                                        </p:tgtEl>
                                        <p:attrNameLst>
                                          <p:attrName>style.visibility</p:attrName>
                                        </p:attrNameLst>
                                      </p:cBhvr>
                                      <p:to>
                                        <p:strVal val="visible"/>
                                      </p:to>
                                    </p:set>
                                    <p:anim calcmode="lin" valueType="num">
                                      <p:cBhvr>
                                        <p:cTn id="84" dur="1000" fill="hold"/>
                                        <p:tgtEl>
                                          <p:spTgt spid="101"/>
                                        </p:tgtEl>
                                        <p:attrNameLst>
                                          <p:attrName>ppt_w</p:attrName>
                                        </p:attrNameLst>
                                      </p:cBhvr>
                                      <p:tavLst>
                                        <p:tav tm="0">
                                          <p:val>
                                            <p:fltVal val="0"/>
                                          </p:val>
                                        </p:tav>
                                        <p:tav tm="100000">
                                          <p:val>
                                            <p:strVal val="#ppt_w"/>
                                          </p:val>
                                        </p:tav>
                                      </p:tavLst>
                                    </p:anim>
                                    <p:anim calcmode="lin" valueType="num">
                                      <p:cBhvr>
                                        <p:cTn id="85" dur="1000" fill="hold"/>
                                        <p:tgtEl>
                                          <p:spTgt spid="101"/>
                                        </p:tgtEl>
                                        <p:attrNameLst>
                                          <p:attrName>ppt_h</p:attrName>
                                        </p:attrNameLst>
                                      </p:cBhvr>
                                      <p:tavLst>
                                        <p:tav tm="0">
                                          <p:val>
                                            <p:fltVal val="0"/>
                                          </p:val>
                                        </p:tav>
                                        <p:tav tm="100000">
                                          <p:val>
                                            <p:strVal val="#ppt_h"/>
                                          </p:val>
                                        </p:tav>
                                      </p:tavLst>
                                    </p:anim>
                                    <p:anim calcmode="lin" valueType="num">
                                      <p:cBhvr>
                                        <p:cTn id="86" dur="1000" fill="hold"/>
                                        <p:tgtEl>
                                          <p:spTgt spid="101"/>
                                        </p:tgtEl>
                                        <p:attrNameLst>
                                          <p:attrName>style.rotation</p:attrName>
                                        </p:attrNameLst>
                                      </p:cBhvr>
                                      <p:tavLst>
                                        <p:tav tm="0">
                                          <p:val>
                                            <p:fltVal val="90"/>
                                          </p:val>
                                        </p:tav>
                                        <p:tav tm="100000">
                                          <p:val>
                                            <p:fltVal val="0"/>
                                          </p:val>
                                        </p:tav>
                                      </p:tavLst>
                                    </p:anim>
                                    <p:animEffect transition="in" filter="fade">
                                      <p:cBhvr>
                                        <p:cTn id="87" dur="1000"/>
                                        <p:tgtEl>
                                          <p:spTgt spid="101"/>
                                        </p:tgtEl>
                                      </p:cBhvr>
                                    </p:animEffect>
                                  </p:childTnLst>
                                </p:cTn>
                              </p:par>
                              <p:par>
                                <p:cTn id="88" presetID="31" presetClass="entr" presetSubtype="0" fill="hold" nodeType="withEffect">
                                  <p:stCondLst>
                                    <p:cond delay="0"/>
                                  </p:stCondLst>
                                  <p:childTnLst>
                                    <p:set>
                                      <p:cBhvr>
                                        <p:cTn id="89" dur="1" fill="hold">
                                          <p:stCondLst>
                                            <p:cond delay="0"/>
                                          </p:stCondLst>
                                        </p:cTn>
                                        <p:tgtEl>
                                          <p:spTgt spid="61"/>
                                        </p:tgtEl>
                                        <p:attrNameLst>
                                          <p:attrName>style.visibility</p:attrName>
                                        </p:attrNameLst>
                                      </p:cBhvr>
                                      <p:to>
                                        <p:strVal val="visible"/>
                                      </p:to>
                                    </p:set>
                                    <p:anim calcmode="lin" valueType="num">
                                      <p:cBhvr>
                                        <p:cTn id="90" dur="1000" fill="hold"/>
                                        <p:tgtEl>
                                          <p:spTgt spid="61"/>
                                        </p:tgtEl>
                                        <p:attrNameLst>
                                          <p:attrName>ppt_w</p:attrName>
                                        </p:attrNameLst>
                                      </p:cBhvr>
                                      <p:tavLst>
                                        <p:tav tm="0">
                                          <p:val>
                                            <p:fltVal val="0"/>
                                          </p:val>
                                        </p:tav>
                                        <p:tav tm="100000">
                                          <p:val>
                                            <p:strVal val="#ppt_w"/>
                                          </p:val>
                                        </p:tav>
                                      </p:tavLst>
                                    </p:anim>
                                    <p:anim calcmode="lin" valueType="num">
                                      <p:cBhvr>
                                        <p:cTn id="91" dur="1000" fill="hold"/>
                                        <p:tgtEl>
                                          <p:spTgt spid="61"/>
                                        </p:tgtEl>
                                        <p:attrNameLst>
                                          <p:attrName>ppt_h</p:attrName>
                                        </p:attrNameLst>
                                      </p:cBhvr>
                                      <p:tavLst>
                                        <p:tav tm="0">
                                          <p:val>
                                            <p:fltVal val="0"/>
                                          </p:val>
                                        </p:tav>
                                        <p:tav tm="100000">
                                          <p:val>
                                            <p:strVal val="#ppt_h"/>
                                          </p:val>
                                        </p:tav>
                                      </p:tavLst>
                                    </p:anim>
                                    <p:anim calcmode="lin" valueType="num">
                                      <p:cBhvr>
                                        <p:cTn id="92" dur="1000" fill="hold"/>
                                        <p:tgtEl>
                                          <p:spTgt spid="61"/>
                                        </p:tgtEl>
                                        <p:attrNameLst>
                                          <p:attrName>style.rotation</p:attrName>
                                        </p:attrNameLst>
                                      </p:cBhvr>
                                      <p:tavLst>
                                        <p:tav tm="0">
                                          <p:val>
                                            <p:fltVal val="90"/>
                                          </p:val>
                                        </p:tav>
                                        <p:tav tm="100000">
                                          <p:val>
                                            <p:fltVal val="0"/>
                                          </p:val>
                                        </p:tav>
                                      </p:tavLst>
                                    </p:anim>
                                    <p:animEffect transition="in" filter="fade">
                                      <p:cBhvr>
                                        <p:cTn id="93" dur="1000"/>
                                        <p:tgtEl>
                                          <p:spTgt spid="61"/>
                                        </p:tgtEl>
                                      </p:cBhvr>
                                    </p:animEffect>
                                  </p:childTnLst>
                                </p:cTn>
                              </p:par>
                              <p:par>
                                <p:cTn id="94" presetID="31"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 calcmode="lin" valueType="num">
                                      <p:cBhvr>
                                        <p:cTn id="96" dur="1000" fill="hold"/>
                                        <p:tgtEl>
                                          <p:spTgt spid="64"/>
                                        </p:tgtEl>
                                        <p:attrNameLst>
                                          <p:attrName>ppt_w</p:attrName>
                                        </p:attrNameLst>
                                      </p:cBhvr>
                                      <p:tavLst>
                                        <p:tav tm="0">
                                          <p:val>
                                            <p:fltVal val="0"/>
                                          </p:val>
                                        </p:tav>
                                        <p:tav tm="100000">
                                          <p:val>
                                            <p:strVal val="#ppt_w"/>
                                          </p:val>
                                        </p:tav>
                                      </p:tavLst>
                                    </p:anim>
                                    <p:anim calcmode="lin" valueType="num">
                                      <p:cBhvr>
                                        <p:cTn id="97" dur="1000" fill="hold"/>
                                        <p:tgtEl>
                                          <p:spTgt spid="64"/>
                                        </p:tgtEl>
                                        <p:attrNameLst>
                                          <p:attrName>ppt_h</p:attrName>
                                        </p:attrNameLst>
                                      </p:cBhvr>
                                      <p:tavLst>
                                        <p:tav tm="0">
                                          <p:val>
                                            <p:fltVal val="0"/>
                                          </p:val>
                                        </p:tav>
                                        <p:tav tm="100000">
                                          <p:val>
                                            <p:strVal val="#ppt_h"/>
                                          </p:val>
                                        </p:tav>
                                      </p:tavLst>
                                    </p:anim>
                                    <p:anim calcmode="lin" valueType="num">
                                      <p:cBhvr>
                                        <p:cTn id="98" dur="1000" fill="hold"/>
                                        <p:tgtEl>
                                          <p:spTgt spid="64"/>
                                        </p:tgtEl>
                                        <p:attrNameLst>
                                          <p:attrName>style.rotation</p:attrName>
                                        </p:attrNameLst>
                                      </p:cBhvr>
                                      <p:tavLst>
                                        <p:tav tm="0">
                                          <p:val>
                                            <p:fltVal val="90"/>
                                          </p:val>
                                        </p:tav>
                                        <p:tav tm="100000">
                                          <p:val>
                                            <p:fltVal val="0"/>
                                          </p:val>
                                        </p:tav>
                                      </p:tavLst>
                                    </p:anim>
                                    <p:animEffect transition="in" filter="fade">
                                      <p:cBhvr>
                                        <p:cTn id="99" dur="1000"/>
                                        <p:tgtEl>
                                          <p:spTgt spid="64"/>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 calcmode="lin" valueType="num">
                                      <p:cBhvr>
                                        <p:cTn id="102" dur="1000" fill="hold"/>
                                        <p:tgtEl>
                                          <p:spTgt spid="73"/>
                                        </p:tgtEl>
                                        <p:attrNameLst>
                                          <p:attrName>ppt_w</p:attrName>
                                        </p:attrNameLst>
                                      </p:cBhvr>
                                      <p:tavLst>
                                        <p:tav tm="0">
                                          <p:val>
                                            <p:fltVal val="0"/>
                                          </p:val>
                                        </p:tav>
                                        <p:tav tm="100000">
                                          <p:val>
                                            <p:strVal val="#ppt_w"/>
                                          </p:val>
                                        </p:tav>
                                      </p:tavLst>
                                    </p:anim>
                                    <p:anim calcmode="lin" valueType="num">
                                      <p:cBhvr>
                                        <p:cTn id="103" dur="1000" fill="hold"/>
                                        <p:tgtEl>
                                          <p:spTgt spid="73"/>
                                        </p:tgtEl>
                                        <p:attrNameLst>
                                          <p:attrName>ppt_h</p:attrName>
                                        </p:attrNameLst>
                                      </p:cBhvr>
                                      <p:tavLst>
                                        <p:tav tm="0">
                                          <p:val>
                                            <p:fltVal val="0"/>
                                          </p:val>
                                        </p:tav>
                                        <p:tav tm="100000">
                                          <p:val>
                                            <p:strVal val="#ppt_h"/>
                                          </p:val>
                                        </p:tav>
                                      </p:tavLst>
                                    </p:anim>
                                    <p:anim calcmode="lin" valueType="num">
                                      <p:cBhvr>
                                        <p:cTn id="104" dur="1000" fill="hold"/>
                                        <p:tgtEl>
                                          <p:spTgt spid="73"/>
                                        </p:tgtEl>
                                        <p:attrNameLst>
                                          <p:attrName>style.rotation</p:attrName>
                                        </p:attrNameLst>
                                      </p:cBhvr>
                                      <p:tavLst>
                                        <p:tav tm="0">
                                          <p:val>
                                            <p:fltVal val="90"/>
                                          </p:val>
                                        </p:tav>
                                        <p:tav tm="100000">
                                          <p:val>
                                            <p:fltVal val="0"/>
                                          </p:val>
                                        </p:tav>
                                      </p:tavLst>
                                    </p:anim>
                                    <p:animEffect transition="in" filter="fade">
                                      <p:cBhvr>
                                        <p:cTn id="105" dur="1000"/>
                                        <p:tgtEl>
                                          <p:spTgt spid="73"/>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74"/>
                                        </p:tgtEl>
                                        <p:attrNameLst>
                                          <p:attrName>style.visibility</p:attrName>
                                        </p:attrNameLst>
                                      </p:cBhvr>
                                      <p:to>
                                        <p:strVal val="visible"/>
                                      </p:to>
                                    </p:set>
                                    <p:anim calcmode="lin" valueType="num">
                                      <p:cBhvr>
                                        <p:cTn id="108" dur="1000" fill="hold"/>
                                        <p:tgtEl>
                                          <p:spTgt spid="74"/>
                                        </p:tgtEl>
                                        <p:attrNameLst>
                                          <p:attrName>ppt_w</p:attrName>
                                        </p:attrNameLst>
                                      </p:cBhvr>
                                      <p:tavLst>
                                        <p:tav tm="0">
                                          <p:val>
                                            <p:fltVal val="0"/>
                                          </p:val>
                                        </p:tav>
                                        <p:tav tm="100000">
                                          <p:val>
                                            <p:strVal val="#ppt_w"/>
                                          </p:val>
                                        </p:tav>
                                      </p:tavLst>
                                    </p:anim>
                                    <p:anim calcmode="lin" valueType="num">
                                      <p:cBhvr>
                                        <p:cTn id="109" dur="1000" fill="hold"/>
                                        <p:tgtEl>
                                          <p:spTgt spid="74"/>
                                        </p:tgtEl>
                                        <p:attrNameLst>
                                          <p:attrName>ppt_h</p:attrName>
                                        </p:attrNameLst>
                                      </p:cBhvr>
                                      <p:tavLst>
                                        <p:tav tm="0">
                                          <p:val>
                                            <p:fltVal val="0"/>
                                          </p:val>
                                        </p:tav>
                                        <p:tav tm="100000">
                                          <p:val>
                                            <p:strVal val="#ppt_h"/>
                                          </p:val>
                                        </p:tav>
                                      </p:tavLst>
                                    </p:anim>
                                    <p:anim calcmode="lin" valueType="num">
                                      <p:cBhvr>
                                        <p:cTn id="110" dur="1000" fill="hold"/>
                                        <p:tgtEl>
                                          <p:spTgt spid="74"/>
                                        </p:tgtEl>
                                        <p:attrNameLst>
                                          <p:attrName>style.rotation</p:attrName>
                                        </p:attrNameLst>
                                      </p:cBhvr>
                                      <p:tavLst>
                                        <p:tav tm="0">
                                          <p:val>
                                            <p:fltVal val="90"/>
                                          </p:val>
                                        </p:tav>
                                        <p:tav tm="100000">
                                          <p:val>
                                            <p:fltVal val="0"/>
                                          </p:val>
                                        </p:tav>
                                      </p:tavLst>
                                    </p:anim>
                                    <p:animEffect transition="in" filter="fade">
                                      <p:cBhvr>
                                        <p:cTn id="111" dur="1000"/>
                                        <p:tgtEl>
                                          <p:spTgt spid="74"/>
                                        </p:tgtEl>
                                      </p:cBhvr>
                                    </p:animEffect>
                                  </p:childTnLst>
                                </p:cTn>
                              </p:par>
                              <p:par>
                                <p:cTn id="112" presetID="31" presetClass="entr" presetSubtype="0" fill="hold" nodeType="withEffect">
                                  <p:stCondLst>
                                    <p:cond delay="0"/>
                                  </p:stCondLst>
                                  <p:childTnLst>
                                    <p:set>
                                      <p:cBhvr>
                                        <p:cTn id="113" dur="1" fill="hold">
                                          <p:stCondLst>
                                            <p:cond delay="0"/>
                                          </p:stCondLst>
                                        </p:cTn>
                                        <p:tgtEl>
                                          <p:spTgt spid="75"/>
                                        </p:tgtEl>
                                        <p:attrNameLst>
                                          <p:attrName>style.visibility</p:attrName>
                                        </p:attrNameLst>
                                      </p:cBhvr>
                                      <p:to>
                                        <p:strVal val="visible"/>
                                      </p:to>
                                    </p:set>
                                    <p:anim calcmode="lin" valueType="num">
                                      <p:cBhvr>
                                        <p:cTn id="114" dur="1000" fill="hold"/>
                                        <p:tgtEl>
                                          <p:spTgt spid="75"/>
                                        </p:tgtEl>
                                        <p:attrNameLst>
                                          <p:attrName>ppt_w</p:attrName>
                                        </p:attrNameLst>
                                      </p:cBhvr>
                                      <p:tavLst>
                                        <p:tav tm="0">
                                          <p:val>
                                            <p:fltVal val="0"/>
                                          </p:val>
                                        </p:tav>
                                        <p:tav tm="100000">
                                          <p:val>
                                            <p:strVal val="#ppt_w"/>
                                          </p:val>
                                        </p:tav>
                                      </p:tavLst>
                                    </p:anim>
                                    <p:anim calcmode="lin" valueType="num">
                                      <p:cBhvr>
                                        <p:cTn id="115" dur="1000" fill="hold"/>
                                        <p:tgtEl>
                                          <p:spTgt spid="75"/>
                                        </p:tgtEl>
                                        <p:attrNameLst>
                                          <p:attrName>ppt_h</p:attrName>
                                        </p:attrNameLst>
                                      </p:cBhvr>
                                      <p:tavLst>
                                        <p:tav tm="0">
                                          <p:val>
                                            <p:fltVal val="0"/>
                                          </p:val>
                                        </p:tav>
                                        <p:tav tm="100000">
                                          <p:val>
                                            <p:strVal val="#ppt_h"/>
                                          </p:val>
                                        </p:tav>
                                      </p:tavLst>
                                    </p:anim>
                                    <p:anim calcmode="lin" valueType="num">
                                      <p:cBhvr>
                                        <p:cTn id="116" dur="1000" fill="hold"/>
                                        <p:tgtEl>
                                          <p:spTgt spid="75"/>
                                        </p:tgtEl>
                                        <p:attrNameLst>
                                          <p:attrName>style.rotation</p:attrName>
                                        </p:attrNameLst>
                                      </p:cBhvr>
                                      <p:tavLst>
                                        <p:tav tm="0">
                                          <p:val>
                                            <p:fltVal val="90"/>
                                          </p:val>
                                        </p:tav>
                                        <p:tav tm="100000">
                                          <p:val>
                                            <p:fltVal val="0"/>
                                          </p:val>
                                        </p:tav>
                                      </p:tavLst>
                                    </p:anim>
                                    <p:animEffect transition="in" filter="fade">
                                      <p:cBhvr>
                                        <p:cTn id="117" dur="1000"/>
                                        <p:tgtEl>
                                          <p:spTgt spid="75"/>
                                        </p:tgtEl>
                                      </p:cBhvr>
                                    </p:animEffect>
                                  </p:childTnLst>
                                </p:cTn>
                              </p:par>
                              <p:par>
                                <p:cTn id="118" presetID="31" presetClass="entr" presetSubtype="0" fill="hold" nodeType="withEffect">
                                  <p:stCondLst>
                                    <p:cond delay="0"/>
                                  </p:stCondLst>
                                  <p:childTnLst>
                                    <p:set>
                                      <p:cBhvr>
                                        <p:cTn id="119" dur="1" fill="hold">
                                          <p:stCondLst>
                                            <p:cond delay="0"/>
                                          </p:stCondLst>
                                        </p:cTn>
                                        <p:tgtEl>
                                          <p:spTgt spid="113"/>
                                        </p:tgtEl>
                                        <p:attrNameLst>
                                          <p:attrName>style.visibility</p:attrName>
                                        </p:attrNameLst>
                                      </p:cBhvr>
                                      <p:to>
                                        <p:strVal val="visible"/>
                                      </p:to>
                                    </p:set>
                                    <p:anim calcmode="lin" valueType="num">
                                      <p:cBhvr>
                                        <p:cTn id="120" dur="1000" fill="hold"/>
                                        <p:tgtEl>
                                          <p:spTgt spid="113"/>
                                        </p:tgtEl>
                                        <p:attrNameLst>
                                          <p:attrName>ppt_w</p:attrName>
                                        </p:attrNameLst>
                                      </p:cBhvr>
                                      <p:tavLst>
                                        <p:tav tm="0">
                                          <p:val>
                                            <p:fltVal val="0"/>
                                          </p:val>
                                        </p:tav>
                                        <p:tav tm="100000">
                                          <p:val>
                                            <p:strVal val="#ppt_w"/>
                                          </p:val>
                                        </p:tav>
                                      </p:tavLst>
                                    </p:anim>
                                    <p:anim calcmode="lin" valueType="num">
                                      <p:cBhvr>
                                        <p:cTn id="121" dur="1000" fill="hold"/>
                                        <p:tgtEl>
                                          <p:spTgt spid="113"/>
                                        </p:tgtEl>
                                        <p:attrNameLst>
                                          <p:attrName>ppt_h</p:attrName>
                                        </p:attrNameLst>
                                      </p:cBhvr>
                                      <p:tavLst>
                                        <p:tav tm="0">
                                          <p:val>
                                            <p:fltVal val="0"/>
                                          </p:val>
                                        </p:tav>
                                        <p:tav tm="100000">
                                          <p:val>
                                            <p:strVal val="#ppt_h"/>
                                          </p:val>
                                        </p:tav>
                                      </p:tavLst>
                                    </p:anim>
                                    <p:anim calcmode="lin" valueType="num">
                                      <p:cBhvr>
                                        <p:cTn id="122" dur="1000" fill="hold"/>
                                        <p:tgtEl>
                                          <p:spTgt spid="113"/>
                                        </p:tgtEl>
                                        <p:attrNameLst>
                                          <p:attrName>style.rotation</p:attrName>
                                        </p:attrNameLst>
                                      </p:cBhvr>
                                      <p:tavLst>
                                        <p:tav tm="0">
                                          <p:val>
                                            <p:fltVal val="90"/>
                                          </p:val>
                                        </p:tav>
                                        <p:tav tm="100000">
                                          <p:val>
                                            <p:fltVal val="0"/>
                                          </p:val>
                                        </p:tav>
                                      </p:tavLst>
                                    </p:anim>
                                    <p:animEffect transition="in" filter="fade">
                                      <p:cBhvr>
                                        <p:cTn id="123" dur="1000"/>
                                        <p:tgtEl>
                                          <p:spTgt spid="113"/>
                                        </p:tgtEl>
                                      </p:cBhvr>
                                    </p:animEffect>
                                  </p:childTnLst>
                                </p:cTn>
                              </p:par>
                              <p:par>
                                <p:cTn id="124" presetID="31" presetClass="entr" presetSubtype="0" fill="hold" grpId="0" nodeType="withEffect">
                                  <p:stCondLst>
                                    <p:cond delay="0"/>
                                  </p:stCondLst>
                                  <p:childTnLst>
                                    <p:set>
                                      <p:cBhvr>
                                        <p:cTn id="125" dur="1" fill="hold">
                                          <p:stCondLst>
                                            <p:cond delay="0"/>
                                          </p:stCondLst>
                                        </p:cTn>
                                        <p:tgtEl>
                                          <p:spTgt spid="132"/>
                                        </p:tgtEl>
                                        <p:attrNameLst>
                                          <p:attrName>style.visibility</p:attrName>
                                        </p:attrNameLst>
                                      </p:cBhvr>
                                      <p:to>
                                        <p:strVal val="visible"/>
                                      </p:to>
                                    </p:set>
                                    <p:anim calcmode="lin" valueType="num">
                                      <p:cBhvr>
                                        <p:cTn id="126" dur="1000" fill="hold"/>
                                        <p:tgtEl>
                                          <p:spTgt spid="132"/>
                                        </p:tgtEl>
                                        <p:attrNameLst>
                                          <p:attrName>ppt_w</p:attrName>
                                        </p:attrNameLst>
                                      </p:cBhvr>
                                      <p:tavLst>
                                        <p:tav tm="0">
                                          <p:val>
                                            <p:fltVal val="0"/>
                                          </p:val>
                                        </p:tav>
                                        <p:tav tm="100000">
                                          <p:val>
                                            <p:strVal val="#ppt_w"/>
                                          </p:val>
                                        </p:tav>
                                      </p:tavLst>
                                    </p:anim>
                                    <p:anim calcmode="lin" valueType="num">
                                      <p:cBhvr>
                                        <p:cTn id="127" dur="1000" fill="hold"/>
                                        <p:tgtEl>
                                          <p:spTgt spid="132"/>
                                        </p:tgtEl>
                                        <p:attrNameLst>
                                          <p:attrName>ppt_h</p:attrName>
                                        </p:attrNameLst>
                                      </p:cBhvr>
                                      <p:tavLst>
                                        <p:tav tm="0">
                                          <p:val>
                                            <p:fltVal val="0"/>
                                          </p:val>
                                        </p:tav>
                                        <p:tav tm="100000">
                                          <p:val>
                                            <p:strVal val="#ppt_h"/>
                                          </p:val>
                                        </p:tav>
                                      </p:tavLst>
                                    </p:anim>
                                    <p:anim calcmode="lin" valueType="num">
                                      <p:cBhvr>
                                        <p:cTn id="128" dur="1000" fill="hold"/>
                                        <p:tgtEl>
                                          <p:spTgt spid="132"/>
                                        </p:tgtEl>
                                        <p:attrNameLst>
                                          <p:attrName>style.rotation</p:attrName>
                                        </p:attrNameLst>
                                      </p:cBhvr>
                                      <p:tavLst>
                                        <p:tav tm="0">
                                          <p:val>
                                            <p:fltVal val="90"/>
                                          </p:val>
                                        </p:tav>
                                        <p:tav tm="100000">
                                          <p:val>
                                            <p:fltVal val="0"/>
                                          </p:val>
                                        </p:tav>
                                      </p:tavLst>
                                    </p:anim>
                                    <p:animEffect transition="in" filter="fade">
                                      <p:cBhvr>
                                        <p:cTn id="129" dur="1000"/>
                                        <p:tgtEl>
                                          <p:spTgt spid="132"/>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133"/>
                                        </p:tgtEl>
                                        <p:attrNameLst>
                                          <p:attrName>style.visibility</p:attrName>
                                        </p:attrNameLst>
                                      </p:cBhvr>
                                      <p:to>
                                        <p:strVal val="visible"/>
                                      </p:to>
                                    </p:set>
                                    <p:anim calcmode="lin" valueType="num">
                                      <p:cBhvr>
                                        <p:cTn id="132" dur="1000" fill="hold"/>
                                        <p:tgtEl>
                                          <p:spTgt spid="133"/>
                                        </p:tgtEl>
                                        <p:attrNameLst>
                                          <p:attrName>ppt_w</p:attrName>
                                        </p:attrNameLst>
                                      </p:cBhvr>
                                      <p:tavLst>
                                        <p:tav tm="0">
                                          <p:val>
                                            <p:fltVal val="0"/>
                                          </p:val>
                                        </p:tav>
                                        <p:tav tm="100000">
                                          <p:val>
                                            <p:strVal val="#ppt_w"/>
                                          </p:val>
                                        </p:tav>
                                      </p:tavLst>
                                    </p:anim>
                                    <p:anim calcmode="lin" valueType="num">
                                      <p:cBhvr>
                                        <p:cTn id="133" dur="1000" fill="hold"/>
                                        <p:tgtEl>
                                          <p:spTgt spid="133"/>
                                        </p:tgtEl>
                                        <p:attrNameLst>
                                          <p:attrName>ppt_h</p:attrName>
                                        </p:attrNameLst>
                                      </p:cBhvr>
                                      <p:tavLst>
                                        <p:tav tm="0">
                                          <p:val>
                                            <p:fltVal val="0"/>
                                          </p:val>
                                        </p:tav>
                                        <p:tav tm="100000">
                                          <p:val>
                                            <p:strVal val="#ppt_h"/>
                                          </p:val>
                                        </p:tav>
                                      </p:tavLst>
                                    </p:anim>
                                    <p:anim calcmode="lin" valueType="num">
                                      <p:cBhvr>
                                        <p:cTn id="134" dur="1000" fill="hold"/>
                                        <p:tgtEl>
                                          <p:spTgt spid="133"/>
                                        </p:tgtEl>
                                        <p:attrNameLst>
                                          <p:attrName>style.rotation</p:attrName>
                                        </p:attrNameLst>
                                      </p:cBhvr>
                                      <p:tavLst>
                                        <p:tav tm="0">
                                          <p:val>
                                            <p:fltVal val="90"/>
                                          </p:val>
                                        </p:tav>
                                        <p:tav tm="100000">
                                          <p:val>
                                            <p:fltVal val="0"/>
                                          </p:val>
                                        </p:tav>
                                      </p:tavLst>
                                    </p:anim>
                                    <p:animEffect transition="in" filter="fade">
                                      <p:cBhvr>
                                        <p:cTn id="135" dur="1000"/>
                                        <p:tgtEl>
                                          <p:spTgt spid="133"/>
                                        </p:tgtEl>
                                      </p:cBhvr>
                                    </p:animEffect>
                                  </p:childTnLst>
                                </p:cTn>
                              </p:par>
                              <p:par>
                                <p:cTn id="136" presetID="31" presetClass="entr" presetSubtype="0" fill="hold" grpId="0" nodeType="withEffect">
                                  <p:stCondLst>
                                    <p:cond delay="0"/>
                                  </p:stCondLst>
                                  <p:childTnLst>
                                    <p:set>
                                      <p:cBhvr>
                                        <p:cTn id="137" dur="1" fill="hold">
                                          <p:stCondLst>
                                            <p:cond delay="0"/>
                                          </p:stCondLst>
                                        </p:cTn>
                                        <p:tgtEl>
                                          <p:spTgt spid="134"/>
                                        </p:tgtEl>
                                        <p:attrNameLst>
                                          <p:attrName>style.visibility</p:attrName>
                                        </p:attrNameLst>
                                      </p:cBhvr>
                                      <p:to>
                                        <p:strVal val="visible"/>
                                      </p:to>
                                    </p:set>
                                    <p:anim calcmode="lin" valueType="num">
                                      <p:cBhvr>
                                        <p:cTn id="138" dur="1000" fill="hold"/>
                                        <p:tgtEl>
                                          <p:spTgt spid="134"/>
                                        </p:tgtEl>
                                        <p:attrNameLst>
                                          <p:attrName>ppt_w</p:attrName>
                                        </p:attrNameLst>
                                      </p:cBhvr>
                                      <p:tavLst>
                                        <p:tav tm="0">
                                          <p:val>
                                            <p:fltVal val="0"/>
                                          </p:val>
                                        </p:tav>
                                        <p:tav tm="100000">
                                          <p:val>
                                            <p:strVal val="#ppt_w"/>
                                          </p:val>
                                        </p:tav>
                                      </p:tavLst>
                                    </p:anim>
                                    <p:anim calcmode="lin" valueType="num">
                                      <p:cBhvr>
                                        <p:cTn id="139" dur="1000" fill="hold"/>
                                        <p:tgtEl>
                                          <p:spTgt spid="134"/>
                                        </p:tgtEl>
                                        <p:attrNameLst>
                                          <p:attrName>ppt_h</p:attrName>
                                        </p:attrNameLst>
                                      </p:cBhvr>
                                      <p:tavLst>
                                        <p:tav tm="0">
                                          <p:val>
                                            <p:fltVal val="0"/>
                                          </p:val>
                                        </p:tav>
                                        <p:tav tm="100000">
                                          <p:val>
                                            <p:strVal val="#ppt_h"/>
                                          </p:val>
                                        </p:tav>
                                      </p:tavLst>
                                    </p:anim>
                                    <p:anim calcmode="lin" valueType="num">
                                      <p:cBhvr>
                                        <p:cTn id="140" dur="1000" fill="hold"/>
                                        <p:tgtEl>
                                          <p:spTgt spid="134"/>
                                        </p:tgtEl>
                                        <p:attrNameLst>
                                          <p:attrName>style.rotation</p:attrName>
                                        </p:attrNameLst>
                                      </p:cBhvr>
                                      <p:tavLst>
                                        <p:tav tm="0">
                                          <p:val>
                                            <p:fltVal val="90"/>
                                          </p:val>
                                        </p:tav>
                                        <p:tav tm="100000">
                                          <p:val>
                                            <p:fltVal val="0"/>
                                          </p:val>
                                        </p:tav>
                                      </p:tavLst>
                                    </p:anim>
                                    <p:animEffect transition="in" filter="fade">
                                      <p:cBhvr>
                                        <p:cTn id="141" dur="1000"/>
                                        <p:tgtEl>
                                          <p:spTgt spid="134"/>
                                        </p:tgtEl>
                                      </p:cBhvr>
                                    </p:animEffect>
                                  </p:childTnLst>
                                </p:cTn>
                              </p:par>
                              <p:par>
                                <p:cTn id="142" presetID="31" presetClass="entr" presetSubtype="0" fill="hold" grpId="0" nodeType="withEffect">
                                  <p:stCondLst>
                                    <p:cond delay="0"/>
                                  </p:stCondLst>
                                  <p:childTnLst>
                                    <p:set>
                                      <p:cBhvr>
                                        <p:cTn id="143" dur="1" fill="hold">
                                          <p:stCondLst>
                                            <p:cond delay="0"/>
                                          </p:stCondLst>
                                        </p:cTn>
                                        <p:tgtEl>
                                          <p:spTgt spid="135"/>
                                        </p:tgtEl>
                                        <p:attrNameLst>
                                          <p:attrName>style.visibility</p:attrName>
                                        </p:attrNameLst>
                                      </p:cBhvr>
                                      <p:to>
                                        <p:strVal val="visible"/>
                                      </p:to>
                                    </p:set>
                                    <p:anim calcmode="lin" valueType="num">
                                      <p:cBhvr>
                                        <p:cTn id="144" dur="1000" fill="hold"/>
                                        <p:tgtEl>
                                          <p:spTgt spid="135"/>
                                        </p:tgtEl>
                                        <p:attrNameLst>
                                          <p:attrName>ppt_w</p:attrName>
                                        </p:attrNameLst>
                                      </p:cBhvr>
                                      <p:tavLst>
                                        <p:tav tm="0">
                                          <p:val>
                                            <p:fltVal val="0"/>
                                          </p:val>
                                        </p:tav>
                                        <p:tav tm="100000">
                                          <p:val>
                                            <p:strVal val="#ppt_w"/>
                                          </p:val>
                                        </p:tav>
                                      </p:tavLst>
                                    </p:anim>
                                    <p:anim calcmode="lin" valueType="num">
                                      <p:cBhvr>
                                        <p:cTn id="145" dur="1000" fill="hold"/>
                                        <p:tgtEl>
                                          <p:spTgt spid="135"/>
                                        </p:tgtEl>
                                        <p:attrNameLst>
                                          <p:attrName>ppt_h</p:attrName>
                                        </p:attrNameLst>
                                      </p:cBhvr>
                                      <p:tavLst>
                                        <p:tav tm="0">
                                          <p:val>
                                            <p:fltVal val="0"/>
                                          </p:val>
                                        </p:tav>
                                        <p:tav tm="100000">
                                          <p:val>
                                            <p:strVal val="#ppt_h"/>
                                          </p:val>
                                        </p:tav>
                                      </p:tavLst>
                                    </p:anim>
                                    <p:anim calcmode="lin" valueType="num">
                                      <p:cBhvr>
                                        <p:cTn id="146" dur="1000" fill="hold"/>
                                        <p:tgtEl>
                                          <p:spTgt spid="135"/>
                                        </p:tgtEl>
                                        <p:attrNameLst>
                                          <p:attrName>style.rotation</p:attrName>
                                        </p:attrNameLst>
                                      </p:cBhvr>
                                      <p:tavLst>
                                        <p:tav tm="0">
                                          <p:val>
                                            <p:fltVal val="90"/>
                                          </p:val>
                                        </p:tav>
                                        <p:tav tm="100000">
                                          <p:val>
                                            <p:fltVal val="0"/>
                                          </p:val>
                                        </p:tav>
                                      </p:tavLst>
                                    </p:anim>
                                    <p:animEffect transition="in" filter="fade">
                                      <p:cBhvr>
                                        <p:cTn id="147" dur="1000"/>
                                        <p:tgtEl>
                                          <p:spTgt spid="135"/>
                                        </p:tgtEl>
                                      </p:cBhvr>
                                    </p:animEffect>
                                  </p:childTnLst>
                                </p:cTn>
                              </p:par>
                              <p:par>
                                <p:cTn id="148" presetID="31" presetClass="entr" presetSubtype="0" fill="hold" grpId="0" nodeType="withEffect">
                                  <p:stCondLst>
                                    <p:cond delay="0"/>
                                  </p:stCondLst>
                                  <p:childTnLst>
                                    <p:set>
                                      <p:cBhvr>
                                        <p:cTn id="149" dur="1" fill="hold">
                                          <p:stCondLst>
                                            <p:cond delay="0"/>
                                          </p:stCondLst>
                                        </p:cTn>
                                        <p:tgtEl>
                                          <p:spTgt spid="136"/>
                                        </p:tgtEl>
                                        <p:attrNameLst>
                                          <p:attrName>style.visibility</p:attrName>
                                        </p:attrNameLst>
                                      </p:cBhvr>
                                      <p:to>
                                        <p:strVal val="visible"/>
                                      </p:to>
                                    </p:set>
                                    <p:anim calcmode="lin" valueType="num">
                                      <p:cBhvr>
                                        <p:cTn id="150" dur="1000" fill="hold"/>
                                        <p:tgtEl>
                                          <p:spTgt spid="136"/>
                                        </p:tgtEl>
                                        <p:attrNameLst>
                                          <p:attrName>ppt_w</p:attrName>
                                        </p:attrNameLst>
                                      </p:cBhvr>
                                      <p:tavLst>
                                        <p:tav tm="0">
                                          <p:val>
                                            <p:fltVal val="0"/>
                                          </p:val>
                                        </p:tav>
                                        <p:tav tm="100000">
                                          <p:val>
                                            <p:strVal val="#ppt_w"/>
                                          </p:val>
                                        </p:tav>
                                      </p:tavLst>
                                    </p:anim>
                                    <p:anim calcmode="lin" valueType="num">
                                      <p:cBhvr>
                                        <p:cTn id="151" dur="1000" fill="hold"/>
                                        <p:tgtEl>
                                          <p:spTgt spid="136"/>
                                        </p:tgtEl>
                                        <p:attrNameLst>
                                          <p:attrName>ppt_h</p:attrName>
                                        </p:attrNameLst>
                                      </p:cBhvr>
                                      <p:tavLst>
                                        <p:tav tm="0">
                                          <p:val>
                                            <p:fltVal val="0"/>
                                          </p:val>
                                        </p:tav>
                                        <p:tav tm="100000">
                                          <p:val>
                                            <p:strVal val="#ppt_h"/>
                                          </p:val>
                                        </p:tav>
                                      </p:tavLst>
                                    </p:anim>
                                    <p:anim calcmode="lin" valueType="num">
                                      <p:cBhvr>
                                        <p:cTn id="152" dur="1000" fill="hold"/>
                                        <p:tgtEl>
                                          <p:spTgt spid="136"/>
                                        </p:tgtEl>
                                        <p:attrNameLst>
                                          <p:attrName>style.rotation</p:attrName>
                                        </p:attrNameLst>
                                      </p:cBhvr>
                                      <p:tavLst>
                                        <p:tav tm="0">
                                          <p:val>
                                            <p:fltVal val="90"/>
                                          </p:val>
                                        </p:tav>
                                        <p:tav tm="100000">
                                          <p:val>
                                            <p:fltVal val="0"/>
                                          </p:val>
                                        </p:tav>
                                      </p:tavLst>
                                    </p:anim>
                                    <p:animEffect transition="in" filter="fade">
                                      <p:cBhvr>
                                        <p:cTn id="153"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2" grpId="0" animBg="1"/>
      <p:bldP spid="5" grpId="0" animBg="1"/>
      <p:bldP spid="28" grpId="0"/>
      <p:bldP spid="95" grpId="0"/>
      <p:bldP spid="98" grpId="0"/>
      <p:bldP spid="101" grpId="0"/>
      <p:bldP spid="73" grpId="0"/>
      <p:bldP spid="74" grpId="0"/>
      <p:bldP spid="132" grpId="0" animBg="1"/>
      <p:bldP spid="133" grpId="0" animBg="1"/>
      <p:bldP spid="134" grpId="0" animBg="1"/>
      <p:bldP spid="135" grpId="0" animBg="1"/>
      <p:bldP spid="136"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28700" y="1151947"/>
            <a:ext cx="4648200" cy="4554106"/>
          </a:xfrm>
          <a:prstGeom prst="rect">
            <a:avLst/>
          </a:prstGeom>
        </p:spPr>
      </p:pic>
      <p:sp>
        <p:nvSpPr>
          <p:cNvPr id="16" name="Rectangle 3"/>
          <p:cNvSpPr txBox="1">
            <a:spLocks noChangeArrowheads="1"/>
          </p:cNvSpPr>
          <p:nvPr/>
        </p:nvSpPr>
        <p:spPr bwMode="auto">
          <a:xfrm>
            <a:off x="1902582" y="2735412"/>
            <a:ext cx="2608525" cy="1387176"/>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2800" dirty="0">
                <a:effectLst/>
                <a:latin typeface="Times New Roman" panose="02020603050405020304" pitchFamily="18" charset="0"/>
                <a:cs typeface="Times New Roman" panose="02020603050405020304" pitchFamily="18" charset="0"/>
              </a:rPr>
              <a:t>Origins of life and environment</a:t>
            </a:r>
          </a:p>
        </p:txBody>
      </p:sp>
      <p:sp>
        <p:nvSpPr>
          <p:cNvPr id="18" name="Rectangle 3"/>
          <p:cNvSpPr txBox="1">
            <a:spLocks noChangeArrowheads="1"/>
          </p:cNvSpPr>
          <p:nvPr/>
        </p:nvSpPr>
        <p:spPr bwMode="auto">
          <a:xfrm>
            <a:off x="5756019" y="1594077"/>
            <a:ext cx="5219699" cy="4403386"/>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r>
              <a:rPr lang="en-US" altLang="ko-KR" sz="1400" b="0" dirty="0">
                <a:effectLst/>
                <a:latin typeface="Calibri" panose="020F0502020204030204" pitchFamily="34" charset="0"/>
              </a:rPr>
              <a:t>‘</a:t>
            </a:r>
            <a:r>
              <a:rPr lang="en-US" altLang="ko-KR" sz="2800" dirty="0">
                <a:effectLst/>
                <a:latin typeface="Times New Roman" panose="02020603050405020304" pitchFamily="18" charset="0"/>
                <a:cs typeface="Times New Roman" panose="02020603050405020304" pitchFamily="18" charset="0"/>
              </a:rPr>
              <a:t>Origins of life and environment’ explains that quite how life arose is unknown, but there is wide agreement that the origin of life would have been preceded by a period of chemical evolution, or prebiotic chemistry, during which more complex organic molecules were produced from simpler ones.</a:t>
            </a:r>
            <a:endParaRPr lang="en-US" altLang="ko-KR" sz="1400" dirty="0">
              <a:effectLst/>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3348490" y="2234597"/>
            <a:ext cx="347211" cy="349172"/>
            <a:chOff x="3140075" y="831850"/>
            <a:chExt cx="842963" cy="847725"/>
          </a:xfrm>
          <a:solidFill>
            <a:schemeClr val="bg1"/>
          </a:solidFill>
        </p:grpSpPr>
        <p:sp>
          <p:nvSpPr>
            <p:cNvPr id="24" name="Freeform 5"/>
            <p:cNvSpPr>
              <a:spLocks/>
            </p:cNvSpPr>
            <p:nvPr/>
          </p:nvSpPr>
          <p:spPr bwMode="auto">
            <a:xfrm>
              <a:off x="3362325" y="831850"/>
              <a:ext cx="519113" cy="263525"/>
            </a:xfrm>
            <a:custGeom>
              <a:avLst/>
              <a:gdLst>
                <a:gd name="T0" fmla="*/ 38 w 346"/>
                <a:gd name="T1" fmla="*/ 26 h 175"/>
                <a:gd name="T2" fmla="*/ 105 w 346"/>
                <a:gd name="T3" fmla="*/ 144 h 175"/>
                <a:gd name="T4" fmla="*/ 311 w 346"/>
                <a:gd name="T5" fmla="*/ 140 h 175"/>
                <a:gd name="T6" fmla="*/ 263 w 346"/>
                <a:gd name="T7" fmla="*/ 32 h 175"/>
                <a:gd name="T8" fmla="*/ 241 w 346"/>
                <a:gd name="T9" fmla="*/ 22 h 175"/>
                <a:gd name="T10" fmla="*/ 218 w 346"/>
                <a:gd name="T11" fmla="*/ 13 h 175"/>
                <a:gd name="T12" fmla="*/ 196 w 346"/>
                <a:gd name="T13" fmla="*/ 7 h 175"/>
                <a:gd name="T14" fmla="*/ 174 w 346"/>
                <a:gd name="T15" fmla="*/ 3 h 175"/>
                <a:gd name="T16" fmla="*/ 152 w 346"/>
                <a:gd name="T17" fmla="*/ 1 h 175"/>
                <a:gd name="T18" fmla="*/ 128 w 346"/>
                <a:gd name="T19" fmla="*/ 0 h 175"/>
                <a:gd name="T20" fmla="*/ 114 w 346"/>
                <a:gd name="T21" fmla="*/ 1 h 175"/>
                <a:gd name="T22" fmla="*/ 38 w 346"/>
                <a:gd name="T23" fmla="*/ 26 h 175"/>
                <a:gd name="T24" fmla="*/ 126 w 346"/>
                <a:gd name="T25" fmla="*/ 26 h 175"/>
                <a:gd name="T26" fmla="*/ 209 w 346"/>
                <a:gd name="T27" fmla="*/ 25 h 175"/>
                <a:gd name="T28" fmla="*/ 237 w 346"/>
                <a:gd name="T29" fmla="*/ 73 h 175"/>
                <a:gd name="T30" fmla="*/ 153 w 346"/>
                <a:gd name="T31" fmla="*/ 74 h 175"/>
                <a:gd name="T32" fmla="*/ 126 w 346"/>
                <a:gd name="T33" fmla="*/ 26 h 175"/>
                <a:gd name="T34" fmla="*/ 38 w 346"/>
                <a:gd name="T35" fmla="*/ 2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6" h="175">
                  <a:moveTo>
                    <a:pt x="38" y="26"/>
                  </a:moveTo>
                  <a:cubicBezTo>
                    <a:pt x="0" y="60"/>
                    <a:pt x="30" y="112"/>
                    <a:pt x="105" y="144"/>
                  </a:cubicBezTo>
                  <a:cubicBezTo>
                    <a:pt x="181" y="175"/>
                    <a:pt x="273" y="174"/>
                    <a:pt x="311" y="140"/>
                  </a:cubicBezTo>
                  <a:cubicBezTo>
                    <a:pt x="346" y="110"/>
                    <a:pt x="324" y="64"/>
                    <a:pt x="263" y="32"/>
                  </a:cubicBezTo>
                  <a:cubicBezTo>
                    <a:pt x="256" y="29"/>
                    <a:pt x="247" y="25"/>
                    <a:pt x="241" y="22"/>
                  </a:cubicBezTo>
                  <a:cubicBezTo>
                    <a:pt x="226" y="16"/>
                    <a:pt x="226" y="16"/>
                    <a:pt x="218" y="13"/>
                  </a:cubicBezTo>
                  <a:cubicBezTo>
                    <a:pt x="204" y="9"/>
                    <a:pt x="203" y="9"/>
                    <a:pt x="196" y="7"/>
                  </a:cubicBezTo>
                  <a:cubicBezTo>
                    <a:pt x="182" y="4"/>
                    <a:pt x="181" y="4"/>
                    <a:pt x="174" y="3"/>
                  </a:cubicBezTo>
                  <a:cubicBezTo>
                    <a:pt x="160" y="1"/>
                    <a:pt x="160" y="1"/>
                    <a:pt x="152" y="1"/>
                  </a:cubicBezTo>
                  <a:cubicBezTo>
                    <a:pt x="137" y="0"/>
                    <a:pt x="137" y="0"/>
                    <a:pt x="128" y="0"/>
                  </a:cubicBezTo>
                  <a:cubicBezTo>
                    <a:pt x="124" y="0"/>
                    <a:pt x="119" y="1"/>
                    <a:pt x="114" y="1"/>
                  </a:cubicBezTo>
                  <a:cubicBezTo>
                    <a:pt x="82" y="3"/>
                    <a:pt x="55" y="11"/>
                    <a:pt x="38" y="26"/>
                  </a:cubicBezTo>
                  <a:cubicBezTo>
                    <a:pt x="65" y="21"/>
                    <a:pt x="95" y="21"/>
                    <a:pt x="126" y="26"/>
                  </a:cubicBezTo>
                  <a:cubicBezTo>
                    <a:pt x="141" y="13"/>
                    <a:pt x="179" y="12"/>
                    <a:pt x="209" y="25"/>
                  </a:cubicBezTo>
                  <a:cubicBezTo>
                    <a:pt x="240" y="38"/>
                    <a:pt x="253" y="59"/>
                    <a:pt x="237" y="73"/>
                  </a:cubicBezTo>
                  <a:cubicBezTo>
                    <a:pt x="222" y="86"/>
                    <a:pt x="184" y="87"/>
                    <a:pt x="153" y="74"/>
                  </a:cubicBezTo>
                  <a:cubicBezTo>
                    <a:pt x="123" y="61"/>
                    <a:pt x="110" y="40"/>
                    <a:pt x="126" y="26"/>
                  </a:cubicBezTo>
                  <a:cubicBezTo>
                    <a:pt x="95" y="21"/>
                    <a:pt x="65" y="21"/>
                    <a:pt x="38" y="26"/>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ko-KR" altLang="en-US"/>
            </a:p>
          </p:txBody>
        </p:sp>
        <p:sp>
          <p:nvSpPr>
            <p:cNvPr id="25" name="Freeform 6"/>
            <p:cNvSpPr>
              <a:spLocks/>
            </p:cNvSpPr>
            <p:nvPr/>
          </p:nvSpPr>
          <p:spPr bwMode="auto">
            <a:xfrm>
              <a:off x="3170238" y="873125"/>
              <a:ext cx="806450" cy="460375"/>
            </a:xfrm>
            <a:custGeom>
              <a:avLst/>
              <a:gdLst>
                <a:gd name="T0" fmla="*/ 530 w 538"/>
                <a:gd name="T1" fmla="*/ 173 h 307"/>
                <a:gd name="T2" fmla="*/ 529 w 538"/>
                <a:gd name="T3" fmla="*/ 172 h 307"/>
                <a:gd name="T4" fmla="*/ 504 w 538"/>
                <a:gd name="T5" fmla="*/ 113 h 307"/>
                <a:gd name="T6" fmla="*/ 474 w 538"/>
                <a:gd name="T7" fmla="*/ 72 h 307"/>
                <a:gd name="T8" fmla="*/ 470 w 538"/>
                <a:gd name="T9" fmla="*/ 67 h 307"/>
                <a:gd name="T10" fmla="*/ 471 w 538"/>
                <a:gd name="T11" fmla="*/ 160 h 307"/>
                <a:gd name="T12" fmla="*/ 208 w 538"/>
                <a:gd name="T13" fmla="*/ 164 h 307"/>
                <a:gd name="T14" fmla="*/ 121 w 538"/>
                <a:gd name="T15" fmla="*/ 14 h 307"/>
                <a:gd name="T16" fmla="*/ 141 w 538"/>
                <a:gd name="T17" fmla="*/ 0 h 307"/>
                <a:gd name="T18" fmla="*/ 124 w 538"/>
                <a:gd name="T19" fmla="*/ 9 h 307"/>
                <a:gd name="T20" fmla="*/ 87 w 538"/>
                <a:gd name="T21" fmla="*/ 35 h 307"/>
                <a:gd name="T22" fmla="*/ 76 w 538"/>
                <a:gd name="T23" fmla="*/ 43 h 307"/>
                <a:gd name="T24" fmla="*/ 48 w 538"/>
                <a:gd name="T25" fmla="*/ 72 h 307"/>
                <a:gd name="T26" fmla="*/ 168 w 538"/>
                <a:gd name="T27" fmla="*/ 255 h 307"/>
                <a:gd name="T28" fmla="*/ 506 w 538"/>
                <a:gd name="T29" fmla="*/ 249 h 307"/>
                <a:gd name="T30" fmla="*/ 530 w 538"/>
                <a:gd name="T31"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8" h="307">
                  <a:moveTo>
                    <a:pt x="530" y="173"/>
                  </a:moveTo>
                  <a:cubicBezTo>
                    <a:pt x="529" y="172"/>
                    <a:pt x="529" y="172"/>
                    <a:pt x="529" y="172"/>
                  </a:cubicBezTo>
                  <a:cubicBezTo>
                    <a:pt x="523" y="154"/>
                    <a:pt x="517" y="136"/>
                    <a:pt x="504" y="113"/>
                  </a:cubicBezTo>
                  <a:cubicBezTo>
                    <a:pt x="491" y="93"/>
                    <a:pt x="489" y="90"/>
                    <a:pt x="474" y="72"/>
                  </a:cubicBezTo>
                  <a:cubicBezTo>
                    <a:pt x="470" y="67"/>
                    <a:pt x="470" y="67"/>
                    <a:pt x="470" y="67"/>
                  </a:cubicBezTo>
                  <a:cubicBezTo>
                    <a:pt x="498" y="99"/>
                    <a:pt x="500" y="134"/>
                    <a:pt x="471" y="160"/>
                  </a:cubicBezTo>
                  <a:cubicBezTo>
                    <a:pt x="422" y="202"/>
                    <a:pt x="304" y="204"/>
                    <a:pt x="208" y="164"/>
                  </a:cubicBezTo>
                  <a:cubicBezTo>
                    <a:pt x="111" y="124"/>
                    <a:pt x="72" y="57"/>
                    <a:pt x="121" y="14"/>
                  </a:cubicBezTo>
                  <a:cubicBezTo>
                    <a:pt x="127" y="9"/>
                    <a:pt x="134" y="4"/>
                    <a:pt x="141" y="0"/>
                  </a:cubicBezTo>
                  <a:cubicBezTo>
                    <a:pt x="135" y="3"/>
                    <a:pt x="129" y="6"/>
                    <a:pt x="124" y="9"/>
                  </a:cubicBezTo>
                  <a:cubicBezTo>
                    <a:pt x="104" y="21"/>
                    <a:pt x="100" y="24"/>
                    <a:pt x="87" y="35"/>
                  </a:cubicBezTo>
                  <a:cubicBezTo>
                    <a:pt x="83" y="37"/>
                    <a:pt x="80" y="40"/>
                    <a:pt x="76" y="43"/>
                  </a:cubicBezTo>
                  <a:cubicBezTo>
                    <a:pt x="67" y="51"/>
                    <a:pt x="56" y="63"/>
                    <a:pt x="48" y="72"/>
                  </a:cubicBezTo>
                  <a:cubicBezTo>
                    <a:pt x="0" y="127"/>
                    <a:pt x="51" y="206"/>
                    <a:pt x="168" y="255"/>
                  </a:cubicBezTo>
                  <a:cubicBezTo>
                    <a:pt x="292" y="307"/>
                    <a:pt x="443" y="304"/>
                    <a:pt x="506" y="249"/>
                  </a:cubicBezTo>
                  <a:cubicBezTo>
                    <a:pt x="531" y="228"/>
                    <a:pt x="538" y="201"/>
                    <a:pt x="530" y="173"/>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ko-KR" altLang="en-US" dirty="0"/>
            </a:p>
          </p:txBody>
        </p:sp>
        <p:sp>
          <p:nvSpPr>
            <p:cNvPr id="26" name="Freeform 7"/>
            <p:cNvSpPr>
              <a:spLocks/>
            </p:cNvSpPr>
            <p:nvPr/>
          </p:nvSpPr>
          <p:spPr bwMode="auto">
            <a:xfrm>
              <a:off x="3140075" y="1066800"/>
              <a:ext cx="842963" cy="487362"/>
            </a:xfrm>
            <a:custGeom>
              <a:avLst/>
              <a:gdLst>
                <a:gd name="T0" fmla="*/ 23 w 562"/>
                <a:gd name="T1" fmla="*/ 17 h 325"/>
                <a:gd name="T2" fmla="*/ 7 w 562"/>
                <a:gd name="T3" fmla="*/ 67 h 325"/>
                <a:gd name="T4" fmla="*/ 1 w 562"/>
                <a:gd name="T5" fmla="*/ 118 h 325"/>
                <a:gd name="T6" fmla="*/ 151 w 562"/>
                <a:gd name="T7" fmla="*/ 269 h 325"/>
                <a:gd name="T8" fmla="*/ 516 w 562"/>
                <a:gd name="T9" fmla="*/ 263 h 325"/>
                <a:gd name="T10" fmla="*/ 540 w 562"/>
                <a:gd name="T11" fmla="*/ 231 h 325"/>
                <a:gd name="T12" fmla="*/ 555 w 562"/>
                <a:gd name="T13" fmla="*/ 182 h 325"/>
                <a:gd name="T14" fmla="*/ 561 w 562"/>
                <a:gd name="T15" fmla="*/ 118 h 325"/>
                <a:gd name="T16" fmla="*/ 561 w 562"/>
                <a:gd name="T17" fmla="*/ 112 h 325"/>
                <a:gd name="T18" fmla="*/ 532 w 562"/>
                <a:gd name="T19" fmla="*/ 173 h 325"/>
                <a:gd name="T20" fmla="*/ 171 w 562"/>
                <a:gd name="T21" fmla="*/ 180 h 325"/>
                <a:gd name="T22" fmla="*/ 30 w 562"/>
                <a:gd name="T23" fmla="*/ 0 h 325"/>
                <a:gd name="T24" fmla="*/ 23 w 562"/>
                <a:gd name="T25" fmla="*/ 1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2" h="325">
                  <a:moveTo>
                    <a:pt x="23" y="17"/>
                  </a:moveTo>
                  <a:cubicBezTo>
                    <a:pt x="13" y="43"/>
                    <a:pt x="12" y="46"/>
                    <a:pt x="7" y="67"/>
                  </a:cubicBezTo>
                  <a:cubicBezTo>
                    <a:pt x="2" y="96"/>
                    <a:pt x="2" y="98"/>
                    <a:pt x="1" y="118"/>
                  </a:cubicBezTo>
                  <a:cubicBezTo>
                    <a:pt x="0" y="170"/>
                    <a:pt x="55" y="229"/>
                    <a:pt x="151" y="269"/>
                  </a:cubicBezTo>
                  <a:cubicBezTo>
                    <a:pt x="285" y="325"/>
                    <a:pt x="449" y="322"/>
                    <a:pt x="516" y="263"/>
                  </a:cubicBezTo>
                  <a:cubicBezTo>
                    <a:pt x="528" y="253"/>
                    <a:pt x="536" y="242"/>
                    <a:pt x="540" y="231"/>
                  </a:cubicBezTo>
                  <a:cubicBezTo>
                    <a:pt x="550" y="204"/>
                    <a:pt x="551" y="201"/>
                    <a:pt x="555" y="182"/>
                  </a:cubicBezTo>
                  <a:cubicBezTo>
                    <a:pt x="560" y="155"/>
                    <a:pt x="561" y="149"/>
                    <a:pt x="561" y="118"/>
                  </a:cubicBezTo>
                  <a:cubicBezTo>
                    <a:pt x="561" y="112"/>
                    <a:pt x="561" y="112"/>
                    <a:pt x="561" y="112"/>
                  </a:cubicBezTo>
                  <a:cubicBezTo>
                    <a:pt x="562" y="134"/>
                    <a:pt x="553" y="155"/>
                    <a:pt x="532" y="173"/>
                  </a:cubicBezTo>
                  <a:cubicBezTo>
                    <a:pt x="465" y="232"/>
                    <a:pt x="303" y="235"/>
                    <a:pt x="171" y="180"/>
                  </a:cubicBezTo>
                  <a:cubicBezTo>
                    <a:pt x="57" y="132"/>
                    <a:pt x="2" y="58"/>
                    <a:pt x="30" y="0"/>
                  </a:cubicBezTo>
                  <a:cubicBezTo>
                    <a:pt x="23" y="17"/>
                    <a:pt x="23" y="17"/>
                    <a:pt x="23" y="17"/>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ko-KR" altLang="en-US"/>
            </a:p>
          </p:txBody>
        </p:sp>
        <p:sp>
          <p:nvSpPr>
            <p:cNvPr id="27" name="Freeform 8"/>
            <p:cNvSpPr>
              <a:spLocks/>
            </p:cNvSpPr>
            <p:nvPr/>
          </p:nvSpPr>
          <p:spPr bwMode="auto">
            <a:xfrm>
              <a:off x="3152775" y="1346200"/>
              <a:ext cx="747713" cy="325437"/>
            </a:xfrm>
            <a:custGeom>
              <a:avLst/>
              <a:gdLst>
                <a:gd name="T0" fmla="*/ 5 w 499"/>
                <a:gd name="T1" fmla="*/ 20 h 217"/>
                <a:gd name="T2" fmla="*/ 31 w 499"/>
                <a:gd name="T3" fmla="*/ 78 h 217"/>
                <a:gd name="T4" fmla="*/ 54 w 499"/>
                <a:gd name="T5" fmla="*/ 112 h 217"/>
                <a:gd name="T6" fmla="*/ 147 w 499"/>
                <a:gd name="T7" fmla="*/ 177 h 217"/>
                <a:gd name="T8" fmla="*/ 405 w 499"/>
                <a:gd name="T9" fmla="*/ 186 h 217"/>
                <a:gd name="T10" fmla="*/ 410 w 499"/>
                <a:gd name="T11" fmla="*/ 183 h 217"/>
                <a:gd name="T12" fmla="*/ 458 w 499"/>
                <a:gd name="T13" fmla="*/ 149 h 217"/>
                <a:gd name="T14" fmla="*/ 494 w 499"/>
                <a:gd name="T15" fmla="*/ 110 h 217"/>
                <a:gd name="T16" fmla="*/ 499 w 499"/>
                <a:gd name="T17" fmla="*/ 104 h 217"/>
                <a:gd name="T18" fmla="*/ 485 w 499"/>
                <a:gd name="T19" fmla="*/ 119 h 217"/>
                <a:gd name="T20" fmla="*/ 139 w 499"/>
                <a:gd name="T21" fmla="*/ 125 h 217"/>
                <a:gd name="T22" fmla="*/ 0 w 499"/>
                <a:gd name="T23" fmla="*/ 0 h 217"/>
                <a:gd name="T24" fmla="*/ 5 w 499"/>
                <a:gd name="T25" fmla="*/ 2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9" h="217">
                  <a:moveTo>
                    <a:pt x="5" y="20"/>
                  </a:moveTo>
                  <a:cubicBezTo>
                    <a:pt x="11" y="37"/>
                    <a:pt x="18" y="55"/>
                    <a:pt x="31" y="78"/>
                  </a:cubicBezTo>
                  <a:cubicBezTo>
                    <a:pt x="44" y="99"/>
                    <a:pt x="44" y="100"/>
                    <a:pt x="54" y="112"/>
                  </a:cubicBezTo>
                  <a:cubicBezTo>
                    <a:pt x="73" y="136"/>
                    <a:pt x="105" y="159"/>
                    <a:pt x="147" y="177"/>
                  </a:cubicBezTo>
                  <a:cubicBezTo>
                    <a:pt x="238" y="214"/>
                    <a:pt x="345" y="217"/>
                    <a:pt x="405" y="186"/>
                  </a:cubicBezTo>
                  <a:cubicBezTo>
                    <a:pt x="410" y="183"/>
                    <a:pt x="410" y="183"/>
                    <a:pt x="410" y="183"/>
                  </a:cubicBezTo>
                  <a:cubicBezTo>
                    <a:pt x="431" y="170"/>
                    <a:pt x="436" y="166"/>
                    <a:pt x="458" y="149"/>
                  </a:cubicBezTo>
                  <a:cubicBezTo>
                    <a:pt x="477" y="131"/>
                    <a:pt x="480" y="128"/>
                    <a:pt x="494" y="110"/>
                  </a:cubicBezTo>
                  <a:cubicBezTo>
                    <a:pt x="499" y="104"/>
                    <a:pt x="499" y="104"/>
                    <a:pt x="499" y="104"/>
                  </a:cubicBezTo>
                  <a:cubicBezTo>
                    <a:pt x="495" y="109"/>
                    <a:pt x="491" y="114"/>
                    <a:pt x="485" y="119"/>
                  </a:cubicBezTo>
                  <a:cubicBezTo>
                    <a:pt x="421" y="175"/>
                    <a:pt x="266" y="178"/>
                    <a:pt x="139" y="125"/>
                  </a:cubicBezTo>
                  <a:cubicBezTo>
                    <a:pt x="60" y="92"/>
                    <a:pt x="10" y="44"/>
                    <a:pt x="0" y="0"/>
                  </a:cubicBezTo>
                  <a:cubicBezTo>
                    <a:pt x="5" y="20"/>
                    <a:pt x="5" y="20"/>
                    <a:pt x="5" y="20"/>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ko-KR" altLang="en-US"/>
            </a:p>
          </p:txBody>
        </p:sp>
        <p:sp>
          <p:nvSpPr>
            <p:cNvPr id="28" name="Freeform 9"/>
            <p:cNvSpPr>
              <a:spLocks/>
            </p:cNvSpPr>
            <p:nvPr/>
          </p:nvSpPr>
          <p:spPr bwMode="auto">
            <a:xfrm>
              <a:off x="3325813" y="1601788"/>
              <a:ext cx="312738" cy="77787"/>
            </a:xfrm>
            <a:custGeom>
              <a:avLst/>
              <a:gdLst>
                <a:gd name="T0" fmla="*/ 0 w 208"/>
                <a:gd name="T1" fmla="*/ 0 h 52"/>
                <a:gd name="T2" fmla="*/ 25 w 208"/>
                <a:gd name="T3" fmla="*/ 15 h 52"/>
                <a:gd name="T4" fmla="*/ 50 w 208"/>
                <a:gd name="T5" fmla="*/ 27 h 52"/>
                <a:gd name="T6" fmla="*/ 72 w 208"/>
                <a:gd name="T7" fmla="*/ 35 h 52"/>
                <a:gd name="T8" fmla="*/ 94 w 208"/>
                <a:gd name="T9" fmla="*/ 41 h 52"/>
                <a:gd name="T10" fmla="*/ 116 w 208"/>
                <a:gd name="T11" fmla="*/ 45 h 52"/>
                <a:gd name="T12" fmla="*/ 138 w 208"/>
                <a:gd name="T13" fmla="*/ 48 h 52"/>
                <a:gd name="T14" fmla="*/ 162 w 208"/>
                <a:gd name="T15" fmla="*/ 48 h 52"/>
                <a:gd name="T16" fmla="*/ 188 w 208"/>
                <a:gd name="T17" fmla="*/ 47 h 52"/>
                <a:gd name="T18" fmla="*/ 208 w 208"/>
                <a:gd name="T19" fmla="*/ 44 h 52"/>
                <a:gd name="T20" fmla="*/ 43 w 208"/>
                <a:gd name="T21" fmla="*/ 23 h 52"/>
                <a:gd name="T22" fmla="*/ 0 w 208"/>
                <a:gd name="T23" fmla="*/ 0 h 52"/>
                <a:gd name="T24" fmla="*/ 0 w 208"/>
                <a:gd name="T2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52">
                  <a:moveTo>
                    <a:pt x="0" y="0"/>
                  </a:moveTo>
                  <a:cubicBezTo>
                    <a:pt x="16" y="10"/>
                    <a:pt x="16" y="10"/>
                    <a:pt x="25" y="15"/>
                  </a:cubicBezTo>
                  <a:cubicBezTo>
                    <a:pt x="41" y="23"/>
                    <a:pt x="41" y="23"/>
                    <a:pt x="50" y="27"/>
                  </a:cubicBezTo>
                  <a:cubicBezTo>
                    <a:pt x="65" y="33"/>
                    <a:pt x="65" y="33"/>
                    <a:pt x="72" y="35"/>
                  </a:cubicBezTo>
                  <a:cubicBezTo>
                    <a:pt x="87" y="39"/>
                    <a:pt x="87" y="39"/>
                    <a:pt x="94" y="41"/>
                  </a:cubicBezTo>
                  <a:cubicBezTo>
                    <a:pt x="108" y="44"/>
                    <a:pt x="109" y="44"/>
                    <a:pt x="116" y="45"/>
                  </a:cubicBezTo>
                  <a:cubicBezTo>
                    <a:pt x="130" y="47"/>
                    <a:pt x="130" y="47"/>
                    <a:pt x="138" y="48"/>
                  </a:cubicBezTo>
                  <a:cubicBezTo>
                    <a:pt x="153" y="48"/>
                    <a:pt x="154" y="48"/>
                    <a:pt x="162" y="48"/>
                  </a:cubicBezTo>
                  <a:cubicBezTo>
                    <a:pt x="178" y="48"/>
                    <a:pt x="179" y="48"/>
                    <a:pt x="188" y="47"/>
                  </a:cubicBezTo>
                  <a:cubicBezTo>
                    <a:pt x="194" y="46"/>
                    <a:pt x="202" y="45"/>
                    <a:pt x="208" y="44"/>
                  </a:cubicBezTo>
                  <a:cubicBezTo>
                    <a:pt x="160" y="52"/>
                    <a:pt x="97" y="46"/>
                    <a:pt x="43" y="23"/>
                  </a:cubicBezTo>
                  <a:cubicBezTo>
                    <a:pt x="27" y="16"/>
                    <a:pt x="12" y="8"/>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ko-KR" altLang="en-US"/>
            </a:p>
          </p:txBody>
        </p:sp>
      </p:grpSp>
    </p:spTree>
    <p:extLst>
      <p:ext uri="{BB962C8B-B14F-4D97-AF65-F5344CB8AC3E}">
        <p14:creationId xmlns:p14="http://schemas.microsoft.com/office/powerpoint/2010/main" xmlns="" val="25810001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p:cNvSpPr/>
          <p:nvPr/>
        </p:nvSpPr>
        <p:spPr>
          <a:xfrm>
            <a:off x="0" y="963669"/>
            <a:ext cx="12192000" cy="366949"/>
          </a:xfrm>
          <a:prstGeom prst="rect">
            <a:avLst/>
          </a:prstGeom>
          <a:gradFill flip="none" rotWithShape="1">
            <a:gsLst>
              <a:gs pos="0">
                <a:srgbClr val="7B5A85"/>
              </a:gs>
              <a:gs pos="100000">
                <a:srgbClr val="C3595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3"/>
          <p:cNvSpPr txBox="1">
            <a:spLocks noChangeArrowheads="1"/>
          </p:cNvSpPr>
          <p:nvPr/>
        </p:nvSpPr>
        <p:spPr bwMode="auto">
          <a:xfrm>
            <a:off x="2307432" y="618738"/>
            <a:ext cx="7467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a:effectLst/>
                <a:latin typeface="Calibri" panose="020F0502020204030204" pitchFamily="34" charset="0"/>
              </a:rPr>
              <a:t>From slime to the sublime:</a:t>
            </a:r>
          </a:p>
        </p:txBody>
      </p:sp>
      <p:grpSp>
        <p:nvGrpSpPr>
          <p:cNvPr id="130" name="Group 129"/>
          <p:cNvGrpSpPr/>
          <p:nvPr/>
        </p:nvGrpSpPr>
        <p:grpSpPr>
          <a:xfrm>
            <a:off x="446012" y="2168692"/>
            <a:ext cx="3722840" cy="3722682"/>
            <a:chOff x="4255300" y="2097903"/>
            <a:chExt cx="3722840" cy="3722682"/>
          </a:xfrm>
        </p:grpSpPr>
        <p:grpSp>
          <p:nvGrpSpPr>
            <p:cNvPr id="2" name="Group 1"/>
            <p:cNvGrpSpPr/>
            <p:nvPr/>
          </p:nvGrpSpPr>
          <p:grpSpPr>
            <a:xfrm>
              <a:off x="4297681" y="2137013"/>
              <a:ext cx="3596640" cy="3640296"/>
              <a:chOff x="4297681" y="2137013"/>
              <a:chExt cx="3596640" cy="3640296"/>
            </a:xfrm>
          </p:grpSpPr>
          <p:sp>
            <p:nvSpPr>
              <p:cNvPr id="8" name="Line 699"/>
              <p:cNvSpPr>
                <a:spLocks noChangeShapeType="1"/>
              </p:cNvSpPr>
              <p:nvPr/>
            </p:nvSpPr>
            <p:spPr bwMode="auto">
              <a:xfrm flipH="1" flipV="1">
                <a:off x="6010042" y="2137013"/>
                <a:ext cx="971473" cy="229223"/>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 name="Freeform 700"/>
              <p:cNvSpPr>
                <a:spLocks/>
              </p:cNvSpPr>
              <p:nvPr/>
            </p:nvSpPr>
            <p:spPr bwMode="auto">
              <a:xfrm>
                <a:off x="6981517" y="2366236"/>
                <a:ext cx="912804" cy="1547262"/>
              </a:xfrm>
              <a:custGeom>
                <a:avLst/>
                <a:gdLst>
                  <a:gd name="T0" fmla="*/ 669 w 669"/>
                  <a:gd name="T1" fmla="*/ 1134 h 1134"/>
                  <a:gd name="T2" fmla="*/ 591 w 669"/>
                  <a:gd name="T3" fmla="*/ 550 h 1134"/>
                  <a:gd name="T4" fmla="*/ 0 w 669"/>
                  <a:gd name="T5" fmla="*/ 0 h 1134"/>
                </a:gdLst>
                <a:ahLst/>
                <a:cxnLst>
                  <a:cxn ang="0">
                    <a:pos x="T0" y="T1"/>
                  </a:cxn>
                  <a:cxn ang="0">
                    <a:pos x="T2" y="T3"/>
                  </a:cxn>
                  <a:cxn ang="0">
                    <a:pos x="T4" y="T5"/>
                  </a:cxn>
                </a:cxnLst>
                <a:rect l="0" t="0" r="r" b="b"/>
                <a:pathLst>
                  <a:path w="669" h="1134">
                    <a:moveTo>
                      <a:pt x="669" y="1134"/>
                    </a:moveTo>
                    <a:lnTo>
                      <a:pt x="591" y="550"/>
                    </a:lnTo>
                    <a:lnTo>
                      <a:pt x="0" y="0"/>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 name="Freeform 701"/>
              <p:cNvSpPr>
                <a:spLocks/>
              </p:cNvSpPr>
              <p:nvPr/>
            </p:nvSpPr>
            <p:spPr bwMode="auto">
              <a:xfrm>
                <a:off x="5240505" y="3913500"/>
                <a:ext cx="2653816" cy="1863809"/>
              </a:xfrm>
              <a:custGeom>
                <a:avLst/>
                <a:gdLst>
                  <a:gd name="T0" fmla="*/ 0 w 1945"/>
                  <a:gd name="T1" fmla="*/ 1276 h 1366"/>
                  <a:gd name="T2" fmla="*/ 830 w 1945"/>
                  <a:gd name="T3" fmla="*/ 1366 h 1366"/>
                  <a:gd name="T4" fmla="*/ 1305 w 1945"/>
                  <a:gd name="T5" fmla="*/ 1162 h 1366"/>
                  <a:gd name="T6" fmla="*/ 1804 w 1945"/>
                  <a:gd name="T7" fmla="*/ 737 h 1366"/>
                  <a:gd name="T8" fmla="*/ 1945 w 1945"/>
                  <a:gd name="T9" fmla="*/ 0 h 1366"/>
                </a:gdLst>
                <a:ahLst/>
                <a:cxnLst>
                  <a:cxn ang="0">
                    <a:pos x="T0" y="T1"/>
                  </a:cxn>
                  <a:cxn ang="0">
                    <a:pos x="T2" y="T3"/>
                  </a:cxn>
                  <a:cxn ang="0">
                    <a:pos x="T4" y="T5"/>
                  </a:cxn>
                  <a:cxn ang="0">
                    <a:pos x="T6" y="T7"/>
                  </a:cxn>
                  <a:cxn ang="0">
                    <a:pos x="T8" y="T9"/>
                  </a:cxn>
                </a:cxnLst>
                <a:rect l="0" t="0" r="r" b="b"/>
                <a:pathLst>
                  <a:path w="1945" h="1366">
                    <a:moveTo>
                      <a:pt x="0" y="1276"/>
                    </a:moveTo>
                    <a:lnTo>
                      <a:pt x="830" y="1366"/>
                    </a:lnTo>
                    <a:lnTo>
                      <a:pt x="1305" y="1162"/>
                    </a:lnTo>
                    <a:lnTo>
                      <a:pt x="1804" y="737"/>
                    </a:lnTo>
                    <a:lnTo>
                      <a:pt x="1945" y="0"/>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 name="Line 702"/>
              <p:cNvSpPr>
                <a:spLocks noChangeShapeType="1"/>
              </p:cNvSpPr>
              <p:nvPr/>
            </p:nvSpPr>
            <p:spPr bwMode="auto">
              <a:xfrm>
                <a:off x="4440949" y="4633919"/>
                <a:ext cx="799556" cy="1020592"/>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2" name="Freeform 703"/>
              <p:cNvSpPr>
                <a:spLocks/>
              </p:cNvSpPr>
              <p:nvPr/>
            </p:nvSpPr>
            <p:spPr bwMode="auto">
              <a:xfrm>
                <a:off x="4297681" y="3149337"/>
                <a:ext cx="143268" cy="1484584"/>
              </a:xfrm>
              <a:custGeom>
                <a:avLst/>
                <a:gdLst>
                  <a:gd name="T0" fmla="*/ 609 w 609"/>
                  <a:gd name="T1" fmla="*/ 0 h 1611"/>
                  <a:gd name="T2" fmla="*/ 592 w 609"/>
                  <a:gd name="T3" fmla="*/ 5 h 1611"/>
                  <a:gd name="T4" fmla="*/ 313 w 609"/>
                  <a:gd name="T5" fmla="*/ 392 h 1611"/>
                  <a:gd name="T6" fmla="*/ 52 w 609"/>
                  <a:gd name="T7" fmla="*/ 523 h 1611"/>
                  <a:gd name="T8" fmla="*/ 0 w 609"/>
                  <a:gd name="T9" fmla="*/ 1132 h 1611"/>
                  <a:gd name="T10" fmla="*/ 105 w 609"/>
                  <a:gd name="T11" fmla="*/ 1611 h 1611"/>
                  <a:gd name="connsiteX0" fmla="*/ 10000 w 10018"/>
                  <a:gd name="connsiteY0" fmla="*/ 0 h 10000"/>
                  <a:gd name="connsiteX1" fmla="*/ 10018 w 10018"/>
                  <a:gd name="connsiteY1" fmla="*/ 1358 h 10000"/>
                  <a:gd name="connsiteX2" fmla="*/ 5140 w 10018"/>
                  <a:gd name="connsiteY2" fmla="*/ 2433 h 10000"/>
                  <a:gd name="connsiteX3" fmla="*/ 854 w 10018"/>
                  <a:gd name="connsiteY3" fmla="*/ 3246 h 10000"/>
                  <a:gd name="connsiteX4" fmla="*/ 0 w 10018"/>
                  <a:gd name="connsiteY4" fmla="*/ 7027 h 10000"/>
                  <a:gd name="connsiteX5" fmla="*/ 1724 w 10018"/>
                  <a:gd name="connsiteY5" fmla="*/ 10000 h 10000"/>
                  <a:gd name="connsiteX0" fmla="*/ 12868 w 12868"/>
                  <a:gd name="connsiteY0" fmla="*/ 0 h 9028"/>
                  <a:gd name="connsiteX1" fmla="*/ 10018 w 12868"/>
                  <a:gd name="connsiteY1" fmla="*/ 386 h 9028"/>
                  <a:gd name="connsiteX2" fmla="*/ 5140 w 12868"/>
                  <a:gd name="connsiteY2" fmla="*/ 1461 h 9028"/>
                  <a:gd name="connsiteX3" fmla="*/ 854 w 12868"/>
                  <a:gd name="connsiteY3" fmla="*/ 2274 h 9028"/>
                  <a:gd name="connsiteX4" fmla="*/ 0 w 12868"/>
                  <a:gd name="connsiteY4" fmla="*/ 6055 h 9028"/>
                  <a:gd name="connsiteX5" fmla="*/ 1724 w 12868"/>
                  <a:gd name="connsiteY5" fmla="*/ 9028 h 9028"/>
                  <a:gd name="connsiteX0" fmla="*/ 7785 w 7785"/>
                  <a:gd name="connsiteY0" fmla="*/ 0 h 9572"/>
                  <a:gd name="connsiteX1" fmla="*/ 3994 w 7785"/>
                  <a:gd name="connsiteY1" fmla="*/ 1190 h 9572"/>
                  <a:gd name="connsiteX2" fmla="*/ 664 w 7785"/>
                  <a:gd name="connsiteY2" fmla="*/ 2091 h 9572"/>
                  <a:gd name="connsiteX3" fmla="*/ 0 w 7785"/>
                  <a:gd name="connsiteY3" fmla="*/ 6279 h 9572"/>
                  <a:gd name="connsiteX4" fmla="*/ 1340 w 7785"/>
                  <a:gd name="connsiteY4" fmla="*/ 9572 h 9572"/>
                  <a:gd name="connsiteX0" fmla="*/ 5130 w 5130"/>
                  <a:gd name="connsiteY0" fmla="*/ 0 h 8757"/>
                  <a:gd name="connsiteX1" fmla="*/ 853 w 5130"/>
                  <a:gd name="connsiteY1" fmla="*/ 941 h 8757"/>
                  <a:gd name="connsiteX2" fmla="*/ 0 w 5130"/>
                  <a:gd name="connsiteY2" fmla="*/ 5317 h 8757"/>
                  <a:gd name="connsiteX3" fmla="*/ 1721 w 5130"/>
                  <a:gd name="connsiteY3" fmla="*/ 8757 h 8757"/>
                  <a:gd name="connsiteX0" fmla="*/ 1663 w 3355"/>
                  <a:gd name="connsiteY0" fmla="*/ 0 h 8925"/>
                  <a:gd name="connsiteX1" fmla="*/ 0 w 3355"/>
                  <a:gd name="connsiteY1" fmla="*/ 4997 h 8925"/>
                  <a:gd name="connsiteX2" fmla="*/ 3355 w 3355"/>
                  <a:gd name="connsiteY2" fmla="*/ 8925 h 8925"/>
                </a:gdLst>
                <a:ahLst/>
                <a:cxnLst>
                  <a:cxn ang="0">
                    <a:pos x="connsiteX0" y="connsiteY0"/>
                  </a:cxn>
                  <a:cxn ang="0">
                    <a:pos x="connsiteX1" y="connsiteY1"/>
                  </a:cxn>
                  <a:cxn ang="0">
                    <a:pos x="connsiteX2" y="connsiteY2"/>
                  </a:cxn>
                </a:cxnLst>
                <a:rect l="l" t="t" r="r" b="b"/>
                <a:pathLst>
                  <a:path w="3355" h="8925">
                    <a:moveTo>
                      <a:pt x="1663" y="0"/>
                    </a:moveTo>
                    <a:lnTo>
                      <a:pt x="0" y="4997"/>
                    </a:lnTo>
                    <a:lnTo>
                      <a:pt x="3355" y="8925"/>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4" name="Line 704"/>
              <p:cNvSpPr>
                <a:spLocks noChangeShapeType="1"/>
              </p:cNvSpPr>
              <p:nvPr/>
            </p:nvSpPr>
            <p:spPr bwMode="auto">
              <a:xfrm flipH="1">
                <a:off x="5114925" y="2137013"/>
                <a:ext cx="895116" cy="296625"/>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5" name="Freeform 705"/>
              <p:cNvSpPr>
                <a:spLocks/>
              </p:cNvSpPr>
              <p:nvPr/>
            </p:nvSpPr>
            <p:spPr bwMode="auto">
              <a:xfrm>
                <a:off x="5114925" y="2340343"/>
                <a:ext cx="1871166" cy="103615"/>
              </a:xfrm>
              <a:custGeom>
                <a:avLst/>
                <a:gdLst>
                  <a:gd name="T0" fmla="*/ 0 w 1375"/>
                  <a:gd name="T1" fmla="*/ 69 h 119"/>
                  <a:gd name="T2" fmla="*/ 0 w 1375"/>
                  <a:gd name="T3" fmla="*/ 69 h 119"/>
                  <a:gd name="T4" fmla="*/ 681 w 1375"/>
                  <a:gd name="T5" fmla="*/ 0 h 119"/>
                  <a:gd name="T6" fmla="*/ 681 w 1375"/>
                  <a:gd name="T7" fmla="*/ 0 h 119"/>
                  <a:gd name="T8" fmla="*/ 1375 w 1375"/>
                  <a:gd name="T9" fmla="*/ 13 h 119"/>
                  <a:gd name="T10" fmla="*/ 1279 w 1375"/>
                  <a:gd name="T11" fmla="*/ 119 h 119"/>
                  <a:gd name="connsiteX0" fmla="*/ 0 w 10000"/>
                  <a:gd name="connsiteY0" fmla="*/ 5798 h 12759"/>
                  <a:gd name="connsiteX1" fmla="*/ 0 w 10000"/>
                  <a:gd name="connsiteY1" fmla="*/ 5798 h 12759"/>
                  <a:gd name="connsiteX2" fmla="*/ 4953 w 10000"/>
                  <a:gd name="connsiteY2" fmla="*/ 0 h 12759"/>
                  <a:gd name="connsiteX3" fmla="*/ 4953 w 10000"/>
                  <a:gd name="connsiteY3" fmla="*/ 0 h 12759"/>
                  <a:gd name="connsiteX4" fmla="*/ 10000 w 10000"/>
                  <a:gd name="connsiteY4" fmla="*/ 1092 h 12759"/>
                  <a:gd name="connsiteX5" fmla="*/ 9413 w 10000"/>
                  <a:gd name="connsiteY5" fmla="*/ 12759 h 12759"/>
                  <a:gd name="connsiteX0" fmla="*/ 0 w 10000"/>
                  <a:gd name="connsiteY0" fmla="*/ 5798 h 5798"/>
                  <a:gd name="connsiteX1" fmla="*/ 0 w 10000"/>
                  <a:gd name="connsiteY1" fmla="*/ 5798 h 5798"/>
                  <a:gd name="connsiteX2" fmla="*/ 4953 w 10000"/>
                  <a:gd name="connsiteY2" fmla="*/ 0 h 5798"/>
                  <a:gd name="connsiteX3" fmla="*/ 4953 w 10000"/>
                  <a:gd name="connsiteY3" fmla="*/ 0 h 5798"/>
                  <a:gd name="connsiteX4" fmla="*/ 10000 w 10000"/>
                  <a:gd name="connsiteY4" fmla="*/ 1092 h 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798">
                    <a:moveTo>
                      <a:pt x="0" y="5798"/>
                    </a:moveTo>
                    <a:lnTo>
                      <a:pt x="0" y="5798"/>
                    </a:lnTo>
                    <a:lnTo>
                      <a:pt x="4953" y="0"/>
                    </a:lnTo>
                    <a:lnTo>
                      <a:pt x="4953" y="0"/>
                    </a:lnTo>
                    <a:lnTo>
                      <a:pt x="10000" y="1092"/>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6" name="Freeform 706"/>
              <p:cNvSpPr>
                <a:spLocks/>
              </p:cNvSpPr>
              <p:nvPr/>
            </p:nvSpPr>
            <p:spPr bwMode="auto">
              <a:xfrm>
                <a:off x="4997636" y="4060857"/>
                <a:ext cx="242869" cy="1593654"/>
              </a:xfrm>
              <a:custGeom>
                <a:avLst/>
                <a:gdLst>
                  <a:gd name="T0" fmla="*/ 0 w 178"/>
                  <a:gd name="T1" fmla="*/ 0 h 1168"/>
                  <a:gd name="T2" fmla="*/ 144 w 178"/>
                  <a:gd name="T3" fmla="*/ 792 h 1168"/>
                  <a:gd name="T4" fmla="*/ 178 w 178"/>
                  <a:gd name="T5" fmla="*/ 1168 h 1168"/>
                </a:gdLst>
                <a:ahLst/>
                <a:cxnLst>
                  <a:cxn ang="0">
                    <a:pos x="T0" y="T1"/>
                  </a:cxn>
                  <a:cxn ang="0">
                    <a:pos x="T2" y="T3"/>
                  </a:cxn>
                  <a:cxn ang="0">
                    <a:pos x="T4" y="T5"/>
                  </a:cxn>
                </a:cxnLst>
                <a:rect l="0" t="0" r="r" b="b"/>
                <a:pathLst>
                  <a:path w="178" h="1168">
                    <a:moveTo>
                      <a:pt x="0" y="0"/>
                    </a:moveTo>
                    <a:lnTo>
                      <a:pt x="144" y="792"/>
                    </a:lnTo>
                    <a:lnTo>
                      <a:pt x="178" y="1168"/>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7" name="Freeform 707"/>
              <p:cNvSpPr>
                <a:spLocks/>
              </p:cNvSpPr>
              <p:nvPr/>
            </p:nvSpPr>
            <p:spPr bwMode="auto">
              <a:xfrm>
                <a:off x="4997636" y="2442645"/>
                <a:ext cx="180104" cy="1618213"/>
              </a:xfrm>
              <a:custGeom>
                <a:avLst/>
                <a:gdLst>
                  <a:gd name="T0" fmla="*/ 79 w 132"/>
                  <a:gd name="T1" fmla="*/ 0 h 1186"/>
                  <a:gd name="T2" fmla="*/ 132 w 132"/>
                  <a:gd name="T3" fmla="*/ 368 h 1186"/>
                  <a:gd name="T4" fmla="*/ 0 w 132"/>
                  <a:gd name="T5" fmla="*/ 1186 h 1186"/>
                </a:gdLst>
                <a:ahLst/>
                <a:cxnLst>
                  <a:cxn ang="0">
                    <a:pos x="T0" y="T1"/>
                  </a:cxn>
                  <a:cxn ang="0">
                    <a:pos x="T2" y="T3"/>
                  </a:cxn>
                  <a:cxn ang="0">
                    <a:pos x="T4" y="T5"/>
                  </a:cxn>
                </a:cxnLst>
                <a:rect l="0" t="0" r="r" b="b"/>
                <a:pathLst>
                  <a:path w="132" h="1186">
                    <a:moveTo>
                      <a:pt x="79" y="0"/>
                    </a:moveTo>
                    <a:lnTo>
                      <a:pt x="132" y="368"/>
                    </a:lnTo>
                    <a:lnTo>
                      <a:pt x="0" y="1186"/>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8" name="Freeform 708"/>
              <p:cNvSpPr>
                <a:spLocks/>
              </p:cNvSpPr>
              <p:nvPr/>
            </p:nvSpPr>
            <p:spPr bwMode="auto">
              <a:xfrm>
                <a:off x="5963651" y="4745799"/>
                <a:ext cx="409345" cy="1031510"/>
              </a:xfrm>
              <a:custGeom>
                <a:avLst/>
                <a:gdLst>
                  <a:gd name="T0" fmla="*/ 0 w 398"/>
                  <a:gd name="T1" fmla="*/ 0 h 756"/>
                  <a:gd name="T2" fmla="*/ 219 w 398"/>
                  <a:gd name="T3" fmla="*/ 591 h 756"/>
                  <a:gd name="T4" fmla="*/ 300 w 398"/>
                  <a:gd name="T5" fmla="*/ 756 h 756"/>
                  <a:gd name="T6" fmla="*/ 398 w 398"/>
                  <a:gd name="T7" fmla="*/ 595 h 756"/>
                  <a:gd name="connsiteX0" fmla="*/ 0 w 13102"/>
                  <a:gd name="connsiteY0" fmla="*/ 0 h 10000"/>
                  <a:gd name="connsiteX1" fmla="*/ 5503 w 13102"/>
                  <a:gd name="connsiteY1" fmla="*/ 7817 h 10000"/>
                  <a:gd name="connsiteX2" fmla="*/ 7538 w 13102"/>
                  <a:gd name="connsiteY2" fmla="*/ 10000 h 10000"/>
                  <a:gd name="connsiteX3" fmla="*/ 13102 w 13102"/>
                  <a:gd name="connsiteY3" fmla="*/ 9384 h 10000"/>
                  <a:gd name="connsiteX0" fmla="*/ 0 w 7538"/>
                  <a:gd name="connsiteY0" fmla="*/ 0 h 10000"/>
                  <a:gd name="connsiteX1" fmla="*/ 5503 w 7538"/>
                  <a:gd name="connsiteY1" fmla="*/ 7817 h 10000"/>
                  <a:gd name="connsiteX2" fmla="*/ 7538 w 7538"/>
                  <a:gd name="connsiteY2" fmla="*/ 10000 h 10000"/>
                </a:gdLst>
                <a:ahLst/>
                <a:cxnLst>
                  <a:cxn ang="0">
                    <a:pos x="connsiteX0" y="connsiteY0"/>
                  </a:cxn>
                  <a:cxn ang="0">
                    <a:pos x="connsiteX1" y="connsiteY1"/>
                  </a:cxn>
                  <a:cxn ang="0">
                    <a:pos x="connsiteX2" y="connsiteY2"/>
                  </a:cxn>
                </a:cxnLst>
                <a:rect l="l" t="t" r="r" b="b"/>
                <a:pathLst>
                  <a:path w="7538" h="10000">
                    <a:moveTo>
                      <a:pt x="0" y="0"/>
                    </a:moveTo>
                    <a:lnTo>
                      <a:pt x="5503" y="7817"/>
                    </a:lnTo>
                    <a:lnTo>
                      <a:pt x="7538" y="10000"/>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9" name="Freeform 709"/>
              <p:cNvSpPr>
                <a:spLocks/>
              </p:cNvSpPr>
              <p:nvPr/>
            </p:nvSpPr>
            <p:spPr bwMode="auto">
              <a:xfrm>
                <a:off x="5963652" y="2348500"/>
                <a:ext cx="450260" cy="2397304"/>
              </a:xfrm>
              <a:custGeom>
                <a:avLst/>
                <a:gdLst>
                  <a:gd name="T0" fmla="*/ 52 w 330"/>
                  <a:gd name="T1" fmla="*/ 0 h 1757"/>
                  <a:gd name="T2" fmla="*/ 330 w 330"/>
                  <a:gd name="T3" fmla="*/ 664 h 1757"/>
                  <a:gd name="T4" fmla="*/ 0 w 330"/>
                  <a:gd name="T5" fmla="*/ 1757 h 1757"/>
                </a:gdLst>
                <a:ahLst/>
                <a:cxnLst>
                  <a:cxn ang="0">
                    <a:pos x="T0" y="T1"/>
                  </a:cxn>
                  <a:cxn ang="0">
                    <a:pos x="T2" y="T3"/>
                  </a:cxn>
                  <a:cxn ang="0">
                    <a:pos x="T4" y="T5"/>
                  </a:cxn>
                </a:cxnLst>
                <a:rect l="0" t="0" r="r" b="b"/>
                <a:pathLst>
                  <a:path w="330" h="1757">
                    <a:moveTo>
                      <a:pt x="52" y="0"/>
                    </a:moveTo>
                    <a:lnTo>
                      <a:pt x="330" y="664"/>
                    </a:lnTo>
                    <a:lnTo>
                      <a:pt x="0" y="1757"/>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20" name="Line 710"/>
              <p:cNvSpPr>
                <a:spLocks noChangeShapeType="1"/>
              </p:cNvSpPr>
              <p:nvPr/>
            </p:nvSpPr>
            <p:spPr bwMode="auto">
              <a:xfrm>
                <a:off x="6010042" y="2137015"/>
                <a:ext cx="24560" cy="211488"/>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21" name="Line 711"/>
              <p:cNvSpPr>
                <a:spLocks noChangeShapeType="1"/>
              </p:cNvSpPr>
              <p:nvPr/>
            </p:nvSpPr>
            <p:spPr bwMode="auto">
              <a:xfrm flipH="1">
                <a:off x="4368632" y="2434349"/>
                <a:ext cx="751816" cy="715072"/>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22" name="Line 712"/>
              <p:cNvSpPr>
                <a:spLocks noChangeShapeType="1"/>
              </p:cNvSpPr>
              <p:nvPr/>
            </p:nvSpPr>
            <p:spPr bwMode="auto">
              <a:xfrm flipH="1" flipV="1">
                <a:off x="7681469" y="3816627"/>
                <a:ext cx="212851" cy="96875"/>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23" name="Line 713"/>
              <p:cNvSpPr>
                <a:spLocks noChangeShapeType="1"/>
              </p:cNvSpPr>
              <p:nvPr/>
            </p:nvSpPr>
            <p:spPr bwMode="auto">
              <a:xfrm flipH="1" flipV="1">
                <a:off x="6972417" y="2367473"/>
                <a:ext cx="242415" cy="630496"/>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24" name="Line 714"/>
              <p:cNvSpPr>
                <a:spLocks noChangeShapeType="1"/>
              </p:cNvSpPr>
              <p:nvPr/>
            </p:nvSpPr>
            <p:spPr bwMode="auto">
              <a:xfrm flipH="1" flipV="1">
                <a:off x="7214834" y="2997969"/>
                <a:ext cx="466634" cy="818657"/>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25" name="Line 715"/>
              <p:cNvSpPr>
                <a:spLocks noChangeShapeType="1"/>
              </p:cNvSpPr>
              <p:nvPr/>
            </p:nvSpPr>
            <p:spPr bwMode="auto">
              <a:xfrm flipH="1" flipV="1">
                <a:off x="7681469" y="3816627"/>
                <a:ext cx="20465" cy="1102458"/>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26" name="Freeform 716"/>
              <p:cNvSpPr>
                <a:spLocks/>
              </p:cNvSpPr>
              <p:nvPr/>
            </p:nvSpPr>
            <p:spPr bwMode="auto">
              <a:xfrm>
                <a:off x="5963652" y="4745802"/>
                <a:ext cx="1738283" cy="328828"/>
              </a:xfrm>
              <a:custGeom>
                <a:avLst/>
                <a:gdLst>
                  <a:gd name="T0" fmla="*/ 0 w 1274"/>
                  <a:gd name="T1" fmla="*/ 0 h 241"/>
                  <a:gd name="T2" fmla="*/ 909 w 1274"/>
                  <a:gd name="T3" fmla="*/ 241 h 241"/>
                  <a:gd name="T4" fmla="*/ 1274 w 1274"/>
                  <a:gd name="T5" fmla="*/ 127 h 241"/>
                </a:gdLst>
                <a:ahLst/>
                <a:cxnLst>
                  <a:cxn ang="0">
                    <a:pos x="T0" y="T1"/>
                  </a:cxn>
                  <a:cxn ang="0">
                    <a:pos x="T2" y="T3"/>
                  </a:cxn>
                  <a:cxn ang="0">
                    <a:pos x="T4" y="T5"/>
                  </a:cxn>
                </a:cxnLst>
                <a:rect l="0" t="0" r="r" b="b"/>
                <a:pathLst>
                  <a:path w="1274" h="241">
                    <a:moveTo>
                      <a:pt x="0" y="0"/>
                    </a:moveTo>
                    <a:lnTo>
                      <a:pt x="909" y="241"/>
                    </a:lnTo>
                    <a:lnTo>
                      <a:pt x="1274" y="127"/>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27" name="Line 717"/>
              <p:cNvSpPr>
                <a:spLocks noChangeShapeType="1"/>
              </p:cNvSpPr>
              <p:nvPr/>
            </p:nvSpPr>
            <p:spPr bwMode="auto">
              <a:xfrm>
                <a:off x="4997636" y="4060859"/>
                <a:ext cx="966016" cy="684944"/>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28" name="Line 718"/>
              <p:cNvSpPr>
                <a:spLocks noChangeShapeType="1"/>
              </p:cNvSpPr>
              <p:nvPr/>
            </p:nvSpPr>
            <p:spPr bwMode="auto">
              <a:xfrm>
                <a:off x="4368632" y="3149421"/>
                <a:ext cx="629002" cy="911438"/>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29" name="Line 719"/>
              <p:cNvSpPr>
                <a:spLocks noChangeShapeType="1"/>
              </p:cNvSpPr>
              <p:nvPr/>
            </p:nvSpPr>
            <p:spPr bwMode="auto">
              <a:xfrm flipH="1">
                <a:off x="4368634" y="2944756"/>
                <a:ext cx="809106" cy="204665"/>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0" name="Line 720"/>
              <p:cNvSpPr>
                <a:spLocks noChangeShapeType="1"/>
              </p:cNvSpPr>
              <p:nvPr/>
            </p:nvSpPr>
            <p:spPr bwMode="auto">
              <a:xfrm flipH="1">
                <a:off x="5177742" y="2348501"/>
                <a:ext cx="856862" cy="596256"/>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1" name="Line 721"/>
              <p:cNvSpPr>
                <a:spLocks noChangeShapeType="1"/>
              </p:cNvSpPr>
              <p:nvPr/>
            </p:nvSpPr>
            <p:spPr bwMode="auto">
              <a:xfrm flipH="1" flipV="1">
                <a:off x="6034604" y="2348500"/>
                <a:ext cx="1180232" cy="649470"/>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Freeform 722"/>
              <p:cNvSpPr>
                <a:spLocks/>
              </p:cNvSpPr>
              <p:nvPr/>
            </p:nvSpPr>
            <p:spPr bwMode="auto">
              <a:xfrm>
                <a:off x="7214833" y="2997968"/>
                <a:ext cx="573059" cy="798191"/>
              </a:xfrm>
              <a:custGeom>
                <a:avLst/>
                <a:gdLst>
                  <a:gd name="T0" fmla="*/ 344 w 420"/>
                  <a:gd name="T1" fmla="*/ 585 h 585"/>
                  <a:gd name="T2" fmla="*/ 420 w 420"/>
                  <a:gd name="T3" fmla="*/ 87 h 585"/>
                  <a:gd name="T4" fmla="*/ 0 w 420"/>
                  <a:gd name="T5" fmla="*/ 0 h 585"/>
                </a:gdLst>
                <a:ahLst/>
                <a:cxnLst>
                  <a:cxn ang="0">
                    <a:pos x="T0" y="T1"/>
                  </a:cxn>
                  <a:cxn ang="0">
                    <a:pos x="T2" y="T3"/>
                  </a:cxn>
                  <a:cxn ang="0">
                    <a:pos x="T4" y="T5"/>
                  </a:cxn>
                </a:cxnLst>
                <a:rect l="0" t="0" r="r" b="b"/>
                <a:pathLst>
                  <a:path w="420" h="585">
                    <a:moveTo>
                      <a:pt x="344" y="585"/>
                    </a:moveTo>
                    <a:lnTo>
                      <a:pt x="420" y="87"/>
                    </a:lnTo>
                    <a:lnTo>
                      <a:pt x="0" y="0"/>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3" name="Freeform 723"/>
              <p:cNvSpPr>
                <a:spLocks/>
              </p:cNvSpPr>
              <p:nvPr/>
            </p:nvSpPr>
            <p:spPr bwMode="auto">
              <a:xfrm>
                <a:off x="7193002" y="2997968"/>
                <a:ext cx="491195" cy="2076661"/>
              </a:xfrm>
              <a:custGeom>
                <a:avLst/>
                <a:gdLst>
                  <a:gd name="T0" fmla="*/ 16 w 360"/>
                  <a:gd name="T1" fmla="*/ 0 h 1522"/>
                  <a:gd name="T2" fmla="*/ 0 w 360"/>
                  <a:gd name="T3" fmla="*/ 729 h 1522"/>
                  <a:gd name="T4" fmla="*/ 8 w 360"/>
                  <a:gd name="T5" fmla="*/ 1522 h 1522"/>
                  <a:gd name="T6" fmla="*/ 358 w 360"/>
                  <a:gd name="T7" fmla="*/ 600 h 1522"/>
                  <a:gd name="T8" fmla="*/ 360 w 360"/>
                  <a:gd name="T9" fmla="*/ 585 h 1522"/>
                </a:gdLst>
                <a:ahLst/>
                <a:cxnLst>
                  <a:cxn ang="0">
                    <a:pos x="T0" y="T1"/>
                  </a:cxn>
                  <a:cxn ang="0">
                    <a:pos x="T2" y="T3"/>
                  </a:cxn>
                  <a:cxn ang="0">
                    <a:pos x="T4" y="T5"/>
                  </a:cxn>
                  <a:cxn ang="0">
                    <a:pos x="T6" y="T7"/>
                  </a:cxn>
                  <a:cxn ang="0">
                    <a:pos x="T8" y="T9"/>
                  </a:cxn>
                </a:cxnLst>
                <a:rect l="0" t="0" r="r" b="b"/>
                <a:pathLst>
                  <a:path w="360" h="1522">
                    <a:moveTo>
                      <a:pt x="16" y="0"/>
                    </a:moveTo>
                    <a:lnTo>
                      <a:pt x="0" y="729"/>
                    </a:lnTo>
                    <a:lnTo>
                      <a:pt x="8" y="1522"/>
                    </a:lnTo>
                    <a:lnTo>
                      <a:pt x="358" y="600"/>
                    </a:lnTo>
                    <a:lnTo>
                      <a:pt x="360" y="585"/>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4" name="Line 724"/>
              <p:cNvSpPr>
                <a:spLocks noChangeShapeType="1"/>
              </p:cNvSpPr>
              <p:nvPr/>
            </p:nvSpPr>
            <p:spPr bwMode="auto">
              <a:xfrm flipV="1">
                <a:off x="6413914" y="2997968"/>
                <a:ext cx="800921" cy="256512"/>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5" name="Line 725"/>
              <p:cNvSpPr>
                <a:spLocks noChangeShapeType="1"/>
              </p:cNvSpPr>
              <p:nvPr/>
            </p:nvSpPr>
            <p:spPr bwMode="auto">
              <a:xfrm flipV="1">
                <a:off x="4997634" y="3254480"/>
                <a:ext cx="1416278" cy="817292"/>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6" name="Freeform 726"/>
              <p:cNvSpPr>
                <a:spLocks/>
              </p:cNvSpPr>
              <p:nvPr/>
            </p:nvSpPr>
            <p:spPr bwMode="auto">
              <a:xfrm>
                <a:off x="4440949" y="4071773"/>
                <a:ext cx="753165" cy="1069713"/>
              </a:xfrm>
              <a:custGeom>
                <a:avLst/>
                <a:gdLst>
                  <a:gd name="T0" fmla="*/ 552 w 552"/>
                  <a:gd name="T1" fmla="*/ 784 h 784"/>
                  <a:gd name="T2" fmla="*/ 0 w 552"/>
                  <a:gd name="T3" fmla="*/ 412 h 784"/>
                  <a:gd name="T4" fmla="*/ 408 w 552"/>
                  <a:gd name="T5" fmla="*/ 0 h 784"/>
                </a:gdLst>
                <a:ahLst/>
                <a:cxnLst>
                  <a:cxn ang="0">
                    <a:pos x="T0" y="T1"/>
                  </a:cxn>
                  <a:cxn ang="0">
                    <a:pos x="T2" y="T3"/>
                  </a:cxn>
                  <a:cxn ang="0">
                    <a:pos x="T4" y="T5"/>
                  </a:cxn>
                </a:cxnLst>
                <a:rect l="0" t="0" r="r" b="b"/>
                <a:pathLst>
                  <a:path w="552" h="784">
                    <a:moveTo>
                      <a:pt x="552" y="784"/>
                    </a:moveTo>
                    <a:lnTo>
                      <a:pt x="0" y="412"/>
                    </a:lnTo>
                    <a:lnTo>
                      <a:pt x="408" y="0"/>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7" name="Line 728"/>
              <p:cNvSpPr>
                <a:spLocks noChangeShapeType="1"/>
              </p:cNvSpPr>
              <p:nvPr/>
            </p:nvSpPr>
            <p:spPr bwMode="auto">
              <a:xfrm flipH="1">
                <a:off x="5194114" y="4745801"/>
                <a:ext cx="769538" cy="395684"/>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8" name="Freeform 729"/>
              <p:cNvSpPr>
                <a:spLocks/>
              </p:cNvSpPr>
              <p:nvPr/>
            </p:nvSpPr>
            <p:spPr bwMode="auto">
              <a:xfrm>
                <a:off x="5963654" y="3816625"/>
                <a:ext cx="1717818" cy="929177"/>
              </a:xfrm>
              <a:custGeom>
                <a:avLst/>
                <a:gdLst>
                  <a:gd name="T0" fmla="*/ 1259 w 1259"/>
                  <a:gd name="T1" fmla="*/ 0 h 681"/>
                  <a:gd name="T2" fmla="*/ 902 w 1259"/>
                  <a:gd name="T3" fmla="*/ 140 h 681"/>
                  <a:gd name="T4" fmla="*/ 0 w 1259"/>
                  <a:gd name="T5" fmla="*/ 681 h 681"/>
                </a:gdLst>
                <a:ahLst/>
                <a:cxnLst>
                  <a:cxn ang="0">
                    <a:pos x="T0" y="T1"/>
                  </a:cxn>
                  <a:cxn ang="0">
                    <a:pos x="T2" y="T3"/>
                  </a:cxn>
                  <a:cxn ang="0">
                    <a:pos x="T4" y="T5"/>
                  </a:cxn>
                </a:cxnLst>
                <a:rect l="0" t="0" r="r" b="b"/>
                <a:pathLst>
                  <a:path w="1259" h="681">
                    <a:moveTo>
                      <a:pt x="1259" y="0"/>
                    </a:moveTo>
                    <a:lnTo>
                      <a:pt x="902" y="140"/>
                    </a:lnTo>
                    <a:lnTo>
                      <a:pt x="0" y="681"/>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9" name="Freeform 730"/>
              <p:cNvSpPr>
                <a:spLocks/>
              </p:cNvSpPr>
              <p:nvPr/>
            </p:nvSpPr>
            <p:spPr bwMode="auto">
              <a:xfrm>
                <a:off x="5254151" y="5500332"/>
                <a:ext cx="1756021" cy="158273"/>
              </a:xfrm>
              <a:custGeom>
                <a:avLst/>
                <a:gdLst>
                  <a:gd name="T0" fmla="*/ 1287 w 1287"/>
                  <a:gd name="T1" fmla="*/ 0 h 116"/>
                  <a:gd name="T2" fmla="*/ 739 w 1287"/>
                  <a:gd name="T3" fmla="*/ 38 h 116"/>
                  <a:gd name="T4" fmla="*/ 0 w 1287"/>
                  <a:gd name="T5" fmla="*/ 116 h 116"/>
                </a:gdLst>
                <a:ahLst/>
                <a:cxnLst>
                  <a:cxn ang="0">
                    <a:pos x="T0" y="T1"/>
                  </a:cxn>
                  <a:cxn ang="0">
                    <a:pos x="T2" y="T3"/>
                  </a:cxn>
                  <a:cxn ang="0">
                    <a:pos x="T4" y="T5"/>
                  </a:cxn>
                </a:cxnLst>
                <a:rect l="0" t="0" r="r" b="b"/>
                <a:pathLst>
                  <a:path w="1287" h="116">
                    <a:moveTo>
                      <a:pt x="1287" y="0"/>
                    </a:moveTo>
                    <a:lnTo>
                      <a:pt x="739" y="38"/>
                    </a:lnTo>
                    <a:lnTo>
                      <a:pt x="0" y="116"/>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40" name="Freeform 731"/>
              <p:cNvSpPr>
                <a:spLocks/>
              </p:cNvSpPr>
              <p:nvPr/>
            </p:nvSpPr>
            <p:spPr bwMode="auto">
              <a:xfrm>
                <a:off x="5194116" y="5074626"/>
                <a:ext cx="2009806" cy="477551"/>
              </a:xfrm>
              <a:custGeom>
                <a:avLst/>
                <a:gdLst>
                  <a:gd name="T0" fmla="*/ 0 w 1473"/>
                  <a:gd name="T1" fmla="*/ 49 h 350"/>
                  <a:gd name="T2" fmla="*/ 783 w 1473"/>
                  <a:gd name="T3" fmla="*/ 350 h 350"/>
                  <a:gd name="T4" fmla="*/ 1473 w 1473"/>
                  <a:gd name="T5" fmla="*/ 0 h 350"/>
                  <a:gd name="T6" fmla="*/ 1348 w 1473"/>
                  <a:gd name="T7" fmla="*/ 303 h 350"/>
                </a:gdLst>
                <a:ahLst/>
                <a:cxnLst>
                  <a:cxn ang="0">
                    <a:pos x="T0" y="T1"/>
                  </a:cxn>
                  <a:cxn ang="0">
                    <a:pos x="T2" y="T3"/>
                  </a:cxn>
                  <a:cxn ang="0">
                    <a:pos x="T4" y="T5"/>
                  </a:cxn>
                  <a:cxn ang="0">
                    <a:pos x="T6" y="T7"/>
                  </a:cxn>
                </a:cxnLst>
                <a:rect l="0" t="0" r="r" b="b"/>
                <a:pathLst>
                  <a:path w="1473" h="350">
                    <a:moveTo>
                      <a:pt x="0" y="49"/>
                    </a:moveTo>
                    <a:lnTo>
                      <a:pt x="783" y="350"/>
                    </a:lnTo>
                    <a:lnTo>
                      <a:pt x="1473" y="0"/>
                    </a:lnTo>
                    <a:lnTo>
                      <a:pt x="1348" y="303"/>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41" name="Line 732"/>
              <p:cNvSpPr>
                <a:spLocks noChangeShapeType="1"/>
              </p:cNvSpPr>
              <p:nvPr/>
            </p:nvSpPr>
            <p:spPr bwMode="auto">
              <a:xfrm>
                <a:off x="6413918" y="3254481"/>
                <a:ext cx="780454" cy="753166"/>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42" name="Line 733"/>
              <p:cNvSpPr>
                <a:spLocks noChangeShapeType="1"/>
              </p:cNvSpPr>
              <p:nvPr/>
            </p:nvSpPr>
            <p:spPr bwMode="auto">
              <a:xfrm>
                <a:off x="5177745" y="2944750"/>
                <a:ext cx="1236173" cy="309725"/>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a:p>
            </p:txBody>
          </p:sp>
        </p:grpSp>
        <p:sp>
          <p:nvSpPr>
            <p:cNvPr id="46" name="Oval 45"/>
            <p:cNvSpPr/>
            <p:nvPr/>
          </p:nvSpPr>
          <p:spPr>
            <a:xfrm>
              <a:off x="4328325" y="3121840"/>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Oval 46"/>
            <p:cNvSpPr/>
            <p:nvPr/>
          </p:nvSpPr>
          <p:spPr>
            <a:xfrm>
              <a:off x="5976150" y="2097903"/>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Oval 47"/>
            <p:cNvSpPr/>
            <p:nvPr/>
          </p:nvSpPr>
          <p:spPr>
            <a:xfrm>
              <a:off x="6007107" y="2316978"/>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Oval 48"/>
            <p:cNvSpPr/>
            <p:nvPr/>
          </p:nvSpPr>
          <p:spPr>
            <a:xfrm>
              <a:off x="5145094" y="2917053"/>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Oval 49"/>
            <p:cNvSpPr/>
            <p:nvPr/>
          </p:nvSpPr>
          <p:spPr>
            <a:xfrm>
              <a:off x="4255300" y="3956865"/>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Oval 50"/>
            <p:cNvSpPr/>
            <p:nvPr/>
          </p:nvSpPr>
          <p:spPr>
            <a:xfrm>
              <a:off x="4972850" y="4042590"/>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Oval 51"/>
            <p:cNvSpPr/>
            <p:nvPr/>
          </p:nvSpPr>
          <p:spPr>
            <a:xfrm>
              <a:off x="4407700" y="4610915"/>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Oval 53"/>
            <p:cNvSpPr/>
            <p:nvPr/>
          </p:nvSpPr>
          <p:spPr>
            <a:xfrm>
              <a:off x="7163600" y="3975915"/>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Oval 54"/>
            <p:cNvSpPr/>
            <p:nvPr/>
          </p:nvSpPr>
          <p:spPr>
            <a:xfrm>
              <a:off x="7646200" y="3791765"/>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Oval 55"/>
            <p:cNvSpPr/>
            <p:nvPr/>
          </p:nvSpPr>
          <p:spPr>
            <a:xfrm>
              <a:off x="7865275" y="3890190"/>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Oval 57"/>
            <p:cNvSpPr/>
            <p:nvPr/>
          </p:nvSpPr>
          <p:spPr>
            <a:xfrm>
              <a:off x="7182650" y="2972615"/>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Oval 58"/>
            <p:cNvSpPr/>
            <p:nvPr/>
          </p:nvSpPr>
          <p:spPr>
            <a:xfrm>
              <a:off x="7179475" y="5042715"/>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Oval 60"/>
            <p:cNvSpPr/>
            <p:nvPr/>
          </p:nvSpPr>
          <p:spPr>
            <a:xfrm>
              <a:off x="6947700" y="2324915"/>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Oval 61"/>
            <p:cNvSpPr/>
            <p:nvPr/>
          </p:nvSpPr>
          <p:spPr>
            <a:xfrm>
              <a:off x="5166525" y="5114946"/>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Oval 62"/>
            <p:cNvSpPr/>
            <p:nvPr/>
          </p:nvSpPr>
          <p:spPr>
            <a:xfrm>
              <a:off x="6228563" y="5519759"/>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Oval 63"/>
            <p:cNvSpPr/>
            <p:nvPr/>
          </p:nvSpPr>
          <p:spPr>
            <a:xfrm>
              <a:off x="6992944" y="5472134"/>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Oval 64"/>
            <p:cNvSpPr/>
            <p:nvPr/>
          </p:nvSpPr>
          <p:spPr>
            <a:xfrm>
              <a:off x="6340482" y="5755503"/>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24" name="Group 123"/>
            <p:cNvGrpSpPr/>
            <p:nvPr/>
          </p:nvGrpSpPr>
          <p:grpSpPr>
            <a:xfrm>
              <a:off x="6059496" y="2905148"/>
              <a:ext cx="703254" cy="703254"/>
              <a:chOff x="6059496" y="2905148"/>
              <a:chExt cx="703254" cy="703254"/>
            </a:xfrm>
          </p:grpSpPr>
          <p:sp>
            <p:nvSpPr>
              <p:cNvPr id="45" name="Oval 44"/>
              <p:cNvSpPr/>
              <p:nvPr/>
            </p:nvSpPr>
            <p:spPr>
              <a:xfrm>
                <a:off x="6059496" y="2905148"/>
                <a:ext cx="703254" cy="703254"/>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9" name="Group 68"/>
              <p:cNvGrpSpPr/>
              <p:nvPr/>
            </p:nvGrpSpPr>
            <p:grpSpPr>
              <a:xfrm>
                <a:off x="6216454" y="3034890"/>
                <a:ext cx="389338" cy="443770"/>
                <a:chOff x="4021138" y="1814513"/>
                <a:chExt cx="669925" cy="763588"/>
              </a:xfrm>
              <a:solidFill>
                <a:schemeClr val="bg1"/>
              </a:solidFill>
            </p:grpSpPr>
            <p:sp>
              <p:nvSpPr>
                <p:cNvPr id="70" name="Freeform 69"/>
                <p:cNvSpPr>
                  <a:spLocks noEditPoints="1"/>
                </p:cNvSpPr>
                <p:nvPr/>
              </p:nvSpPr>
              <p:spPr bwMode="auto">
                <a:xfrm>
                  <a:off x="4140200" y="1938338"/>
                  <a:ext cx="431800" cy="639763"/>
                </a:xfrm>
                <a:custGeom>
                  <a:avLst/>
                  <a:gdLst>
                    <a:gd name="T0" fmla="*/ 96 w 272"/>
                    <a:gd name="T1" fmla="*/ 7 h 403"/>
                    <a:gd name="T2" fmla="*/ 40 w 272"/>
                    <a:gd name="T3" fmla="*/ 40 h 403"/>
                    <a:gd name="T4" fmla="*/ 5 w 272"/>
                    <a:gd name="T5" fmla="*/ 97 h 403"/>
                    <a:gd name="T6" fmla="*/ 1 w 272"/>
                    <a:gd name="T7" fmla="*/ 148 h 403"/>
                    <a:gd name="T8" fmla="*/ 29 w 272"/>
                    <a:gd name="T9" fmla="*/ 232 h 403"/>
                    <a:gd name="T10" fmla="*/ 55 w 272"/>
                    <a:gd name="T11" fmla="*/ 273 h 403"/>
                    <a:gd name="T12" fmla="*/ 63 w 272"/>
                    <a:gd name="T13" fmla="*/ 314 h 403"/>
                    <a:gd name="T14" fmla="*/ 55 w 272"/>
                    <a:gd name="T15" fmla="*/ 329 h 403"/>
                    <a:gd name="T16" fmla="*/ 55 w 272"/>
                    <a:gd name="T17" fmla="*/ 349 h 403"/>
                    <a:gd name="T18" fmla="*/ 55 w 272"/>
                    <a:gd name="T19" fmla="*/ 364 h 403"/>
                    <a:gd name="T20" fmla="*/ 61 w 272"/>
                    <a:gd name="T21" fmla="*/ 384 h 403"/>
                    <a:gd name="T22" fmla="*/ 80 w 272"/>
                    <a:gd name="T23" fmla="*/ 402 h 403"/>
                    <a:gd name="T24" fmla="*/ 189 w 272"/>
                    <a:gd name="T25" fmla="*/ 403 h 403"/>
                    <a:gd name="T26" fmla="*/ 206 w 272"/>
                    <a:gd name="T27" fmla="*/ 387 h 403"/>
                    <a:gd name="T28" fmla="*/ 217 w 272"/>
                    <a:gd name="T29" fmla="*/ 370 h 403"/>
                    <a:gd name="T30" fmla="*/ 217 w 272"/>
                    <a:gd name="T31" fmla="*/ 349 h 403"/>
                    <a:gd name="T32" fmla="*/ 217 w 272"/>
                    <a:gd name="T33" fmla="*/ 334 h 403"/>
                    <a:gd name="T34" fmla="*/ 212 w 272"/>
                    <a:gd name="T35" fmla="*/ 316 h 403"/>
                    <a:gd name="T36" fmla="*/ 214 w 272"/>
                    <a:gd name="T37" fmla="*/ 278 h 403"/>
                    <a:gd name="T38" fmla="*/ 236 w 272"/>
                    <a:gd name="T39" fmla="*/ 243 h 403"/>
                    <a:gd name="T40" fmla="*/ 269 w 272"/>
                    <a:gd name="T41" fmla="*/ 161 h 403"/>
                    <a:gd name="T42" fmla="*/ 270 w 272"/>
                    <a:gd name="T43" fmla="*/ 110 h 403"/>
                    <a:gd name="T44" fmla="*/ 241 w 272"/>
                    <a:gd name="T45" fmla="*/ 50 h 403"/>
                    <a:gd name="T46" fmla="*/ 189 w 272"/>
                    <a:gd name="T47" fmla="*/ 11 h 403"/>
                    <a:gd name="T48" fmla="*/ 136 w 272"/>
                    <a:gd name="T49" fmla="*/ 0 h 403"/>
                    <a:gd name="T50" fmla="*/ 201 w 272"/>
                    <a:gd name="T51" fmla="*/ 367 h 403"/>
                    <a:gd name="T52" fmla="*/ 202 w 272"/>
                    <a:gd name="T53" fmla="*/ 373 h 403"/>
                    <a:gd name="T54" fmla="*/ 192 w 272"/>
                    <a:gd name="T55" fmla="*/ 385 h 403"/>
                    <a:gd name="T56" fmla="*/ 87 w 272"/>
                    <a:gd name="T57" fmla="*/ 389 h 403"/>
                    <a:gd name="T58" fmla="*/ 79 w 272"/>
                    <a:gd name="T59" fmla="*/ 381 h 403"/>
                    <a:gd name="T60" fmla="*/ 69 w 272"/>
                    <a:gd name="T61" fmla="*/ 370 h 403"/>
                    <a:gd name="T62" fmla="*/ 71 w 272"/>
                    <a:gd name="T63" fmla="*/ 353 h 403"/>
                    <a:gd name="T64" fmla="*/ 70 w 272"/>
                    <a:gd name="T65" fmla="*/ 347 h 403"/>
                    <a:gd name="T66" fmla="*/ 70 w 272"/>
                    <a:gd name="T67" fmla="*/ 332 h 403"/>
                    <a:gd name="T68" fmla="*/ 72 w 272"/>
                    <a:gd name="T69" fmla="*/ 324 h 403"/>
                    <a:gd name="T70" fmla="*/ 203 w 272"/>
                    <a:gd name="T71" fmla="*/ 329 h 403"/>
                    <a:gd name="T72" fmla="*/ 203 w 272"/>
                    <a:gd name="T73" fmla="*/ 347 h 403"/>
                    <a:gd name="T74" fmla="*/ 92 w 272"/>
                    <a:gd name="T75" fmla="*/ 196 h 403"/>
                    <a:gd name="T76" fmla="*/ 148 w 272"/>
                    <a:gd name="T77" fmla="*/ 186 h 403"/>
                    <a:gd name="T78" fmla="*/ 109 w 272"/>
                    <a:gd name="T79" fmla="*/ 310 h 403"/>
                    <a:gd name="T80" fmla="*/ 197 w 272"/>
                    <a:gd name="T81" fmla="*/ 285 h 403"/>
                    <a:gd name="T82" fmla="*/ 185 w 272"/>
                    <a:gd name="T83" fmla="*/ 170 h 403"/>
                    <a:gd name="T84" fmla="*/ 148 w 272"/>
                    <a:gd name="T85" fmla="*/ 168 h 403"/>
                    <a:gd name="T86" fmla="*/ 92 w 272"/>
                    <a:gd name="T87" fmla="*/ 178 h 403"/>
                    <a:gd name="T88" fmla="*/ 77 w 272"/>
                    <a:gd name="T89" fmla="*/ 310 h 403"/>
                    <a:gd name="T90" fmla="*/ 68 w 272"/>
                    <a:gd name="T91" fmla="*/ 265 h 403"/>
                    <a:gd name="T92" fmla="*/ 41 w 272"/>
                    <a:gd name="T93" fmla="*/ 225 h 403"/>
                    <a:gd name="T94" fmla="*/ 15 w 272"/>
                    <a:gd name="T95" fmla="*/ 147 h 403"/>
                    <a:gd name="T96" fmla="*/ 19 w 272"/>
                    <a:gd name="T97" fmla="*/ 101 h 403"/>
                    <a:gd name="T98" fmla="*/ 49 w 272"/>
                    <a:gd name="T99" fmla="*/ 51 h 403"/>
                    <a:gd name="T100" fmla="*/ 99 w 272"/>
                    <a:gd name="T101" fmla="*/ 21 h 403"/>
                    <a:gd name="T102" fmla="*/ 149 w 272"/>
                    <a:gd name="T103" fmla="*/ 16 h 403"/>
                    <a:gd name="T104" fmla="*/ 204 w 272"/>
                    <a:gd name="T105" fmla="*/ 36 h 403"/>
                    <a:gd name="T106" fmla="*/ 244 w 272"/>
                    <a:gd name="T107" fmla="*/ 79 h 403"/>
                    <a:gd name="T108" fmla="*/ 258 w 272"/>
                    <a:gd name="T109" fmla="*/ 138 h 403"/>
                    <a:gd name="T110" fmla="*/ 245 w 272"/>
                    <a:gd name="T111" fmla="*/ 194 h 403"/>
                    <a:gd name="T112" fmla="*/ 208 w 272"/>
                    <a:gd name="T113" fmla="*/ 26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2" h="403">
                      <a:moveTo>
                        <a:pt x="136" y="0"/>
                      </a:moveTo>
                      <a:lnTo>
                        <a:pt x="136" y="0"/>
                      </a:lnTo>
                      <a:lnTo>
                        <a:pt x="122" y="2"/>
                      </a:lnTo>
                      <a:lnTo>
                        <a:pt x="109" y="4"/>
                      </a:lnTo>
                      <a:lnTo>
                        <a:pt x="96" y="7"/>
                      </a:lnTo>
                      <a:lnTo>
                        <a:pt x="83" y="11"/>
                      </a:lnTo>
                      <a:lnTo>
                        <a:pt x="71" y="18"/>
                      </a:lnTo>
                      <a:lnTo>
                        <a:pt x="59" y="24"/>
                      </a:lnTo>
                      <a:lnTo>
                        <a:pt x="49" y="32"/>
                      </a:lnTo>
                      <a:lnTo>
                        <a:pt x="40" y="40"/>
                      </a:lnTo>
                      <a:lnTo>
                        <a:pt x="31" y="50"/>
                      </a:lnTo>
                      <a:lnTo>
                        <a:pt x="22" y="61"/>
                      </a:lnTo>
                      <a:lnTo>
                        <a:pt x="16" y="73"/>
                      </a:lnTo>
                      <a:lnTo>
                        <a:pt x="11" y="85"/>
                      </a:lnTo>
                      <a:lnTo>
                        <a:pt x="5" y="97"/>
                      </a:lnTo>
                      <a:lnTo>
                        <a:pt x="2" y="110"/>
                      </a:lnTo>
                      <a:lnTo>
                        <a:pt x="0" y="124"/>
                      </a:lnTo>
                      <a:lnTo>
                        <a:pt x="0" y="138"/>
                      </a:lnTo>
                      <a:lnTo>
                        <a:pt x="0" y="138"/>
                      </a:lnTo>
                      <a:lnTo>
                        <a:pt x="1" y="148"/>
                      </a:lnTo>
                      <a:lnTo>
                        <a:pt x="3" y="161"/>
                      </a:lnTo>
                      <a:lnTo>
                        <a:pt x="6" y="178"/>
                      </a:lnTo>
                      <a:lnTo>
                        <a:pt x="13" y="198"/>
                      </a:lnTo>
                      <a:lnTo>
                        <a:pt x="22" y="220"/>
                      </a:lnTo>
                      <a:lnTo>
                        <a:pt x="29" y="232"/>
                      </a:lnTo>
                      <a:lnTo>
                        <a:pt x="35" y="243"/>
                      </a:lnTo>
                      <a:lnTo>
                        <a:pt x="44" y="255"/>
                      </a:lnTo>
                      <a:lnTo>
                        <a:pt x="53" y="268"/>
                      </a:lnTo>
                      <a:lnTo>
                        <a:pt x="53" y="268"/>
                      </a:lnTo>
                      <a:lnTo>
                        <a:pt x="55" y="273"/>
                      </a:lnTo>
                      <a:lnTo>
                        <a:pt x="58" y="277"/>
                      </a:lnTo>
                      <a:lnTo>
                        <a:pt x="60" y="289"/>
                      </a:lnTo>
                      <a:lnTo>
                        <a:pt x="62" y="301"/>
                      </a:lnTo>
                      <a:lnTo>
                        <a:pt x="63" y="314"/>
                      </a:lnTo>
                      <a:lnTo>
                        <a:pt x="63" y="314"/>
                      </a:lnTo>
                      <a:lnTo>
                        <a:pt x="59" y="316"/>
                      </a:lnTo>
                      <a:lnTo>
                        <a:pt x="57" y="319"/>
                      </a:lnTo>
                      <a:lnTo>
                        <a:pt x="55" y="323"/>
                      </a:lnTo>
                      <a:lnTo>
                        <a:pt x="55" y="329"/>
                      </a:lnTo>
                      <a:lnTo>
                        <a:pt x="55" y="329"/>
                      </a:lnTo>
                      <a:lnTo>
                        <a:pt x="55" y="334"/>
                      </a:lnTo>
                      <a:lnTo>
                        <a:pt x="58" y="339"/>
                      </a:lnTo>
                      <a:lnTo>
                        <a:pt x="58" y="339"/>
                      </a:lnTo>
                      <a:lnTo>
                        <a:pt x="55" y="344"/>
                      </a:lnTo>
                      <a:lnTo>
                        <a:pt x="55" y="349"/>
                      </a:lnTo>
                      <a:lnTo>
                        <a:pt x="55" y="349"/>
                      </a:lnTo>
                      <a:lnTo>
                        <a:pt x="55" y="355"/>
                      </a:lnTo>
                      <a:lnTo>
                        <a:pt x="58" y="360"/>
                      </a:lnTo>
                      <a:lnTo>
                        <a:pt x="58" y="360"/>
                      </a:lnTo>
                      <a:lnTo>
                        <a:pt x="55" y="364"/>
                      </a:lnTo>
                      <a:lnTo>
                        <a:pt x="55" y="370"/>
                      </a:lnTo>
                      <a:lnTo>
                        <a:pt x="55" y="370"/>
                      </a:lnTo>
                      <a:lnTo>
                        <a:pt x="55" y="375"/>
                      </a:lnTo>
                      <a:lnTo>
                        <a:pt x="57" y="381"/>
                      </a:lnTo>
                      <a:lnTo>
                        <a:pt x="61" y="384"/>
                      </a:lnTo>
                      <a:lnTo>
                        <a:pt x="66" y="387"/>
                      </a:lnTo>
                      <a:lnTo>
                        <a:pt x="66" y="387"/>
                      </a:lnTo>
                      <a:lnTo>
                        <a:pt x="68" y="394"/>
                      </a:lnTo>
                      <a:lnTo>
                        <a:pt x="73" y="399"/>
                      </a:lnTo>
                      <a:lnTo>
                        <a:pt x="80" y="402"/>
                      </a:lnTo>
                      <a:lnTo>
                        <a:pt x="83" y="403"/>
                      </a:lnTo>
                      <a:lnTo>
                        <a:pt x="87" y="403"/>
                      </a:lnTo>
                      <a:lnTo>
                        <a:pt x="185" y="403"/>
                      </a:lnTo>
                      <a:lnTo>
                        <a:pt x="185" y="403"/>
                      </a:lnTo>
                      <a:lnTo>
                        <a:pt x="189" y="403"/>
                      </a:lnTo>
                      <a:lnTo>
                        <a:pt x="192" y="402"/>
                      </a:lnTo>
                      <a:lnTo>
                        <a:pt x="198" y="399"/>
                      </a:lnTo>
                      <a:lnTo>
                        <a:pt x="204" y="394"/>
                      </a:lnTo>
                      <a:lnTo>
                        <a:pt x="206" y="387"/>
                      </a:lnTo>
                      <a:lnTo>
                        <a:pt x="206" y="387"/>
                      </a:lnTo>
                      <a:lnTo>
                        <a:pt x="210" y="384"/>
                      </a:lnTo>
                      <a:lnTo>
                        <a:pt x="215" y="381"/>
                      </a:lnTo>
                      <a:lnTo>
                        <a:pt x="217" y="375"/>
                      </a:lnTo>
                      <a:lnTo>
                        <a:pt x="217" y="370"/>
                      </a:lnTo>
                      <a:lnTo>
                        <a:pt x="217" y="370"/>
                      </a:lnTo>
                      <a:lnTo>
                        <a:pt x="217" y="364"/>
                      </a:lnTo>
                      <a:lnTo>
                        <a:pt x="214" y="360"/>
                      </a:lnTo>
                      <a:lnTo>
                        <a:pt x="214" y="360"/>
                      </a:lnTo>
                      <a:lnTo>
                        <a:pt x="217" y="355"/>
                      </a:lnTo>
                      <a:lnTo>
                        <a:pt x="217" y="349"/>
                      </a:lnTo>
                      <a:lnTo>
                        <a:pt x="217" y="349"/>
                      </a:lnTo>
                      <a:lnTo>
                        <a:pt x="217" y="344"/>
                      </a:lnTo>
                      <a:lnTo>
                        <a:pt x="214" y="339"/>
                      </a:lnTo>
                      <a:lnTo>
                        <a:pt x="214" y="339"/>
                      </a:lnTo>
                      <a:lnTo>
                        <a:pt x="217" y="334"/>
                      </a:lnTo>
                      <a:lnTo>
                        <a:pt x="217" y="329"/>
                      </a:lnTo>
                      <a:lnTo>
                        <a:pt x="217" y="329"/>
                      </a:lnTo>
                      <a:lnTo>
                        <a:pt x="217" y="323"/>
                      </a:lnTo>
                      <a:lnTo>
                        <a:pt x="215" y="319"/>
                      </a:lnTo>
                      <a:lnTo>
                        <a:pt x="212" y="316"/>
                      </a:lnTo>
                      <a:lnTo>
                        <a:pt x="208" y="313"/>
                      </a:lnTo>
                      <a:lnTo>
                        <a:pt x="208" y="313"/>
                      </a:lnTo>
                      <a:lnTo>
                        <a:pt x="209" y="303"/>
                      </a:lnTo>
                      <a:lnTo>
                        <a:pt x="210" y="290"/>
                      </a:lnTo>
                      <a:lnTo>
                        <a:pt x="214" y="278"/>
                      </a:lnTo>
                      <a:lnTo>
                        <a:pt x="216" y="273"/>
                      </a:lnTo>
                      <a:lnTo>
                        <a:pt x="219" y="268"/>
                      </a:lnTo>
                      <a:lnTo>
                        <a:pt x="219" y="268"/>
                      </a:lnTo>
                      <a:lnTo>
                        <a:pt x="228" y="255"/>
                      </a:lnTo>
                      <a:lnTo>
                        <a:pt x="236" y="243"/>
                      </a:lnTo>
                      <a:lnTo>
                        <a:pt x="243" y="232"/>
                      </a:lnTo>
                      <a:lnTo>
                        <a:pt x="249" y="220"/>
                      </a:lnTo>
                      <a:lnTo>
                        <a:pt x="259" y="198"/>
                      </a:lnTo>
                      <a:lnTo>
                        <a:pt x="265" y="178"/>
                      </a:lnTo>
                      <a:lnTo>
                        <a:pt x="269" y="161"/>
                      </a:lnTo>
                      <a:lnTo>
                        <a:pt x="271" y="148"/>
                      </a:lnTo>
                      <a:lnTo>
                        <a:pt x="272" y="138"/>
                      </a:lnTo>
                      <a:lnTo>
                        <a:pt x="272" y="138"/>
                      </a:lnTo>
                      <a:lnTo>
                        <a:pt x="272" y="124"/>
                      </a:lnTo>
                      <a:lnTo>
                        <a:pt x="270" y="110"/>
                      </a:lnTo>
                      <a:lnTo>
                        <a:pt x="266" y="97"/>
                      </a:lnTo>
                      <a:lnTo>
                        <a:pt x="261" y="85"/>
                      </a:lnTo>
                      <a:lnTo>
                        <a:pt x="256" y="73"/>
                      </a:lnTo>
                      <a:lnTo>
                        <a:pt x="249" y="61"/>
                      </a:lnTo>
                      <a:lnTo>
                        <a:pt x="241" y="50"/>
                      </a:lnTo>
                      <a:lnTo>
                        <a:pt x="232" y="40"/>
                      </a:lnTo>
                      <a:lnTo>
                        <a:pt x="222" y="32"/>
                      </a:lnTo>
                      <a:lnTo>
                        <a:pt x="212" y="24"/>
                      </a:lnTo>
                      <a:lnTo>
                        <a:pt x="201" y="18"/>
                      </a:lnTo>
                      <a:lnTo>
                        <a:pt x="189" y="11"/>
                      </a:lnTo>
                      <a:lnTo>
                        <a:pt x="177" y="7"/>
                      </a:lnTo>
                      <a:lnTo>
                        <a:pt x="163" y="4"/>
                      </a:lnTo>
                      <a:lnTo>
                        <a:pt x="150" y="2"/>
                      </a:lnTo>
                      <a:lnTo>
                        <a:pt x="136" y="0"/>
                      </a:lnTo>
                      <a:lnTo>
                        <a:pt x="136" y="0"/>
                      </a:lnTo>
                      <a:close/>
                      <a:moveTo>
                        <a:pt x="203" y="349"/>
                      </a:moveTo>
                      <a:lnTo>
                        <a:pt x="203" y="349"/>
                      </a:lnTo>
                      <a:lnTo>
                        <a:pt x="203" y="351"/>
                      </a:lnTo>
                      <a:lnTo>
                        <a:pt x="201" y="353"/>
                      </a:lnTo>
                      <a:lnTo>
                        <a:pt x="201" y="367"/>
                      </a:lnTo>
                      <a:lnTo>
                        <a:pt x="201" y="367"/>
                      </a:lnTo>
                      <a:lnTo>
                        <a:pt x="203" y="368"/>
                      </a:lnTo>
                      <a:lnTo>
                        <a:pt x="203" y="370"/>
                      </a:lnTo>
                      <a:lnTo>
                        <a:pt x="203" y="370"/>
                      </a:lnTo>
                      <a:lnTo>
                        <a:pt x="202" y="373"/>
                      </a:lnTo>
                      <a:lnTo>
                        <a:pt x="200" y="374"/>
                      </a:lnTo>
                      <a:lnTo>
                        <a:pt x="193" y="381"/>
                      </a:lnTo>
                      <a:lnTo>
                        <a:pt x="193" y="382"/>
                      </a:lnTo>
                      <a:lnTo>
                        <a:pt x="193" y="382"/>
                      </a:lnTo>
                      <a:lnTo>
                        <a:pt x="192" y="385"/>
                      </a:lnTo>
                      <a:lnTo>
                        <a:pt x="191" y="387"/>
                      </a:lnTo>
                      <a:lnTo>
                        <a:pt x="188" y="389"/>
                      </a:lnTo>
                      <a:lnTo>
                        <a:pt x="185" y="389"/>
                      </a:lnTo>
                      <a:lnTo>
                        <a:pt x="87" y="389"/>
                      </a:lnTo>
                      <a:lnTo>
                        <a:pt x="87" y="389"/>
                      </a:lnTo>
                      <a:lnTo>
                        <a:pt x="84" y="389"/>
                      </a:lnTo>
                      <a:lnTo>
                        <a:pt x="82" y="387"/>
                      </a:lnTo>
                      <a:lnTo>
                        <a:pt x="80" y="385"/>
                      </a:lnTo>
                      <a:lnTo>
                        <a:pt x="79" y="382"/>
                      </a:lnTo>
                      <a:lnTo>
                        <a:pt x="79" y="381"/>
                      </a:lnTo>
                      <a:lnTo>
                        <a:pt x="72" y="374"/>
                      </a:lnTo>
                      <a:lnTo>
                        <a:pt x="72" y="374"/>
                      </a:lnTo>
                      <a:lnTo>
                        <a:pt x="70" y="373"/>
                      </a:lnTo>
                      <a:lnTo>
                        <a:pt x="69" y="370"/>
                      </a:lnTo>
                      <a:lnTo>
                        <a:pt x="69" y="370"/>
                      </a:lnTo>
                      <a:lnTo>
                        <a:pt x="69" y="369"/>
                      </a:lnTo>
                      <a:lnTo>
                        <a:pt x="71" y="367"/>
                      </a:lnTo>
                      <a:lnTo>
                        <a:pt x="176" y="367"/>
                      </a:lnTo>
                      <a:lnTo>
                        <a:pt x="176" y="353"/>
                      </a:lnTo>
                      <a:lnTo>
                        <a:pt x="71" y="353"/>
                      </a:lnTo>
                      <a:lnTo>
                        <a:pt x="71" y="353"/>
                      </a:lnTo>
                      <a:lnTo>
                        <a:pt x="69" y="351"/>
                      </a:lnTo>
                      <a:lnTo>
                        <a:pt x="69" y="349"/>
                      </a:lnTo>
                      <a:lnTo>
                        <a:pt x="69" y="349"/>
                      </a:lnTo>
                      <a:lnTo>
                        <a:pt x="70" y="347"/>
                      </a:lnTo>
                      <a:lnTo>
                        <a:pt x="71" y="346"/>
                      </a:lnTo>
                      <a:lnTo>
                        <a:pt x="176" y="346"/>
                      </a:lnTo>
                      <a:lnTo>
                        <a:pt x="176" y="332"/>
                      </a:lnTo>
                      <a:lnTo>
                        <a:pt x="70" y="332"/>
                      </a:lnTo>
                      <a:lnTo>
                        <a:pt x="70" y="332"/>
                      </a:lnTo>
                      <a:lnTo>
                        <a:pt x="69" y="330"/>
                      </a:lnTo>
                      <a:lnTo>
                        <a:pt x="69" y="329"/>
                      </a:lnTo>
                      <a:lnTo>
                        <a:pt x="69" y="329"/>
                      </a:lnTo>
                      <a:lnTo>
                        <a:pt x="70" y="326"/>
                      </a:lnTo>
                      <a:lnTo>
                        <a:pt x="72" y="324"/>
                      </a:lnTo>
                      <a:lnTo>
                        <a:pt x="200" y="324"/>
                      </a:lnTo>
                      <a:lnTo>
                        <a:pt x="200" y="324"/>
                      </a:lnTo>
                      <a:lnTo>
                        <a:pt x="202" y="326"/>
                      </a:lnTo>
                      <a:lnTo>
                        <a:pt x="203" y="329"/>
                      </a:lnTo>
                      <a:lnTo>
                        <a:pt x="203" y="329"/>
                      </a:lnTo>
                      <a:lnTo>
                        <a:pt x="203" y="331"/>
                      </a:lnTo>
                      <a:lnTo>
                        <a:pt x="201" y="332"/>
                      </a:lnTo>
                      <a:lnTo>
                        <a:pt x="201" y="346"/>
                      </a:lnTo>
                      <a:lnTo>
                        <a:pt x="201" y="346"/>
                      </a:lnTo>
                      <a:lnTo>
                        <a:pt x="203" y="347"/>
                      </a:lnTo>
                      <a:lnTo>
                        <a:pt x="203" y="349"/>
                      </a:lnTo>
                      <a:lnTo>
                        <a:pt x="203" y="349"/>
                      </a:lnTo>
                      <a:close/>
                      <a:moveTo>
                        <a:pt x="109" y="310"/>
                      </a:moveTo>
                      <a:lnTo>
                        <a:pt x="90" y="195"/>
                      </a:lnTo>
                      <a:lnTo>
                        <a:pt x="92" y="196"/>
                      </a:lnTo>
                      <a:lnTo>
                        <a:pt x="103" y="186"/>
                      </a:lnTo>
                      <a:lnTo>
                        <a:pt x="114" y="196"/>
                      </a:lnTo>
                      <a:lnTo>
                        <a:pt x="125" y="186"/>
                      </a:lnTo>
                      <a:lnTo>
                        <a:pt x="137" y="196"/>
                      </a:lnTo>
                      <a:lnTo>
                        <a:pt x="148" y="186"/>
                      </a:lnTo>
                      <a:lnTo>
                        <a:pt x="158" y="196"/>
                      </a:lnTo>
                      <a:lnTo>
                        <a:pt x="170" y="186"/>
                      </a:lnTo>
                      <a:lnTo>
                        <a:pt x="181" y="196"/>
                      </a:lnTo>
                      <a:lnTo>
                        <a:pt x="163" y="310"/>
                      </a:lnTo>
                      <a:lnTo>
                        <a:pt x="109" y="310"/>
                      </a:lnTo>
                      <a:close/>
                      <a:moveTo>
                        <a:pt x="208" y="260"/>
                      </a:moveTo>
                      <a:lnTo>
                        <a:pt x="208" y="260"/>
                      </a:lnTo>
                      <a:lnTo>
                        <a:pt x="204" y="265"/>
                      </a:lnTo>
                      <a:lnTo>
                        <a:pt x="202" y="272"/>
                      </a:lnTo>
                      <a:lnTo>
                        <a:pt x="197" y="285"/>
                      </a:lnTo>
                      <a:lnTo>
                        <a:pt x="195" y="299"/>
                      </a:lnTo>
                      <a:lnTo>
                        <a:pt x="194" y="310"/>
                      </a:lnTo>
                      <a:lnTo>
                        <a:pt x="177" y="310"/>
                      </a:lnTo>
                      <a:lnTo>
                        <a:pt x="200" y="172"/>
                      </a:lnTo>
                      <a:lnTo>
                        <a:pt x="185" y="170"/>
                      </a:lnTo>
                      <a:lnTo>
                        <a:pt x="184" y="174"/>
                      </a:lnTo>
                      <a:lnTo>
                        <a:pt x="181" y="178"/>
                      </a:lnTo>
                      <a:lnTo>
                        <a:pt x="170" y="168"/>
                      </a:lnTo>
                      <a:lnTo>
                        <a:pt x="158" y="178"/>
                      </a:lnTo>
                      <a:lnTo>
                        <a:pt x="148" y="168"/>
                      </a:lnTo>
                      <a:lnTo>
                        <a:pt x="137" y="178"/>
                      </a:lnTo>
                      <a:lnTo>
                        <a:pt x="125" y="168"/>
                      </a:lnTo>
                      <a:lnTo>
                        <a:pt x="114" y="178"/>
                      </a:lnTo>
                      <a:lnTo>
                        <a:pt x="103" y="168"/>
                      </a:lnTo>
                      <a:lnTo>
                        <a:pt x="92" y="178"/>
                      </a:lnTo>
                      <a:lnTo>
                        <a:pt x="86" y="173"/>
                      </a:lnTo>
                      <a:lnTo>
                        <a:pt x="86" y="170"/>
                      </a:lnTo>
                      <a:lnTo>
                        <a:pt x="72" y="172"/>
                      </a:lnTo>
                      <a:lnTo>
                        <a:pt x="95" y="310"/>
                      </a:lnTo>
                      <a:lnTo>
                        <a:pt x="77" y="310"/>
                      </a:lnTo>
                      <a:lnTo>
                        <a:pt x="77" y="310"/>
                      </a:lnTo>
                      <a:lnTo>
                        <a:pt x="76" y="299"/>
                      </a:lnTo>
                      <a:lnTo>
                        <a:pt x="74" y="285"/>
                      </a:lnTo>
                      <a:lnTo>
                        <a:pt x="71" y="272"/>
                      </a:lnTo>
                      <a:lnTo>
                        <a:pt x="68" y="265"/>
                      </a:lnTo>
                      <a:lnTo>
                        <a:pt x="63" y="260"/>
                      </a:lnTo>
                      <a:lnTo>
                        <a:pt x="63" y="260"/>
                      </a:lnTo>
                      <a:lnTo>
                        <a:pt x="55" y="248"/>
                      </a:lnTo>
                      <a:lnTo>
                        <a:pt x="47" y="236"/>
                      </a:lnTo>
                      <a:lnTo>
                        <a:pt x="41" y="225"/>
                      </a:lnTo>
                      <a:lnTo>
                        <a:pt x="35" y="214"/>
                      </a:lnTo>
                      <a:lnTo>
                        <a:pt x="27" y="194"/>
                      </a:lnTo>
                      <a:lnTo>
                        <a:pt x="20" y="175"/>
                      </a:lnTo>
                      <a:lnTo>
                        <a:pt x="17" y="159"/>
                      </a:lnTo>
                      <a:lnTo>
                        <a:pt x="15" y="147"/>
                      </a:lnTo>
                      <a:lnTo>
                        <a:pt x="14" y="138"/>
                      </a:lnTo>
                      <a:lnTo>
                        <a:pt x="14" y="138"/>
                      </a:lnTo>
                      <a:lnTo>
                        <a:pt x="14" y="125"/>
                      </a:lnTo>
                      <a:lnTo>
                        <a:pt x="16" y="113"/>
                      </a:lnTo>
                      <a:lnTo>
                        <a:pt x="19" y="101"/>
                      </a:lnTo>
                      <a:lnTo>
                        <a:pt x="23" y="90"/>
                      </a:lnTo>
                      <a:lnTo>
                        <a:pt x="29" y="79"/>
                      </a:lnTo>
                      <a:lnTo>
                        <a:pt x="34" y="69"/>
                      </a:lnTo>
                      <a:lnTo>
                        <a:pt x="42" y="60"/>
                      </a:lnTo>
                      <a:lnTo>
                        <a:pt x="49" y="51"/>
                      </a:lnTo>
                      <a:lnTo>
                        <a:pt x="58" y="43"/>
                      </a:lnTo>
                      <a:lnTo>
                        <a:pt x="68" y="36"/>
                      </a:lnTo>
                      <a:lnTo>
                        <a:pt x="77" y="30"/>
                      </a:lnTo>
                      <a:lnTo>
                        <a:pt x="88" y="24"/>
                      </a:lnTo>
                      <a:lnTo>
                        <a:pt x="99" y="21"/>
                      </a:lnTo>
                      <a:lnTo>
                        <a:pt x="111" y="18"/>
                      </a:lnTo>
                      <a:lnTo>
                        <a:pt x="123" y="16"/>
                      </a:lnTo>
                      <a:lnTo>
                        <a:pt x="136" y="16"/>
                      </a:lnTo>
                      <a:lnTo>
                        <a:pt x="136" y="16"/>
                      </a:lnTo>
                      <a:lnTo>
                        <a:pt x="149" y="16"/>
                      </a:lnTo>
                      <a:lnTo>
                        <a:pt x="161" y="18"/>
                      </a:lnTo>
                      <a:lnTo>
                        <a:pt x="173" y="21"/>
                      </a:lnTo>
                      <a:lnTo>
                        <a:pt x="183" y="24"/>
                      </a:lnTo>
                      <a:lnTo>
                        <a:pt x="194" y="30"/>
                      </a:lnTo>
                      <a:lnTo>
                        <a:pt x="204" y="36"/>
                      </a:lnTo>
                      <a:lnTo>
                        <a:pt x="214" y="43"/>
                      </a:lnTo>
                      <a:lnTo>
                        <a:pt x="222" y="51"/>
                      </a:lnTo>
                      <a:lnTo>
                        <a:pt x="230" y="60"/>
                      </a:lnTo>
                      <a:lnTo>
                        <a:pt x="237" y="69"/>
                      </a:lnTo>
                      <a:lnTo>
                        <a:pt x="244" y="79"/>
                      </a:lnTo>
                      <a:lnTo>
                        <a:pt x="248" y="90"/>
                      </a:lnTo>
                      <a:lnTo>
                        <a:pt x="252" y="101"/>
                      </a:lnTo>
                      <a:lnTo>
                        <a:pt x="256" y="113"/>
                      </a:lnTo>
                      <a:lnTo>
                        <a:pt x="258" y="125"/>
                      </a:lnTo>
                      <a:lnTo>
                        <a:pt x="258" y="138"/>
                      </a:lnTo>
                      <a:lnTo>
                        <a:pt x="258" y="138"/>
                      </a:lnTo>
                      <a:lnTo>
                        <a:pt x="257" y="147"/>
                      </a:lnTo>
                      <a:lnTo>
                        <a:pt x="255" y="159"/>
                      </a:lnTo>
                      <a:lnTo>
                        <a:pt x="251" y="175"/>
                      </a:lnTo>
                      <a:lnTo>
                        <a:pt x="245" y="194"/>
                      </a:lnTo>
                      <a:lnTo>
                        <a:pt x="236" y="214"/>
                      </a:lnTo>
                      <a:lnTo>
                        <a:pt x="231" y="225"/>
                      </a:lnTo>
                      <a:lnTo>
                        <a:pt x="224" y="236"/>
                      </a:lnTo>
                      <a:lnTo>
                        <a:pt x="217" y="248"/>
                      </a:lnTo>
                      <a:lnTo>
                        <a:pt x="208" y="260"/>
                      </a:lnTo>
                      <a:lnTo>
                        <a:pt x="208" y="2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1" name="Rectangle 70"/>
                <p:cNvSpPr>
                  <a:spLocks noChangeArrowheads="1"/>
                </p:cNvSpPr>
                <p:nvPr/>
              </p:nvSpPr>
              <p:spPr bwMode="auto">
                <a:xfrm>
                  <a:off x="4338638" y="1814513"/>
                  <a:ext cx="23813" cy="682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2" name="Freeform 71"/>
                <p:cNvSpPr>
                  <a:spLocks/>
                </p:cNvSpPr>
                <p:nvPr/>
              </p:nvSpPr>
              <p:spPr bwMode="auto">
                <a:xfrm>
                  <a:off x="4173538" y="1855788"/>
                  <a:ext cx="55563" cy="71438"/>
                </a:xfrm>
                <a:custGeom>
                  <a:avLst/>
                  <a:gdLst>
                    <a:gd name="T0" fmla="*/ 35 w 35"/>
                    <a:gd name="T1" fmla="*/ 37 h 45"/>
                    <a:gd name="T2" fmla="*/ 12 w 35"/>
                    <a:gd name="T3" fmla="*/ 0 h 45"/>
                    <a:gd name="T4" fmla="*/ 0 w 35"/>
                    <a:gd name="T5" fmla="*/ 7 h 45"/>
                    <a:gd name="T6" fmla="*/ 22 w 35"/>
                    <a:gd name="T7" fmla="*/ 45 h 45"/>
                    <a:gd name="T8" fmla="*/ 35 w 35"/>
                    <a:gd name="T9" fmla="*/ 37 h 45"/>
                  </a:gdLst>
                  <a:ahLst/>
                  <a:cxnLst>
                    <a:cxn ang="0">
                      <a:pos x="T0" y="T1"/>
                    </a:cxn>
                    <a:cxn ang="0">
                      <a:pos x="T2" y="T3"/>
                    </a:cxn>
                    <a:cxn ang="0">
                      <a:pos x="T4" y="T5"/>
                    </a:cxn>
                    <a:cxn ang="0">
                      <a:pos x="T6" y="T7"/>
                    </a:cxn>
                    <a:cxn ang="0">
                      <a:pos x="T8" y="T9"/>
                    </a:cxn>
                  </a:cxnLst>
                  <a:rect l="0" t="0" r="r" b="b"/>
                  <a:pathLst>
                    <a:path w="35" h="45">
                      <a:moveTo>
                        <a:pt x="35" y="37"/>
                      </a:moveTo>
                      <a:lnTo>
                        <a:pt x="12" y="0"/>
                      </a:lnTo>
                      <a:lnTo>
                        <a:pt x="0" y="7"/>
                      </a:lnTo>
                      <a:lnTo>
                        <a:pt x="22" y="45"/>
                      </a:lnTo>
                      <a:lnTo>
                        <a:pt x="35" y="3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3" name="Freeform 72"/>
                <p:cNvSpPr>
                  <a:spLocks/>
                </p:cNvSpPr>
                <p:nvPr/>
              </p:nvSpPr>
              <p:spPr bwMode="auto">
                <a:xfrm>
                  <a:off x="4057650" y="1976438"/>
                  <a:ext cx="69850" cy="53975"/>
                </a:xfrm>
                <a:custGeom>
                  <a:avLst/>
                  <a:gdLst>
                    <a:gd name="T0" fmla="*/ 44 w 44"/>
                    <a:gd name="T1" fmla="*/ 22 h 34"/>
                    <a:gd name="T2" fmla="*/ 7 w 44"/>
                    <a:gd name="T3" fmla="*/ 0 h 34"/>
                    <a:gd name="T4" fmla="*/ 0 w 44"/>
                    <a:gd name="T5" fmla="*/ 12 h 34"/>
                    <a:gd name="T6" fmla="*/ 38 w 44"/>
                    <a:gd name="T7" fmla="*/ 34 h 34"/>
                    <a:gd name="T8" fmla="*/ 44 w 44"/>
                    <a:gd name="T9" fmla="*/ 22 h 34"/>
                  </a:gdLst>
                  <a:ahLst/>
                  <a:cxnLst>
                    <a:cxn ang="0">
                      <a:pos x="T0" y="T1"/>
                    </a:cxn>
                    <a:cxn ang="0">
                      <a:pos x="T2" y="T3"/>
                    </a:cxn>
                    <a:cxn ang="0">
                      <a:pos x="T4" y="T5"/>
                    </a:cxn>
                    <a:cxn ang="0">
                      <a:pos x="T6" y="T7"/>
                    </a:cxn>
                    <a:cxn ang="0">
                      <a:pos x="T8" y="T9"/>
                    </a:cxn>
                  </a:cxnLst>
                  <a:rect l="0" t="0" r="r" b="b"/>
                  <a:pathLst>
                    <a:path w="44" h="34">
                      <a:moveTo>
                        <a:pt x="44" y="22"/>
                      </a:moveTo>
                      <a:lnTo>
                        <a:pt x="7" y="0"/>
                      </a:lnTo>
                      <a:lnTo>
                        <a:pt x="0" y="12"/>
                      </a:lnTo>
                      <a:lnTo>
                        <a:pt x="38" y="34"/>
                      </a:lnTo>
                      <a:lnTo>
                        <a:pt x="4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4" name="Rectangle 73"/>
                <p:cNvSpPr>
                  <a:spLocks noChangeArrowheads="1"/>
                </p:cNvSpPr>
                <p:nvPr/>
              </p:nvSpPr>
              <p:spPr bwMode="auto">
                <a:xfrm>
                  <a:off x="4021138" y="2143125"/>
                  <a:ext cx="68263" cy="22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5" name="Rectangle 74"/>
                <p:cNvSpPr>
                  <a:spLocks noChangeArrowheads="1"/>
                </p:cNvSpPr>
                <p:nvPr/>
              </p:nvSpPr>
              <p:spPr bwMode="auto">
                <a:xfrm>
                  <a:off x="4621213" y="2133600"/>
                  <a:ext cx="69850" cy="22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6" name="Freeform 75"/>
                <p:cNvSpPr>
                  <a:spLocks/>
                </p:cNvSpPr>
                <p:nvPr/>
              </p:nvSpPr>
              <p:spPr bwMode="auto">
                <a:xfrm>
                  <a:off x="4578350" y="1966913"/>
                  <a:ext cx="69850" cy="53975"/>
                </a:xfrm>
                <a:custGeom>
                  <a:avLst/>
                  <a:gdLst>
                    <a:gd name="T0" fmla="*/ 44 w 44"/>
                    <a:gd name="T1" fmla="*/ 13 h 34"/>
                    <a:gd name="T2" fmla="*/ 38 w 44"/>
                    <a:gd name="T3" fmla="*/ 0 h 34"/>
                    <a:gd name="T4" fmla="*/ 0 w 44"/>
                    <a:gd name="T5" fmla="*/ 22 h 34"/>
                    <a:gd name="T6" fmla="*/ 7 w 44"/>
                    <a:gd name="T7" fmla="*/ 34 h 34"/>
                    <a:gd name="T8" fmla="*/ 44 w 44"/>
                    <a:gd name="T9" fmla="*/ 13 h 34"/>
                  </a:gdLst>
                  <a:ahLst/>
                  <a:cxnLst>
                    <a:cxn ang="0">
                      <a:pos x="T0" y="T1"/>
                    </a:cxn>
                    <a:cxn ang="0">
                      <a:pos x="T2" y="T3"/>
                    </a:cxn>
                    <a:cxn ang="0">
                      <a:pos x="T4" y="T5"/>
                    </a:cxn>
                    <a:cxn ang="0">
                      <a:pos x="T6" y="T7"/>
                    </a:cxn>
                    <a:cxn ang="0">
                      <a:pos x="T8" y="T9"/>
                    </a:cxn>
                  </a:cxnLst>
                  <a:rect l="0" t="0" r="r" b="b"/>
                  <a:pathLst>
                    <a:path w="44" h="34">
                      <a:moveTo>
                        <a:pt x="44" y="13"/>
                      </a:moveTo>
                      <a:lnTo>
                        <a:pt x="38" y="0"/>
                      </a:lnTo>
                      <a:lnTo>
                        <a:pt x="0" y="22"/>
                      </a:lnTo>
                      <a:lnTo>
                        <a:pt x="7" y="34"/>
                      </a:lnTo>
                      <a:lnTo>
                        <a:pt x="44"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7" name="Freeform 76"/>
                <p:cNvSpPr>
                  <a:spLocks/>
                </p:cNvSpPr>
                <p:nvPr/>
              </p:nvSpPr>
              <p:spPr bwMode="auto">
                <a:xfrm>
                  <a:off x="4473575" y="1849438"/>
                  <a:ext cx="55563" cy="73025"/>
                </a:xfrm>
                <a:custGeom>
                  <a:avLst/>
                  <a:gdLst>
                    <a:gd name="T0" fmla="*/ 35 w 35"/>
                    <a:gd name="T1" fmla="*/ 8 h 46"/>
                    <a:gd name="T2" fmla="*/ 23 w 35"/>
                    <a:gd name="T3" fmla="*/ 0 h 46"/>
                    <a:gd name="T4" fmla="*/ 0 w 35"/>
                    <a:gd name="T5" fmla="*/ 38 h 46"/>
                    <a:gd name="T6" fmla="*/ 13 w 35"/>
                    <a:gd name="T7" fmla="*/ 46 h 46"/>
                    <a:gd name="T8" fmla="*/ 35 w 35"/>
                    <a:gd name="T9" fmla="*/ 8 h 46"/>
                  </a:gdLst>
                  <a:ahLst/>
                  <a:cxnLst>
                    <a:cxn ang="0">
                      <a:pos x="T0" y="T1"/>
                    </a:cxn>
                    <a:cxn ang="0">
                      <a:pos x="T2" y="T3"/>
                    </a:cxn>
                    <a:cxn ang="0">
                      <a:pos x="T4" y="T5"/>
                    </a:cxn>
                    <a:cxn ang="0">
                      <a:pos x="T6" y="T7"/>
                    </a:cxn>
                    <a:cxn ang="0">
                      <a:pos x="T8" y="T9"/>
                    </a:cxn>
                  </a:cxnLst>
                  <a:rect l="0" t="0" r="r" b="b"/>
                  <a:pathLst>
                    <a:path w="35" h="46">
                      <a:moveTo>
                        <a:pt x="35" y="8"/>
                      </a:moveTo>
                      <a:lnTo>
                        <a:pt x="23" y="0"/>
                      </a:lnTo>
                      <a:lnTo>
                        <a:pt x="0" y="38"/>
                      </a:lnTo>
                      <a:lnTo>
                        <a:pt x="13" y="46"/>
                      </a:lnTo>
                      <a:lnTo>
                        <a:pt x="35"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8" name="Freeform 77"/>
                <p:cNvSpPr>
                  <a:spLocks/>
                </p:cNvSpPr>
                <p:nvPr/>
              </p:nvSpPr>
              <p:spPr bwMode="auto">
                <a:xfrm>
                  <a:off x="4579938" y="2271713"/>
                  <a:ext cx="73025" cy="52388"/>
                </a:xfrm>
                <a:custGeom>
                  <a:avLst/>
                  <a:gdLst>
                    <a:gd name="T0" fmla="*/ 0 w 46"/>
                    <a:gd name="T1" fmla="*/ 12 h 33"/>
                    <a:gd name="T2" fmla="*/ 38 w 46"/>
                    <a:gd name="T3" fmla="*/ 33 h 33"/>
                    <a:gd name="T4" fmla="*/ 46 w 46"/>
                    <a:gd name="T5" fmla="*/ 22 h 33"/>
                    <a:gd name="T6" fmla="*/ 8 w 46"/>
                    <a:gd name="T7" fmla="*/ 0 h 33"/>
                    <a:gd name="T8" fmla="*/ 0 w 46"/>
                    <a:gd name="T9" fmla="*/ 12 h 33"/>
                  </a:gdLst>
                  <a:ahLst/>
                  <a:cxnLst>
                    <a:cxn ang="0">
                      <a:pos x="T0" y="T1"/>
                    </a:cxn>
                    <a:cxn ang="0">
                      <a:pos x="T2" y="T3"/>
                    </a:cxn>
                    <a:cxn ang="0">
                      <a:pos x="T4" y="T5"/>
                    </a:cxn>
                    <a:cxn ang="0">
                      <a:pos x="T6" y="T7"/>
                    </a:cxn>
                    <a:cxn ang="0">
                      <a:pos x="T8" y="T9"/>
                    </a:cxn>
                  </a:cxnLst>
                  <a:rect l="0" t="0" r="r" b="b"/>
                  <a:pathLst>
                    <a:path w="46" h="33">
                      <a:moveTo>
                        <a:pt x="0" y="12"/>
                      </a:moveTo>
                      <a:lnTo>
                        <a:pt x="38" y="33"/>
                      </a:lnTo>
                      <a:lnTo>
                        <a:pt x="46" y="22"/>
                      </a:lnTo>
                      <a:lnTo>
                        <a:pt x="8" y="0"/>
                      </a:ln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9" name="Freeform 78"/>
                <p:cNvSpPr>
                  <a:spLocks/>
                </p:cNvSpPr>
                <p:nvPr/>
              </p:nvSpPr>
              <p:spPr bwMode="auto">
                <a:xfrm>
                  <a:off x="4059238" y="2279650"/>
                  <a:ext cx="71438" cy="53975"/>
                </a:xfrm>
                <a:custGeom>
                  <a:avLst/>
                  <a:gdLst>
                    <a:gd name="T0" fmla="*/ 0 w 45"/>
                    <a:gd name="T1" fmla="*/ 22 h 34"/>
                    <a:gd name="T2" fmla="*/ 8 w 45"/>
                    <a:gd name="T3" fmla="*/ 34 h 34"/>
                    <a:gd name="T4" fmla="*/ 45 w 45"/>
                    <a:gd name="T5" fmla="*/ 12 h 34"/>
                    <a:gd name="T6" fmla="*/ 38 w 45"/>
                    <a:gd name="T7" fmla="*/ 0 h 34"/>
                    <a:gd name="T8" fmla="*/ 0 w 45"/>
                    <a:gd name="T9" fmla="*/ 22 h 34"/>
                  </a:gdLst>
                  <a:ahLst/>
                  <a:cxnLst>
                    <a:cxn ang="0">
                      <a:pos x="T0" y="T1"/>
                    </a:cxn>
                    <a:cxn ang="0">
                      <a:pos x="T2" y="T3"/>
                    </a:cxn>
                    <a:cxn ang="0">
                      <a:pos x="T4" y="T5"/>
                    </a:cxn>
                    <a:cxn ang="0">
                      <a:pos x="T6" y="T7"/>
                    </a:cxn>
                    <a:cxn ang="0">
                      <a:pos x="T8" y="T9"/>
                    </a:cxn>
                  </a:cxnLst>
                  <a:rect l="0" t="0" r="r" b="b"/>
                  <a:pathLst>
                    <a:path w="45" h="34">
                      <a:moveTo>
                        <a:pt x="0" y="22"/>
                      </a:moveTo>
                      <a:lnTo>
                        <a:pt x="8" y="34"/>
                      </a:lnTo>
                      <a:lnTo>
                        <a:pt x="45" y="12"/>
                      </a:lnTo>
                      <a:lnTo>
                        <a:pt x="38" y="0"/>
                      </a:lnTo>
                      <a:lnTo>
                        <a:pt x="0"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grpSp>
          <p:nvGrpSpPr>
            <p:cNvPr id="126" name="Group 125"/>
            <p:cNvGrpSpPr/>
            <p:nvPr/>
          </p:nvGrpSpPr>
          <p:grpSpPr>
            <a:xfrm>
              <a:off x="4708532" y="3803672"/>
              <a:ext cx="568318" cy="568318"/>
              <a:chOff x="4708532" y="3803672"/>
              <a:chExt cx="568318" cy="568318"/>
            </a:xfrm>
          </p:grpSpPr>
          <p:sp>
            <p:nvSpPr>
              <p:cNvPr id="67" name="Oval 66"/>
              <p:cNvSpPr/>
              <p:nvPr/>
            </p:nvSpPr>
            <p:spPr>
              <a:xfrm>
                <a:off x="4708532" y="3803672"/>
                <a:ext cx="568318" cy="568318"/>
              </a:xfrm>
              <a:prstGeom prst="ellipse">
                <a:avLst/>
              </a:prstGeom>
              <a:solidFill>
                <a:srgbClr val="7B5A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6" name="Group 85"/>
              <p:cNvGrpSpPr/>
              <p:nvPr/>
            </p:nvGrpSpPr>
            <p:grpSpPr>
              <a:xfrm>
                <a:off x="4853752" y="3921175"/>
                <a:ext cx="277878" cy="333313"/>
                <a:chOff x="4051300" y="3109913"/>
                <a:chExt cx="628650" cy="754063"/>
              </a:xfrm>
              <a:solidFill>
                <a:schemeClr val="bg1"/>
              </a:solidFill>
            </p:grpSpPr>
            <p:sp>
              <p:nvSpPr>
                <p:cNvPr id="87" name="Freeform 86"/>
                <p:cNvSpPr>
                  <a:spLocks noEditPoints="1"/>
                </p:cNvSpPr>
                <p:nvPr/>
              </p:nvSpPr>
              <p:spPr bwMode="auto">
                <a:xfrm>
                  <a:off x="4051300" y="3109913"/>
                  <a:ext cx="628650" cy="754063"/>
                </a:xfrm>
                <a:custGeom>
                  <a:avLst/>
                  <a:gdLst>
                    <a:gd name="T0" fmla="*/ 376 w 396"/>
                    <a:gd name="T1" fmla="*/ 361 h 475"/>
                    <a:gd name="T2" fmla="*/ 287 w 396"/>
                    <a:gd name="T3" fmla="*/ 265 h 475"/>
                    <a:gd name="T4" fmla="*/ 258 w 396"/>
                    <a:gd name="T5" fmla="*/ 133 h 475"/>
                    <a:gd name="T6" fmla="*/ 244 w 396"/>
                    <a:gd name="T7" fmla="*/ 70 h 475"/>
                    <a:gd name="T8" fmla="*/ 237 w 396"/>
                    <a:gd name="T9" fmla="*/ 52 h 475"/>
                    <a:gd name="T10" fmla="*/ 233 w 396"/>
                    <a:gd name="T11" fmla="*/ 39 h 475"/>
                    <a:gd name="T12" fmla="*/ 226 w 396"/>
                    <a:gd name="T13" fmla="*/ 27 h 475"/>
                    <a:gd name="T14" fmla="*/ 220 w 396"/>
                    <a:gd name="T15" fmla="*/ 17 h 475"/>
                    <a:gd name="T16" fmla="*/ 213 w 396"/>
                    <a:gd name="T17" fmla="*/ 10 h 475"/>
                    <a:gd name="T18" fmla="*/ 189 w 396"/>
                    <a:gd name="T19" fmla="*/ 6 h 475"/>
                    <a:gd name="T20" fmla="*/ 182 w 396"/>
                    <a:gd name="T21" fmla="*/ 11 h 475"/>
                    <a:gd name="T22" fmla="*/ 176 w 396"/>
                    <a:gd name="T23" fmla="*/ 18 h 475"/>
                    <a:gd name="T24" fmla="*/ 169 w 396"/>
                    <a:gd name="T25" fmla="*/ 28 h 475"/>
                    <a:gd name="T26" fmla="*/ 164 w 396"/>
                    <a:gd name="T27" fmla="*/ 41 h 475"/>
                    <a:gd name="T28" fmla="*/ 157 w 396"/>
                    <a:gd name="T29" fmla="*/ 55 h 475"/>
                    <a:gd name="T30" fmla="*/ 152 w 396"/>
                    <a:gd name="T31" fmla="*/ 70 h 475"/>
                    <a:gd name="T32" fmla="*/ 139 w 396"/>
                    <a:gd name="T33" fmla="*/ 144 h 475"/>
                    <a:gd name="T34" fmla="*/ 102 w 396"/>
                    <a:gd name="T35" fmla="*/ 278 h 475"/>
                    <a:gd name="T36" fmla="*/ 19 w 396"/>
                    <a:gd name="T37" fmla="*/ 362 h 475"/>
                    <a:gd name="T38" fmla="*/ 1 w 396"/>
                    <a:gd name="T39" fmla="*/ 438 h 475"/>
                    <a:gd name="T40" fmla="*/ 124 w 396"/>
                    <a:gd name="T41" fmla="*/ 474 h 475"/>
                    <a:gd name="T42" fmla="*/ 258 w 396"/>
                    <a:gd name="T43" fmla="*/ 469 h 475"/>
                    <a:gd name="T44" fmla="*/ 339 w 396"/>
                    <a:gd name="T45" fmla="*/ 461 h 475"/>
                    <a:gd name="T46" fmla="*/ 374 w 396"/>
                    <a:gd name="T47" fmla="*/ 378 h 475"/>
                    <a:gd name="T48" fmla="*/ 328 w 396"/>
                    <a:gd name="T49" fmla="*/ 355 h 475"/>
                    <a:gd name="T50" fmla="*/ 262 w 396"/>
                    <a:gd name="T51" fmla="*/ 259 h 475"/>
                    <a:gd name="T52" fmla="*/ 351 w 396"/>
                    <a:gd name="T53" fmla="*/ 360 h 475"/>
                    <a:gd name="T54" fmla="*/ 168 w 396"/>
                    <a:gd name="T55" fmla="*/ 68 h 475"/>
                    <a:gd name="T56" fmla="*/ 172 w 396"/>
                    <a:gd name="T57" fmla="*/ 55 h 475"/>
                    <a:gd name="T58" fmla="*/ 178 w 396"/>
                    <a:gd name="T59" fmla="*/ 43 h 475"/>
                    <a:gd name="T60" fmla="*/ 182 w 396"/>
                    <a:gd name="T61" fmla="*/ 35 h 475"/>
                    <a:gd name="T62" fmla="*/ 187 w 396"/>
                    <a:gd name="T63" fmla="*/ 26 h 475"/>
                    <a:gd name="T64" fmla="*/ 194 w 396"/>
                    <a:gd name="T65" fmla="*/ 20 h 475"/>
                    <a:gd name="T66" fmla="*/ 203 w 396"/>
                    <a:gd name="T67" fmla="*/ 20 h 475"/>
                    <a:gd name="T68" fmla="*/ 208 w 396"/>
                    <a:gd name="T69" fmla="*/ 25 h 475"/>
                    <a:gd name="T70" fmla="*/ 213 w 396"/>
                    <a:gd name="T71" fmla="*/ 34 h 475"/>
                    <a:gd name="T72" fmla="*/ 218 w 396"/>
                    <a:gd name="T73" fmla="*/ 42 h 475"/>
                    <a:gd name="T74" fmla="*/ 223 w 396"/>
                    <a:gd name="T75" fmla="*/ 55 h 475"/>
                    <a:gd name="T76" fmla="*/ 166 w 396"/>
                    <a:gd name="T77" fmla="*/ 75 h 475"/>
                    <a:gd name="T78" fmla="*/ 243 w 396"/>
                    <a:gd name="T79" fmla="*/ 142 h 475"/>
                    <a:gd name="T80" fmla="*/ 154 w 396"/>
                    <a:gd name="T81" fmla="*/ 132 h 475"/>
                    <a:gd name="T82" fmla="*/ 62 w 396"/>
                    <a:gd name="T83" fmla="*/ 347 h 475"/>
                    <a:gd name="T84" fmla="*/ 129 w 396"/>
                    <a:gd name="T85" fmla="*/ 273 h 475"/>
                    <a:gd name="T86" fmla="*/ 56 w 396"/>
                    <a:gd name="T87" fmla="*/ 364 h 475"/>
                    <a:gd name="T88" fmla="*/ 22 w 396"/>
                    <a:gd name="T89" fmla="*/ 378 h 475"/>
                    <a:gd name="T90" fmla="*/ 27 w 396"/>
                    <a:gd name="T91" fmla="*/ 395 h 475"/>
                    <a:gd name="T92" fmla="*/ 139 w 396"/>
                    <a:gd name="T93" fmla="*/ 436 h 475"/>
                    <a:gd name="T94" fmla="*/ 99 w 396"/>
                    <a:gd name="T95" fmla="*/ 371 h 475"/>
                    <a:gd name="T96" fmla="*/ 62 w 396"/>
                    <a:gd name="T97" fmla="*/ 401 h 475"/>
                    <a:gd name="T98" fmla="*/ 72 w 396"/>
                    <a:gd name="T99" fmla="*/ 436 h 475"/>
                    <a:gd name="T100" fmla="*/ 95 w 396"/>
                    <a:gd name="T101" fmla="*/ 385 h 475"/>
                    <a:gd name="T102" fmla="*/ 72 w 396"/>
                    <a:gd name="T103" fmla="*/ 460 h 475"/>
                    <a:gd name="T104" fmla="*/ 153 w 396"/>
                    <a:gd name="T105" fmla="*/ 448 h 475"/>
                    <a:gd name="T106" fmla="*/ 325 w 396"/>
                    <a:gd name="T107" fmla="*/ 450 h 475"/>
                    <a:gd name="T108" fmla="*/ 294 w 396"/>
                    <a:gd name="T109" fmla="*/ 392 h 475"/>
                    <a:gd name="T110" fmla="*/ 322 w 396"/>
                    <a:gd name="T111" fmla="*/ 416 h 475"/>
                    <a:gd name="T112" fmla="*/ 326 w 396"/>
                    <a:gd name="T113" fmla="*/ 382 h 475"/>
                    <a:gd name="T114" fmla="*/ 290 w 396"/>
                    <a:gd name="T115" fmla="*/ 375 h 475"/>
                    <a:gd name="T116" fmla="*/ 258 w 396"/>
                    <a:gd name="T117" fmla="*/ 292 h 475"/>
                    <a:gd name="T118" fmla="*/ 375 w 396"/>
                    <a:gd name="T119" fmla="*/ 40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475">
                      <a:moveTo>
                        <a:pt x="396" y="427"/>
                      </a:moveTo>
                      <a:lnTo>
                        <a:pt x="396" y="427"/>
                      </a:lnTo>
                      <a:lnTo>
                        <a:pt x="396" y="411"/>
                      </a:lnTo>
                      <a:lnTo>
                        <a:pt x="395" y="393"/>
                      </a:lnTo>
                      <a:lnTo>
                        <a:pt x="393" y="386"/>
                      </a:lnTo>
                      <a:lnTo>
                        <a:pt x="391" y="378"/>
                      </a:lnTo>
                      <a:lnTo>
                        <a:pt x="387" y="373"/>
                      </a:lnTo>
                      <a:lnTo>
                        <a:pt x="384" y="367"/>
                      </a:lnTo>
                      <a:lnTo>
                        <a:pt x="378" y="362"/>
                      </a:lnTo>
                      <a:lnTo>
                        <a:pt x="376" y="361"/>
                      </a:lnTo>
                      <a:lnTo>
                        <a:pt x="376" y="361"/>
                      </a:lnTo>
                      <a:lnTo>
                        <a:pt x="364" y="353"/>
                      </a:lnTo>
                      <a:lnTo>
                        <a:pt x="352" y="344"/>
                      </a:lnTo>
                      <a:lnTo>
                        <a:pt x="341" y="335"/>
                      </a:lnTo>
                      <a:lnTo>
                        <a:pt x="330" y="324"/>
                      </a:lnTo>
                      <a:lnTo>
                        <a:pt x="320" y="313"/>
                      </a:lnTo>
                      <a:lnTo>
                        <a:pt x="311" y="303"/>
                      </a:lnTo>
                      <a:lnTo>
                        <a:pt x="302" y="290"/>
                      </a:lnTo>
                      <a:lnTo>
                        <a:pt x="294" y="278"/>
                      </a:lnTo>
                      <a:lnTo>
                        <a:pt x="287" y="265"/>
                      </a:lnTo>
                      <a:lnTo>
                        <a:pt x="280" y="251"/>
                      </a:lnTo>
                      <a:lnTo>
                        <a:pt x="274" y="237"/>
                      </a:lnTo>
                      <a:lnTo>
                        <a:pt x="270" y="223"/>
                      </a:lnTo>
                      <a:lnTo>
                        <a:pt x="265" y="207"/>
                      </a:lnTo>
                      <a:lnTo>
                        <a:pt x="262" y="193"/>
                      </a:lnTo>
                      <a:lnTo>
                        <a:pt x="260" y="178"/>
                      </a:lnTo>
                      <a:lnTo>
                        <a:pt x="258" y="162"/>
                      </a:lnTo>
                      <a:lnTo>
                        <a:pt x="258" y="144"/>
                      </a:lnTo>
                      <a:lnTo>
                        <a:pt x="258" y="144"/>
                      </a:lnTo>
                      <a:lnTo>
                        <a:pt x="258" y="133"/>
                      </a:lnTo>
                      <a:lnTo>
                        <a:pt x="256" y="120"/>
                      </a:lnTo>
                      <a:lnTo>
                        <a:pt x="249" y="90"/>
                      </a:lnTo>
                      <a:lnTo>
                        <a:pt x="250" y="90"/>
                      </a:lnTo>
                      <a:lnTo>
                        <a:pt x="245" y="71"/>
                      </a:lnTo>
                      <a:lnTo>
                        <a:pt x="245" y="71"/>
                      </a:lnTo>
                      <a:lnTo>
                        <a:pt x="244" y="70"/>
                      </a:lnTo>
                      <a:lnTo>
                        <a:pt x="244" y="70"/>
                      </a:lnTo>
                      <a:lnTo>
                        <a:pt x="244" y="70"/>
                      </a:lnTo>
                      <a:lnTo>
                        <a:pt x="244" y="70"/>
                      </a:lnTo>
                      <a:lnTo>
                        <a:pt x="244" y="70"/>
                      </a:lnTo>
                      <a:lnTo>
                        <a:pt x="244" y="70"/>
                      </a:lnTo>
                      <a:lnTo>
                        <a:pt x="241" y="64"/>
                      </a:lnTo>
                      <a:lnTo>
                        <a:pt x="241" y="64"/>
                      </a:lnTo>
                      <a:lnTo>
                        <a:pt x="241" y="64"/>
                      </a:lnTo>
                      <a:lnTo>
                        <a:pt x="241" y="64"/>
                      </a:lnTo>
                      <a:lnTo>
                        <a:pt x="239" y="57"/>
                      </a:lnTo>
                      <a:lnTo>
                        <a:pt x="239" y="57"/>
                      </a:lnTo>
                      <a:lnTo>
                        <a:pt x="239" y="57"/>
                      </a:lnTo>
                      <a:lnTo>
                        <a:pt x="239" y="57"/>
                      </a:lnTo>
                      <a:lnTo>
                        <a:pt x="237" y="52"/>
                      </a:lnTo>
                      <a:lnTo>
                        <a:pt x="237" y="52"/>
                      </a:lnTo>
                      <a:lnTo>
                        <a:pt x="237" y="51"/>
                      </a:lnTo>
                      <a:lnTo>
                        <a:pt x="237" y="51"/>
                      </a:lnTo>
                      <a:lnTo>
                        <a:pt x="235" y="47"/>
                      </a:lnTo>
                      <a:lnTo>
                        <a:pt x="235" y="47"/>
                      </a:lnTo>
                      <a:lnTo>
                        <a:pt x="235" y="44"/>
                      </a:lnTo>
                      <a:lnTo>
                        <a:pt x="235" y="44"/>
                      </a:lnTo>
                      <a:lnTo>
                        <a:pt x="233" y="41"/>
                      </a:lnTo>
                      <a:lnTo>
                        <a:pt x="233" y="41"/>
                      </a:lnTo>
                      <a:lnTo>
                        <a:pt x="233" y="39"/>
                      </a:lnTo>
                      <a:lnTo>
                        <a:pt x="233" y="39"/>
                      </a:lnTo>
                      <a:lnTo>
                        <a:pt x="231" y="36"/>
                      </a:lnTo>
                      <a:lnTo>
                        <a:pt x="231" y="36"/>
                      </a:lnTo>
                      <a:lnTo>
                        <a:pt x="230" y="34"/>
                      </a:lnTo>
                      <a:lnTo>
                        <a:pt x="230" y="34"/>
                      </a:lnTo>
                      <a:lnTo>
                        <a:pt x="229" y="31"/>
                      </a:lnTo>
                      <a:lnTo>
                        <a:pt x="229" y="31"/>
                      </a:lnTo>
                      <a:lnTo>
                        <a:pt x="227" y="29"/>
                      </a:lnTo>
                      <a:lnTo>
                        <a:pt x="227" y="29"/>
                      </a:lnTo>
                      <a:lnTo>
                        <a:pt x="226" y="27"/>
                      </a:lnTo>
                      <a:lnTo>
                        <a:pt x="226" y="27"/>
                      </a:lnTo>
                      <a:lnTo>
                        <a:pt x="225" y="25"/>
                      </a:lnTo>
                      <a:lnTo>
                        <a:pt x="225" y="25"/>
                      </a:lnTo>
                      <a:lnTo>
                        <a:pt x="223" y="23"/>
                      </a:lnTo>
                      <a:lnTo>
                        <a:pt x="223" y="23"/>
                      </a:lnTo>
                      <a:lnTo>
                        <a:pt x="222" y="21"/>
                      </a:lnTo>
                      <a:lnTo>
                        <a:pt x="222" y="21"/>
                      </a:lnTo>
                      <a:lnTo>
                        <a:pt x="221" y="18"/>
                      </a:lnTo>
                      <a:lnTo>
                        <a:pt x="221" y="18"/>
                      </a:lnTo>
                      <a:lnTo>
                        <a:pt x="220" y="17"/>
                      </a:lnTo>
                      <a:lnTo>
                        <a:pt x="220" y="17"/>
                      </a:lnTo>
                      <a:lnTo>
                        <a:pt x="219" y="15"/>
                      </a:lnTo>
                      <a:lnTo>
                        <a:pt x="219" y="15"/>
                      </a:lnTo>
                      <a:lnTo>
                        <a:pt x="217" y="14"/>
                      </a:lnTo>
                      <a:lnTo>
                        <a:pt x="217" y="14"/>
                      </a:lnTo>
                      <a:lnTo>
                        <a:pt x="216" y="12"/>
                      </a:lnTo>
                      <a:lnTo>
                        <a:pt x="216" y="12"/>
                      </a:lnTo>
                      <a:lnTo>
                        <a:pt x="214" y="11"/>
                      </a:lnTo>
                      <a:lnTo>
                        <a:pt x="214" y="11"/>
                      </a:lnTo>
                      <a:lnTo>
                        <a:pt x="213" y="10"/>
                      </a:lnTo>
                      <a:lnTo>
                        <a:pt x="213" y="10"/>
                      </a:lnTo>
                      <a:lnTo>
                        <a:pt x="211" y="8"/>
                      </a:lnTo>
                      <a:lnTo>
                        <a:pt x="211" y="8"/>
                      </a:lnTo>
                      <a:lnTo>
                        <a:pt x="210" y="8"/>
                      </a:lnTo>
                      <a:lnTo>
                        <a:pt x="210" y="8"/>
                      </a:lnTo>
                      <a:lnTo>
                        <a:pt x="205" y="3"/>
                      </a:lnTo>
                      <a:lnTo>
                        <a:pt x="198" y="0"/>
                      </a:lnTo>
                      <a:lnTo>
                        <a:pt x="192" y="3"/>
                      </a:lnTo>
                      <a:lnTo>
                        <a:pt x="192" y="3"/>
                      </a:lnTo>
                      <a:lnTo>
                        <a:pt x="189" y="6"/>
                      </a:lnTo>
                      <a:lnTo>
                        <a:pt x="189" y="6"/>
                      </a:lnTo>
                      <a:lnTo>
                        <a:pt x="187" y="7"/>
                      </a:lnTo>
                      <a:lnTo>
                        <a:pt x="187" y="7"/>
                      </a:lnTo>
                      <a:lnTo>
                        <a:pt x="185" y="8"/>
                      </a:lnTo>
                      <a:lnTo>
                        <a:pt x="185" y="8"/>
                      </a:lnTo>
                      <a:lnTo>
                        <a:pt x="184" y="9"/>
                      </a:lnTo>
                      <a:lnTo>
                        <a:pt x="184" y="9"/>
                      </a:lnTo>
                      <a:lnTo>
                        <a:pt x="183" y="10"/>
                      </a:lnTo>
                      <a:lnTo>
                        <a:pt x="183" y="10"/>
                      </a:lnTo>
                      <a:lnTo>
                        <a:pt x="182" y="11"/>
                      </a:lnTo>
                      <a:lnTo>
                        <a:pt x="182" y="11"/>
                      </a:lnTo>
                      <a:lnTo>
                        <a:pt x="181" y="12"/>
                      </a:lnTo>
                      <a:lnTo>
                        <a:pt x="181" y="12"/>
                      </a:lnTo>
                      <a:lnTo>
                        <a:pt x="179" y="14"/>
                      </a:lnTo>
                      <a:lnTo>
                        <a:pt x="179" y="14"/>
                      </a:lnTo>
                      <a:lnTo>
                        <a:pt x="178" y="15"/>
                      </a:lnTo>
                      <a:lnTo>
                        <a:pt x="178" y="15"/>
                      </a:lnTo>
                      <a:lnTo>
                        <a:pt x="177" y="17"/>
                      </a:lnTo>
                      <a:lnTo>
                        <a:pt x="177" y="17"/>
                      </a:lnTo>
                      <a:lnTo>
                        <a:pt x="176" y="18"/>
                      </a:lnTo>
                      <a:lnTo>
                        <a:pt x="176" y="18"/>
                      </a:lnTo>
                      <a:lnTo>
                        <a:pt x="175" y="21"/>
                      </a:lnTo>
                      <a:lnTo>
                        <a:pt x="175" y="21"/>
                      </a:lnTo>
                      <a:lnTo>
                        <a:pt x="172" y="23"/>
                      </a:lnTo>
                      <a:lnTo>
                        <a:pt x="172" y="23"/>
                      </a:lnTo>
                      <a:lnTo>
                        <a:pt x="171" y="25"/>
                      </a:lnTo>
                      <a:lnTo>
                        <a:pt x="171" y="25"/>
                      </a:lnTo>
                      <a:lnTo>
                        <a:pt x="170" y="27"/>
                      </a:lnTo>
                      <a:lnTo>
                        <a:pt x="170" y="27"/>
                      </a:lnTo>
                      <a:lnTo>
                        <a:pt x="169" y="28"/>
                      </a:lnTo>
                      <a:lnTo>
                        <a:pt x="169" y="28"/>
                      </a:lnTo>
                      <a:lnTo>
                        <a:pt x="168" y="31"/>
                      </a:lnTo>
                      <a:lnTo>
                        <a:pt x="168" y="31"/>
                      </a:lnTo>
                      <a:lnTo>
                        <a:pt x="167" y="34"/>
                      </a:lnTo>
                      <a:lnTo>
                        <a:pt x="167" y="34"/>
                      </a:lnTo>
                      <a:lnTo>
                        <a:pt x="166" y="36"/>
                      </a:lnTo>
                      <a:lnTo>
                        <a:pt x="166" y="36"/>
                      </a:lnTo>
                      <a:lnTo>
                        <a:pt x="165" y="38"/>
                      </a:lnTo>
                      <a:lnTo>
                        <a:pt x="165" y="38"/>
                      </a:lnTo>
                      <a:lnTo>
                        <a:pt x="164" y="41"/>
                      </a:lnTo>
                      <a:lnTo>
                        <a:pt x="164" y="41"/>
                      </a:lnTo>
                      <a:lnTo>
                        <a:pt x="163" y="43"/>
                      </a:lnTo>
                      <a:lnTo>
                        <a:pt x="163" y="43"/>
                      </a:lnTo>
                      <a:lnTo>
                        <a:pt x="160" y="47"/>
                      </a:lnTo>
                      <a:lnTo>
                        <a:pt x="160" y="47"/>
                      </a:lnTo>
                      <a:lnTo>
                        <a:pt x="159" y="49"/>
                      </a:lnTo>
                      <a:lnTo>
                        <a:pt x="159" y="49"/>
                      </a:lnTo>
                      <a:lnTo>
                        <a:pt x="158" y="52"/>
                      </a:lnTo>
                      <a:lnTo>
                        <a:pt x="158" y="52"/>
                      </a:lnTo>
                      <a:lnTo>
                        <a:pt x="157" y="55"/>
                      </a:lnTo>
                      <a:lnTo>
                        <a:pt x="157" y="55"/>
                      </a:lnTo>
                      <a:lnTo>
                        <a:pt x="156" y="58"/>
                      </a:lnTo>
                      <a:lnTo>
                        <a:pt x="156" y="58"/>
                      </a:lnTo>
                      <a:lnTo>
                        <a:pt x="155" y="62"/>
                      </a:lnTo>
                      <a:lnTo>
                        <a:pt x="155" y="62"/>
                      </a:lnTo>
                      <a:lnTo>
                        <a:pt x="154" y="64"/>
                      </a:lnTo>
                      <a:lnTo>
                        <a:pt x="154" y="64"/>
                      </a:lnTo>
                      <a:lnTo>
                        <a:pt x="153" y="69"/>
                      </a:lnTo>
                      <a:lnTo>
                        <a:pt x="153" y="69"/>
                      </a:lnTo>
                      <a:lnTo>
                        <a:pt x="152" y="70"/>
                      </a:lnTo>
                      <a:lnTo>
                        <a:pt x="152" y="70"/>
                      </a:lnTo>
                      <a:lnTo>
                        <a:pt x="152" y="71"/>
                      </a:lnTo>
                      <a:lnTo>
                        <a:pt x="152" y="71"/>
                      </a:lnTo>
                      <a:lnTo>
                        <a:pt x="152" y="71"/>
                      </a:lnTo>
                      <a:lnTo>
                        <a:pt x="146" y="90"/>
                      </a:lnTo>
                      <a:lnTo>
                        <a:pt x="148" y="90"/>
                      </a:lnTo>
                      <a:lnTo>
                        <a:pt x="148" y="90"/>
                      </a:lnTo>
                      <a:lnTo>
                        <a:pt x="141" y="120"/>
                      </a:lnTo>
                      <a:lnTo>
                        <a:pt x="139" y="133"/>
                      </a:lnTo>
                      <a:lnTo>
                        <a:pt x="139" y="144"/>
                      </a:lnTo>
                      <a:lnTo>
                        <a:pt x="139" y="162"/>
                      </a:lnTo>
                      <a:lnTo>
                        <a:pt x="139" y="162"/>
                      </a:lnTo>
                      <a:lnTo>
                        <a:pt x="137" y="178"/>
                      </a:lnTo>
                      <a:lnTo>
                        <a:pt x="135" y="193"/>
                      </a:lnTo>
                      <a:lnTo>
                        <a:pt x="131" y="209"/>
                      </a:lnTo>
                      <a:lnTo>
                        <a:pt x="127" y="223"/>
                      </a:lnTo>
                      <a:lnTo>
                        <a:pt x="122" y="237"/>
                      </a:lnTo>
                      <a:lnTo>
                        <a:pt x="116" y="251"/>
                      </a:lnTo>
                      <a:lnTo>
                        <a:pt x="110" y="265"/>
                      </a:lnTo>
                      <a:lnTo>
                        <a:pt x="102" y="278"/>
                      </a:lnTo>
                      <a:lnTo>
                        <a:pt x="95" y="290"/>
                      </a:lnTo>
                      <a:lnTo>
                        <a:pt x="86" y="303"/>
                      </a:lnTo>
                      <a:lnTo>
                        <a:pt x="76" y="313"/>
                      </a:lnTo>
                      <a:lnTo>
                        <a:pt x="67" y="324"/>
                      </a:lnTo>
                      <a:lnTo>
                        <a:pt x="56" y="335"/>
                      </a:lnTo>
                      <a:lnTo>
                        <a:pt x="44" y="344"/>
                      </a:lnTo>
                      <a:lnTo>
                        <a:pt x="32" y="353"/>
                      </a:lnTo>
                      <a:lnTo>
                        <a:pt x="20" y="361"/>
                      </a:lnTo>
                      <a:lnTo>
                        <a:pt x="19" y="362"/>
                      </a:lnTo>
                      <a:lnTo>
                        <a:pt x="19" y="362"/>
                      </a:lnTo>
                      <a:lnTo>
                        <a:pt x="13" y="367"/>
                      </a:lnTo>
                      <a:lnTo>
                        <a:pt x="13" y="367"/>
                      </a:lnTo>
                      <a:lnTo>
                        <a:pt x="8" y="372"/>
                      </a:lnTo>
                      <a:lnTo>
                        <a:pt x="6" y="378"/>
                      </a:lnTo>
                      <a:lnTo>
                        <a:pt x="4" y="386"/>
                      </a:lnTo>
                      <a:lnTo>
                        <a:pt x="2" y="393"/>
                      </a:lnTo>
                      <a:lnTo>
                        <a:pt x="1" y="411"/>
                      </a:lnTo>
                      <a:lnTo>
                        <a:pt x="0" y="426"/>
                      </a:lnTo>
                      <a:lnTo>
                        <a:pt x="0" y="426"/>
                      </a:lnTo>
                      <a:lnTo>
                        <a:pt x="1" y="438"/>
                      </a:lnTo>
                      <a:lnTo>
                        <a:pt x="1" y="444"/>
                      </a:lnTo>
                      <a:lnTo>
                        <a:pt x="2" y="450"/>
                      </a:lnTo>
                      <a:lnTo>
                        <a:pt x="2" y="450"/>
                      </a:lnTo>
                      <a:lnTo>
                        <a:pt x="57" y="450"/>
                      </a:lnTo>
                      <a:lnTo>
                        <a:pt x="57" y="450"/>
                      </a:lnTo>
                      <a:lnTo>
                        <a:pt x="58" y="461"/>
                      </a:lnTo>
                      <a:lnTo>
                        <a:pt x="59" y="474"/>
                      </a:lnTo>
                      <a:lnTo>
                        <a:pt x="72" y="474"/>
                      </a:lnTo>
                      <a:lnTo>
                        <a:pt x="111" y="474"/>
                      </a:lnTo>
                      <a:lnTo>
                        <a:pt x="124" y="474"/>
                      </a:lnTo>
                      <a:lnTo>
                        <a:pt x="125" y="461"/>
                      </a:lnTo>
                      <a:lnTo>
                        <a:pt x="125" y="461"/>
                      </a:lnTo>
                      <a:lnTo>
                        <a:pt x="125" y="450"/>
                      </a:lnTo>
                      <a:lnTo>
                        <a:pt x="138" y="450"/>
                      </a:lnTo>
                      <a:lnTo>
                        <a:pt x="138" y="450"/>
                      </a:lnTo>
                      <a:lnTo>
                        <a:pt x="139" y="469"/>
                      </a:lnTo>
                      <a:lnTo>
                        <a:pt x="140" y="475"/>
                      </a:lnTo>
                      <a:lnTo>
                        <a:pt x="257" y="475"/>
                      </a:lnTo>
                      <a:lnTo>
                        <a:pt x="258" y="469"/>
                      </a:lnTo>
                      <a:lnTo>
                        <a:pt x="258" y="469"/>
                      </a:lnTo>
                      <a:lnTo>
                        <a:pt x="259" y="450"/>
                      </a:lnTo>
                      <a:lnTo>
                        <a:pt x="271" y="450"/>
                      </a:lnTo>
                      <a:lnTo>
                        <a:pt x="271" y="450"/>
                      </a:lnTo>
                      <a:lnTo>
                        <a:pt x="272" y="461"/>
                      </a:lnTo>
                      <a:lnTo>
                        <a:pt x="273" y="474"/>
                      </a:lnTo>
                      <a:lnTo>
                        <a:pt x="286" y="474"/>
                      </a:lnTo>
                      <a:lnTo>
                        <a:pt x="325" y="474"/>
                      </a:lnTo>
                      <a:lnTo>
                        <a:pt x="338" y="474"/>
                      </a:lnTo>
                      <a:lnTo>
                        <a:pt x="339" y="461"/>
                      </a:lnTo>
                      <a:lnTo>
                        <a:pt x="339" y="461"/>
                      </a:lnTo>
                      <a:lnTo>
                        <a:pt x="339" y="450"/>
                      </a:lnTo>
                      <a:lnTo>
                        <a:pt x="395" y="450"/>
                      </a:lnTo>
                      <a:lnTo>
                        <a:pt x="395" y="450"/>
                      </a:lnTo>
                      <a:lnTo>
                        <a:pt x="396" y="444"/>
                      </a:lnTo>
                      <a:lnTo>
                        <a:pt x="396" y="444"/>
                      </a:lnTo>
                      <a:lnTo>
                        <a:pt x="396" y="438"/>
                      </a:lnTo>
                      <a:lnTo>
                        <a:pt x="396" y="427"/>
                      </a:lnTo>
                      <a:lnTo>
                        <a:pt x="396" y="427"/>
                      </a:lnTo>
                      <a:close/>
                      <a:moveTo>
                        <a:pt x="369" y="373"/>
                      </a:moveTo>
                      <a:lnTo>
                        <a:pt x="374" y="378"/>
                      </a:lnTo>
                      <a:lnTo>
                        <a:pt x="374" y="378"/>
                      </a:lnTo>
                      <a:lnTo>
                        <a:pt x="376" y="380"/>
                      </a:lnTo>
                      <a:lnTo>
                        <a:pt x="378" y="384"/>
                      </a:lnTo>
                      <a:lnTo>
                        <a:pt x="376" y="384"/>
                      </a:lnTo>
                      <a:lnTo>
                        <a:pt x="375" y="382"/>
                      </a:lnTo>
                      <a:lnTo>
                        <a:pt x="375" y="382"/>
                      </a:lnTo>
                      <a:lnTo>
                        <a:pt x="362" y="377"/>
                      </a:lnTo>
                      <a:lnTo>
                        <a:pt x="351" y="371"/>
                      </a:lnTo>
                      <a:lnTo>
                        <a:pt x="339" y="363"/>
                      </a:lnTo>
                      <a:lnTo>
                        <a:pt x="328" y="355"/>
                      </a:lnTo>
                      <a:lnTo>
                        <a:pt x="318" y="348"/>
                      </a:lnTo>
                      <a:lnTo>
                        <a:pt x="308" y="339"/>
                      </a:lnTo>
                      <a:lnTo>
                        <a:pt x="300" y="331"/>
                      </a:lnTo>
                      <a:lnTo>
                        <a:pt x="292" y="322"/>
                      </a:lnTo>
                      <a:lnTo>
                        <a:pt x="285" y="312"/>
                      </a:lnTo>
                      <a:lnTo>
                        <a:pt x="279" y="303"/>
                      </a:lnTo>
                      <a:lnTo>
                        <a:pt x="274" y="292"/>
                      </a:lnTo>
                      <a:lnTo>
                        <a:pt x="268" y="281"/>
                      </a:lnTo>
                      <a:lnTo>
                        <a:pt x="265" y="270"/>
                      </a:lnTo>
                      <a:lnTo>
                        <a:pt x="262" y="259"/>
                      </a:lnTo>
                      <a:lnTo>
                        <a:pt x="260" y="249"/>
                      </a:lnTo>
                      <a:lnTo>
                        <a:pt x="259" y="237"/>
                      </a:lnTo>
                      <a:lnTo>
                        <a:pt x="259" y="237"/>
                      </a:lnTo>
                      <a:lnTo>
                        <a:pt x="267" y="257"/>
                      </a:lnTo>
                      <a:lnTo>
                        <a:pt x="278" y="278"/>
                      </a:lnTo>
                      <a:lnTo>
                        <a:pt x="289" y="296"/>
                      </a:lnTo>
                      <a:lnTo>
                        <a:pt x="302" y="314"/>
                      </a:lnTo>
                      <a:lnTo>
                        <a:pt x="317" y="331"/>
                      </a:lnTo>
                      <a:lnTo>
                        <a:pt x="333" y="347"/>
                      </a:lnTo>
                      <a:lnTo>
                        <a:pt x="351" y="360"/>
                      </a:lnTo>
                      <a:lnTo>
                        <a:pt x="369" y="373"/>
                      </a:lnTo>
                      <a:lnTo>
                        <a:pt x="369" y="373"/>
                      </a:lnTo>
                      <a:close/>
                      <a:moveTo>
                        <a:pt x="166" y="75"/>
                      </a:moveTo>
                      <a:lnTo>
                        <a:pt x="166" y="75"/>
                      </a:lnTo>
                      <a:lnTo>
                        <a:pt x="166" y="74"/>
                      </a:lnTo>
                      <a:lnTo>
                        <a:pt x="166" y="74"/>
                      </a:lnTo>
                      <a:lnTo>
                        <a:pt x="167" y="70"/>
                      </a:lnTo>
                      <a:lnTo>
                        <a:pt x="167" y="70"/>
                      </a:lnTo>
                      <a:lnTo>
                        <a:pt x="168" y="68"/>
                      </a:lnTo>
                      <a:lnTo>
                        <a:pt x="168" y="68"/>
                      </a:lnTo>
                      <a:lnTo>
                        <a:pt x="169" y="65"/>
                      </a:lnTo>
                      <a:lnTo>
                        <a:pt x="169" y="65"/>
                      </a:lnTo>
                      <a:lnTo>
                        <a:pt x="170" y="63"/>
                      </a:lnTo>
                      <a:lnTo>
                        <a:pt x="170" y="63"/>
                      </a:lnTo>
                      <a:lnTo>
                        <a:pt x="170" y="61"/>
                      </a:lnTo>
                      <a:lnTo>
                        <a:pt x="170" y="61"/>
                      </a:lnTo>
                      <a:lnTo>
                        <a:pt x="171" y="57"/>
                      </a:lnTo>
                      <a:lnTo>
                        <a:pt x="171" y="57"/>
                      </a:lnTo>
                      <a:lnTo>
                        <a:pt x="172" y="55"/>
                      </a:lnTo>
                      <a:lnTo>
                        <a:pt x="172" y="55"/>
                      </a:lnTo>
                      <a:lnTo>
                        <a:pt x="173" y="53"/>
                      </a:lnTo>
                      <a:lnTo>
                        <a:pt x="173" y="53"/>
                      </a:lnTo>
                      <a:lnTo>
                        <a:pt x="175" y="51"/>
                      </a:lnTo>
                      <a:lnTo>
                        <a:pt x="175" y="51"/>
                      </a:lnTo>
                      <a:lnTo>
                        <a:pt x="176" y="48"/>
                      </a:lnTo>
                      <a:lnTo>
                        <a:pt x="176" y="48"/>
                      </a:lnTo>
                      <a:lnTo>
                        <a:pt x="177" y="47"/>
                      </a:lnTo>
                      <a:lnTo>
                        <a:pt x="177" y="47"/>
                      </a:lnTo>
                      <a:lnTo>
                        <a:pt x="178" y="43"/>
                      </a:lnTo>
                      <a:lnTo>
                        <a:pt x="178" y="43"/>
                      </a:lnTo>
                      <a:lnTo>
                        <a:pt x="178" y="42"/>
                      </a:lnTo>
                      <a:lnTo>
                        <a:pt x="178" y="42"/>
                      </a:lnTo>
                      <a:lnTo>
                        <a:pt x="180" y="39"/>
                      </a:lnTo>
                      <a:lnTo>
                        <a:pt x="180" y="39"/>
                      </a:lnTo>
                      <a:lnTo>
                        <a:pt x="180" y="38"/>
                      </a:lnTo>
                      <a:lnTo>
                        <a:pt x="180" y="38"/>
                      </a:lnTo>
                      <a:lnTo>
                        <a:pt x="182" y="36"/>
                      </a:lnTo>
                      <a:lnTo>
                        <a:pt x="182" y="36"/>
                      </a:lnTo>
                      <a:lnTo>
                        <a:pt x="182" y="35"/>
                      </a:lnTo>
                      <a:lnTo>
                        <a:pt x="182" y="35"/>
                      </a:lnTo>
                      <a:lnTo>
                        <a:pt x="183" y="31"/>
                      </a:lnTo>
                      <a:lnTo>
                        <a:pt x="183" y="31"/>
                      </a:lnTo>
                      <a:lnTo>
                        <a:pt x="184" y="30"/>
                      </a:lnTo>
                      <a:lnTo>
                        <a:pt x="184" y="30"/>
                      </a:lnTo>
                      <a:lnTo>
                        <a:pt x="185" y="28"/>
                      </a:lnTo>
                      <a:lnTo>
                        <a:pt x="185" y="28"/>
                      </a:lnTo>
                      <a:lnTo>
                        <a:pt x="186" y="27"/>
                      </a:lnTo>
                      <a:lnTo>
                        <a:pt x="186" y="27"/>
                      </a:lnTo>
                      <a:lnTo>
                        <a:pt x="187" y="26"/>
                      </a:lnTo>
                      <a:lnTo>
                        <a:pt x="187" y="26"/>
                      </a:lnTo>
                      <a:lnTo>
                        <a:pt x="189" y="25"/>
                      </a:lnTo>
                      <a:lnTo>
                        <a:pt x="189" y="25"/>
                      </a:lnTo>
                      <a:lnTo>
                        <a:pt x="191" y="23"/>
                      </a:lnTo>
                      <a:lnTo>
                        <a:pt x="191" y="23"/>
                      </a:lnTo>
                      <a:lnTo>
                        <a:pt x="191" y="22"/>
                      </a:lnTo>
                      <a:lnTo>
                        <a:pt x="191" y="22"/>
                      </a:lnTo>
                      <a:lnTo>
                        <a:pt x="193" y="21"/>
                      </a:lnTo>
                      <a:lnTo>
                        <a:pt x="193" y="21"/>
                      </a:lnTo>
                      <a:lnTo>
                        <a:pt x="194" y="20"/>
                      </a:lnTo>
                      <a:lnTo>
                        <a:pt x="194" y="20"/>
                      </a:lnTo>
                      <a:lnTo>
                        <a:pt x="195" y="18"/>
                      </a:lnTo>
                      <a:lnTo>
                        <a:pt x="195" y="18"/>
                      </a:lnTo>
                      <a:lnTo>
                        <a:pt x="196" y="17"/>
                      </a:lnTo>
                      <a:lnTo>
                        <a:pt x="196" y="17"/>
                      </a:lnTo>
                      <a:lnTo>
                        <a:pt x="198" y="16"/>
                      </a:lnTo>
                      <a:lnTo>
                        <a:pt x="198" y="16"/>
                      </a:lnTo>
                      <a:lnTo>
                        <a:pt x="200" y="17"/>
                      </a:lnTo>
                      <a:lnTo>
                        <a:pt x="200" y="17"/>
                      </a:lnTo>
                      <a:lnTo>
                        <a:pt x="203" y="20"/>
                      </a:lnTo>
                      <a:lnTo>
                        <a:pt x="203" y="20"/>
                      </a:lnTo>
                      <a:lnTo>
                        <a:pt x="203" y="20"/>
                      </a:lnTo>
                      <a:lnTo>
                        <a:pt x="203" y="20"/>
                      </a:lnTo>
                      <a:lnTo>
                        <a:pt x="205" y="22"/>
                      </a:lnTo>
                      <a:lnTo>
                        <a:pt x="205" y="22"/>
                      </a:lnTo>
                      <a:lnTo>
                        <a:pt x="205" y="22"/>
                      </a:lnTo>
                      <a:lnTo>
                        <a:pt x="205" y="22"/>
                      </a:lnTo>
                      <a:lnTo>
                        <a:pt x="207" y="24"/>
                      </a:lnTo>
                      <a:lnTo>
                        <a:pt x="207" y="24"/>
                      </a:lnTo>
                      <a:lnTo>
                        <a:pt x="208" y="25"/>
                      </a:lnTo>
                      <a:lnTo>
                        <a:pt x="208" y="25"/>
                      </a:lnTo>
                      <a:lnTo>
                        <a:pt x="209" y="27"/>
                      </a:lnTo>
                      <a:lnTo>
                        <a:pt x="209" y="27"/>
                      </a:lnTo>
                      <a:lnTo>
                        <a:pt x="210" y="27"/>
                      </a:lnTo>
                      <a:lnTo>
                        <a:pt x="210" y="27"/>
                      </a:lnTo>
                      <a:lnTo>
                        <a:pt x="211" y="30"/>
                      </a:lnTo>
                      <a:lnTo>
                        <a:pt x="211" y="30"/>
                      </a:lnTo>
                      <a:lnTo>
                        <a:pt x="212" y="30"/>
                      </a:lnTo>
                      <a:lnTo>
                        <a:pt x="212" y="30"/>
                      </a:lnTo>
                      <a:lnTo>
                        <a:pt x="213" y="34"/>
                      </a:lnTo>
                      <a:lnTo>
                        <a:pt x="213" y="34"/>
                      </a:lnTo>
                      <a:lnTo>
                        <a:pt x="214" y="35"/>
                      </a:lnTo>
                      <a:lnTo>
                        <a:pt x="214" y="35"/>
                      </a:lnTo>
                      <a:lnTo>
                        <a:pt x="216" y="37"/>
                      </a:lnTo>
                      <a:lnTo>
                        <a:pt x="216" y="37"/>
                      </a:lnTo>
                      <a:lnTo>
                        <a:pt x="217" y="38"/>
                      </a:lnTo>
                      <a:lnTo>
                        <a:pt x="217" y="38"/>
                      </a:lnTo>
                      <a:lnTo>
                        <a:pt x="218" y="41"/>
                      </a:lnTo>
                      <a:lnTo>
                        <a:pt x="218" y="41"/>
                      </a:lnTo>
                      <a:lnTo>
                        <a:pt x="218" y="42"/>
                      </a:lnTo>
                      <a:lnTo>
                        <a:pt x="218" y="42"/>
                      </a:lnTo>
                      <a:lnTo>
                        <a:pt x="220" y="45"/>
                      </a:lnTo>
                      <a:lnTo>
                        <a:pt x="220" y="45"/>
                      </a:lnTo>
                      <a:lnTo>
                        <a:pt x="220" y="47"/>
                      </a:lnTo>
                      <a:lnTo>
                        <a:pt x="220" y="47"/>
                      </a:lnTo>
                      <a:lnTo>
                        <a:pt x="222" y="50"/>
                      </a:lnTo>
                      <a:lnTo>
                        <a:pt x="222" y="50"/>
                      </a:lnTo>
                      <a:lnTo>
                        <a:pt x="222" y="51"/>
                      </a:lnTo>
                      <a:lnTo>
                        <a:pt x="222" y="51"/>
                      </a:lnTo>
                      <a:lnTo>
                        <a:pt x="223" y="55"/>
                      </a:lnTo>
                      <a:lnTo>
                        <a:pt x="223" y="55"/>
                      </a:lnTo>
                      <a:lnTo>
                        <a:pt x="224" y="55"/>
                      </a:lnTo>
                      <a:lnTo>
                        <a:pt x="224" y="55"/>
                      </a:lnTo>
                      <a:lnTo>
                        <a:pt x="225" y="60"/>
                      </a:lnTo>
                      <a:lnTo>
                        <a:pt x="225" y="60"/>
                      </a:lnTo>
                      <a:lnTo>
                        <a:pt x="225" y="61"/>
                      </a:lnTo>
                      <a:lnTo>
                        <a:pt x="225" y="61"/>
                      </a:lnTo>
                      <a:lnTo>
                        <a:pt x="231" y="76"/>
                      </a:lnTo>
                      <a:lnTo>
                        <a:pt x="166" y="76"/>
                      </a:lnTo>
                      <a:lnTo>
                        <a:pt x="166" y="76"/>
                      </a:lnTo>
                      <a:lnTo>
                        <a:pt x="166" y="75"/>
                      </a:lnTo>
                      <a:lnTo>
                        <a:pt x="166" y="75"/>
                      </a:lnTo>
                      <a:close/>
                      <a:moveTo>
                        <a:pt x="166" y="90"/>
                      </a:moveTo>
                      <a:lnTo>
                        <a:pt x="231" y="90"/>
                      </a:lnTo>
                      <a:lnTo>
                        <a:pt x="235" y="90"/>
                      </a:lnTo>
                      <a:lnTo>
                        <a:pt x="235" y="90"/>
                      </a:lnTo>
                      <a:lnTo>
                        <a:pt x="238" y="105"/>
                      </a:lnTo>
                      <a:lnTo>
                        <a:pt x="241" y="119"/>
                      </a:lnTo>
                      <a:lnTo>
                        <a:pt x="243" y="132"/>
                      </a:lnTo>
                      <a:lnTo>
                        <a:pt x="244" y="142"/>
                      </a:lnTo>
                      <a:lnTo>
                        <a:pt x="243" y="142"/>
                      </a:lnTo>
                      <a:lnTo>
                        <a:pt x="243" y="142"/>
                      </a:lnTo>
                      <a:lnTo>
                        <a:pt x="244" y="163"/>
                      </a:lnTo>
                      <a:lnTo>
                        <a:pt x="244" y="434"/>
                      </a:lnTo>
                      <a:lnTo>
                        <a:pt x="153" y="434"/>
                      </a:lnTo>
                      <a:lnTo>
                        <a:pt x="153" y="163"/>
                      </a:lnTo>
                      <a:lnTo>
                        <a:pt x="153" y="163"/>
                      </a:lnTo>
                      <a:lnTo>
                        <a:pt x="154" y="142"/>
                      </a:lnTo>
                      <a:lnTo>
                        <a:pt x="153" y="142"/>
                      </a:lnTo>
                      <a:lnTo>
                        <a:pt x="153" y="142"/>
                      </a:lnTo>
                      <a:lnTo>
                        <a:pt x="154" y="132"/>
                      </a:lnTo>
                      <a:lnTo>
                        <a:pt x="155" y="119"/>
                      </a:lnTo>
                      <a:lnTo>
                        <a:pt x="158" y="105"/>
                      </a:lnTo>
                      <a:lnTo>
                        <a:pt x="162" y="90"/>
                      </a:lnTo>
                      <a:lnTo>
                        <a:pt x="166" y="90"/>
                      </a:lnTo>
                      <a:close/>
                      <a:moveTo>
                        <a:pt x="22" y="378"/>
                      </a:moveTo>
                      <a:lnTo>
                        <a:pt x="22" y="378"/>
                      </a:lnTo>
                      <a:lnTo>
                        <a:pt x="28" y="373"/>
                      </a:lnTo>
                      <a:lnTo>
                        <a:pt x="28" y="373"/>
                      </a:lnTo>
                      <a:lnTo>
                        <a:pt x="46" y="361"/>
                      </a:lnTo>
                      <a:lnTo>
                        <a:pt x="62" y="347"/>
                      </a:lnTo>
                      <a:lnTo>
                        <a:pt x="78" y="333"/>
                      </a:lnTo>
                      <a:lnTo>
                        <a:pt x="92" y="317"/>
                      </a:lnTo>
                      <a:lnTo>
                        <a:pt x="105" y="298"/>
                      </a:lnTo>
                      <a:lnTo>
                        <a:pt x="117" y="280"/>
                      </a:lnTo>
                      <a:lnTo>
                        <a:pt x="127" y="260"/>
                      </a:lnTo>
                      <a:lnTo>
                        <a:pt x="136" y="241"/>
                      </a:lnTo>
                      <a:lnTo>
                        <a:pt x="136" y="241"/>
                      </a:lnTo>
                      <a:lnTo>
                        <a:pt x="135" y="252"/>
                      </a:lnTo>
                      <a:lnTo>
                        <a:pt x="132" y="263"/>
                      </a:lnTo>
                      <a:lnTo>
                        <a:pt x="129" y="273"/>
                      </a:lnTo>
                      <a:lnTo>
                        <a:pt x="125" y="284"/>
                      </a:lnTo>
                      <a:lnTo>
                        <a:pt x="121" y="295"/>
                      </a:lnTo>
                      <a:lnTo>
                        <a:pt x="115" y="305"/>
                      </a:lnTo>
                      <a:lnTo>
                        <a:pt x="109" y="314"/>
                      </a:lnTo>
                      <a:lnTo>
                        <a:pt x="102" y="323"/>
                      </a:lnTo>
                      <a:lnTo>
                        <a:pt x="95" y="333"/>
                      </a:lnTo>
                      <a:lnTo>
                        <a:pt x="86" y="341"/>
                      </a:lnTo>
                      <a:lnTo>
                        <a:pt x="76" y="349"/>
                      </a:lnTo>
                      <a:lnTo>
                        <a:pt x="67" y="357"/>
                      </a:lnTo>
                      <a:lnTo>
                        <a:pt x="56" y="364"/>
                      </a:lnTo>
                      <a:lnTo>
                        <a:pt x="45" y="371"/>
                      </a:lnTo>
                      <a:lnTo>
                        <a:pt x="33" y="377"/>
                      </a:lnTo>
                      <a:lnTo>
                        <a:pt x="21" y="382"/>
                      </a:lnTo>
                      <a:lnTo>
                        <a:pt x="20" y="384"/>
                      </a:lnTo>
                      <a:lnTo>
                        <a:pt x="20" y="384"/>
                      </a:lnTo>
                      <a:lnTo>
                        <a:pt x="19" y="384"/>
                      </a:lnTo>
                      <a:lnTo>
                        <a:pt x="19" y="384"/>
                      </a:lnTo>
                      <a:lnTo>
                        <a:pt x="20" y="380"/>
                      </a:lnTo>
                      <a:lnTo>
                        <a:pt x="22" y="378"/>
                      </a:lnTo>
                      <a:lnTo>
                        <a:pt x="22" y="378"/>
                      </a:lnTo>
                      <a:close/>
                      <a:moveTo>
                        <a:pt x="15" y="428"/>
                      </a:moveTo>
                      <a:lnTo>
                        <a:pt x="15" y="428"/>
                      </a:lnTo>
                      <a:lnTo>
                        <a:pt x="15" y="418"/>
                      </a:lnTo>
                      <a:lnTo>
                        <a:pt x="16" y="409"/>
                      </a:lnTo>
                      <a:lnTo>
                        <a:pt x="18" y="403"/>
                      </a:lnTo>
                      <a:lnTo>
                        <a:pt x="19" y="401"/>
                      </a:lnTo>
                      <a:lnTo>
                        <a:pt x="21" y="400"/>
                      </a:lnTo>
                      <a:lnTo>
                        <a:pt x="21" y="400"/>
                      </a:lnTo>
                      <a:lnTo>
                        <a:pt x="27" y="395"/>
                      </a:lnTo>
                      <a:lnTo>
                        <a:pt x="27" y="395"/>
                      </a:lnTo>
                      <a:lnTo>
                        <a:pt x="46" y="386"/>
                      </a:lnTo>
                      <a:lnTo>
                        <a:pt x="64" y="375"/>
                      </a:lnTo>
                      <a:lnTo>
                        <a:pt x="82" y="364"/>
                      </a:lnTo>
                      <a:lnTo>
                        <a:pt x="97" y="351"/>
                      </a:lnTo>
                      <a:lnTo>
                        <a:pt x="110" y="337"/>
                      </a:lnTo>
                      <a:lnTo>
                        <a:pt x="121" y="322"/>
                      </a:lnTo>
                      <a:lnTo>
                        <a:pt x="130" y="306"/>
                      </a:lnTo>
                      <a:lnTo>
                        <a:pt x="139" y="290"/>
                      </a:lnTo>
                      <a:lnTo>
                        <a:pt x="139" y="434"/>
                      </a:lnTo>
                      <a:lnTo>
                        <a:pt x="139" y="436"/>
                      </a:lnTo>
                      <a:lnTo>
                        <a:pt x="125" y="436"/>
                      </a:lnTo>
                      <a:lnTo>
                        <a:pt x="125" y="436"/>
                      </a:lnTo>
                      <a:lnTo>
                        <a:pt x="125" y="425"/>
                      </a:lnTo>
                      <a:lnTo>
                        <a:pt x="123" y="413"/>
                      </a:lnTo>
                      <a:lnTo>
                        <a:pt x="121" y="401"/>
                      </a:lnTo>
                      <a:lnTo>
                        <a:pt x="116" y="391"/>
                      </a:lnTo>
                      <a:lnTo>
                        <a:pt x="112" y="382"/>
                      </a:lnTo>
                      <a:lnTo>
                        <a:pt x="106" y="375"/>
                      </a:lnTo>
                      <a:lnTo>
                        <a:pt x="103" y="373"/>
                      </a:lnTo>
                      <a:lnTo>
                        <a:pt x="99" y="371"/>
                      </a:lnTo>
                      <a:lnTo>
                        <a:pt x="96" y="369"/>
                      </a:lnTo>
                      <a:lnTo>
                        <a:pt x="91" y="369"/>
                      </a:lnTo>
                      <a:lnTo>
                        <a:pt x="91" y="369"/>
                      </a:lnTo>
                      <a:lnTo>
                        <a:pt x="87" y="369"/>
                      </a:lnTo>
                      <a:lnTo>
                        <a:pt x="83" y="371"/>
                      </a:lnTo>
                      <a:lnTo>
                        <a:pt x="79" y="373"/>
                      </a:lnTo>
                      <a:lnTo>
                        <a:pt x="76" y="375"/>
                      </a:lnTo>
                      <a:lnTo>
                        <a:pt x="71" y="382"/>
                      </a:lnTo>
                      <a:lnTo>
                        <a:pt x="65" y="391"/>
                      </a:lnTo>
                      <a:lnTo>
                        <a:pt x="62" y="401"/>
                      </a:lnTo>
                      <a:lnTo>
                        <a:pt x="60" y="413"/>
                      </a:lnTo>
                      <a:lnTo>
                        <a:pt x="58" y="425"/>
                      </a:lnTo>
                      <a:lnTo>
                        <a:pt x="57" y="436"/>
                      </a:lnTo>
                      <a:lnTo>
                        <a:pt x="15" y="436"/>
                      </a:lnTo>
                      <a:lnTo>
                        <a:pt x="15" y="436"/>
                      </a:lnTo>
                      <a:lnTo>
                        <a:pt x="15" y="428"/>
                      </a:lnTo>
                      <a:lnTo>
                        <a:pt x="15" y="428"/>
                      </a:lnTo>
                      <a:close/>
                      <a:moveTo>
                        <a:pt x="111" y="436"/>
                      </a:moveTo>
                      <a:lnTo>
                        <a:pt x="72" y="436"/>
                      </a:lnTo>
                      <a:lnTo>
                        <a:pt x="72" y="436"/>
                      </a:lnTo>
                      <a:lnTo>
                        <a:pt x="72" y="426"/>
                      </a:lnTo>
                      <a:lnTo>
                        <a:pt x="74" y="416"/>
                      </a:lnTo>
                      <a:lnTo>
                        <a:pt x="75" y="406"/>
                      </a:lnTo>
                      <a:lnTo>
                        <a:pt x="78" y="399"/>
                      </a:lnTo>
                      <a:lnTo>
                        <a:pt x="81" y="392"/>
                      </a:lnTo>
                      <a:lnTo>
                        <a:pt x="84" y="388"/>
                      </a:lnTo>
                      <a:lnTo>
                        <a:pt x="87" y="385"/>
                      </a:lnTo>
                      <a:lnTo>
                        <a:pt x="91" y="384"/>
                      </a:lnTo>
                      <a:lnTo>
                        <a:pt x="91" y="384"/>
                      </a:lnTo>
                      <a:lnTo>
                        <a:pt x="95" y="385"/>
                      </a:lnTo>
                      <a:lnTo>
                        <a:pt x="99" y="388"/>
                      </a:lnTo>
                      <a:lnTo>
                        <a:pt x="102" y="392"/>
                      </a:lnTo>
                      <a:lnTo>
                        <a:pt x="104" y="399"/>
                      </a:lnTo>
                      <a:lnTo>
                        <a:pt x="108" y="406"/>
                      </a:lnTo>
                      <a:lnTo>
                        <a:pt x="109" y="416"/>
                      </a:lnTo>
                      <a:lnTo>
                        <a:pt x="111" y="426"/>
                      </a:lnTo>
                      <a:lnTo>
                        <a:pt x="111" y="436"/>
                      </a:lnTo>
                      <a:lnTo>
                        <a:pt x="111" y="436"/>
                      </a:lnTo>
                      <a:close/>
                      <a:moveTo>
                        <a:pt x="111" y="460"/>
                      </a:moveTo>
                      <a:lnTo>
                        <a:pt x="72" y="460"/>
                      </a:lnTo>
                      <a:lnTo>
                        <a:pt x="72" y="460"/>
                      </a:lnTo>
                      <a:lnTo>
                        <a:pt x="72" y="450"/>
                      </a:lnTo>
                      <a:lnTo>
                        <a:pt x="111" y="450"/>
                      </a:lnTo>
                      <a:lnTo>
                        <a:pt x="111" y="450"/>
                      </a:lnTo>
                      <a:lnTo>
                        <a:pt x="111" y="460"/>
                      </a:lnTo>
                      <a:lnTo>
                        <a:pt x="111" y="460"/>
                      </a:lnTo>
                      <a:close/>
                      <a:moveTo>
                        <a:pt x="153" y="461"/>
                      </a:moveTo>
                      <a:lnTo>
                        <a:pt x="153" y="461"/>
                      </a:lnTo>
                      <a:lnTo>
                        <a:pt x="152" y="448"/>
                      </a:lnTo>
                      <a:lnTo>
                        <a:pt x="153" y="448"/>
                      </a:lnTo>
                      <a:lnTo>
                        <a:pt x="244" y="448"/>
                      </a:lnTo>
                      <a:lnTo>
                        <a:pt x="245" y="448"/>
                      </a:lnTo>
                      <a:lnTo>
                        <a:pt x="245" y="448"/>
                      </a:lnTo>
                      <a:lnTo>
                        <a:pt x="244" y="461"/>
                      </a:lnTo>
                      <a:lnTo>
                        <a:pt x="153" y="461"/>
                      </a:lnTo>
                      <a:close/>
                      <a:moveTo>
                        <a:pt x="325" y="460"/>
                      </a:moveTo>
                      <a:lnTo>
                        <a:pt x="286" y="460"/>
                      </a:lnTo>
                      <a:lnTo>
                        <a:pt x="286" y="460"/>
                      </a:lnTo>
                      <a:lnTo>
                        <a:pt x="285" y="450"/>
                      </a:lnTo>
                      <a:lnTo>
                        <a:pt x="325" y="450"/>
                      </a:lnTo>
                      <a:lnTo>
                        <a:pt x="325" y="450"/>
                      </a:lnTo>
                      <a:lnTo>
                        <a:pt x="325" y="460"/>
                      </a:lnTo>
                      <a:lnTo>
                        <a:pt x="325" y="460"/>
                      </a:lnTo>
                      <a:close/>
                      <a:moveTo>
                        <a:pt x="286" y="436"/>
                      </a:moveTo>
                      <a:lnTo>
                        <a:pt x="286" y="436"/>
                      </a:lnTo>
                      <a:lnTo>
                        <a:pt x="286" y="426"/>
                      </a:lnTo>
                      <a:lnTo>
                        <a:pt x="288" y="416"/>
                      </a:lnTo>
                      <a:lnTo>
                        <a:pt x="289" y="406"/>
                      </a:lnTo>
                      <a:lnTo>
                        <a:pt x="292" y="399"/>
                      </a:lnTo>
                      <a:lnTo>
                        <a:pt x="294" y="392"/>
                      </a:lnTo>
                      <a:lnTo>
                        <a:pt x="298" y="388"/>
                      </a:lnTo>
                      <a:lnTo>
                        <a:pt x="301" y="385"/>
                      </a:lnTo>
                      <a:lnTo>
                        <a:pt x="305" y="384"/>
                      </a:lnTo>
                      <a:lnTo>
                        <a:pt x="305" y="384"/>
                      </a:lnTo>
                      <a:lnTo>
                        <a:pt x="308" y="385"/>
                      </a:lnTo>
                      <a:lnTo>
                        <a:pt x="313" y="388"/>
                      </a:lnTo>
                      <a:lnTo>
                        <a:pt x="316" y="392"/>
                      </a:lnTo>
                      <a:lnTo>
                        <a:pt x="318" y="399"/>
                      </a:lnTo>
                      <a:lnTo>
                        <a:pt x="320" y="406"/>
                      </a:lnTo>
                      <a:lnTo>
                        <a:pt x="322" y="416"/>
                      </a:lnTo>
                      <a:lnTo>
                        <a:pt x="325" y="426"/>
                      </a:lnTo>
                      <a:lnTo>
                        <a:pt x="325" y="436"/>
                      </a:lnTo>
                      <a:lnTo>
                        <a:pt x="286" y="436"/>
                      </a:lnTo>
                      <a:close/>
                      <a:moveTo>
                        <a:pt x="339" y="436"/>
                      </a:moveTo>
                      <a:lnTo>
                        <a:pt x="339" y="436"/>
                      </a:lnTo>
                      <a:lnTo>
                        <a:pt x="339" y="425"/>
                      </a:lnTo>
                      <a:lnTo>
                        <a:pt x="337" y="413"/>
                      </a:lnTo>
                      <a:lnTo>
                        <a:pt x="334" y="401"/>
                      </a:lnTo>
                      <a:lnTo>
                        <a:pt x="330" y="391"/>
                      </a:lnTo>
                      <a:lnTo>
                        <a:pt x="326" y="382"/>
                      </a:lnTo>
                      <a:lnTo>
                        <a:pt x="320" y="375"/>
                      </a:lnTo>
                      <a:lnTo>
                        <a:pt x="317" y="373"/>
                      </a:lnTo>
                      <a:lnTo>
                        <a:pt x="313" y="371"/>
                      </a:lnTo>
                      <a:lnTo>
                        <a:pt x="310" y="369"/>
                      </a:lnTo>
                      <a:lnTo>
                        <a:pt x="305" y="369"/>
                      </a:lnTo>
                      <a:lnTo>
                        <a:pt x="305" y="369"/>
                      </a:lnTo>
                      <a:lnTo>
                        <a:pt x="301" y="369"/>
                      </a:lnTo>
                      <a:lnTo>
                        <a:pt x="297" y="371"/>
                      </a:lnTo>
                      <a:lnTo>
                        <a:pt x="293" y="373"/>
                      </a:lnTo>
                      <a:lnTo>
                        <a:pt x="290" y="375"/>
                      </a:lnTo>
                      <a:lnTo>
                        <a:pt x="285" y="382"/>
                      </a:lnTo>
                      <a:lnTo>
                        <a:pt x="279" y="391"/>
                      </a:lnTo>
                      <a:lnTo>
                        <a:pt x="276" y="401"/>
                      </a:lnTo>
                      <a:lnTo>
                        <a:pt x="274" y="413"/>
                      </a:lnTo>
                      <a:lnTo>
                        <a:pt x="272" y="425"/>
                      </a:lnTo>
                      <a:lnTo>
                        <a:pt x="271" y="436"/>
                      </a:lnTo>
                      <a:lnTo>
                        <a:pt x="258" y="436"/>
                      </a:lnTo>
                      <a:lnTo>
                        <a:pt x="258" y="434"/>
                      </a:lnTo>
                      <a:lnTo>
                        <a:pt x="258" y="292"/>
                      </a:lnTo>
                      <a:lnTo>
                        <a:pt x="258" y="292"/>
                      </a:lnTo>
                      <a:lnTo>
                        <a:pt x="266" y="308"/>
                      </a:lnTo>
                      <a:lnTo>
                        <a:pt x="276" y="323"/>
                      </a:lnTo>
                      <a:lnTo>
                        <a:pt x="288" y="337"/>
                      </a:lnTo>
                      <a:lnTo>
                        <a:pt x="301" y="351"/>
                      </a:lnTo>
                      <a:lnTo>
                        <a:pt x="316" y="364"/>
                      </a:lnTo>
                      <a:lnTo>
                        <a:pt x="332" y="376"/>
                      </a:lnTo>
                      <a:lnTo>
                        <a:pt x="351" y="386"/>
                      </a:lnTo>
                      <a:lnTo>
                        <a:pt x="370" y="395"/>
                      </a:lnTo>
                      <a:lnTo>
                        <a:pt x="375" y="400"/>
                      </a:lnTo>
                      <a:lnTo>
                        <a:pt x="375" y="400"/>
                      </a:lnTo>
                      <a:lnTo>
                        <a:pt x="379" y="403"/>
                      </a:lnTo>
                      <a:lnTo>
                        <a:pt x="381" y="409"/>
                      </a:lnTo>
                      <a:lnTo>
                        <a:pt x="382" y="418"/>
                      </a:lnTo>
                      <a:lnTo>
                        <a:pt x="382" y="427"/>
                      </a:lnTo>
                      <a:lnTo>
                        <a:pt x="382" y="427"/>
                      </a:lnTo>
                      <a:lnTo>
                        <a:pt x="382" y="436"/>
                      </a:lnTo>
                      <a:lnTo>
                        <a:pt x="339" y="4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8" name="Freeform 87"/>
                <p:cNvSpPr>
                  <a:spLocks/>
                </p:cNvSpPr>
                <p:nvPr/>
              </p:nvSpPr>
              <p:spPr bwMode="auto">
                <a:xfrm>
                  <a:off x="4313238" y="3270250"/>
                  <a:ext cx="106363" cy="34925"/>
                </a:xfrm>
                <a:custGeom>
                  <a:avLst/>
                  <a:gdLst>
                    <a:gd name="T0" fmla="*/ 13 w 67"/>
                    <a:gd name="T1" fmla="*/ 20 h 22"/>
                    <a:gd name="T2" fmla="*/ 13 w 67"/>
                    <a:gd name="T3" fmla="*/ 20 h 22"/>
                    <a:gd name="T4" fmla="*/ 15 w 67"/>
                    <a:gd name="T5" fmla="*/ 18 h 22"/>
                    <a:gd name="T6" fmla="*/ 20 w 67"/>
                    <a:gd name="T7" fmla="*/ 16 h 22"/>
                    <a:gd name="T8" fmla="*/ 26 w 67"/>
                    <a:gd name="T9" fmla="*/ 15 h 22"/>
                    <a:gd name="T10" fmla="*/ 33 w 67"/>
                    <a:gd name="T11" fmla="*/ 14 h 22"/>
                    <a:gd name="T12" fmla="*/ 33 w 67"/>
                    <a:gd name="T13" fmla="*/ 14 h 22"/>
                    <a:gd name="T14" fmla="*/ 41 w 67"/>
                    <a:gd name="T15" fmla="*/ 15 h 22"/>
                    <a:gd name="T16" fmla="*/ 46 w 67"/>
                    <a:gd name="T17" fmla="*/ 16 h 22"/>
                    <a:gd name="T18" fmla="*/ 52 w 67"/>
                    <a:gd name="T19" fmla="*/ 18 h 22"/>
                    <a:gd name="T20" fmla="*/ 54 w 67"/>
                    <a:gd name="T21" fmla="*/ 20 h 22"/>
                    <a:gd name="T22" fmla="*/ 54 w 67"/>
                    <a:gd name="T23" fmla="*/ 20 h 22"/>
                    <a:gd name="T24" fmla="*/ 57 w 67"/>
                    <a:gd name="T25" fmla="*/ 22 h 22"/>
                    <a:gd name="T26" fmla="*/ 59 w 67"/>
                    <a:gd name="T27" fmla="*/ 22 h 22"/>
                    <a:gd name="T28" fmla="*/ 59 w 67"/>
                    <a:gd name="T29" fmla="*/ 22 h 22"/>
                    <a:gd name="T30" fmla="*/ 62 w 67"/>
                    <a:gd name="T31" fmla="*/ 22 h 22"/>
                    <a:gd name="T32" fmla="*/ 65 w 67"/>
                    <a:gd name="T33" fmla="*/ 20 h 22"/>
                    <a:gd name="T34" fmla="*/ 65 w 67"/>
                    <a:gd name="T35" fmla="*/ 20 h 22"/>
                    <a:gd name="T36" fmla="*/ 66 w 67"/>
                    <a:gd name="T37" fmla="*/ 18 h 22"/>
                    <a:gd name="T38" fmla="*/ 67 w 67"/>
                    <a:gd name="T39" fmla="*/ 16 h 22"/>
                    <a:gd name="T40" fmla="*/ 66 w 67"/>
                    <a:gd name="T41" fmla="*/ 13 h 22"/>
                    <a:gd name="T42" fmla="*/ 65 w 67"/>
                    <a:gd name="T43" fmla="*/ 10 h 22"/>
                    <a:gd name="T44" fmla="*/ 65 w 67"/>
                    <a:gd name="T45" fmla="*/ 10 h 22"/>
                    <a:gd name="T46" fmla="*/ 59 w 67"/>
                    <a:gd name="T47" fmla="*/ 6 h 22"/>
                    <a:gd name="T48" fmla="*/ 52 w 67"/>
                    <a:gd name="T49" fmla="*/ 3 h 22"/>
                    <a:gd name="T50" fmla="*/ 43 w 67"/>
                    <a:gd name="T51" fmla="*/ 1 h 22"/>
                    <a:gd name="T52" fmla="*/ 33 w 67"/>
                    <a:gd name="T53" fmla="*/ 0 h 22"/>
                    <a:gd name="T54" fmla="*/ 33 w 67"/>
                    <a:gd name="T55" fmla="*/ 0 h 22"/>
                    <a:gd name="T56" fmla="*/ 24 w 67"/>
                    <a:gd name="T57" fmla="*/ 1 h 22"/>
                    <a:gd name="T58" fmla="*/ 15 w 67"/>
                    <a:gd name="T59" fmla="*/ 3 h 22"/>
                    <a:gd name="T60" fmla="*/ 7 w 67"/>
                    <a:gd name="T61" fmla="*/ 6 h 22"/>
                    <a:gd name="T62" fmla="*/ 2 w 67"/>
                    <a:gd name="T63" fmla="*/ 10 h 22"/>
                    <a:gd name="T64" fmla="*/ 2 w 67"/>
                    <a:gd name="T65" fmla="*/ 10 h 22"/>
                    <a:gd name="T66" fmla="*/ 1 w 67"/>
                    <a:gd name="T67" fmla="*/ 13 h 22"/>
                    <a:gd name="T68" fmla="*/ 0 w 67"/>
                    <a:gd name="T69" fmla="*/ 16 h 22"/>
                    <a:gd name="T70" fmla="*/ 1 w 67"/>
                    <a:gd name="T71" fmla="*/ 18 h 22"/>
                    <a:gd name="T72" fmla="*/ 2 w 67"/>
                    <a:gd name="T73" fmla="*/ 20 h 22"/>
                    <a:gd name="T74" fmla="*/ 2 w 67"/>
                    <a:gd name="T75" fmla="*/ 20 h 22"/>
                    <a:gd name="T76" fmla="*/ 5 w 67"/>
                    <a:gd name="T77" fmla="*/ 22 h 22"/>
                    <a:gd name="T78" fmla="*/ 7 w 67"/>
                    <a:gd name="T79" fmla="*/ 22 h 22"/>
                    <a:gd name="T80" fmla="*/ 10 w 67"/>
                    <a:gd name="T81" fmla="*/ 21 h 22"/>
                    <a:gd name="T82" fmla="*/ 13 w 67"/>
                    <a:gd name="T83" fmla="*/ 20 h 22"/>
                    <a:gd name="T84" fmla="*/ 13 w 67"/>
                    <a:gd name="T8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 h="22">
                      <a:moveTo>
                        <a:pt x="13" y="20"/>
                      </a:moveTo>
                      <a:lnTo>
                        <a:pt x="13" y="20"/>
                      </a:lnTo>
                      <a:lnTo>
                        <a:pt x="15" y="18"/>
                      </a:lnTo>
                      <a:lnTo>
                        <a:pt x="20" y="16"/>
                      </a:lnTo>
                      <a:lnTo>
                        <a:pt x="26" y="15"/>
                      </a:lnTo>
                      <a:lnTo>
                        <a:pt x="33" y="14"/>
                      </a:lnTo>
                      <a:lnTo>
                        <a:pt x="33" y="14"/>
                      </a:lnTo>
                      <a:lnTo>
                        <a:pt x="41" y="15"/>
                      </a:lnTo>
                      <a:lnTo>
                        <a:pt x="46" y="16"/>
                      </a:lnTo>
                      <a:lnTo>
                        <a:pt x="52" y="18"/>
                      </a:lnTo>
                      <a:lnTo>
                        <a:pt x="54" y="20"/>
                      </a:lnTo>
                      <a:lnTo>
                        <a:pt x="54" y="20"/>
                      </a:lnTo>
                      <a:lnTo>
                        <a:pt x="57" y="22"/>
                      </a:lnTo>
                      <a:lnTo>
                        <a:pt x="59" y="22"/>
                      </a:lnTo>
                      <a:lnTo>
                        <a:pt x="59" y="22"/>
                      </a:lnTo>
                      <a:lnTo>
                        <a:pt x="62" y="22"/>
                      </a:lnTo>
                      <a:lnTo>
                        <a:pt x="65" y="20"/>
                      </a:lnTo>
                      <a:lnTo>
                        <a:pt x="65" y="20"/>
                      </a:lnTo>
                      <a:lnTo>
                        <a:pt x="66" y="18"/>
                      </a:lnTo>
                      <a:lnTo>
                        <a:pt x="67" y="16"/>
                      </a:lnTo>
                      <a:lnTo>
                        <a:pt x="66" y="13"/>
                      </a:lnTo>
                      <a:lnTo>
                        <a:pt x="65" y="10"/>
                      </a:lnTo>
                      <a:lnTo>
                        <a:pt x="65" y="10"/>
                      </a:lnTo>
                      <a:lnTo>
                        <a:pt x="59" y="6"/>
                      </a:lnTo>
                      <a:lnTo>
                        <a:pt x="52" y="3"/>
                      </a:lnTo>
                      <a:lnTo>
                        <a:pt x="43" y="1"/>
                      </a:lnTo>
                      <a:lnTo>
                        <a:pt x="33" y="0"/>
                      </a:lnTo>
                      <a:lnTo>
                        <a:pt x="33" y="0"/>
                      </a:lnTo>
                      <a:lnTo>
                        <a:pt x="24" y="1"/>
                      </a:lnTo>
                      <a:lnTo>
                        <a:pt x="15" y="3"/>
                      </a:lnTo>
                      <a:lnTo>
                        <a:pt x="7" y="6"/>
                      </a:lnTo>
                      <a:lnTo>
                        <a:pt x="2" y="10"/>
                      </a:lnTo>
                      <a:lnTo>
                        <a:pt x="2" y="10"/>
                      </a:lnTo>
                      <a:lnTo>
                        <a:pt x="1" y="13"/>
                      </a:lnTo>
                      <a:lnTo>
                        <a:pt x="0" y="16"/>
                      </a:lnTo>
                      <a:lnTo>
                        <a:pt x="1" y="18"/>
                      </a:lnTo>
                      <a:lnTo>
                        <a:pt x="2" y="20"/>
                      </a:lnTo>
                      <a:lnTo>
                        <a:pt x="2" y="20"/>
                      </a:lnTo>
                      <a:lnTo>
                        <a:pt x="5" y="22"/>
                      </a:lnTo>
                      <a:lnTo>
                        <a:pt x="7" y="22"/>
                      </a:lnTo>
                      <a:lnTo>
                        <a:pt x="10" y="21"/>
                      </a:lnTo>
                      <a:lnTo>
                        <a:pt x="13" y="20"/>
                      </a:ln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grpSp>
          <p:nvGrpSpPr>
            <p:cNvPr id="123" name="Group 122"/>
            <p:cNvGrpSpPr/>
            <p:nvPr/>
          </p:nvGrpSpPr>
          <p:grpSpPr>
            <a:xfrm>
              <a:off x="7620642" y="2943882"/>
              <a:ext cx="357498" cy="357498"/>
              <a:chOff x="7620642" y="2943882"/>
              <a:chExt cx="357498" cy="357498"/>
            </a:xfrm>
          </p:grpSpPr>
          <p:sp>
            <p:nvSpPr>
              <p:cNvPr id="57" name="Oval 56"/>
              <p:cNvSpPr/>
              <p:nvPr/>
            </p:nvSpPr>
            <p:spPr>
              <a:xfrm>
                <a:off x="7620642" y="2943882"/>
                <a:ext cx="357498" cy="357498"/>
              </a:xfrm>
              <a:prstGeom prst="ellipse">
                <a:avLst/>
              </a:prstGeom>
              <a:solidFill>
                <a:srgbClr val="7B5A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9" name="Group 88"/>
              <p:cNvGrpSpPr/>
              <p:nvPr/>
            </p:nvGrpSpPr>
            <p:grpSpPr>
              <a:xfrm>
                <a:off x="7710642" y="3050714"/>
                <a:ext cx="177498" cy="143834"/>
                <a:chOff x="5145088" y="3205163"/>
                <a:chExt cx="736600" cy="596900"/>
              </a:xfrm>
              <a:solidFill>
                <a:schemeClr val="bg1"/>
              </a:solidFill>
            </p:grpSpPr>
            <p:sp>
              <p:nvSpPr>
                <p:cNvPr id="90" name="Freeform 89"/>
                <p:cNvSpPr>
                  <a:spLocks noEditPoints="1"/>
                </p:cNvSpPr>
                <p:nvPr/>
              </p:nvSpPr>
              <p:spPr bwMode="auto">
                <a:xfrm>
                  <a:off x="5145088" y="3205163"/>
                  <a:ext cx="736600" cy="596900"/>
                </a:xfrm>
                <a:custGeom>
                  <a:avLst/>
                  <a:gdLst>
                    <a:gd name="T0" fmla="*/ 464 w 464"/>
                    <a:gd name="T1" fmla="*/ 52 h 376"/>
                    <a:gd name="T2" fmla="*/ 464 w 464"/>
                    <a:gd name="T3" fmla="*/ 0 h 376"/>
                    <a:gd name="T4" fmla="*/ 0 w 464"/>
                    <a:gd name="T5" fmla="*/ 0 h 376"/>
                    <a:gd name="T6" fmla="*/ 0 w 464"/>
                    <a:gd name="T7" fmla="*/ 52 h 376"/>
                    <a:gd name="T8" fmla="*/ 10 w 464"/>
                    <a:gd name="T9" fmla="*/ 52 h 376"/>
                    <a:gd name="T10" fmla="*/ 10 w 464"/>
                    <a:gd name="T11" fmla="*/ 281 h 376"/>
                    <a:gd name="T12" fmla="*/ 0 w 464"/>
                    <a:gd name="T13" fmla="*/ 281 h 376"/>
                    <a:gd name="T14" fmla="*/ 0 w 464"/>
                    <a:gd name="T15" fmla="*/ 320 h 376"/>
                    <a:gd name="T16" fmla="*/ 153 w 464"/>
                    <a:gd name="T17" fmla="*/ 320 h 376"/>
                    <a:gd name="T18" fmla="*/ 115 w 464"/>
                    <a:gd name="T19" fmla="*/ 368 h 376"/>
                    <a:gd name="T20" fmla="*/ 126 w 464"/>
                    <a:gd name="T21" fmla="*/ 376 h 376"/>
                    <a:gd name="T22" fmla="*/ 171 w 464"/>
                    <a:gd name="T23" fmla="*/ 320 h 376"/>
                    <a:gd name="T24" fmla="*/ 224 w 464"/>
                    <a:gd name="T25" fmla="*/ 320 h 376"/>
                    <a:gd name="T26" fmla="*/ 224 w 464"/>
                    <a:gd name="T27" fmla="*/ 372 h 376"/>
                    <a:gd name="T28" fmla="*/ 238 w 464"/>
                    <a:gd name="T29" fmla="*/ 372 h 376"/>
                    <a:gd name="T30" fmla="*/ 238 w 464"/>
                    <a:gd name="T31" fmla="*/ 320 h 376"/>
                    <a:gd name="T32" fmla="*/ 292 w 464"/>
                    <a:gd name="T33" fmla="*/ 320 h 376"/>
                    <a:gd name="T34" fmla="*/ 337 w 464"/>
                    <a:gd name="T35" fmla="*/ 376 h 376"/>
                    <a:gd name="T36" fmla="*/ 348 w 464"/>
                    <a:gd name="T37" fmla="*/ 368 h 376"/>
                    <a:gd name="T38" fmla="*/ 310 w 464"/>
                    <a:gd name="T39" fmla="*/ 320 h 376"/>
                    <a:gd name="T40" fmla="*/ 464 w 464"/>
                    <a:gd name="T41" fmla="*/ 320 h 376"/>
                    <a:gd name="T42" fmla="*/ 464 w 464"/>
                    <a:gd name="T43" fmla="*/ 281 h 376"/>
                    <a:gd name="T44" fmla="*/ 452 w 464"/>
                    <a:gd name="T45" fmla="*/ 281 h 376"/>
                    <a:gd name="T46" fmla="*/ 452 w 464"/>
                    <a:gd name="T47" fmla="*/ 52 h 376"/>
                    <a:gd name="T48" fmla="*/ 464 w 464"/>
                    <a:gd name="T49" fmla="*/ 52 h 376"/>
                    <a:gd name="T50" fmla="*/ 449 w 464"/>
                    <a:gd name="T51" fmla="*/ 306 h 376"/>
                    <a:gd name="T52" fmla="*/ 14 w 464"/>
                    <a:gd name="T53" fmla="*/ 306 h 376"/>
                    <a:gd name="T54" fmla="*/ 14 w 464"/>
                    <a:gd name="T55" fmla="*/ 295 h 376"/>
                    <a:gd name="T56" fmla="*/ 449 w 464"/>
                    <a:gd name="T57" fmla="*/ 295 h 376"/>
                    <a:gd name="T58" fmla="*/ 449 w 464"/>
                    <a:gd name="T59" fmla="*/ 306 h 376"/>
                    <a:gd name="T60" fmla="*/ 14 w 464"/>
                    <a:gd name="T61" fmla="*/ 14 h 376"/>
                    <a:gd name="T62" fmla="*/ 449 w 464"/>
                    <a:gd name="T63" fmla="*/ 14 h 376"/>
                    <a:gd name="T64" fmla="*/ 449 w 464"/>
                    <a:gd name="T65" fmla="*/ 38 h 376"/>
                    <a:gd name="T66" fmla="*/ 14 w 464"/>
                    <a:gd name="T67" fmla="*/ 38 h 376"/>
                    <a:gd name="T68" fmla="*/ 14 w 464"/>
                    <a:gd name="T69" fmla="*/ 14 h 376"/>
                    <a:gd name="T70" fmla="*/ 438 w 464"/>
                    <a:gd name="T71" fmla="*/ 280 h 376"/>
                    <a:gd name="T72" fmla="*/ 26 w 464"/>
                    <a:gd name="T73" fmla="*/ 280 h 376"/>
                    <a:gd name="T74" fmla="*/ 26 w 464"/>
                    <a:gd name="T75" fmla="*/ 52 h 376"/>
                    <a:gd name="T76" fmla="*/ 438 w 464"/>
                    <a:gd name="T77" fmla="*/ 52 h 376"/>
                    <a:gd name="T78" fmla="*/ 438 w 464"/>
                    <a:gd name="T79" fmla="*/ 28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4" h="376">
                      <a:moveTo>
                        <a:pt x="464" y="52"/>
                      </a:moveTo>
                      <a:lnTo>
                        <a:pt x="464" y="0"/>
                      </a:lnTo>
                      <a:lnTo>
                        <a:pt x="0" y="0"/>
                      </a:lnTo>
                      <a:lnTo>
                        <a:pt x="0" y="52"/>
                      </a:lnTo>
                      <a:lnTo>
                        <a:pt x="10" y="52"/>
                      </a:lnTo>
                      <a:lnTo>
                        <a:pt x="10" y="281"/>
                      </a:lnTo>
                      <a:lnTo>
                        <a:pt x="0" y="281"/>
                      </a:lnTo>
                      <a:lnTo>
                        <a:pt x="0" y="320"/>
                      </a:lnTo>
                      <a:lnTo>
                        <a:pt x="153" y="320"/>
                      </a:lnTo>
                      <a:lnTo>
                        <a:pt x="115" y="368"/>
                      </a:lnTo>
                      <a:lnTo>
                        <a:pt x="126" y="376"/>
                      </a:lnTo>
                      <a:lnTo>
                        <a:pt x="171" y="320"/>
                      </a:lnTo>
                      <a:lnTo>
                        <a:pt x="224" y="320"/>
                      </a:lnTo>
                      <a:lnTo>
                        <a:pt x="224" y="372"/>
                      </a:lnTo>
                      <a:lnTo>
                        <a:pt x="238" y="372"/>
                      </a:lnTo>
                      <a:lnTo>
                        <a:pt x="238" y="320"/>
                      </a:lnTo>
                      <a:lnTo>
                        <a:pt x="292" y="320"/>
                      </a:lnTo>
                      <a:lnTo>
                        <a:pt x="337" y="376"/>
                      </a:lnTo>
                      <a:lnTo>
                        <a:pt x="348" y="368"/>
                      </a:lnTo>
                      <a:lnTo>
                        <a:pt x="310" y="320"/>
                      </a:lnTo>
                      <a:lnTo>
                        <a:pt x="464" y="320"/>
                      </a:lnTo>
                      <a:lnTo>
                        <a:pt x="464" y="281"/>
                      </a:lnTo>
                      <a:lnTo>
                        <a:pt x="452" y="281"/>
                      </a:lnTo>
                      <a:lnTo>
                        <a:pt x="452" y="52"/>
                      </a:lnTo>
                      <a:lnTo>
                        <a:pt x="464" y="52"/>
                      </a:lnTo>
                      <a:close/>
                      <a:moveTo>
                        <a:pt x="449" y="306"/>
                      </a:moveTo>
                      <a:lnTo>
                        <a:pt x="14" y="306"/>
                      </a:lnTo>
                      <a:lnTo>
                        <a:pt x="14" y="295"/>
                      </a:lnTo>
                      <a:lnTo>
                        <a:pt x="449" y="295"/>
                      </a:lnTo>
                      <a:lnTo>
                        <a:pt x="449" y="306"/>
                      </a:lnTo>
                      <a:close/>
                      <a:moveTo>
                        <a:pt x="14" y="14"/>
                      </a:moveTo>
                      <a:lnTo>
                        <a:pt x="449" y="14"/>
                      </a:lnTo>
                      <a:lnTo>
                        <a:pt x="449" y="38"/>
                      </a:lnTo>
                      <a:lnTo>
                        <a:pt x="14" y="38"/>
                      </a:lnTo>
                      <a:lnTo>
                        <a:pt x="14" y="14"/>
                      </a:lnTo>
                      <a:close/>
                      <a:moveTo>
                        <a:pt x="438" y="280"/>
                      </a:moveTo>
                      <a:lnTo>
                        <a:pt x="26" y="280"/>
                      </a:lnTo>
                      <a:lnTo>
                        <a:pt x="26" y="52"/>
                      </a:lnTo>
                      <a:lnTo>
                        <a:pt x="438" y="52"/>
                      </a:lnTo>
                      <a:lnTo>
                        <a:pt x="438" y="2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1" name="Freeform 90"/>
                <p:cNvSpPr>
                  <a:spLocks noEditPoints="1"/>
                </p:cNvSpPr>
                <p:nvPr/>
              </p:nvSpPr>
              <p:spPr bwMode="auto">
                <a:xfrm>
                  <a:off x="5221288" y="3425825"/>
                  <a:ext cx="174625" cy="188913"/>
                </a:xfrm>
                <a:custGeom>
                  <a:avLst/>
                  <a:gdLst>
                    <a:gd name="T0" fmla="*/ 46 w 110"/>
                    <a:gd name="T1" fmla="*/ 119 h 119"/>
                    <a:gd name="T2" fmla="*/ 65 w 110"/>
                    <a:gd name="T3" fmla="*/ 119 h 119"/>
                    <a:gd name="T4" fmla="*/ 78 w 110"/>
                    <a:gd name="T5" fmla="*/ 119 h 119"/>
                    <a:gd name="T6" fmla="*/ 110 w 110"/>
                    <a:gd name="T7" fmla="*/ 119 h 119"/>
                    <a:gd name="T8" fmla="*/ 110 w 110"/>
                    <a:gd name="T9" fmla="*/ 29 h 119"/>
                    <a:gd name="T10" fmla="*/ 78 w 110"/>
                    <a:gd name="T11" fmla="*/ 29 h 119"/>
                    <a:gd name="T12" fmla="*/ 78 w 110"/>
                    <a:gd name="T13" fmla="*/ 0 h 119"/>
                    <a:gd name="T14" fmla="*/ 33 w 110"/>
                    <a:gd name="T15" fmla="*/ 0 h 119"/>
                    <a:gd name="T16" fmla="*/ 33 w 110"/>
                    <a:gd name="T17" fmla="*/ 53 h 119"/>
                    <a:gd name="T18" fmla="*/ 0 w 110"/>
                    <a:gd name="T19" fmla="*/ 53 h 119"/>
                    <a:gd name="T20" fmla="*/ 0 w 110"/>
                    <a:gd name="T21" fmla="*/ 119 h 119"/>
                    <a:gd name="T22" fmla="*/ 33 w 110"/>
                    <a:gd name="T23" fmla="*/ 119 h 119"/>
                    <a:gd name="T24" fmla="*/ 46 w 110"/>
                    <a:gd name="T25" fmla="*/ 119 h 119"/>
                    <a:gd name="T26" fmla="*/ 80 w 110"/>
                    <a:gd name="T27" fmla="*/ 43 h 119"/>
                    <a:gd name="T28" fmla="*/ 96 w 110"/>
                    <a:gd name="T29" fmla="*/ 43 h 119"/>
                    <a:gd name="T30" fmla="*/ 96 w 110"/>
                    <a:gd name="T31" fmla="*/ 105 h 119"/>
                    <a:gd name="T32" fmla="*/ 80 w 110"/>
                    <a:gd name="T33" fmla="*/ 105 h 119"/>
                    <a:gd name="T34" fmla="*/ 80 w 110"/>
                    <a:gd name="T35" fmla="*/ 43 h 119"/>
                    <a:gd name="T36" fmla="*/ 47 w 110"/>
                    <a:gd name="T37" fmla="*/ 14 h 119"/>
                    <a:gd name="T38" fmla="*/ 64 w 110"/>
                    <a:gd name="T39" fmla="*/ 14 h 119"/>
                    <a:gd name="T40" fmla="*/ 64 w 110"/>
                    <a:gd name="T41" fmla="*/ 105 h 119"/>
                    <a:gd name="T42" fmla="*/ 47 w 110"/>
                    <a:gd name="T43" fmla="*/ 105 h 119"/>
                    <a:gd name="T44" fmla="*/ 47 w 110"/>
                    <a:gd name="T45" fmla="*/ 14 h 119"/>
                    <a:gd name="T46" fmla="*/ 32 w 110"/>
                    <a:gd name="T47" fmla="*/ 105 h 119"/>
                    <a:gd name="T48" fmla="*/ 14 w 110"/>
                    <a:gd name="T49" fmla="*/ 105 h 119"/>
                    <a:gd name="T50" fmla="*/ 14 w 110"/>
                    <a:gd name="T51" fmla="*/ 67 h 119"/>
                    <a:gd name="T52" fmla="*/ 32 w 110"/>
                    <a:gd name="T53" fmla="*/ 67 h 119"/>
                    <a:gd name="T54" fmla="*/ 32 w 110"/>
                    <a:gd name="T55" fmla="*/ 10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19">
                      <a:moveTo>
                        <a:pt x="46" y="119"/>
                      </a:moveTo>
                      <a:lnTo>
                        <a:pt x="65" y="119"/>
                      </a:lnTo>
                      <a:lnTo>
                        <a:pt x="78" y="119"/>
                      </a:lnTo>
                      <a:lnTo>
                        <a:pt x="110" y="119"/>
                      </a:lnTo>
                      <a:lnTo>
                        <a:pt x="110" y="29"/>
                      </a:lnTo>
                      <a:lnTo>
                        <a:pt x="78" y="29"/>
                      </a:lnTo>
                      <a:lnTo>
                        <a:pt x="78" y="0"/>
                      </a:lnTo>
                      <a:lnTo>
                        <a:pt x="33" y="0"/>
                      </a:lnTo>
                      <a:lnTo>
                        <a:pt x="33" y="53"/>
                      </a:lnTo>
                      <a:lnTo>
                        <a:pt x="0" y="53"/>
                      </a:lnTo>
                      <a:lnTo>
                        <a:pt x="0" y="119"/>
                      </a:lnTo>
                      <a:lnTo>
                        <a:pt x="33" y="119"/>
                      </a:lnTo>
                      <a:lnTo>
                        <a:pt x="46" y="119"/>
                      </a:lnTo>
                      <a:close/>
                      <a:moveTo>
                        <a:pt x="80" y="43"/>
                      </a:moveTo>
                      <a:lnTo>
                        <a:pt x="96" y="43"/>
                      </a:lnTo>
                      <a:lnTo>
                        <a:pt x="96" y="105"/>
                      </a:lnTo>
                      <a:lnTo>
                        <a:pt x="80" y="105"/>
                      </a:lnTo>
                      <a:lnTo>
                        <a:pt x="80" y="43"/>
                      </a:lnTo>
                      <a:close/>
                      <a:moveTo>
                        <a:pt x="47" y="14"/>
                      </a:moveTo>
                      <a:lnTo>
                        <a:pt x="64" y="14"/>
                      </a:lnTo>
                      <a:lnTo>
                        <a:pt x="64" y="105"/>
                      </a:lnTo>
                      <a:lnTo>
                        <a:pt x="47" y="105"/>
                      </a:lnTo>
                      <a:lnTo>
                        <a:pt x="47" y="14"/>
                      </a:lnTo>
                      <a:close/>
                      <a:moveTo>
                        <a:pt x="32" y="105"/>
                      </a:moveTo>
                      <a:lnTo>
                        <a:pt x="14" y="105"/>
                      </a:lnTo>
                      <a:lnTo>
                        <a:pt x="14" y="67"/>
                      </a:lnTo>
                      <a:lnTo>
                        <a:pt x="32" y="67"/>
                      </a:lnTo>
                      <a:lnTo>
                        <a:pt x="32" y="1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2" name="Freeform 91"/>
                <p:cNvSpPr>
                  <a:spLocks noEditPoints="1"/>
                </p:cNvSpPr>
                <p:nvPr/>
              </p:nvSpPr>
              <p:spPr bwMode="auto">
                <a:xfrm>
                  <a:off x="5424488" y="3427413"/>
                  <a:ext cx="174625" cy="187325"/>
                </a:xfrm>
                <a:custGeom>
                  <a:avLst/>
                  <a:gdLst>
                    <a:gd name="T0" fmla="*/ 45 w 110"/>
                    <a:gd name="T1" fmla="*/ 118 h 118"/>
                    <a:gd name="T2" fmla="*/ 77 w 110"/>
                    <a:gd name="T3" fmla="*/ 118 h 118"/>
                    <a:gd name="T4" fmla="*/ 77 w 110"/>
                    <a:gd name="T5" fmla="*/ 118 h 118"/>
                    <a:gd name="T6" fmla="*/ 110 w 110"/>
                    <a:gd name="T7" fmla="*/ 118 h 118"/>
                    <a:gd name="T8" fmla="*/ 110 w 110"/>
                    <a:gd name="T9" fmla="*/ 0 h 118"/>
                    <a:gd name="T10" fmla="*/ 64 w 110"/>
                    <a:gd name="T11" fmla="*/ 0 h 118"/>
                    <a:gd name="T12" fmla="*/ 64 w 110"/>
                    <a:gd name="T13" fmla="*/ 39 h 118"/>
                    <a:gd name="T14" fmla="*/ 32 w 110"/>
                    <a:gd name="T15" fmla="*/ 39 h 118"/>
                    <a:gd name="T16" fmla="*/ 32 w 110"/>
                    <a:gd name="T17" fmla="*/ 73 h 118"/>
                    <a:gd name="T18" fmla="*/ 0 w 110"/>
                    <a:gd name="T19" fmla="*/ 73 h 118"/>
                    <a:gd name="T20" fmla="*/ 0 w 110"/>
                    <a:gd name="T21" fmla="*/ 118 h 118"/>
                    <a:gd name="T22" fmla="*/ 32 w 110"/>
                    <a:gd name="T23" fmla="*/ 118 h 118"/>
                    <a:gd name="T24" fmla="*/ 45 w 110"/>
                    <a:gd name="T25" fmla="*/ 118 h 118"/>
                    <a:gd name="T26" fmla="*/ 80 w 110"/>
                    <a:gd name="T27" fmla="*/ 14 h 118"/>
                    <a:gd name="T28" fmla="*/ 96 w 110"/>
                    <a:gd name="T29" fmla="*/ 14 h 118"/>
                    <a:gd name="T30" fmla="*/ 96 w 110"/>
                    <a:gd name="T31" fmla="*/ 104 h 118"/>
                    <a:gd name="T32" fmla="*/ 80 w 110"/>
                    <a:gd name="T33" fmla="*/ 104 h 118"/>
                    <a:gd name="T34" fmla="*/ 80 w 110"/>
                    <a:gd name="T35" fmla="*/ 14 h 118"/>
                    <a:gd name="T36" fmla="*/ 46 w 110"/>
                    <a:gd name="T37" fmla="*/ 53 h 118"/>
                    <a:gd name="T38" fmla="*/ 63 w 110"/>
                    <a:gd name="T39" fmla="*/ 53 h 118"/>
                    <a:gd name="T40" fmla="*/ 63 w 110"/>
                    <a:gd name="T41" fmla="*/ 104 h 118"/>
                    <a:gd name="T42" fmla="*/ 46 w 110"/>
                    <a:gd name="T43" fmla="*/ 104 h 118"/>
                    <a:gd name="T44" fmla="*/ 46 w 110"/>
                    <a:gd name="T45" fmla="*/ 53 h 118"/>
                    <a:gd name="T46" fmla="*/ 31 w 110"/>
                    <a:gd name="T47" fmla="*/ 104 h 118"/>
                    <a:gd name="T48" fmla="*/ 14 w 110"/>
                    <a:gd name="T49" fmla="*/ 104 h 118"/>
                    <a:gd name="T50" fmla="*/ 14 w 110"/>
                    <a:gd name="T51" fmla="*/ 87 h 118"/>
                    <a:gd name="T52" fmla="*/ 31 w 110"/>
                    <a:gd name="T53" fmla="*/ 87 h 118"/>
                    <a:gd name="T54" fmla="*/ 31 w 110"/>
                    <a:gd name="T55" fmla="*/ 10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18">
                      <a:moveTo>
                        <a:pt x="45" y="118"/>
                      </a:moveTo>
                      <a:lnTo>
                        <a:pt x="77" y="118"/>
                      </a:lnTo>
                      <a:lnTo>
                        <a:pt x="77" y="118"/>
                      </a:lnTo>
                      <a:lnTo>
                        <a:pt x="110" y="118"/>
                      </a:lnTo>
                      <a:lnTo>
                        <a:pt x="110" y="0"/>
                      </a:lnTo>
                      <a:lnTo>
                        <a:pt x="64" y="0"/>
                      </a:lnTo>
                      <a:lnTo>
                        <a:pt x="64" y="39"/>
                      </a:lnTo>
                      <a:lnTo>
                        <a:pt x="32" y="39"/>
                      </a:lnTo>
                      <a:lnTo>
                        <a:pt x="32" y="73"/>
                      </a:lnTo>
                      <a:lnTo>
                        <a:pt x="0" y="73"/>
                      </a:lnTo>
                      <a:lnTo>
                        <a:pt x="0" y="118"/>
                      </a:lnTo>
                      <a:lnTo>
                        <a:pt x="32" y="118"/>
                      </a:lnTo>
                      <a:lnTo>
                        <a:pt x="45" y="118"/>
                      </a:lnTo>
                      <a:close/>
                      <a:moveTo>
                        <a:pt x="80" y="14"/>
                      </a:moveTo>
                      <a:lnTo>
                        <a:pt x="96" y="14"/>
                      </a:lnTo>
                      <a:lnTo>
                        <a:pt x="96" y="104"/>
                      </a:lnTo>
                      <a:lnTo>
                        <a:pt x="80" y="104"/>
                      </a:lnTo>
                      <a:lnTo>
                        <a:pt x="80" y="14"/>
                      </a:lnTo>
                      <a:close/>
                      <a:moveTo>
                        <a:pt x="46" y="53"/>
                      </a:moveTo>
                      <a:lnTo>
                        <a:pt x="63" y="53"/>
                      </a:lnTo>
                      <a:lnTo>
                        <a:pt x="63" y="104"/>
                      </a:lnTo>
                      <a:lnTo>
                        <a:pt x="46" y="104"/>
                      </a:lnTo>
                      <a:lnTo>
                        <a:pt x="46" y="53"/>
                      </a:lnTo>
                      <a:close/>
                      <a:moveTo>
                        <a:pt x="31" y="104"/>
                      </a:moveTo>
                      <a:lnTo>
                        <a:pt x="14" y="104"/>
                      </a:lnTo>
                      <a:lnTo>
                        <a:pt x="14" y="87"/>
                      </a:lnTo>
                      <a:lnTo>
                        <a:pt x="31" y="87"/>
                      </a:lnTo>
                      <a:lnTo>
                        <a:pt x="31" y="10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3" name="Freeform 92"/>
                <p:cNvSpPr>
                  <a:spLocks noEditPoints="1"/>
                </p:cNvSpPr>
                <p:nvPr/>
              </p:nvSpPr>
              <p:spPr bwMode="auto">
                <a:xfrm>
                  <a:off x="5626100" y="3409950"/>
                  <a:ext cx="174625" cy="204788"/>
                </a:xfrm>
                <a:custGeom>
                  <a:avLst/>
                  <a:gdLst>
                    <a:gd name="T0" fmla="*/ 45 w 110"/>
                    <a:gd name="T1" fmla="*/ 129 h 129"/>
                    <a:gd name="T2" fmla="*/ 65 w 110"/>
                    <a:gd name="T3" fmla="*/ 129 h 129"/>
                    <a:gd name="T4" fmla="*/ 78 w 110"/>
                    <a:gd name="T5" fmla="*/ 129 h 129"/>
                    <a:gd name="T6" fmla="*/ 110 w 110"/>
                    <a:gd name="T7" fmla="*/ 129 h 129"/>
                    <a:gd name="T8" fmla="*/ 110 w 110"/>
                    <a:gd name="T9" fmla="*/ 0 h 129"/>
                    <a:gd name="T10" fmla="*/ 65 w 110"/>
                    <a:gd name="T11" fmla="*/ 0 h 129"/>
                    <a:gd name="T12" fmla="*/ 65 w 110"/>
                    <a:gd name="T13" fmla="*/ 80 h 129"/>
                    <a:gd name="T14" fmla="*/ 45 w 110"/>
                    <a:gd name="T15" fmla="*/ 80 h 129"/>
                    <a:gd name="T16" fmla="*/ 45 w 110"/>
                    <a:gd name="T17" fmla="*/ 47 h 129"/>
                    <a:gd name="T18" fmla="*/ 0 w 110"/>
                    <a:gd name="T19" fmla="*/ 47 h 129"/>
                    <a:gd name="T20" fmla="*/ 0 w 110"/>
                    <a:gd name="T21" fmla="*/ 129 h 129"/>
                    <a:gd name="T22" fmla="*/ 32 w 110"/>
                    <a:gd name="T23" fmla="*/ 129 h 129"/>
                    <a:gd name="T24" fmla="*/ 45 w 110"/>
                    <a:gd name="T25" fmla="*/ 129 h 129"/>
                    <a:gd name="T26" fmla="*/ 80 w 110"/>
                    <a:gd name="T27" fmla="*/ 14 h 129"/>
                    <a:gd name="T28" fmla="*/ 96 w 110"/>
                    <a:gd name="T29" fmla="*/ 14 h 129"/>
                    <a:gd name="T30" fmla="*/ 96 w 110"/>
                    <a:gd name="T31" fmla="*/ 115 h 129"/>
                    <a:gd name="T32" fmla="*/ 80 w 110"/>
                    <a:gd name="T33" fmla="*/ 115 h 129"/>
                    <a:gd name="T34" fmla="*/ 80 w 110"/>
                    <a:gd name="T35" fmla="*/ 14 h 129"/>
                    <a:gd name="T36" fmla="*/ 47 w 110"/>
                    <a:gd name="T37" fmla="*/ 94 h 129"/>
                    <a:gd name="T38" fmla="*/ 64 w 110"/>
                    <a:gd name="T39" fmla="*/ 94 h 129"/>
                    <a:gd name="T40" fmla="*/ 64 w 110"/>
                    <a:gd name="T41" fmla="*/ 115 h 129"/>
                    <a:gd name="T42" fmla="*/ 47 w 110"/>
                    <a:gd name="T43" fmla="*/ 115 h 129"/>
                    <a:gd name="T44" fmla="*/ 47 w 110"/>
                    <a:gd name="T45" fmla="*/ 94 h 129"/>
                    <a:gd name="T46" fmla="*/ 31 w 110"/>
                    <a:gd name="T47" fmla="*/ 115 h 129"/>
                    <a:gd name="T48" fmla="*/ 14 w 110"/>
                    <a:gd name="T49" fmla="*/ 115 h 129"/>
                    <a:gd name="T50" fmla="*/ 14 w 110"/>
                    <a:gd name="T51" fmla="*/ 61 h 129"/>
                    <a:gd name="T52" fmla="*/ 31 w 110"/>
                    <a:gd name="T53" fmla="*/ 61 h 129"/>
                    <a:gd name="T54" fmla="*/ 31 w 110"/>
                    <a:gd name="T55" fmla="*/ 1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29">
                      <a:moveTo>
                        <a:pt x="45" y="129"/>
                      </a:moveTo>
                      <a:lnTo>
                        <a:pt x="65" y="129"/>
                      </a:lnTo>
                      <a:lnTo>
                        <a:pt x="78" y="129"/>
                      </a:lnTo>
                      <a:lnTo>
                        <a:pt x="110" y="129"/>
                      </a:lnTo>
                      <a:lnTo>
                        <a:pt x="110" y="0"/>
                      </a:lnTo>
                      <a:lnTo>
                        <a:pt x="65" y="0"/>
                      </a:lnTo>
                      <a:lnTo>
                        <a:pt x="65" y="80"/>
                      </a:lnTo>
                      <a:lnTo>
                        <a:pt x="45" y="80"/>
                      </a:lnTo>
                      <a:lnTo>
                        <a:pt x="45" y="47"/>
                      </a:lnTo>
                      <a:lnTo>
                        <a:pt x="0" y="47"/>
                      </a:lnTo>
                      <a:lnTo>
                        <a:pt x="0" y="129"/>
                      </a:lnTo>
                      <a:lnTo>
                        <a:pt x="32" y="129"/>
                      </a:lnTo>
                      <a:lnTo>
                        <a:pt x="45" y="129"/>
                      </a:lnTo>
                      <a:close/>
                      <a:moveTo>
                        <a:pt x="80" y="14"/>
                      </a:moveTo>
                      <a:lnTo>
                        <a:pt x="96" y="14"/>
                      </a:lnTo>
                      <a:lnTo>
                        <a:pt x="96" y="115"/>
                      </a:lnTo>
                      <a:lnTo>
                        <a:pt x="80" y="115"/>
                      </a:lnTo>
                      <a:lnTo>
                        <a:pt x="80" y="14"/>
                      </a:lnTo>
                      <a:close/>
                      <a:moveTo>
                        <a:pt x="47" y="94"/>
                      </a:moveTo>
                      <a:lnTo>
                        <a:pt x="64" y="94"/>
                      </a:lnTo>
                      <a:lnTo>
                        <a:pt x="64" y="115"/>
                      </a:lnTo>
                      <a:lnTo>
                        <a:pt x="47" y="115"/>
                      </a:lnTo>
                      <a:lnTo>
                        <a:pt x="47" y="94"/>
                      </a:lnTo>
                      <a:close/>
                      <a:moveTo>
                        <a:pt x="31" y="115"/>
                      </a:moveTo>
                      <a:lnTo>
                        <a:pt x="14" y="115"/>
                      </a:lnTo>
                      <a:lnTo>
                        <a:pt x="14" y="61"/>
                      </a:lnTo>
                      <a:lnTo>
                        <a:pt x="31" y="61"/>
                      </a:lnTo>
                      <a:lnTo>
                        <a:pt x="31" y="1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4" name="Rectangle 93"/>
                <p:cNvSpPr>
                  <a:spLocks noChangeArrowheads="1"/>
                </p:cNvSpPr>
                <p:nvPr/>
              </p:nvSpPr>
              <p:spPr bwMode="auto">
                <a:xfrm>
                  <a:off x="5226050" y="3333750"/>
                  <a:ext cx="176213" cy="22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5" name="Rectangle 94"/>
                <p:cNvSpPr>
                  <a:spLocks noChangeArrowheads="1"/>
                </p:cNvSpPr>
                <p:nvPr/>
              </p:nvSpPr>
              <p:spPr bwMode="auto">
                <a:xfrm>
                  <a:off x="5226050" y="3373438"/>
                  <a:ext cx="71438" cy="254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grpSp>
          <p:nvGrpSpPr>
            <p:cNvPr id="128" name="Group 127"/>
            <p:cNvGrpSpPr/>
            <p:nvPr/>
          </p:nvGrpSpPr>
          <p:grpSpPr>
            <a:xfrm>
              <a:off x="5737232" y="4521222"/>
              <a:ext cx="466718" cy="466718"/>
              <a:chOff x="5737232" y="4521222"/>
              <a:chExt cx="466718" cy="466718"/>
            </a:xfrm>
          </p:grpSpPr>
          <p:sp>
            <p:nvSpPr>
              <p:cNvPr id="53" name="Oval 52"/>
              <p:cNvSpPr/>
              <p:nvPr/>
            </p:nvSpPr>
            <p:spPr>
              <a:xfrm>
                <a:off x="5737232" y="4521222"/>
                <a:ext cx="466718" cy="466718"/>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Freeform 95"/>
              <p:cNvSpPr>
                <a:spLocks noEditPoints="1"/>
              </p:cNvSpPr>
              <p:nvPr/>
            </p:nvSpPr>
            <p:spPr bwMode="auto">
              <a:xfrm>
                <a:off x="5823450" y="4625175"/>
                <a:ext cx="294282" cy="258813"/>
              </a:xfrm>
              <a:custGeom>
                <a:avLst/>
                <a:gdLst>
                  <a:gd name="T0" fmla="*/ 448 w 531"/>
                  <a:gd name="T1" fmla="*/ 98 h 467"/>
                  <a:gd name="T2" fmla="*/ 461 w 531"/>
                  <a:gd name="T3" fmla="*/ 75 h 467"/>
                  <a:gd name="T4" fmla="*/ 449 w 531"/>
                  <a:gd name="T5" fmla="*/ 72 h 467"/>
                  <a:gd name="T6" fmla="*/ 442 w 531"/>
                  <a:gd name="T7" fmla="*/ 85 h 467"/>
                  <a:gd name="T8" fmla="*/ 430 w 531"/>
                  <a:gd name="T9" fmla="*/ 78 h 467"/>
                  <a:gd name="T10" fmla="*/ 435 w 531"/>
                  <a:gd name="T11" fmla="*/ 67 h 467"/>
                  <a:gd name="T12" fmla="*/ 429 w 531"/>
                  <a:gd name="T13" fmla="*/ 60 h 467"/>
                  <a:gd name="T14" fmla="*/ 286 w 531"/>
                  <a:gd name="T15" fmla="*/ 36 h 467"/>
                  <a:gd name="T16" fmla="*/ 288 w 531"/>
                  <a:gd name="T17" fmla="*/ 15 h 467"/>
                  <a:gd name="T18" fmla="*/ 266 w 531"/>
                  <a:gd name="T19" fmla="*/ 0 h 467"/>
                  <a:gd name="T20" fmla="*/ 247 w 531"/>
                  <a:gd name="T21" fmla="*/ 11 h 467"/>
                  <a:gd name="T22" fmla="*/ 243 w 531"/>
                  <a:gd name="T23" fmla="*/ 31 h 467"/>
                  <a:gd name="T24" fmla="*/ 135 w 531"/>
                  <a:gd name="T25" fmla="*/ 51 h 467"/>
                  <a:gd name="T26" fmla="*/ 97 w 531"/>
                  <a:gd name="T27" fmla="*/ 65 h 467"/>
                  <a:gd name="T28" fmla="*/ 101 w 531"/>
                  <a:gd name="T29" fmla="*/ 78 h 467"/>
                  <a:gd name="T30" fmla="*/ 92 w 531"/>
                  <a:gd name="T31" fmla="*/ 87 h 467"/>
                  <a:gd name="T32" fmla="*/ 84 w 531"/>
                  <a:gd name="T33" fmla="*/ 75 h 467"/>
                  <a:gd name="T34" fmla="*/ 72 w 531"/>
                  <a:gd name="T35" fmla="*/ 72 h 467"/>
                  <a:gd name="T36" fmla="*/ 78 w 531"/>
                  <a:gd name="T37" fmla="*/ 95 h 467"/>
                  <a:gd name="T38" fmla="*/ 0 w 531"/>
                  <a:gd name="T39" fmla="*/ 304 h 467"/>
                  <a:gd name="T40" fmla="*/ 24 w 531"/>
                  <a:gd name="T41" fmla="*/ 328 h 467"/>
                  <a:gd name="T42" fmla="*/ 138 w 531"/>
                  <a:gd name="T43" fmla="*/ 339 h 467"/>
                  <a:gd name="T44" fmla="*/ 173 w 531"/>
                  <a:gd name="T45" fmla="*/ 320 h 467"/>
                  <a:gd name="T46" fmla="*/ 185 w 531"/>
                  <a:gd name="T47" fmla="*/ 300 h 467"/>
                  <a:gd name="T48" fmla="*/ 114 w 531"/>
                  <a:gd name="T49" fmla="*/ 84 h 467"/>
                  <a:gd name="T50" fmla="*/ 178 w 531"/>
                  <a:gd name="T51" fmla="*/ 58 h 467"/>
                  <a:gd name="T52" fmla="*/ 243 w 531"/>
                  <a:gd name="T53" fmla="*/ 233 h 467"/>
                  <a:gd name="T54" fmla="*/ 249 w 531"/>
                  <a:gd name="T55" fmla="*/ 299 h 467"/>
                  <a:gd name="T56" fmla="*/ 248 w 531"/>
                  <a:gd name="T57" fmla="*/ 352 h 467"/>
                  <a:gd name="T58" fmla="*/ 210 w 531"/>
                  <a:gd name="T59" fmla="*/ 385 h 467"/>
                  <a:gd name="T60" fmla="*/ 186 w 531"/>
                  <a:gd name="T61" fmla="*/ 467 h 467"/>
                  <a:gd name="T62" fmla="*/ 327 w 531"/>
                  <a:gd name="T63" fmla="*/ 386 h 467"/>
                  <a:gd name="T64" fmla="*/ 292 w 531"/>
                  <a:gd name="T65" fmla="*/ 371 h 467"/>
                  <a:gd name="T66" fmla="*/ 282 w 531"/>
                  <a:gd name="T67" fmla="*/ 299 h 467"/>
                  <a:gd name="T68" fmla="*/ 289 w 531"/>
                  <a:gd name="T69" fmla="*/ 233 h 467"/>
                  <a:gd name="T70" fmla="*/ 354 w 531"/>
                  <a:gd name="T71" fmla="*/ 58 h 467"/>
                  <a:gd name="T72" fmla="*/ 417 w 531"/>
                  <a:gd name="T73" fmla="*/ 84 h 467"/>
                  <a:gd name="T74" fmla="*/ 346 w 531"/>
                  <a:gd name="T75" fmla="*/ 300 h 467"/>
                  <a:gd name="T76" fmla="*/ 358 w 531"/>
                  <a:gd name="T77" fmla="*/ 320 h 467"/>
                  <a:gd name="T78" fmla="*/ 396 w 531"/>
                  <a:gd name="T79" fmla="*/ 339 h 467"/>
                  <a:gd name="T80" fmla="*/ 507 w 531"/>
                  <a:gd name="T81" fmla="*/ 328 h 467"/>
                  <a:gd name="T82" fmla="*/ 531 w 531"/>
                  <a:gd name="T83" fmla="*/ 303 h 467"/>
                  <a:gd name="T84" fmla="*/ 275 w 531"/>
                  <a:gd name="T85" fmla="*/ 24 h 467"/>
                  <a:gd name="T86" fmla="*/ 266 w 531"/>
                  <a:gd name="T87" fmla="*/ 34 h 467"/>
                  <a:gd name="T88" fmla="*/ 257 w 531"/>
                  <a:gd name="T89" fmla="*/ 21 h 467"/>
                  <a:gd name="T90" fmla="*/ 51 w 531"/>
                  <a:gd name="T91" fmla="*/ 325 h 467"/>
                  <a:gd name="T92" fmla="*/ 166 w 531"/>
                  <a:gd name="T93" fmla="*/ 308 h 467"/>
                  <a:gd name="T94" fmla="*/ 134 w 531"/>
                  <a:gd name="T95" fmla="*/ 325 h 467"/>
                  <a:gd name="T96" fmla="*/ 270 w 531"/>
                  <a:gd name="T97" fmla="*/ 217 h 467"/>
                  <a:gd name="T98" fmla="*/ 275 w 531"/>
                  <a:gd name="T99" fmla="*/ 274 h 467"/>
                  <a:gd name="T100" fmla="*/ 256 w 531"/>
                  <a:gd name="T101" fmla="*/ 274 h 467"/>
                  <a:gd name="T102" fmla="*/ 262 w 531"/>
                  <a:gd name="T103" fmla="*/ 217 h 467"/>
                  <a:gd name="T104" fmla="*/ 331 w 531"/>
                  <a:gd name="T105" fmla="*/ 453 h 467"/>
                  <a:gd name="T106" fmla="*/ 296 w 531"/>
                  <a:gd name="T107" fmla="*/ 391 h 467"/>
                  <a:gd name="T108" fmla="*/ 256 w 531"/>
                  <a:gd name="T109" fmla="*/ 368 h 467"/>
                  <a:gd name="T110" fmla="*/ 268 w 531"/>
                  <a:gd name="T111" fmla="*/ 307 h 467"/>
                  <a:gd name="T112" fmla="*/ 274 w 531"/>
                  <a:gd name="T113" fmla="*/ 368 h 467"/>
                  <a:gd name="T114" fmla="*/ 268 w 531"/>
                  <a:gd name="T115" fmla="*/ 203 h 467"/>
                  <a:gd name="T116" fmla="*/ 268 w 531"/>
                  <a:gd name="T117" fmla="*/ 53 h 467"/>
                  <a:gd name="T118" fmla="*/ 480 w 531"/>
                  <a:gd name="T119" fmla="*/ 325 h 467"/>
                  <a:gd name="T120" fmla="*/ 367 w 531"/>
                  <a:gd name="T121" fmla="*/ 308 h 467"/>
                  <a:gd name="T122" fmla="*/ 480 w 531"/>
                  <a:gd name="T123" fmla="*/ 325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1" h="467">
                    <a:moveTo>
                      <a:pt x="531" y="303"/>
                    </a:moveTo>
                    <a:lnTo>
                      <a:pt x="531" y="303"/>
                    </a:lnTo>
                    <a:lnTo>
                      <a:pt x="531" y="300"/>
                    </a:lnTo>
                    <a:lnTo>
                      <a:pt x="530" y="298"/>
                    </a:lnTo>
                    <a:lnTo>
                      <a:pt x="448" y="98"/>
                    </a:lnTo>
                    <a:lnTo>
                      <a:pt x="448" y="98"/>
                    </a:lnTo>
                    <a:lnTo>
                      <a:pt x="453" y="95"/>
                    </a:lnTo>
                    <a:lnTo>
                      <a:pt x="457" y="91"/>
                    </a:lnTo>
                    <a:lnTo>
                      <a:pt x="461" y="84"/>
                    </a:lnTo>
                    <a:lnTo>
                      <a:pt x="462" y="78"/>
                    </a:lnTo>
                    <a:lnTo>
                      <a:pt x="462" y="78"/>
                    </a:lnTo>
                    <a:lnTo>
                      <a:pt x="461" y="75"/>
                    </a:lnTo>
                    <a:lnTo>
                      <a:pt x="459" y="72"/>
                    </a:lnTo>
                    <a:lnTo>
                      <a:pt x="457" y="71"/>
                    </a:lnTo>
                    <a:lnTo>
                      <a:pt x="454" y="70"/>
                    </a:lnTo>
                    <a:lnTo>
                      <a:pt x="454" y="70"/>
                    </a:lnTo>
                    <a:lnTo>
                      <a:pt x="452" y="71"/>
                    </a:lnTo>
                    <a:lnTo>
                      <a:pt x="449" y="72"/>
                    </a:lnTo>
                    <a:lnTo>
                      <a:pt x="448" y="75"/>
                    </a:lnTo>
                    <a:lnTo>
                      <a:pt x="448" y="78"/>
                    </a:lnTo>
                    <a:lnTo>
                      <a:pt x="448" y="78"/>
                    </a:lnTo>
                    <a:lnTo>
                      <a:pt x="446" y="81"/>
                    </a:lnTo>
                    <a:lnTo>
                      <a:pt x="444" y="83"/>
                    </a:lnTo>
                    <a:lnTo>
                      <a:pt x="442" y="85"/>
                    </a:lnTo>
                    <a:lnTo>
                      <a:pt x="439" y="87"/>
                    </a:lnTo>
                    <a:lnTo>
                      <a:pt x="439" y="87"/>
                    </a:lnTo>
                    <a:lnTo>
                      <a:pt x="436" y="85"/>
                    </a:lnTo>
                    <a:lnTo>
                      <a:pt x="434" y="83"/>
                    </a:lnTo>
                    <a:lnTo>
                      <a:pt x="431" y="81"/>
                    </a:lnTo>
                    <a:lnTo>
                      <a:pt x="430" y="78"/>
                    </a:lnTo>
                    <a:lnTo>
                      <a:pt x="430" y="78"/>
                    </a:lnTo>
                    <a:lnTo>
                      <a:pt x="431" y="75"/>
                    </a:lnTo>
                    <a:lnTo>
                      <a:pt x="434" y="72"/>
                    </a:lnTo>
                    <a:lnTo>
                      <a:pt x="434" y="72"/>
                    </a:lnTo>
                    <a:lnTo>
                      <a:pt x="435" y="70"/>
                    </a:lnTo>
                    <a:lnTo>
                      <a:pt x="435" y="67"/>
                    </a:lnTo>
                    <a:lnTo>
                      <a:pt x="435" y="65"/>
                    </a:lnTo>
                    <a:lnTo>
                      <a:pt x="434" y="63"/>
                    </a:lnTo>
                    <a:lnTo>
                      <a:pt x="434" y="63"/>
                    </a:lnTo>
                    <a:lnTo>
                      <a:pt x="431" y="61"/>
                    </a:lnTo>
                    <a:lnTo>
                      <a:pt x="429" y="60"/>
                    </a:lnTo>
                    <a:lnTo>
                      <a:pt x="429" y="60"/>
                    </a:lnTo>
                    <a:lnTo>
                      <a:pt x="396" y="51"/>
                    </a:lnTo>
                    <a:lnTo>
                      <a:pt x="360" y="44"/>
                    </a:lnTo>
                    <a:lnTo>
                      <a:pt x="323" y="41"/>
                    </a:lnTo>
                    <a:lnTo>
                      <a:pt x="283" y="39"/>
                    </a:lnTo>
                    <a:lnTo>
                      <a:pt x="283" y="39"/>
                    </a:lnTo>
                    <a:lnTo>
                      <a:pt x="286" y="36"/>
                    </a:lnTo>
                    <a:lnTo>
                      <a:pt x="288" y="31"/>
                    </a:lnTo>
                    <a:lnTo>
                      <a:pt x="289" y="28"/>
                    </a:lnTo>
                    <a:lnTo>
                      <a:pt x="289" y="24"/>
                    </a:lnTo>
                    <a:lnTo>
                      <a:pt x="289" y="24"/>
                    </a:lnTo>
                    <a:lnTo>
                      <a:pt x="289" y="20"/>
                    </a:lnTo>
                    <a:lnTo>
                      <a:pt x="288" y="15"/>
                    </a:lnTo>
                    <a:lnTo>
                      <a:pt x="286" y="11"/>
                    </a:lnTo>
                    <a:lnTo>
                      <a:pt x="282" y="8"/>
                    </a:lnTo>
                    <a:lnTo>
                      <a:pt x="279" y="4"/>
                    </a:lnTo>
                    <a:lnTo>
                      <a:pt x="275" y="2"/>
                    </a:lnTo>
                    <a:lnTo>
                      <a:pt x="270" y="1"/>
                    </a:lnTo>
                    <a:lnTo>
                      <a:pt x="266" y="0"/>
                    </a:lnTo>
                    <a:lnTo>
                      <a:pt x="266" y="0"/>
                    </a:lnTo>
                    <a:lnTo>
                      <a:pt x="261" y="1"/>
                    </a:lnTo>
                    <a:lnTo>
                      <a:pt x="256" y="2"/>
                    </a:lnTo>
                    <a:lnTo>
                      <a:pt x="253" y="4"/>
                    </a:lnTo>
                    <a:lnTo>
                      <a:pt x="249" y="8"/>
                    </a:lnTo>
                    <a:lnTo>
                      <a:pt x="247" y="11"/>
                    </a:lnTo>
                    <a:lnTo>
                      <a:pt x="245" y="15"/>
                    </a:lnTo>
                    <a:lnTo>
                      <a:pt x="242" y="20"/>
                    </a:lnTo>
                    <a:lnTo>
                      <a:pt x="242" y="24"/>
                    </a:lnTo>
                    <a:lnTo>
                      <a:pt x="242" y="24"/>
                    </a:lnTo>
                    <a:lnTo>
                      <a:pt x="242" y="28"/>
                    </a:lnTo>
                    <a:lnTo>
                      <a:pt x="243" y="31"/>
                    </a:lnTo>
                    <a:lnTo>
                      <a:pt x="246" y="36"/>
                    </a:lnTo>
                    <a:lnTo>
                      <a:pt x="248" y="39"/>
                    </a:lnTo>
                    <a:lnTo>
                      <a:pt x="248" y="39"/>
                    </a:lnTo>
                    <a:lnTo>
                      <a:pt x="209" y="41"/>
                    </a:lnTo>
                    <a:lnTo>
                      <a:pt x="171" y="44"/>
                    </a:lnTo>
                    <a:lnTo>
                      <a:pt x="135" y="51"/>
                    </a:lnTo>
                    <a:lnTo>
                      <a:pt x="102" y="60"/>
                    </a:lnTo>
                    <a:lnTo>
                      <a:pt x="102" y="60"/>
                    </a:lnTo>
                    <a:lnTo>
                      <a:pt x="100" y="61"/>
                    </a:lnTo>
                    <a:lnTo>
                      <a:pt x="98" y="63"/>
                    </a:lnTo>
                    <a:lnTo>
                      <a:pt x="98" y="63"/>
                    </a:lnTo>
                    <a:lnTo>
                      <a:pt x="97" y="65"/>
                    </a:lnTo>
                    <a:lnTo>
                      <a:pt x="97" y="67"/>
                    </a:lnTo>
                    <a:lnTo>
                      <a:pt x="97" y="70"/>
                    </a:lnTo>
                    <a:lnTo>
                      <a:pt x="99" y="72"/>
                    </a:lnTo>
                    <a:lnTo>
                      <a:pt x="99" y="72"/>
                    </a:lnTo>
                    <a:lnTo>
                      <a:pt x="100" y="75"/>
                    </a:lnTo>
                    <a:lnTo>
                      <a:pt x="101" y="78"/>
                    </a:lnTo>
                    <a:lnTo>
                      <a:pt x="101" y="78"/>
                    </a:lnTo>
                    <a:lnTo>
                      <a:pt x="100" y="81"/>
                    </a:lnTo>
                    <a:lnTo>
                      <a:pt x="99" y="83"/>
                    </a:lnTo>
                    <a:lnTo>
                      <a:pt x="95" y="85"/>
                    </a:lnTo>
                    <a:lnTo>
                      <a:pt x="92" y="87"/>
                    </a:lnTo>
                    <a:lnTo>
                      <a:pt x="92" y="87"/>
                    </a:lnTo>
                    <a:lnTo>
                      <a:pt x="89" y="85"/>
                    </a:lnTo>
                    <a:lnTo>
                      <a:pt x="87" y="83"/>
                    </a:lnTo>
                    <a:lnTo>
                      <a:pt x="85" y="81"/>
                    </a:lnTo>
                    <a:lnTo>
                      <a:pt x="85" y="78"/>
                    </a:lnTo>
                    <a:lnTo>
                      <a:pt x="85" y="78"/>
                    </a:lnTo>
                    <a:lnTo>
                      <a:pt x="84" y="75"/>
                    </a:lnTo>
                    <a:lnTo>
                      <a:pt x="83" y="72"/>
                    </a:lnTo>
                    <a:lnTo>
                      <a:pt x="80" y="71"/>
                    </a:lnTo>
                    <a:lnTo>
                      <a:pt x="77" y="70"/>
                    </a:lnTo>
                    <a:lnTo>
                      <a:pt x="77" y="70"/>
                    </a:lnTo>
                    <a:lnTo>
                      <a:pt x="75" y="71"/>
                    </a:lnTo>
                    <a:lnTo>
                      <a:pt x="72" y="72"/>
                    </a:lnTo>
                    <a:lnTo>
                      <a:pt x="71" y="75"/>
                    </a:lnTo>
                    <a:lnTo>
                      <a:pt x="71" y="78"/>
                    </a:lnTo>
                    <a:lnTo>
                      <a:pt x="71" y="78"/>
                    </a:lnTo>
                    <a:lnTo>
                      <a:pt x="71" y="84"/>
                    </a:lnTo>
                    <a:lnTo>
                      <a:pt x="74" y="91"/>
                    </a:lnTo>
                    <a:lnTo>
                      <a:pt x="78" y="95"/>
                    </a:lnTo>
                    <a:lnTo>
                      <a:pt x="84" y="98"/>
                    </a:lnTo>
                    <a:lnTo>
                      <a:pt x="2" y="298"/>
                    </a:lnTo>
                    <a:lnTo>
                      <a:pt x="2" y="298"/>
                    </a:lnTo>
                    <a:lnTo>
                      <a:pt x="2" y="300"/>
                    </a:lnTo>
                    <a:lnTo>
                      <a:pt x="2" y="303"/>
                    </a:lnTo>
                    <a:lnTo>
                      <a:pt x="0" y="304"/>
                    </a:lnTo>
                    <a:lnTo>
                      <a:pt x="0" y="304"/>
                    </a:lnTo>
                    <a:lnTo>
                      <a:pt x="4" y="310"/>
                    </a:lnTo>
                    <a:lnTo>
                      <a:pt x="8" y="314"/>
                    </a:lnTo>
                    <a:lnTo>
                      <a:pt x="12" y="320"/>
                    </a:lnTo>
                    <a:lnTo>
                      <a:pt x="18" y="324"/>
                    </a:lnTo>
                    <a:lnTo>
                      <a:pt x="24" y="328"/>
                    </a:lnTo>
                    <a:lnTo>
                      <a:pt x="32" y="333"/>
                    </a:lnTo>
                    <a:lnTo>
                      <a:pt x="39" y="336"/>
                    </a:lnTo>
                    <a:lnTo>
                      <a:pt x="48" y="339"/>
                    </a:lnTo>
                    <a:lnTo>
                      <a:pt x="50" y="339"/>
                    </a:lnTo>
                    <a:lnTo>
                      <a:pt x="135" y="339"/>
                    </a:lnTo>
                    <a:lnTo>
                      <a:pt x="138" y="339"/>
                    </a:lnTo>
                    <a:lnTo>
                      <a:pt x="138" y="339"/>
                    </a:lnTo>
                    <a:lnTo>
                      <a:pt x="146" y="336"/>
                    </a:lnTo>
                    <a:lnTo>
                      <a:pt x="154" y="333"/>
                    </a:lnTo>
                    <a:lnTo>
                      <a:pt x="161" y="328"/>
                    </a:lnTo>
                    <a:lnTo>
                      <a:pt x="168" y="324"/>
                    </a:lnTo>
                    <a:lnTo>
                      <a:pt x="173" y="320"/>
                    </a:lnTo>
                    <a:lnTo>
                      <a:pt x="179" y="314"/>
                    </a:lnTo>
                    <a:lnTo>
                      <a:pt x="183" y="310"/>
                    </a:lnTo>
                    <a:lnTo>
                      <a:pt x="186" y="304"/>
                    </a:lnTo>
                    <a:lnTo>
                      <a:pt x="185" y="303"/>
                    </a:lnTo>
                    <a:lnTo>
                      <a:pt x="185" y="303"/>
                    </a:lnTo>
                    <a:lnTo>
                      <a:pt x="185" y="300"/>
                    </a:lnTo>
                    <a:lnTo>
                      <a:pt x="184" y="298"/>
                    </a:lnTo>
                    <a:lnTo>
                      <a:pt x="102" y="98"/>
                    </a:lnTo>
                    <a:lnTo>
                      <a:pt x="102" y="98"/>
                    </a:lnTo>
                    <a:lnTo>
                      <a:pt x="107" y="95"/>
                    </a:lnTo>
                    <a:lnTo>
                      <a:pt x="112" y="90"/>
                    </a:lnTo>
                    <a:lnTo>
                      <a:pt x="114" y="84"/>
                    </a:lnTo>
                    <a:lnTo>
                      <a:pt x="115" y="78"/>
                    </a:lnTo>
                    <a:lnTo>
                      <a:pt x="115" y="78"/>
                    </a:lnTo>
                    <a:lnTo>
                      <a:pt x="114" y="70"/>
                    </a:lnTo>
                    <a:lnTo>
                      <a:pt x="114" y="70"/>
                    </a:lnTo>
                    <a:lnTo>
                      <a:pt x="145" y="64"/>
                    </a:lnTo>
                    <a:lnTo>
                      <a:pt x="178" y="58"/>
                    </a:lnTo>
                    <a:lnTo>
                      <a:pt x="212" y="54"/>
                    </a:lnTo>
                    <a:lnTo>
                      <a:pt x="249" y="53"/>
                    </a:lnTo>
                    <a:lnTo>
                      <a:pt x="249" y="211"/>
                    </a:lnTo>
                    <a:lnTo>
                      <a:pt x="249" y="211"/>
                    </a:lnTo>
                    <a:lnTo>
                      <a:pt x="246" y="222"/>
                    </a:lnTo>
                    <a:lnTo>
                      <a:pt x="243" y="233"/>
                    </a:lnTo>
                    <a:lnTo>
                      <a:pt x="241" y="244"/>
                    </a:lnTo>
                    <a:lnTo>
                      <a:pt x="241" y="255"/>
                    </a:lnTo>
                    <a:lnTo>
                      <a:pt x="241" y="267"/>
                    </a:lnTo>
                    <a:lnTo>
                      <a:pt x="243" y="278"/>
                    </a:lnTo>
                    <a:lnTo>
                      <a:pt x="246" y="288"/>
                    </a:lnTo>
                    <a:lnTo>
                      <a:pt x="249" y="299"/>
                    </a:lnTo>
                    <a:lnTo>
                      <a:pt x="249" y="299"/>
                    </a:lnTo>
                    <a:lnTo>
                      <a:pt x="249" y="300"/>
                    </a:lnTo>
                    <a:lnTo>
                      <a:pt x="249" y="341"/>
                    </a:lnTo>
                    <a:lnTo>
                      <a:pt x="249" y="341"/>
                    </a:lnTo>
                    <a:lnTo>
                      <a:pt x="249" y="346"/>
                    </a:lnTo>
                    <a:lnTo>
                      <a:pt x="248" y="352"/>
                    </a:lnTo>
                    <a:lnTo>
                      <a:pt x="246" y="358"/>
                    </a:lnTo>
                    <a:lnTo>
                      <a:pt x="242" y="364"/>
                    </a:lnTo>
                    <a:lnTo>
                      <a:pt x="238" y="371"/>
                    </a:lnTo>
                    <a:lnTo>
                      <a:pt x="230" y="376"/>
                    </a:lnTo>
                    <a:lnTo>
                      <a:pt x="222" y="381"/>
                    </a:lnTo>
                    <a:lnTo>
                      <a:pt x="210" y="385"/>
                    </a:lnTo>
                    <a:lnTo>
                      <a:pt x="206" y="386"/>
                    </a:lnTo>
                    <a:lnTo>
                      <a:pt x="205" y="391"/>
                    </a:lnTo>
                    <a:lnTo>
                      <a:pt x="192" y="391"/>
                    </a:lnTo>
                    <a:lnTo>
                      <a:pt x="192" y="429"/>
                    </a:lnTo>
                    <a:lnTo>
                      <a:pt x="186" y="429"/>
                    </a:lnTo>
                    <a:lnTo>
                      <a:pt x="186" y="467"/>
                    </a:lnTo>
                    <a:lnTo>
                      <a:pt x="345" y="467"/>
                    </a:lnTo>
                    <a:lnTo>
                      <a:pt x="345" y="429"/>
                    </a:lnTo>
                    <a:lnTo>
                      <a:pt x="340" y="429"/>
                    </a:lnTo>
                    <a:lnTo>
                      <a:pt x="340" y="391"/>
                    </a:lnTo>
                    <a:lnTo>
                      <a:pt x="327" y="391"/>
                    </a:lnTo>
                    <a:lnTo>
                      <a:pt x="327" y="386"/>
                    </a:lnTo>
                    <a:lnTo>
                      <a:pt x="321" y="385"/>
                    </a:lnTo>
                    <a:lnTo>
                      <a:pt x="321" y="385"/>
                    </a:lnTo>
                    <a:lnTo>
                      <a:pt x="311" y="382"/>
                    </a:lnTo>
                    <a:lnTo>
                      <a:pt x="304" y="379"/>
                    </a:lnTo>
                    <a:lnTo>
                      <a:pt x="297" y="375"/>
                    </a:lnTo>
                    <a:lnTo>
                      <a:pt x="292" y="371"/>
                    </a:lnTo>
                    <a:lnTo>
                      <a:pt x="288" y="364"/>
                    </a:lnTo>
                    <a:lnTo>
                      <a:pt x="286" y="358"/>
                    </a:lnTo>
                    <a:lnTo>
                      <a:pt x="283" y="350"/>
                    </a:lnTo>
                    <a:lnTo>
                      <a:pt x="282" y="341"/>
                    </a:lnTo>
                    <a:lnTo>
                      <a:pt x="282" y="299"/>
                    </a:lnTo>
                    <a:lnTo>
                      <a:pt x="282" y="299"/>
                    </a:lnTo>
                    <a:lnTo>
                      <a:pt x="286" y="288"/>
                    </a:lnTo>
                    <a:lnTo>
                      <a:pt x="289" y="278"/>
                    </a:lnTo>
                    <a:lnTo>
                      <a:pt x="290" y="266"/>
                    </a:lnTo>
                    <a:lnTo>
                      <a:pt x="290" y="255"/>
                    </a:lnTo>
                    <a:lnTo>
                      <a:pt x="290" y="244"/>
                    </a:lnTo>
                    <a:lnTo>
                      <a:pt x="289" y="233"/>
                    </a:lnTo>
                    <a:lnTo>
                      <a:pt x="286" y="222"/>
                    </a:lnTo>
                    <a:lnTo>
                      <a:pt x="282" y="211"/>
                    </a:lnTo>
                    <a:lnTo>
                      <a:pt x="282" y="53"/>
                    </a:lnTo>
                    <a:lnTo>
                      <a:pt x="282" y="53"/>
                    </a:lnTo>
                    <a:lnTo>
                      <a:pt x="319" y="54"/>
                    </a:lnTo>
                    <a:lnTo>
                      <a:pt x="354" y="58"/>
                    </a:lnTo>
                    <a:lnTo>
                      <a:pt x="387" y="64"/>
                    </a:lnTo>
                    <a:lnTo>
                      <a:pt x="417" y="70"/>
                    </a:lnTo>
                    <a:lnTo>
                      <a:pt x="417" y="70"/>
                    </a:lnTo>
                    <a:lnTo>
                      <a:pt x="416" y="78"/>
                    </a:lnTo>
                    <a:lnTo>
                      <a:pt x="416" y="78"/>
                    </a:lnTo>
                    <a:lnTo>
                      <a:pt x="417" y="84"/>
                    </a:lnTo>
                    <a:lnTo>
                      <a:pt x="421" y="90"/>
                    </a:lnTo>
                    <a:lnTo>
                      <a:pt x="424" y="95"/>
                    </a:lnTo>
                    <a:lnTo>
                      <a:pt x="429" y="98"/>
                    </a:lnTo>
                    <a:lnTo>
                      <a:pt x="347" y="298"/>
                    </a:lnTo>
                    <a:lnTo>
                      <a:pt x="347" y="298"/>
                    </a:lnTo>
                    <a:lnTo>
                      <a:pt x="346" y="300"/>
                    </a:lnTo>
                    <a:lnTo>
                      <a:pt x="347" y="303"/>
                    </a:lnTo>
                    <a:lnTo>
                      <a:pt x="346" y="304"/>
                    </a:lnTo>
                    <a:lnTo>
                      <a:pt x="346" y="304"/>
                    </a:lnTo>
                    <a:lnTo>
                      <a:pt x="349" y="310"/>
                    </a:lnTo>
                    <a:lnTo>
                      <a:pt x="354" y="314"/>
                    </a:lnTo>
                    <a:lnTo>
                      <a:pt x="358" y="320"/>
                    </a:lnTo>
                    <a:lnTo>
                      <a:pt x="363" y="324"/>
                    </a:lnTo>
                    <a:lnTo>
                      <a:pt x="370" y="328"/>
                    </a:lnTo>
                    <a:lnTo>
                      <a:pt x="377" y="333"/>
                    </a:lnTo>
                    <a:lnTo>
                      <a:pt x="385" y="336"/>
                    </a:lnTo>
                    <a:lnTo>
                      <a:pt x="394" y="339"/>
                    </a:lnTo>
                    <a:lnTo>
                      <a:pt x="396" y="339"/>
                    </a:lnTo>
                    <a:lnTo>
                      <a:pt x="481" y="339"/>
                    </a:lnTo>
                    <a:lnTo>
                      <a:pt x="483" y="339"/>
                    </a:lnTo>
                    <a:lnTo>
                      <a:pt x="483" y="339"/>
                    </a:lnTo>
                    <a:lnTo>
                      <a:pt x="492" y="336"/>
                    </a:lnTo>
                    <a:lnTo>
                      <a:pt x="499" y="333"/>
                    </a:lnTo>
                    <a:lnTo>
                      <a:pt x="507" y="328"/>
                    </a:lnTo>
                    <a:lnTo>
                      <a:pt x="513" y="324"/>
                    </a:lnTo>
                    <a:lnTo>
                      <a:pt x="519" y="320"/>
                    </a:lnTo>
                    <a:lnTo>
                      <a:pt x="524" y="314"/>
                    </a:lnTo>
                    <a:lnTo>
                      <a:pt x="527" y="310"/>
                    </a:lnTo>
                    <a:lnTo>
                      <a:pt x="531" y="304"/>
                    </a:lnTo>
                    <a:lnTo>
                      <a:pt x="531" y="303"/>
                    </a:lnTo>
                    <a:close/>
                    <a:moveTo>
                      <a:pt x="266" y="15"/>
                    </a:moveTo>
                    <a:lnTo>
                      <a:pt x="266" y="15"/>
                    </a:lnTo>
                    <a:lnTo>
                      <a:pt x="269" y="15"/>
                    </a:lnTo>
                    <a:lnTo>
                      <a:pt x="273" y="17"/>
                    </a:lnTo>
                    <a:lnTo>
                      <a:pt x="275" y="21"/>
                    </a:lnTo>
                    <a:lnTo>
                      <a:pt x="275" y="24"/>
                    </a:lnTo>
                    <a:lnTo>
                      <a:pt x="275" y="24"/>
                    </a:lnTo>
                    <a:lnTo>
                      <a:pt x="275" y="27"/>
                    </a:lnTo>
                    <a:lnTo>
                      <a:pt x="273" y="30"/>
                    </a:lnTo>
                    <a:lnTo>
                      <a:pt x="269" y="33"/>
                    </a:lnTo>
                    <a:lnTo>
                      <a:pt x="266" y="34"/>
                    </a:lnTo>
                    <a:lnTo>
                      <a:pt x="266" y="34"/>
                    </a:lnTo>
                    <a:lnTo>
                      <a:pt x="262" y="33"/>
                    </a:lnTo>
                    <a:lnTo>
                      <a:pt x="260" y="30"/>
                    </a:lnTo>
                    <a:lnTo>
                      <a:pt x="257" y="27"/>
                    </a:lnTo>
                    <a:lnTo>
                      <a:pt x="256" y="24"/>
                    </a:lnTo>
                    <a:lnTo>
                      <a:pt x="256" y="24"/>
                    </a:lnTo>
                    <a:lnTo>
                      <a:pt x="257" y="21"/>
                    </a:lnTo>
                    <a:lnTo>
                      <a:pt x="260" y="17"/>
                    </a:lnTo>
                    <a:lnTo>
                      <a:pt x="262" y="15"/>
                    </a:lnTo>
                    <a:lnTo>
                      <a:pt x="266" y="15"/>
                    </a:lnTo>
                    <a:lnTo>
                      <a:pt x="266" y="15"/>
                    </a:lnTo>
                    <a:close/>
                    <a:moveTo>
                      <a:pt x="134" y="325"/>
                    </a:moveTo>
                    <a:lnTo>
                      <a:pt x="51" y="325"/>
                    </a:lnTo>
                    <a:lnTo>
                      <a:pt x="51" y="325"/>
                    </a:lnTo>
                    <a:lnTo>
                      <a:pt x="41" y="322"/>
                    </a:lnTo>
                    <a:lnTo>
                      <a:pt x="34" y="318"/>
                    </a:lnTo>
                    <a:lnTo>
                      <a:pt x="26" y="313"/>
                    </a:lnTo>
                    <a:lnTo>
                      <a:pt x="21" y="308"/>
                    </a:lnTo>
                    <a:lnTo>
                      <a:pt x="166" y="308"/>
                    </a:lnTo>
                    <a:lnTo>
                      <a:pt x="166" y="308"/>
                    </a:lnTo>
                    <a:lnTo>
                      <a:pt x="159" y="313"/>
                    </a:lnTo>
                    <a:lnTo>
                      <a:pt x="152" y="318"/>
                    </a:lnTo>
                    <a:lnTo>
                      <a:pt x="144" y="322"/>
                    </a:lnTo>
                    <a:lnTo>
                      <a:pt x="134" y="325"/>
                    </a:lnTo>
                    <a:lnTo>
                      <a:pt x="134" y="325"/>
                    </a:lnTo>
                    <a:close/>
                    <a:moveTo>
                      <a:pt x="19" y="294"/>
                    </a:moveTo>
                    <a:lnTo>
                      <a:pt x="93" y="114"/>
                    </a:lnTo>
                    <a:lnTo>
                      <a:pt x="167" y="294"/>
                    </a:lnTo>
                    <a:lnTo>
                      <a:pt x="19" y="294"/>
                    </a:lnTo>
                    <a:close/>
                    <a:moveTo>
                      <a:pt x="270" y="217"/>
                    </a:moveTo>
                    <a:lnTo>
                      <a:pt x="270" y="217"/>
                    </a:lnTo>
                    <a:lnTo>
                      <a:pt x="273" y="227"/>
                    </a:lnTo>
                    <a:lnTo>
                      <a:pt x="275" y="237"/>
                    </a:lnTo>
                    <a:lnTo>
                      <a:pt x="276" y="245"/>
                    </a:lnTo>
                    <a:lnTo>
                      <a:pt x="276" y="255"/>
                    </a:lnTo>
                    <a:lnTo>
                      <a:pt x="276" y="265"/>
                    </a:lnTo>
                    <a:lnTo>
                      <a:pt x="275" y="274"/>
                    </a:lnTo>
                    <a:lnTo>
                      <a:pt x="273" y="283"/>
                    </a:lnTo>
                    <a:lnTo>
                      <a:pt x="270" y="293"/>
                    </a:lnTo>
                    <a:lnTo>
                      <a:pt x="262" y="293"/>
                    </a:lnTo>
                    <a:lnTo>
                      <a:pt x="262" y="293"/>
                    </a:lnTo>
                    <a:lnTo>
                      <a:pt x="259" y="283"/>
                    </a:lnTo>
                    <a:lnTo>
                      <a:pt x="256" y="274"/>
                    </a:lnTo>
                    <a:lnTo>
                      <a:pt x="255" y="265"/>
                    </a:lnTo>
                    <a:lnTo>
                      <a:pt x="255" y="255"/>
                    </a:lnTo>
                    <a:lnTo>
                      <a:pt x="255" y="245"/>
                    </a:lnTo>
                    <a:lnTo>
                      <a:pt x="256" y="237"/>
                    </a:lnTo>
                    <a:lnTo>
                      <a:pt x="259" y="227"/>
                    </a:lnTo>
                    <a:lnTo>
                      <a:pt x="262" y="217"/>
                    </a:lnTo>
                    <a:lnTo>
                      <a:pt x="270" y="217"/>
                    </a:lnTo>
                    <a:close/>
                    <a:moveTo>
                      <a:pt x="331" y="453"/>
                    </a:moveTo>
                    <a:lnTo>
                      <a:pt x="200" y="453"/>
                    </a:lnTo>
                    <a:lnTo>
                      <a:pt x="200" y="443"/>
                    </a:lnTo>
                    <a:lnTo>
                      <a:pt x="331" y="443"/>
                    </a:lnTo>
                    <a:lnTo>
                      <a:pt x="331" y="453"/>
                    </a:lnTo>
                    <a:close/>
                    <a:moveTo>
                      <a:pt x="207" y="429"/>
                    </a:moveTo>
                    <a:lnTo>
                      <a:pt x="207" y="406"/>
                    </a:lnTo>
                    <a:lnTo>
                      <a:pt x="326" y="406"/>
                    </a:lnTo>
                    <a:lnTo>
                      <a:pt x="326" y="429"/>
                    </a:lnTo>
                    <a:lnTo>
                      <a:pt x="207" y="429"/>
                    </a:lnTo>
                    <a:close/>
                    <a:moveTo>
                      <a:pt x="296" y="391"/>
                    </a:moveTo>
                    <a:lnTo>
                      <a:pt x="235" y="391"/>
                    </a:lnTo>
                    <a:lnTo>
                      <a:pt x="235" y="391"/>
                    </a:lnTo>
                    <a:lnTo>
                      <a:pt x="241" y="386"/>
                    </a:lnTo>
                    <a:lnTo>
                      <a:pt x="248" y="380"/>
                    </a:lnTo>
                    <a:lnTo>
                      <a:pt x="252" y="375"/>
                    </a:lnTo>
                    <a:lnTo>
                      <a:pt x="256" y="368"/>
                    </a:lnTo>
                    <a:lnTo>
                      <a:pt x="260" y="362"/>
                    </a:lnTo>
                    <a:lnTo>
                      <a:pt x="262" y="355"/>
                    </a:lnTo>
                    <a:lnTo>
                      <a:pt x="263" y="348"/>
                    </a:lnTo>
                    <a:lnTo>
                      <a:pt x="263" y="341"/>
                    </a:lnTo>
                    <a:lnTo>
                      <a:pt x="263" y="307"/>
                    </a:lnTo>
                    <a:lnTo>
                      <a:pt x="268" y="307"/>
                    </a:lnTo>
                    <a:lnTo>
                      <a:pt x="268" y="341"/>
                    </a:lnTo>
                    <a:lnTo>
                      <a:pt x="268" y="341"/>
                    </a:lnTo>
                    <a:lnTo>
                      <a:pt x="269" y="348"/>
                    </a:lnTo>
                    <a:lnTo>
                      <a:pt x="269" y="354"/>
                    </a:lnTo>
                    <a:lnTo>
                      <a:pt x="272" y="362"/>
                    </a:lnTo>
                    <a:lnTo>
                      <a:pt x="274" y="368"/>
                    </a:lnTo>
                    <a:lnTo>
                      <a:pt x="278" y="375"/>
                    </a:lnTo>
                    <a:lnTo>
                      <a:pt x="282" y="380"/>
                    </a:lnTo>
                    <a:lnTo>
                      <a:pt x="289" y="386"/>
                    </a:lnTo>
                    <a:lnTo>
                      <a:pt x="296" y="391"/>
                    </a:lnTo>
                    <a:lnTo>
                      <a:pt x="296" y="391"/>
                    </a:lnTo>
                    <a:close/>
                    <a:moveTo>
                      <a:pt x="268" y="203"/>
                    </a:moveTo>
                    <a:lnTo>
                      <a:pt x="263" y="203"/>
                    </a:lnTo>
                    <a:lnTo>
                      <a:pt x="263" y="53"/>
                    </a:lnTo>
                    <a:lnTo>
                      <a:pt x="263" y="53"/>
                    </a:lnTo>
                    <a:lnTo>
                      <a:pt x="266" y="53"/>
                    </a:lnTo>
                    <a:lnTo>
                      <a:pt x="266" y="53"/>
                    </a:lnTo>
                    <a:lnTo>
                      <a:pt x="268" y="53"/>
                    </a:lnTo>
                    <a:lnTo>
                      <a:pt x="268" y="203"/>
                    </a:lnTo>
                    <a:close/>
                    <a:moveTo>
                      <a:pt x="512" y="294"/>
                    </a:moveTo>
                    <a:lnTo>
                      <a:pt x="364" y="294"/>
                    </a:lnTo>
                    <a:lnTo>
                      <a:pt x="439" y="114"/>
                    </a:lnTo>
                    <a:lnTo>
                      <a:pt x="512" y="294"/>
                    </a:lnTo>
                    <a:close/>
                    <a:moveTo>
                      <a:pt x="480" y="325"/>
                    </a:moveTo>
                    <a:lnTo>
                      <a:pt x="397" y="325"/>
                    </a:lnTo>
                    <a:lnTo>
                      <a:pt x="397" y="325"/>
                    </a:lnTo>
                    <a:lnTo>
                      <a:pt x="387" y="322"/>
                    </a:lnTo>
                    <a:lnTo>
                      <a:pt x="380" y="318"/>
                    </a:lnTo>
                    <a:lnTo>
                      <a:pt x="372" y="313"/>
                    </a:lnTo>
                    <a:lnTo>
                      <a:pt x="367" y="308"/>
                    </a:lnTo>
                    <a:lnTo>
                      <a:pt x="511" y="308"/>
                    </a:lnTo>
                    <a:lnTo>
                      <a:pt x="511" y="308"/>
                    </a:lnTo>
                    <a:lnTo>
                      <a:pt x="505" y="313"/>
                    </a:lnTo>
                    <a:lnTo>
                      <a:pt x="497" y="318"/>
                    </a:lnTo>
                    <a:lnTo>
                      <a:pt x="490" y="322"/>
                    </a:lnTo>
                    <a:lnTo>
                      <a:pt x="480" y="325"/>
                    </a:lnTo>
                    <a:lnTo>
                      <a:pt x="480" y="3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a:p>
            </p:txBody>
          </p:sp>
        </p:grpSp>
        <p:grpSp>
          <p:nvGrpSpPr>
            <p:cNvPr id="125" name="Group 124"/>
            <p:cNvGrpSpPr/>
            <p:nvPr/>
          </p:nvGrpSpPr>
          <p:grpSpPr>
            <a:xfrm>
              <a:off x="4959358" y="2281260"/>
              <a:ext cx="317492" cy="317492"/>
              <a:chOff x="4959358" y="2281260"/>
              <a:chExt cx="317492" cy="317492"/>
            </a:xfrm>
          </p:grpSpPr>
          <p:sp>
            <p:nvSpPr>
              <p:cNvPr id="44" name="Oval 43"/>
              <p:cNvSpPr/>
              <p:nvPr/>
            </p:nvSpPr>
            <p:spPr>
              <a:xfrm>
                <a:off x="4959358" y="2281260"/>
                <a:ext cx="317492" cy="31749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7" name="Group 96"/>
              <p:cNvGrpSpPr/>
              <p:nvPr/>
            </p:nvGrpSpPr>
            <p:grpSpPr>
              <a:xfrm>
                <a:off x="5029755" y="2351843"/>
                <a:ext cx="176698" cy="176327"/>
                <a:chOff x="5138738" y="4373563"/>
                <a:chExt cx="755650" cy="754063"/>
              </a:xfrm>
              <a:solidFill>
                <a:schemeClr val="bg1"/>
              </a:solidFill>
            </p:grpSpPr>
            <p:sp>
              <p:nvSpPr>
                <p:cNvPr id="98" name="Freeform 97"/>
                <p:cNvSpPr>
                  <a:spLocks noEditPoints="1"/>
                </p:cNvSpPr>
                <p:nvPr/>
              </p:nvSpPr>
              <p:spPr bwMode="auto">
                <a:xfrm>
                  <a:off x="5138738" y="4373563"/>
                  <a:ext cx="755650" cy="754063"/>
                </a:xfrm>
                <a:custGeom>
                  <a:avLst/>
                  <a:gdLst>
                    <a:gd name="T0" fmla="*/ 214 w 476"/>
                    <a:gd name="T1" fmla="*/ 1 h 475"/>
                    <a:gd name="T2" fmla="*/ 146 w 476"/>
                    <a:gd name="T3" fmla="*/ 20 h 475"/>
                    <a:gd name="T4" fmla="*/ 87 w 476"/>
                    <a:gd name="T5" fmla="*/ 55 h 475"/>
                    <a:gd name="T6" fmla="*/ 41 w 476"/>
                    <a:gd name="T7" fmla="*/ 105 h 475"/>
                    <a:gd name="T8" fmla="*/ 11 w 476"/>
                    <a:gd name="T9" fmla="*/ 167 h 475"/>
                    <a:gd name="T10" fmla="*/ 0 w 476"/>
                    <a:gd name="T11" fmla="*/ 238 h 475"/>
                    <a:gd name="T12" fmla="*/ 6 w 476"/>
                    <a:gd name="T13" fmla="*/ 286 h 475"/>
                    <a:gd name="T14" fmla="*/ 30 w 476"/>
                    <a:gd name="T15" fmla="*/ 351 h 475"/>
                    <a:gd name="T16" fmla="*/ 71 w 476"/>
                    <a:gd name="T17" fmla="*/ 406 h 475"/>
                    <a:gd name="T18" fmla="*/ 125 w 476"/>
                    <a:gd name="T19" fmla="*/ 447 h 475"/>
                    <a:gd name="T20" fmla="*/ 190 w 476"/>
                    <a:gd name="T21" fmla="*/ 471 h 475"/>
                    <a:gd name="T22" fmla="*/ 238 w 476"/>
                    <a:gd name="T23" fmla="*/ 475 h 475"/>
                    <a:gd name="T24" fmla="*/ 309 w 476"/>
                    <a:gd name="T25" fmla="*/ 464 h 475"/>
                    <a:gd name="T26" fmla="*/ 371 w 476"/>
                    <a:gd name="T27" fmla="*/ 435 h 475"/>
                    <a:gd name="T28" fmla="*/ 422 w 476"/>
                    <a:gd name="T29" fmla="*/ 389 h 475"/>
                    <a:gd name="T30" fmla="*/ 457 w 476"/>
                    <a:gd name="T31" fmla="*/ 331 h 475"/>
                    <a:gd name="T32" fmla="*/ 474 w 476"/>
                    <a:gd name="T33" fmla="*/ 263 h 475"/>
                    <a:gd name="T34" fmla="*/ 474 w 476"/>
                    <a:gd name="T35" fmla="*/ 214 h 475"/>
                    <a:gd name="T36" fmla="*/ 457 w 476"/>
                    <a:gd name="T37" fmla="*/ 146 h 475"/>
                    <a:gd name="T38" fmla="*/ 422 w 476"/>
                    <a:gd name="T39" fmla="*/ 86 h 475"/>
                    <a:gd name="T40" fmla="*/ 371 w 476"/>
                    <a:gd name="T41" fmla="*/ 41 h 475"/>
                    <a:gd name="T42" fmla="*/ 309 w 476"/>
                    <a:gd name="T43" fmla="*/ 11 h 475"/>
                    <a:gd name="T44" fmla="*/ 238 w 476"/>
                    <a:gd name="T45" fmla="*/ 0 h 475"/>
                    <a:gd name="T46" fmla="*/ 238 w 476"/>
                    <a:gd name="T47" fmla="*/ 461 h 475"/>
                    <a:gd name="T48" fmla="*/ 172 w 476"/>
                    <a:gd name="T49" fmla="*/ 452 h 475"/>
                    <a:gd name="T50" fmla="*/ 114 w 476"/>
                    <a:gd name="T51" fmla="*/ 423 h 475"/>
                    <a:gd name="T52" fmla="*/ 66 w 476"/>
                    <a:gd name="T53" fmla="*/ 380 h 475"/>
                    <a:gd name="T54" fmla="*/ 33 w 476"/>
                    <a:gd name="T55" fmla="*/ 325 h 475"/>
                    <a:gd name="T56" fmla="*/ 15 w 476"/>
                    <a:gd name="T57" fmla="*/ 260 h 475"/>
                    <a:gd name="T58" fmla="*/ 15 w 476"/>
                    <a:gd name="T59" fmla="*/ 215 h 475"/>
                    <a:gd name="T60" fmla="*/ 33 w 476"/>
                    <a:gd name="T61" fmla="*/ 151 h 475"/>
                    <a:gd name="T62" fmla="*/ 66 w 476"/>
                    <a:gd name="T63" fmla="*/ 96 h 475"/>
                    <a:gd name="T64" fmla="*/ 114 w 476"/>
                    <a:gd name="T65" fmla="*/ 53 h 475"/>
                    <a:gd name="T66" fmla="*/ 172 w 476"/>
                    <a:gd name="T67" fmla="*/ 25 h 475"/>
                    <a:gd name="T68" fmla="*/ 238 w 476"/>
                    <a:gd name="T69" fmla="*/ 14 h 475"/>
                    <a:gd name="T70" fmla="*/ 283 w 476"/>
                    <a:gd name="T71" fmla="*/ 20 h 475"/>
                    <a:gd name="T72" fmla="*/ 345 w 476"/>
                    <a:gd name="T73" fmla="*/ 41 h 475"/>
                    <a:gd name="T74" fmla="*/ 396 w 476"/>
                    <a:gd name="T75" fmla="*/ 80 h 475"/>
                    <a:gd name="T76" fmla="*/ 435 w 476"/>
                    <a:gd name="T77" fmla="*/ 132 h 475"/>
                    <a:gd name="T78" fmla="*/ 457 w 476"/>
                    <a:gd name="T79" fmla="*/ 193 h 475"/>
                    <a:gd name="T80" fmla="*/ 462 w 476"/>
                    <a:gd name="T81" fmla="*/ 238 h 475"/>
                    <a:gd name="T82" fmla="*/ 452 w 476"/>
                    <a:gd name="T83" fmla="*/ 305 h 475"/>
                    <a:gd name="T84" fmla="*/ 424 w 476"/>
                    <a:gd name="T85" fmla="*/ 363 h 475"/>
                    <a:gd name="T86" fmla="*/ 381 w 476"/>
                    <a:gd name="T87" fmla="*/ 410 h 475"/>
                    <a:gd name="T88" fmla="*/ 325 w 476"/>
                    <a:gd name="T89" fmla="*/ 444 h 475"/>
                    <a:gd name="T90" fmla="*/ 261 w 476"/>
                    <a:gd name="T91" fmla="*/ 46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6" h="475">
                      <a:moveTo>
                        <a:pt x="238" y="0"/>
                      </a:moveTo>
                      <a:lnTo>
                        <a:pt x="238" y="0"/>
                      </a:lnTo>
                      <a:lnTo>
                        <a:pt x="214" y="1"/>
                      </a:lnTo>
                      <a:lnTo>
                        <a:pt x="190" y="5"/>
                      </a:lnTo>
                      <a:lnTo>
                        <a:pt x="168" y="11"/>
                      </a:lnTo>
                      <a:lnTo>
                        <a:pt x="146" y="20"/>
                      </a:lnTo>
                      <a:lnTo>
                        <a:pt x="125" y="29"/>
                      </a:lnTo>
                      <a:lnTo>
                        <a:pt x="105" y="41"/>
                      </a:lnTo>
                      <a:lnTo>
                        <a:pt x="87" y="55"/>
                      </a:lnTo>
                      <a:lnTo>
                        <a:pt x="71" y="70"/>
                      </a:lnTo>
                      <a:lnTo>
                        <a:pt x="54" y="86"/>
                      </a:lnTo>
                      <a:lnTo>
                        <a:pt x="41" y="105"/>
                      </a:lnTo>
                      <a:lnTo>
                        <a:pt x="30" y="125"/>
                      </a:lnTo>
                      <a:lnTo>
                        <a:pt x="19" y="146"/>
                      </a:lnTo>
                      <a:lnTo>
                        <a:pt x="11" y="167"/>
                      </a:lnTo>
                      <a:lnTo>
                        <a:pt x="6" y="190"/>
                      </a:lnTo>
                      <a:lnTo>
                        <a:pt x="1" y="214"/>
                      </a:lnTo>
                      <a:lnTo>
                        <a:pt x="0" y="238"/>
                      </a:lnTo>
                      <a:lnTo>
                        <a:pt x="0" y="238"/>
                      </a:lnTo>
                      <a:lnTo>
                        <a:pt x="1" y="263"/>
                      </a:lnTo>
                      <a:lnTo>
                        <a:pt x="6" y="286"/>
                      </a:lnTo>
                      <a:lnTo>
                        <a:pt x="11" y="309"/>
                      </a:lnTo>
                      <a:lnTo>
                        <a:pt x="19" y="331"/>
                      </a:lnTo>
                      <a:lnTo>
                        <a:pt x="30" y="351"/>
                      </a:lnTo>
                      <a:lnTo>
                        <a:pt x="41" y="371"/>
                      </a:lnTo>
                      <a:lnTo>
                        <a:pt x="54" y="389"/>
                      </a:lnTo>
                      <a:lnTo>
                        <a:pt x="71" y="406"/>
                      </a:lnTo>
                      <a:lnTo>
                        <a:pt x="87" y="421"/>
                      </a:lnTo>
                      <a:lnTo>
                        <a:pt x="105" y="435"/>
                      </a:lnTo>
                      <a:lnTo>
                        <a:pt x="125" y="447"/>
                      </a:lnTo>
                      <a:lnTo>
                        <a:pt x="146" y="457"/>
                      </a:lnTo>
                      <a:lnTo>
                        <a:pt x="168" y="464"/>
                      </a:lnTo>
                      <a:lnTo>
                        <a:pt x="190" y="471"/>
                      </a:lnTo>
                      <a:lnTo>
                        <a:pt x="214" y="474"/>
                      </a:lnTo>
                      <a:lnTo>
                        <a:pt x="238" y="475"/>
                      </a:lnTo>
                      <a:lnTo>
                        <a:pt x="238" y="475"/>
                      </a:lnTo>
                      <a:lnTo>
                        <a:pt x="263" y="474"/>
                      </a:lnTo>
                      <a:lnTo>
                        <a:pt x="285" y="471"/>
                      </a:lnTo>
                      <a:lnTo>
                        <a:pt x="309" y="464"/>
                      </a:lnTo>
                      <a:lnTo>
                        <a:pt x="331" y="457"/>
                      </a:lnTo>
                      <a:lnTo>
                        <a:pt x="351" y="447"/>
                      </a:lnTo>
                      <a:lnTo>
                        <a:pt x="371" y="435"/>
                      </a:lnTo>
                      <a:lnTo>
                        <a:pt x="389" y="421"/>
                      </a:lnTo>
                      <a:lnTo>
                        <a:pt x="406" y="406"/>
                      </a:lnTo>
                      <a:lnTo>
                        <a:pt x="422" y="389"/>
                      </a:lnTo>
                      <a:lnTo>
                        <a:pt x="436" y="371"/>
                      </a:lnTo>
                      <a:lnTo>
                        <a:pt x="447" y="351"/>
                      </a:lnTo>
                      <a:lnTo>
                        <a:pt x="457" y="331"/>
                      </a:lnTo>
                      <a:lnTo>
                        <a:pt x="465" y="309"/>
                      </a:lnTo>
                      <a:lnTo>
                        <a:pt x="471" y="286"/>
                      </a:lnTo>
                      <a:lnTo>
                        <a:pt x="474" y="263"/>
                      </a:lnTo>
                      <a:lnTo>
                        <a:pt x="476" y="238"/>
                      </a:lnTo>
                      <a:lnTo>
                        <a:pt x="476" y="238"/>
                      </a:lnTo>
                      <a:lnTo>
                        <a:pt x="474" y="214"/>
                      </a:lnTo>
                      <a:lnTo>
                        <a:pt x="471" y="190"/>
                      </a:lnTo>
                      <a:lnTo>
                        <a:pt x="465" y="167"/>
                      </a:lnTo>
                      <a:lnTo>
                        <a:pt x="457" y="146"/>
                      </a:lnTo>
                      <a:lnTo>
                        <a:pt x="447" y="125"/>
                      </a:lnTo>
                      <a:lnTo>
                        <a:pt x="436" y="105"/>
                      </a:lnTo>
                      <a:lnTo>
                        <a:pt x="422" y="86"/>
                      </a:lnTo>
                      <a:lnTo>
                        <a:pt x="406" y="70"/>
                      </a:lnTo>
                      <a:lnTo>
                        <a:pt x="389" y="55"/>
                      </a:lnTo>
                      <a:lnTo>
                        <a:pt x="371" y="41"/>
                      </a:lnTo>
                      <a:lnTo>
                        <a:pt x="351" y="29"/>
                      </a:lnTo>
                      <a:lnTo>
                        <a:pt x="331" y="20"/>
                      </a:lnTo>
                      <a:lnTo>
                        <a:pt x="309" y="11"/>
                      </a:lnTo>
                      <a:lnTo>
                        <a:pt x="285" y="5"/>
                      </a:lnTo>
                      <a:lnTo>
                        <a:pt x="263" y="1"/>
                      </a:lnTo>
                      <a:lnTo>
                        <a:pt x="238" y="0"/>
                      </a:lnTo>
                      <a:lnTo>
                        <a:pt x="238" y="0"/>
                      </a:lnTo>
                      <a:close/>
                      <a:moveTo>
                        <a:pt x="238" y="461"/>
                      </a:moveTo>
                      <a:lnTo>
                        <a:pt x="238" y="461"/>
                      </a:lnTo>
                      <a:lnTo>
                        <a:pt x="215" y="460"/>
                      </a:lnTo>
                      <a:lnTo>
                        <a:pt x="194" y="457"/>
                      </a:lnTo>
                      <a:lnTo>
                        <a:pt x="172" y="452"/>
                      </a:lnTo>
                      <a:lnTo>
                        <a:pt x="152" y="444"/>
                      </a:lnTo>
                      <a:lnTo>
                        <a:pt x="132" y="434"/>
                      </a:lnTo>
                      <a:lnTo>
                        <a:pt x="114" y="423"/>
                      </a:lnTo>
                      <a:lnTo>
                        <a:pt x="96" y="410"/>
                      </a:lnTo>
                      <a:lnTo>
                        <a:pt x="80" y="396"/>
                      </a:lnTo>
                      <a:lnTo>
                        <a:pt x="66" y="380"/>
                      </a:lnTo>
                      <a:lnTo>
                        <a:pt x="53" y="363"/>
                      </a:lnTo>
                      <a:lnTo>
                        <a:pt x="41" y="345"/>
                      </a:lnTo>
                      <a:lnTo>
                        <a:pt x="33" y="325"/>
                      </a:lnTo>
                      <a:lnTo>
                        <a:pt x="25" y="305"/>
                      </a:lnTo>
                      <a:lnTo>
                        <a:pt x="19" y="283"/>
                      </a:lnTo>
                      <a:lnTo>
                        <a:pt x="15" y="260"/>
                      </a:lnTo>
                      <a:lnTo>
                        <a:pt x="14" y="238"/>
                      </a:lnTo>
                      <a:lnTo>
                        <a:pt x="14" y="238"/>
                      </a:lnTo>
                      <a:lnTo>
                        <a:pt x="15" y="215"/>
                      </a:lnTo>
                      <a:lnTo>
                        <a:pt x="19" y="193"/>
                      </a:lnTo>
                      <a:lnTo>
                        <a:pt x="25" y="172"/>
                      </a:lnTo>
                      <a:lnTo>
                        <a:pt x="33" y="151"/>
                      </a:lnTo>
                      <a:lnTo>
                        <a:pt x="41" y="132"/>
                      </a:lnTo>
                      <a:lnTo>
                        <a:pt x="53" y="113"/>
                      </a:lnTo>
                      <a:lnTo>
                        <a:pt x="66" y="96"/>
                      </a:lnTo>
                      <a:lnTo>
                        <a:pt x="80" y="80"/>
                      </a:lnTo>
                      <a:lnTo>
                        <a:pt x="96" y="66"/>
                      </a:lnTo>
                      <a:lnTo>
                        <a:pt x="114" y="53"/>
                      </a:lnTo>
                      <a:lnTo>
                        <a:pt x="132" y="41"/>
                      </a:lnTo>
                      <a:lnTo>
                        <a:pt x="152" y="32"/>
                      </a:lnTo>
                      <a:lnTo>
                        <a:pt x="172" y="25"/>
                      </a:lnTo>
                      <a:lnTo>
                        <a:pt x="194" y="20"/>
                      </a:lnTo>
                      <a:lnTo>
                        <a:pt x="215" y="15"/>
                      </a:lnTo>
                      <a:lnTo>
                        <a:pt x="238" y="14"/>
                      </a:lnTo>
                      <a:lnTo>
                        <a:pt x="238" y="14"/>
                      </a:lnTo>
                      <a:lnTo>
                        <a:pt x="261" y="15"/>
                      </a:lnTo>
                      <a:lnTo>
                        <a:pt x="283" y="20"/>
                      </a:lnTo>
                      <a:lnTo>
                        <a:pt x="305" y="25"/>
                      </a:lnTo>
                      <a:lnTo>
                        <a:pt x="325" y="32"/>
                      </a:lnTo>
                      <a:lnTo>
                        <a:pt x="345" y="41"/>
                      </a:lnTo>
                      <a:lnTo>
                        <a:pt x="363" y="53"/>
                      </a:lnTo>
                      <a:lnTo>
                        <a:pt x="381" y="66"/>
                      </a:lnTo>
                      <a:lnTo>
                        <a:pt x="396" y="80"/>
                      </a:lnTo>
                      <a:lnTo>
                        <a:pt x="411" y="96"/>
                      </a:lnTo>
                      <a:lnTo>
                        <a:pt x="424" y="113"/>
                      </a:lnTo>
                      <a:lnTo>
                        <a:pt x="435" y="132"/>
                      </a:lnTo>
                      <a:lnTo>
                        <a:pt x="444" y="151"/>
                      </a:lnTo>
                      <a:lnTo>
                        <a:pt x="452" y="172"/>
                      </a:lnTo>
                      <a:lnTo>
                        <a:pt x="457" y="193"/>
                      </a:lnTo>
                      <a:lnTo>
                        <a:pt x="460" y="215"/>
                      </a:lnTo>
                      <a:lnTo>
                        <a:pt x="462" y="238"/>
                      </a:lnTo>
                      <a:lnTo>
                        <a:pt x="462" y="238"/>
                      </a:lnTo>
                      <a:lnTo>
                        <a:pt x="460" y="260"/>
                      </a:lnTo>
                      <a:lnTo>
                        <a:pt x="457" y="283"/>
                      </a:lnTo>
                      <a:lnTo>
                        <a:pt x="452" y="305"/>
                      </a:lnTo>
                      <a:lnTo>
                        <a:pt x="444" y="325"/>
                      </a:lnTo>
                      <a:lnTo>
                        <a:pt x="435" y="345"/>
                      </a:lnTo>
                      <a:lnTo>
                        <a:pt x="424" y="363"/>
                      </a:lnTo>
                      <a:lnTo>
                        <a:pt x="411" y="380"/>
                      </a:lnTo>
                      <a:lnTo>
                        <a:pt x="396" y="396"/>
                      </a:lnTo>
                      <a:lnTo>
                        <a:pt x="381" y="410"/>
                      </a:lnTo>
                      <a:lnTo>
                        <a:pt x="363" y="423"/>
                      </a:lnTo>
                      <a:lnTo>
                        <a:pt x="345" y="434"/>
                      </a:lnTo>
                      <a:lnTo>
                        <a:pt x="325" y="444"/>
                      </a:lnTo>
                      <a:lnTo>
                        <a:pt x="305" y="452"/>
                      </a:lnTo>
                      <a:lnTo>
                        <a:pt x="283" y="457"/>
                      </a:lnTo>
                      <a:lnTo>
                        <a:pt x="261" y="460"/>
                      </a:lnTo>
                      <a:lnTo>
                        <a:pt x="238" y="461"/>
                      </a:lnTo>
                      <a:lnTo>
                        <a:pt x="238" y="46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9" name="Freeform 98"/>
                <p:cNvSpPr>
                  <a:spLocks noEditPoints="1"/>
                </p:cNvSpPr>
                <p:nvPr/>
              </p:nvSpPr>
              <p:spPr bwMode="auto">
                <a:xfrm>
                  <a:off x="5189538" y="4422775"/>
                  <a:ext cx="654050" cy="655638"/>
                </a:xfrm>
                <a:custGeom>
                  <a:avLst/>
                  <a:gdLst>
                    <a:gd name="T0" fmla="*/ 185 w 412"/>
                    <a:gd name="T1" fmla="*/ 1 h 413"/>
                    <a:gd name="T2" fmla="*/ 126 w 412"/>
                    <a:gd name="T3" fmla="*/ 17 h 413"/>
                    <a:gd name="T4" fmla="*/ 75 w 412"/>
                    <a:gd name="T5" fmla="*/ 48 h 413"/>
                    <a:gd name="T6" fmla="*/ 35 w 412"/>
                    <a:gd name="T7" fmla="*/ 92 h 413"/>
                    <a:gd name="T8" fmla="*/ 9 w 412"/>
                    <a:gd name="T9" fmla="*/ 146 h 413"/>
                    <a:gd name="T10" fmla="*/ 0 w 412"/>
                    <a:gd name="T11" fmla="*/ 207 h 413"/>
                    <a:gd name="T12" fmla="*/ 4 w 412"/>
                    <a:gd name="T13" fmla="*/ 249 h 413"/>
                    <a:gd name="T14" fmla="*/ 25 w 412"/>
                    <a:gd name="T15" fmla="*/ 305 h 413"/>
                    <a:gd name="T16" fmla="*/ 60 w 412"/>
                    <a:gd name="T17" fmla="*/ 352 h 413"/>
                    <a:gd name="T18" fmla="*/ 108 w 412"/>
                    <a:gd name="T19" fmla="*/ 388 h 413"/>
                    <a:gd name="T20" fmla="*/ 165 w 412"/>
                    <a:gd name="T21" fmla="*/ 409 h 413"/>
                    <a:gd name="T22" fmla="*/ 206 w 412"/>
                    <a:gd name="T23" fmla="*/ 413 h 413"/>
                    <a:gd name="T24" fmla="*/ 268 w 412"/>
                    <a:gd name="T25" fmla="*/ 404 h 413"/>
                    <a:gd name="T26" fmla="*/ 322 w 412"/>
                    <a:gd name="T27" fmla="*/ 378 h 413"/>
                    <a:gd name="T28" fmla="*/ 365 w 412"/>
                    <a:gd name="T29" fmla="*/ 338 h 413"/>
                    <a:gd name="T30" fmla="*/ 396 w 412"/>
                    <a:gd name="T31" fmla="*/ 288 h 413"/>
                    <a:gd name="T32" fmla="*/ 411 w 412"/>
                    <a:gd name="T33" fmla="*/ 228 h 413"/>
                    <a:gd name="T34" fmla="*/ 411 w 412"/>
                    <a:gd name="T35" fmla="*/ 186 h 413"/>
                    <a:gd name="T36" fmla="*/ 396 w 412"/>
                    <a:gd name="T37" fmla="*/ 127 h 413"/>
                    <a:gd name="T38" fmla="*/ 365 w 412"/>
                    <a:gd name="T39" fmla="*/ 76 h 413"/>
                    <a:gd name="T40" fmla="*/ 322 w 412"/>
                    <a:gd name="T41" fmla="*/ 36 h 413"/>
                    <a:gd name="T42" fmla="*/ 268 w 412"/>
                    <a:gd name="T43" fmla="*/ 10 h 413"/>
                    <a:gd name="T44" fmla="*/ 206 w 412"/>
                    <a:gd name="T45" fmla="*/ 0 h 413"/>
                    <a:gd name="T46" fmla="*/ 206 w 412"/>
                    <a:gd name="T47" fmla="*/ 399 h 413"/>
                    <a:gd name="T48" fmla="*/ 149 w 412"/>
                    <a:gd name="T49" fmla="*/ 390 h 413"/>
                    <a:gd name="T50" fmla="*/ 99 w 412"/>
                    <a:gd name="T51" fmla="*/ 367 h 413"/>
                    <a:gd name="T52" fmla="*/ 58 w 412"/>
                    <a:gd name="T53" fmla="*/ 329 h 413"/>
                    <a:gd name="T54" fmla="*/ 29 w 412"/>
                    <a:gd name="T55" fmla="*/ 281 h 413"/>
                    <a:gd name="T56" fmla="*/ 15 w 412"/>
                    <a:gd name="T57" fmla="*/ 226 h 413"/>
                    <a:gd name="T58" fmla="*/ 15 w 412"/>
                    <a:gd name="T59" fmla="*/ 187 h 413"/>
                    <a:gd name="T60" fmla="*/ 29 w 412"/>
                    <a:gd name="T61" fmla="*/ 132 h 413"/>
                    <a:gd name="T62" fmla="*/ 58 w 412"/>
                    <a:gd name="T63" fmla="*/ 85 h 413"/>
                    <a:gd name="T64" fmla="*/ 99 w 412"/>
                    <a:gd name="T65" fmla="*/ 48 h 413"/>
                    <a:gd name="T66" fmla="*/ 149 w 412"/>
                    <a:gd name="T67" fmla="*/ 24 h 413"/>
                    <a:gd name="T68" fmla="*/ 206 w 412"/>
                    <a:gd name="T69" fmla="*/ 16 h 413"/>
                    <a:gd name="T70" fmla="*/ 245 w 412"/>
                    <a:gd name="T71" fmla="*/ 19 h 413"/>
                    <a:gd name="T72" fmla="*/ 298 w 412"/>
                    <a:gd name="T73" fmla="*/ 38 h 413"/>
                    <a:gd name="T74" fmla="*/ 342 w 412"/>
                    <a:gd name="T75" fmla="*/ 72 h 413"/>
                    <a:gd name="T76" fmla="*/ 374 w 412"/>
                    <a:gd name="T77" fmla="*/ 116 h 413"/>
                    <a:gd name="T78" fmla="*/ 394 w 412"/>
                    <a:gd name="T79" fmla="*/ 169 h 413"/>
                    <a:gd name="T80" fmla="*/ 398 w 412"/>
                    <a:gd name="T81" fmla="*/ 207 h 413"/>
                    <a:gd name="T82" fmla="*/ 390 w 412"/>
                    <a:gd name="T83" fmla="*/ 264 h 413"/>
                    <a:gd name="T84" fmla="*/ 366 w 412"/>
                    <a:gd name="T85" fmla="*/ 315 h 413"/>
                    <a:gd name="T86" fmla="*/ 328 w 412"/>
                    <a:gd name="T87" fmla="*/ 355 h 413"/>
                    <a:gd name="T88" fmla="*/ 280 w 412"/>
                    <a:gd name="T89" fmla="*/ 384 h 413"/>
                    <a:gd name="T90" fmla="*/ 225 w 412"/>
                    <a:gd name="T91" fmla="*/ 39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2" h="413">
                      <a:moveTo>
                        <a:pt x="206" y="0"/>
                      </a:moveTo>
                      <a:lnTo>
                        <a:pt x="206" y="0"/>
                      </a:lnTo>
                      <a:lnTo>
                        <a:pt x="185" y="1"/>
                      </a:lnTo>
                      <a:lnTo>
                        <a:pt x="165" y="5"/>
                      </a:lnTo>
                      <a:lnTo>
                        <a:pt x="144" y="10"/>
                      </a:lnTo>
                      <a:lnTo>
                        <a:pt x="126" y="17"/>
                      </a:lnTo>
                      <a:lnTo>
                        <a:pt x="108" y="26"/>
                      </a:lnTo>
                      <a:lnTo>
                        <a:pt x="91" y="36"/>
                      </a:lnTo>
                      <a:lnTo>
                        <a:pt x="75" y="48"/>
                      </a:lnTo>
                      <a:lnTo>
                        <a:pt x="60" y="61"/>
                      </a:lnTo>
                      <a:lnTo>
                        <a:pt x="47" y="76"/>
                      </a:lnTo>
                      <a:lnTo>
                        <a:pt x="35" y="92"/>
                      </a:lnTo>
                      <a:lnTo>
                        <a:pt x="25" y="108"/>
                      </a:lnTo>
                      <a:lnTo>
                        <a:pt x="16" y="127"/>
                      </a:lnTo>
                      <a:lnTo>
                        <a:pt x="9" y="146"/>
                      </a:lnTo>
                      <a:lnTo>
                        <a:pt x="4" y="166"/>
                      </a:lnTo>
                      <a:lnTo>
                        <a:pt x="1" y="186"/>
                      </a:lnTo>
                      <a:lnTo>
                        <a:pt x="0" y="207"/>
                      </a:lnTo>
                      <a:lnTo>
                        <a:pt x="0" y="207"/>
                      </a:lnTo>
                      <a:lnTo>
                        <a:pt x="1" y="228"/>
                      </a:lnTo>
                      <a:lnTo>
                        <a:pt x="4" y="249"/>
                      </a:lnTo>
                      <a:lnTo>
                        <a:pt x="9" y="268"/>
                      </a:lnTo>
                      <a:lnTo>
                        <a:pt x="16" y="288"/>
                      </a:lnTo>
                      <a:lnTo>
                        <a:pt x="25" y="305"/>
                      </a:lnTo>
                      <a:lnTo>
                        <a:pt x="35" y="322"/>
                      </a:lnTo>
                      <a:lnTo>
                        <a:pt x="47" y="338"/>
                      </a:lnTo>
                      <a:lnTo>
                        <a:pt x="60" y="352"/>
                      </a:lnTo>
                      <a:lnTo>
                        <a:pt x="75" y="367"/>
                      </a:lnTo>
                      <a:lnTo>
                        <a:pt x="91" y="378"/>
                      </a:lnTo>
                      <a:lnTo>
                        <a:pt x="108" y="388"/>
                      </a:lnTo>
                      <a:lnTo>
                        <a:pt x="126" y="397"/>
                      </a:lnTo>
                      <a:lnTo>
                        <a:pt x="144" y="404"/>
                      </a:lnTo>
                      <a:lnTo>
                        <a:pt x="165" y="409"/>
                      </a:lnTo>
                      <a:lnTo>
                        <a:pt x="185" y="412"/>
                      </a:lnTo>
                      <a:lnTo>
                        <a:pt x="206" y="413"/>
                      </a:lnTo>
                      <a:lnTo>
                        <a:pt x="206" y="413"/>
                      </a:lnTo>
                      <a:lnTo>
                        <a:pt x="228" y="412"/>
                      </a:lnTo>
                      <a:lnTo>
                        <a:pt x="248" y="409"/>
                      </a:lnTo>
                      <a:lnTo>
                        <a:pt x="268" y="404"/>
                      </a:lnTo>
                      <a:lnTo>
                        <a:pt x="286" y="397"/>
                      </a:lnTo>
                      <a:lnTo>
                        <a:pt x="304" y="388"/>
                      </a:lnTo>
                      <a:lnTo>
                        <a:pt x="322" y="378"/>
                      </a:lnTo>
                      <a:lnTo>
                        <a:pt x="337" y="367"/>
                      </a:lnTo>
                      <a:lnTo>
                        <a:pt x="352" y="352"/>
                      </a:lnTo>
                      <a:lnTo>
                        <a:pt x="365" y="338"/>
                      </a:lnTo>
                      <a:lnTo>
                        <a:pt x="377" y="322"/>
                      </a:lnTo>
                      <a:lnTo>
                        <a:pt x="387" y="305"/>
                      </a:lnTo>
                      <a:lnTo>
                        <a:pt x="396" y="288"/>
                      </a:lnTo>
                      <a:lnTo>
                        <a:pt x="403" y="268"/>
                      </a:lnTo>
                      <a:lnTo>
                        <a:pt x="408" y="249"/>
                      </a:lnTo>
                      <a:lnTo>
                        <a:pt x="411" y="228"/>
                      </a:lnTo>
                      <a:lnTo>
                        <a:pt x="412" y="207"/>
                      </a:lnTo>
                      <a:lnTo>
                        <a:pt x="412" y="207"/>
                      </a:lnTo>
                      <a:lnTo>
                        <a:pt x="411" y="186"/>
                      </a:lnTo>
                      <a:lnTo>
                        <a:pt x="408" y="166"/>
                      </a:lnTo>
                      <a:lnTo>
                        <a:pt x="403" y="146"/>
                      </a:lnTo>
                      <a:lnTo>
                        <a:pt x="396" y="127"/>
                      </a:lnTo>
                      <a:lnTo>
                        <a:pt x="387" y="108"/>
                      </a:lnTo>
                      <a:lnTo>
                        <a:pt x="377" y="92"/>
                      </a:lnTo>
                      <a:lnTo>
                        <a:pt x="365" y="76"/>
                      </a:lnTo>
                      <a:lnTo>
                        <a:pt x="352" y="61"/>
                      </a:lnTo>
                      <a:lnTo>
                        <a:pt x="337" y="48"/>
                      </a:lnTo>
                      <a:lnTo>
                        <a:pt x="322" y="36"/>
                      </a:lnTo>
                      <a:lnTo>
                        <a:pt x="304" y="26"/>
                      </a:lnTo>
                      <a:lnTo>
                        <a:pt x="286" y="17"/>
                      </a:lnTo>
                      <a:lnTo>
                        <a:pt x="268" y="10"/>
                      </a:lnTo>
                      <a:lnTo>
                        <a:pt x="248" y="5"/>
                      </a:lnTo>
                      <a:lnTo>
                        <a:pt x="228" y="1"/>
                      </a:lnTo>
                      <a:lnTo>
                        <a:pt x="206" y="0"/>
                      </a:lnTo>
                      <a:lnTo>
                        <a:pt x="206" y="0"/>
                      </a:lnTo>
                      <a:close/>
                      <a:moveTo>
                        <a:pt x="206" y="399"/>
                      </a:moveTo>
                      <a:lnTo>
                        <a:pt x="206" y="399"/>
                      </a:lnTo>
                      <a:lnTo>
                        <a:pt x="187" y="398"/>
                      </a:lnTo>
                      <a:lnTo>
                        <a:pt x="167" y="395"/>
                      </a:lnTo>
                      <a:lnTo>
                        <a:pt x="149" y="390"/>
                      </a:lnTo>
                      <a:lnTo>
                        <a:pt x="131" y="384"/>
                      </a:lnTo>
                      <a:lnTo>
                        <a:pt x="114" y="376"/>
                      </a:lnTo>
                      <a:lnTo>
                        <a:pt x="99" y="367"/>
                      </a:lnTo>
                      <a:lnTo>
                        <a:pt x="84" y="355"/>
                      </a:lnTo>
                      <a:lnTo>
                        <a:pt x="71" y="343"/>
                      </a:lnTo>
                      <a:lnTo>
                        <a:pt x="58" y="329"/>
                      </a:lnTo>
                      <a:lnTo>
                        <a:pt x="47" y="315"/>
                      </a:lnTo>
                      <a:lnTo>
                        <a:pt x="37" y="298"/>
                      </a:lnTo>
                      <a:lnTo>
                        <a:pt x="29" y="281"/>
                      </a:lnTo>
                      <a:lnTo>
                        <a:pt x="22" y="264"/>
                      </a:lnTo>
                      <a:lnTo>
                        <a:pt x="18" y="246"/>
                      </a:lnTo>
                      <a:lnTo>
                        <a:pt x="15" y="226"/>
                      </a:lnTo>
                      <a:lnTo>
                        <a:pt x="14" y="207"/>
                      </a:lnTo>
                      <a:lnTo>
                        <a:pt x="14" y="207"/>
                      </a:lnTo>
                      <a:lnTo>
                        <a:pt x="15" y="187"/>
                      </a:lnTo>
                      <a:lnTo>
                        <a:pt x="18" y="169"/>
                      </a:lnTo>
                      <a:lnTo>
                        <a:pt x="22" y="151"/>
                      </a:lnTo>
                      <a:lnTo>
                        <a:pt x="29" y="132"/>
                      </a:lnTo>
                      <a:lnTo>
                        <a:pt x="37" y="116"/>
                      </a:lnTo>
                      <a:lnTo>
                        <a:pt x="47" y="100"/>
                      </a:lnTo>
                      <a:lnTo>
                        <a:pt x="58" y="85"/>
                      </a:lnTo>
                      <a:lnTo>
                        <a:pt x="71" y="72"/>
                      </a:lnTo>
                      <a:lnTo>
                        <a:pt x="84" y="59"/>
                      </a:lnTo>
                      <a:lnTo>
                        <a:pt x="99" y="48"/>
                      </a:lnTo>
                      <a:lnTo>
                        <a:pt x="114" y="38"/>
                      </a:lnTo>
                      <a:lnTo>
                        <a:pt x="131" y="31"/>
                      </a:lnTo>
                      <a:lnTo>
                        <a:pt x="149" y="24"/>
                      </a:lnTo>
                      <a:lnTo>
                        <a:pt x="167" y="19"/>
                      </a:lnTo>
                      <a:lnTo>
                        <a:pt x="187" y="16"/>
                      </a:lnTo>
                      <a:lnTo>
                        <a:pt x="206" y="16"/>
                      </a:lnTo>
                      <a:lnTo>
                        <a:pt x="206" y="16"/>
                      </a:lnTo>
                      <a:lnTo>
                        <a:pt x="225" y="16"/>
                      </a:lnTo>
                      <a:lnTo>
                        <a:pt x="245" y="19"/>
                      </a:lnTo>
                      <a:lnTo>
                        <a:pt x="263" y="24"/>
                      </a:lnTo>
                      <a:lnTo>
                        <a:pt x="280" y="31"/>
                      </a:lnTo>
                      <a:lnTo>
                        <a:pt x="298" y="38"/>
                      </a:lnTo>
                      <a:lnTo>
                        <a:pt x="313" y="48"/>
                      </a:lnTo>
                      <a:lnTo>
                        <a:pt x="328" y="59"/>
                      </a:lnTo>
                      <a:lnTo>
                        <a:pt x="342" y="72"/>
                      </a:lnTo>
                      <a:lnTo>
                        <a:pt x="354" y="85"/>
                      </a:lnTo>
                      <a:lnTo>
                        <a:pt x="366" y="100"/>
                      </a:lnTo>
                      <a:lnTo>
                        <a:pt x="374" y="116"/>
                      </a:lnTo>
                      <a:lnTo>
                        <a:pt x="383" y="132"/>
                      </a:lnTo>
                      <a:lnTo>
                        <a:pt x="390" y="151"/>
                      </a:lnTo>
                      <a:lnTo>
                        <a:pt x="394" y="169"/>
                      </a:lnTo>
                      <a:lnTo>
                        <a:pt x="397" y="187"/>
                      </a:lnTo>
                      <a:lnTo>
                        <a:pt x="398" y="207"/>
                      </a:lnTo>
                      <a:lnTo>
                        <a:pt x="398" y="207"/>
                      </a:lnTo>
                      <a:lnTo>
                        <a:pt x="397" y="226"/>
                      </a:lnTo>
                      <a:lnTo>
                        <a:pt x="394" y="246"/>
                      </a:lnTo>
                      <a:lnTo>
                        <a:pt x="390" y="264"/>
                      </a:lnTo>
                      <a:lnTo>
                        <a:pt x="383" y="281"/>
                      </a:lnTo>
                      <a:lnTo>
                        <a:pt x="374" y="298"/>
                      </a:lnTo>
                      <a:lnTo>
                        <a:pt x="366" y="315"/>
                      </a:lnTo>
                      <a:lnTo>
                        <a:pt x="354" y="329"/>
                      </a:lnTo>
                      <a:lnTo>
                        <a:pt x="342" y="343"/>
                      </a:lnTo>
                      <a:lnTo>
                        <a:pt x="328" y="355"/>
                      </a:lnTo>
                      <a:lnTo>
                        <a:pt x="313" y="367"/>
                      </a:lnTo>
                      <a:lnTo>
                        <a:pt x="298" y="376"/>
                      </a:lnTo>
                      <a:lnTo>
                        <a:pt x="280" y="384"/>
                      </a:lnTo>
                      <a:lnTo>
                        <a:pt x="263" y="390"/>
                      </a:lnTo>
                      <a:lnTo>
                        <a:pt x="245" y="395"/>
                      </a:lnTo>
                      <a:lnTo>
                        <a:pt x="225" y="398"/>
                      </a:lnTo>
                      <a:lnTo>
                        <a:pt x="206" y="399"/>
                      </a:lnTo>
                      <a:lnTo>
                        <a:pt x="206" y="3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0" name="Rectangle 99"/>
                <p:cNvSpPr>
                  <a:spLocks noChangeArrowheads="1"/>
                </p:cNvSpPr>
                <p:nvPr/>
              </p:nvSpPr>
              <p:spPr bwMode="auto">
                <a:xfrm>
                  <a:off x="5505450" y="4470400"/>
                  <a:ext cx="23813" cy="571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1" name="Freeform 100"/>
                <p:cNvSpPr>
                  <a:spLocks/>
                </p:cNvSpPr>
                <p:nvPr/>
              </p:nvSpPr>
              <p:spPr bwMode="auto">
                <a:xfrm>
                  <a:off x="5365750" y="4502150"/>
                  <a:ext cx="49213" cy="61913"/>
                </a:xfrm>
                <a:custGeom>
                  <a:avLst/>
                  <a:gdLst>
                    <a:gd name="T0" fmla="*/ 31 w 31"/>
                    <a:gd name="T1" fmla="*/ 31 h 39"/>
                    <a:gd name="T2" fmla="*/ 13 w 31"/>
                    <a:gd name="T3" fmla="*/ 0 h 39"/>
                    <a:gd name="T4" fmla="*/ 0 w 31"/>
                    <a:gd name="T5" fmla="*/ 7 h 39"/>
                    <a:gd name="T6" fmla="*/ 18 w 31"/>
                    <a:gd name="T7" fmla="*/ 39 h 39"/>
                    <a:gd name="T8" fmla="*/ 31 w 31"/>
                    <a:gd name="T9" fmla="*/ 31 h 39"/>
                  </a:gdLst>
                  <a:ahLst/>
                  <a:cxnLst>
                    <a:cxn ang="0">
                      <a:pos x="T0" y="T1"/>
                    </a:cxn>
                    <a:cxn ang="0">
                      <a:pos x="T2" y="T3"/>
                    </a:cxn>
                    <a:cxn ang="0">
                      <a:pos x="T4" y="T5"/>
                    </a:cxn>
                    <a:cxn ang="0">
                      <a:pos x="T6" y="T7"/>
                    </a:cxn>
                    <a:cxn ang="0">
                      <a:pos x="T8" y="T9"/>
                    </a:cxn>
                  </a:cxnLst>
                  <a:rect l="0" t="0" r="r" b="b"/>
                  <a:pathLst>
                    <a:path w="31" h="39">
                      <a:moveTo>
                        <a:pt x="31" y="31"/>
                      </a:moveTo>
                      <a:lnTo>
                        <a:pt x="13" y="0"/>
                      </a:lnTo>
                      <a:lnTo>
                        <a:pt x="0" y="7"/>
                      </a:lnTo>
                      <a:lnTo>
                        <a:pt x="18" y="39"/>
                      </a:lnTo>
                      <a:lnTo>
                        <a:pt x="31"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2" name="Freeform 101"/>
                <p:cNvSpPr>
                  <a:spLocks/>
                </p:cNvSpPr>
                <p:nvPr/>
              </p:nvSpPr>
              <p:spPr bwMode="auto">
                <a:xfrm>
                  <a:off x="5265738" y="4600575"/>
                  <a:ext cx="63500" cy="49213"/>
                </a:xfrm>
                <a:custGeom>
                  <a:avLst/>
                  <a:gdLst>
                    <a:gd name="T0" fmla="*/ 0 w 40"/>
                    <a:gd name="T1" fmla="*/ 13 h 31"/>
                    <a:gd name="T2" fmla="*/ 33 w 40"/>
                    <a:gd name="T3" fmla="*/ 31 h 31"/>
                    <a:gd name="T4" fmla="*/ 40 w 40"/>
                    <a:gd name="T5" fmla="*/ 19 h 31"/>
                    <a:gd name="T6" fmla="*/ 8 w 40"/>
                    <a:gd name="T7" fmla="*/ 0 h 31"/>
                    <a:gd name="T8" fmla="*/ 0 w 40"/>
                    <a:gd name="T9" fmla="*/ 13 h 31"/>
                  </a:gdLst>
                  <a:ahLst/>
                  <a:cxnLst>
                    <a:cxn ang="0">
                      <a:pos x="T0" y="T1"/>
                    </a:cxn>
                    <a:cxn ang="0">
                      <a:pos x="T2" y="T3"/>
                    </a:cxn>
                    <a:cxn ang="0">
                      <a:pos x="T4" y="T5"/>
                    </a:cxn>
                    <a:cxn ang="0">
                      <a:pos x="T6" y="T7"/>
                    </a:cxn>
                    <a:cxn ang="0">
                      <a:pos x="T8" y="T9"/>
                    </a:cxn>
                  </a:cxnLst>
                  <a:rect l="0" t="0" r="r" b="b"/>
                  <a:pathLst>
                    <a:path w="40" h="31">
                      <a:moveTo>
                        <a:pt x="0" y="13"/>
                      </a:moveTo>
                      <a:lnTo>
                        <a:pt x="33" y="31"/>
                      </a:lnTo>
                      <a:lnTo>
                        <a:pt x="40" y="19"/>
                      </a:lnTo>
                      <a:lnTo>
                        <a:pt x="8" y="0"/>
                      </a:ln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3" name="Rectangle 102"/>
                <p:cNvSpPr>
                  <a:spLocks noChangeArrowheads="1"/>
                </p:cNvSpPr>
                <p:nvPr/>
              </p:nvSpPr>
              <p:spPr bwMode="auto">
                <a:xfrm>
                  <a:off x="5235575" y="4740275"/>
                  <a:ext cx="58738" cy="22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4" name="Freeform 103"/>
                <p:cNvSpPr>
                  <a:spLocks/>
                </p:cNvSpPr>
                <p:nvPr/>
              </p:nvSpPr>
              <p:spPr bwMode="auto">
                <a:xfrm>
                  <a:off x="5265738" y="4852988"/>
                  <a:ext cx="63500" cy="49213"/>
                </a:xfrm>
                <a:custGeom>
                  <a:avLst/>
                  <a:gdLst>
                    <a:gd name="T0" fmla="*/ 0 w 40"/>
                    <a:gd name="T1" fmla="*/ 19 h 31"/>
                    <a:gd name="T2" fmla="*/ 8 w 40"/>
                    <a:gd name="T3" fmla="*/ 31 h 31"/>
                    <a:gd name="T4" fmla="*/ 40 w 40"/>
                    <a:gd name="T5" fmla="*/ 12 h 31"/>
                    <a:gd name="T6" fmla="*/ 33 w 40"/>
                    <a:gd name="T7" fmla="*/ 0 h 31"/>
                    <a:gd name="T8" fmla="*/ 0 w 40"/>
                    <a:gd name="T9" fmla="*/ 19 h 31"/>
                  </a:gdLst>
                  <a:ahLst/>
                  <a:cxnLst>
                    <a:cxn ang="0">
                      <a:pos x="T0" y="T1"/>
                    </a:cxn>
                    <a:cxn ang="0">
                      <a:pos x="T2" y="T3"/>
                    </a:cxn>
                    <a:cxn ang="0">
                      <a:pos x="T4" y="T5"/>
                    </a:cxn>
                    <a:cxn ang="0">
                      <a:pos x="T6" y="T7"/>
                    </a:cxn>
                    <a:cxn ang="0">
                      <a:pos x="T8" y="T9"/>
                    </a:cxn>
                  </a:cxnLst>
                  <a:rect l="0" t="0" r="r" b="b"/>
                  <a:pathLst>
                    <a:path w="40" h="31">
                      <a:moveTo>
                        <a:pt x="0" y="19"/>
                      </a:moveTo>
                      <a:lnTo>
                        <a:pt x="8" y="31"/>
                      </a:lnTo>
                      <a:lnTo>
                        <a:pt x="40" y="12"/>
                      </a:lnTo>
                      <a:lnTo>
                        <a:pt x="33" y="0"/>
                      </a:lnTo>
                      <a:lnTo>
                        <a:pt x="0"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5" name="Freeform 104"/>
                <p:cNvSpPr>
                  <a:spLocks/>
                </p:cNvSpPr>
                <p:nvPr/>
              </p:nvSpPr>
              <p:spPr bwMode="auto">
                <a:xfrm>
                  <a:off x="5365750" y="4938713"/>
                  <a:ext cx="49213" cy="61913"/>
                </a:xfrm>
                <a:custGeom>
                  <a:avLst/>
                  <a:gdLst>
                    <a:gd name="T0" fmla="*/ 0 w 31"/>
                    <a:gd name="T1" fmla="*/ 32 h 39"/>
                    <a:gd name="T2" fmla="*/ 13 w 31"/>
                    <a:gd name="T3" fmla="*/ 39 h 39"/>
                    <a:gd name="T4" fmla="*/ 31 w 31"/>
                    <a:gd name="T5" fmla="*/ 7 h 39"/>
                    <a:gd name="T6" fmla="*/ 18 w 31"/>
                    <a:gd name="T7" fmla="*/ 0 h 39"/>
                    <a:gd name="T8" fmla="*/ 0 w 31"/>
                    <a:gd name="T9" fmla="*/ 32 h 39"/>
                  </a:gdLst>
                  <a:ahLst/>
                  <a:cxnLst>
                    <a:cxn ang="0">
                      <a:pos x="T0" y="T1"/>
                    </a:cxn>
                    <a:cxn ang="0">
                      <a:pos x="T2" y="T3"/>
                    </a:cxn>
                    <a:cxn ang="0">
                      <a:pos x="T4" y="T5"/>
                    </a:cxn>
                    <a:cxn ang="0">
                      <a:pos x="T6" y="T7"/>
                    </a:cxn>
                    <a:cxn ang="0">
                      <a:pos x="T8" y="T9"/>
                    </a:cxn>
                  </a:cxnLst>
                  <a:rect l="0" t="0" r="r" b="b"/>
                  <a:pathLst>
                    <a:path w="31" h="39">
                      <a:moveTo>
                        <a:pt x="0" y="32"/>
                      </a:moveTo>
                      <a:lnTo>
                        <a:pt x="13" y="39"/>
                      </a:lnTo>
                      <a:lnTo>
                        <a:pt x="31" y="7"/>
                      </a:lnTo>
                      <a:lnTo>
                        <a:pt x="18" y="0"/>
                      </a:lnTo>
                      <a:lnTo>
                        <a:pt x="0"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6" name="Rectangle 105"/>
                <p:cNvSpPr>
                  <a:spLocks noChangeArrowheads="1"/>
                </p:cNvSpPr>
                <p:nvPr/>
              </p:nvSpPr>
              <p:spPr bwMode="auto">
                <a:xfrm>
                  <a:off x="5505450" y="4975225"/>
                  <a:ext cx="23813" cy="58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7" name="Freeform 106"/>
                <p:cNvSpPr>
                  <a:spLocks/>
                </p:cNvSpPr>
                <p:nvPr/>
              </p:nvSpPr>
              <p:spPr bwMode="auto">
                <a:xfrm>
                  <a:off x="5619750" y="4938713"/>
                  <a:ext cx="47625" cy="61913"/>
                </a:xfrm>
                <a:custGeom>
                  <a:avLst/>
                  <a:gdLst>
                    <a:gd name="T0" fmla="*/ 0 w 30"/>
                    <a:gd name="T1" fmla="*/ 7 h 39"/>
                    <a:gd name="T2" fmla="*/ 18 w 30"/>
                    <a:gd name="T3" fmla="*/ 39 h 39"/>
                    <a:gd name="T4" fmla="*/ 30 w 30"/>
                    <a:gd name="T5" fmla="*/ 32 h 39"/>
                    <a:gd name="T6" fmla="*/ 12 w 30"/>
                    <a:gd name="T7" fmla="*/ 0 h 39"/>
                    <a:gd name="T8" fmla="*/ 0 w 30"/>
                    <a:gd name="T9" fmla="*/ 7 h 39"/>
                  </a:gdLst>
                  <a:ahLst/>
                  <a:cxnLst>
                    <a:cxn ang="0">
                      <a:pos x="T0" y="T1"/>
                    </a:cxn>
                    <a:cxn ang="0">
                      <a:pos x="T2" y="T3"/>
                    </a:cxn>
                    <a:cxn ang="0">
                      <a:pos x="T4" y="T5"/>
                    </a:cxn>
                    <a:cxn ang="0">
                      <a:pos x="T6" y="T7"/>
                    </a:cxn>
                    <a:cxn ang="0">
                      <a:pos x="T8" y="T9"/>
                    </a:cxn>
                  </a:cxnLst>
                  <a:rect l="0" t="0" r="r" b="b"/>
                  <a:pathLst>
                    <a:path w="30" h="39">
                      <a:moveTo>
                        <a:pt x="0" y="7"/>
                      </a:moveTo>
                      <a:lnTo>
                        <a:pt x="18" y="39"/>
                      </a:lnTo>
                      <a:lnTo>
                        <a:pt x="30" y="32"/>
                      </a:lnTo>
                      <a:lnTo>
                        <a:pt x="12" y="0"/>
                      </a:lnTo>
                      <a:lnTo>
                        <a:pt x="0" y="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8" name="Freeform 107"/>
                <p:cNvSpPr>
                  <a:spLocks/>
                </p:cNvSpPr>
                <p:nvPr/>
              </p:nvSpPr>
              <p:spPr bwMode="auto">
                <a:xfrm>
                  <a:off x="5705475" y="4852988"/>
                  <a:ext cx="61913" cy="49213"/>
                </a:xfrm>
                <a:custGeom>
                  <a:avLst/>
                  <a:gdLst>
                    <a:gd name="T0" fmla="*/ 0 w 39"/>
                    <a:gd name="T1" fmla="*/ 12 h 31"/>
                    <a:gd name="T2" fmla="*/ 31 w 39"/>
                    <a:gd name="T3" fmla="*/ 31 h 31"/>
                    <a:gd name="T4" fmla="*/ 39 w 39"/>
                    <a:gd name="T5" fmla="*/ 19 h 31"/>
                    <a:gd name="T6" fmla="*/ 6 w 39"/>
                    <a:gd name="T7" fmla="*/ 0 h 31"/>
                    <a:gd name="T8" fmla="*/ 0 w 39"/>
                    <a:gd name="T9" fmla="*/ 12 h 31"/>
                  </a:gdLst>
                  <a:ahLst/>
                  <a:cxnLst>
                    <a:cxn ang="0">
                      <a:pos x="T0" y="T1"/>
                    </a:cxn>
                    <a:cxn ang="0">
                      <a:pos x="T2" y="T3"/>
                    </a:cxn>
                    <a:cxn ang="0">
                      <a:pos x="T4" y="T5"/>
                    </a:cxn>
                    <a:cxn ang="0">
                      <a:pos x="T6" y="T7"/>
                    </a:cxn>
                    <a:cxn ang="0">
                      <a:pos x="T8" y="T9"/>
                    </a:cxn>
                  </a:cxnLst>
                  <a:rect l="0" t="0" r="r" b="b"/>
                  <a:pathLst>
                    <a:path w="39" h="31">
                      <a:moveTo>
                        <a:pt x="0" y="12"/>
                      </a:moveTo>
                      <a:lnTo>
                        <a:pt x="31" y="31"/>
                      </a:lnTo>
                      <a:lnTo>
                        <a:pt x="39" y="19"/>
                      </a:lnTo>
                      <a:lnTo>
                        <a:pt x="6" y="0"/>
                      </a:ln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9" name="Rectangle 108"/>
                <p:cNvSpPr>
                  <a:spLocks noChangeArrowheads="1"/>
                </p:cNvSpPr>
                <p:nvPr/>
              </p:nvSpPr>
              <p:spPr bwMode="auto">
                <a:xfrm>
                  <a:off x="5738813" y="4740275"/>
                  <a:ext cx="60325" cy="22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0" name="Freeform 109"/>
                <p:cNvSpPr>
                  <a:spLocks/>
                </p:cNvSpPr>
                <p:nvPr/>
              </p:nvSpPr>
              <p:spPr bwMode="auto">
                <a:xfrm>
                  <a:off x="5705475" y="4600575"/>
                  <a:ext cx="61913" cy="49213"/>
                </a:xfrm>
                <a:custGeom>
                  <a:avLst/>
                  <a:gdLst>
                    <a:gd name="T0" fmla="*/ 39 w 39"/>
                    <a:gd name="T1" fmla="*/ 13 h 31"/>
                    <a:gd name="T2" fmla="*/ 31 w 39"/>
                    <a:gd name="T3" fmla="*/ 0 h 31"/>
                    <a:gd name="T4" fmla="*/ 0 w 39"/>
                    <a:gd name="T5" fmla="*/ 19 h 31"/>
                    <a:gd name="T6" fmla="*/ 6 w 39"/>
                    <a:gd name="T7" fmla="*/ 31 h 31"/>
                    <a:gd name="T8" fmla="*/ 39 w 39"/>
                    <a:gd name="T9" fmla="*/ 13 h 31"/>
                  </a:gdLst>
                  <a:ahLst/>
                  <a:cxnLst>
                    <a:cxn ang="0">
                      <a:pos x="T0" y="T1"/>
                    </a:cxn>
                    <a:cxn ang="0">
                      <a:pos x="T2" y="T3"/>
                    </a:cxn>
                    <a:cxn ang="0">
                      <a:pos x="T4" y="T5"/>
                    </a:cxn>
                    <a:cxn ang="0">
                      <a:pos x="T6" y="T7"/>
                    </a:cxn>
                    <a:cxn ang="0">
                      <a:pos x="T8" y="T9"/>
                    </a:cxn>
                  </a:cxnLst>
                  <a:rect l="0" t="0" r="r" b="b"/>
                  <a:pathLst>
                    <a:path w="39" h="31">
                      <a:moveTo>
                        <a:pt x="39" y="13"/>
                      </a:moveTo>
                      <a:lnTo>
                        <a:pt x="31" y="0"/>
                      </a:lnTo>
                      <a:lnTo>
                        <a:pt x="0" y="19"/>
                      </a:lnTo>
                      <a:lnTo>
                        <a:pt x="6" y="31"/>
                      </a:lnTo>
                      <a:lnTo>
                        <a:pt x="39"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1" name="Freeform 110"/>
                <p:cNvSpPr>
                  <a:spLocks/>
                </p:cNvSpPr>
                <p:nvPr/>
              </p:nvSpPr>
              <p:spPr bwMode="auto">
                <a:xfrm>
                  <a:off x="5619750" y="4502150"/>
                  <a:ext cx="47625" cy="61913"/>
                </a:xfrm>
                <a:custGeom>
                  <a:avLst/>
                  <a:gdLst>
                    <a:gd name="T0" fmla="*/ 30 w 30"/>
                    <a:gd name="T1" fmla="*/ 7 h 39"/>
                    <a:gd name="T2" fmla="*/ 18 w 30"/>
                    <a:gd name="T3" fmla="*/ 0 h 39"/>
                    <a:gd name="T4" fmla="*/ 0 w 30"/>
                    <a:gd name="T5" fmla="*/ 31 h 39"/>
                    <a:gd name="T6" fmla="*/ 12 w 30"/>
                    <a:gd name="T7" fmla="*/ 39 h 39"/>
                    <a:gd name="T8" fmla="*/ 30 w 30"/>
                    <a:gd name="T9" fmla="*/ 7 h 39"/>
                  </a:gdLst>
                  <a:ahLst/>
                  <a:cxnLst>
                    <a:cxn ang="0">
                      <a:pos x="T0" y="T1"/>
                    </a:cxn>
                    <a:cxn ang="0">
                      <a:pos x="T2" y="T3"/>
                    </a:cxn>
                    <a:cxn ang="0">
                      <a:pos x="T4" y="T5"/>
                    </a:cxn>
                    <a:cxn ang="0">
                      <a:pos x="T6" y="T7"/>
                    </a:cxn>
                    <a:cxn ang="0">
                      <a:pos x="T8" y="T9"/>
                    </a:cxn>
                  </a:cxnLst>
                  <a:rect l="0" t="0" r="r" b="b"/>
                  <a:pathLst>
                    <a:path w="30" h="39">
                      <a:moveTo>
                        <a:pt x="30" y="7"/>
                      </a:moveTo>
                      <a:lnTo>
                        <a:pt x="18" y="0"/>
                      </a:lnTo>
                      <a:lnTo>
                        <a:pt x="0" y="31"/>
                      </a:lnTo>
                      <a:lnTo>
                        <a:pt x="12" y="39"/>
                      </a:lnTo>
                      <a:lnTo>
                        <a:pt x="30" y="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2" name="Freeform 111"/>
                <p:cNvSpPr>
                  <a:spLocks noEditPoints="1"/>
                </p:cNvSpPr>
                <p:nvPr/>
              </p:nvSpPr>
              <p:spPr bwMode="auto">
                <a:xfrm>
                  <a:off x="5373688" y="4592638"/>
                  <a:ext cx="277813" cy="187325"/>
                </a:xfrm>
                <a:custGeom>
                  <a:avLst/>
                  <a:gdLst>
                    <a:gd name="T0" fmla="*/ 175 w 175"/>
                    <a:gd name="T1" fmla="*/ 33 h 118"/>
                    <a:gd name="T2" fmla="*/ 167 w 175"/>
                    <a:gd name="T3" fmla="*/ 22 h 118"/>
                    <a:gd name="T4" fmla="*/ 98 w 175"/>
                    <a:gd name="T5" fmla="*/ 83 h 118"/>
                    <a:gd name="T6" fmla="*/ 98 w 175"/>
                    <a:gd name="T7" fmla="*/ 83 h 118"/>
                    <a:gd name="T8" fmla="*/ 94 w 175"/>
                    <a:gd name="T9" fmla="*/ 82 h 118"/>
                    <a:gd name="T10" fmla="*/ 90 w 175"/>
                    <a:gd name="T11" fmla="*/ 81 h 118"/>
                    <a:gd name="T12" fmla="*/ 90 w 175"/>
                    <a:gd name="T13" fmla="*/ 81 h 118"/>
                    <a:gd name="T14" fmla="*/ 85 w 175"/>
                    <a:gd name="T15" fmla="*/ 82 h 118"/>
                    <a:gd name="T16" fmla="*/ 11 w 175"/>
                    <a:gd name="T17" fmla="*/ 0 h 118"/>
                    <a:gd name="T18" fmla="*/ 0 w 175"/>
                    <a:gd name="T19" fmla="*/ 10 h 118"/>
                    <a:gd name="T20" fmla="*/ 74 w 175"/>
                    <a:gd name="T21" fmla="*/ 92 h 118"/>
                    <a:gd name="T22" fmla="*/ 74 w 175"/>
                    <a:gd name="T23" fmla="*/ 92 h 118"/>
                    <a:gd name="T24" fmla="*/ 73 w 175"/>
                    <a:gd name="T25" fmla="*/ 95 h 118"/>
                    <a:gd name="T26" fmla="*/ 72 w 175"/>
                    <a:gd name="T27" fmla="*/ 99 h 118"/>
                    <a:gd name="T28" fmla="*/ 72 w 175"/>
                    <a:gd name="T29" fmla="*/ 99 h 118"/>
                    <a:gd name="T30" fmla="*/ 72 w 175"/>
                    <a:gd name="T31" fmla="*/ 103 h 118"/>
                    <a:gd name="T32" fmla="*/ 73 w 175"/>
                    <a:gd name="T33" fmla="*/ 106 h 118"/>
                    <a:gd name="T34" fmla="*/ 75 w 175"/>
                    <a:gd name="T35" fmla="*/ 109 h 118"/>
                    <a:gd name="T36" fmla="*/ 77 w 175"/>
                    <a:gd name="T37" fmla="*/ 113 h 118"/>
                    <a:gd name="T38" fmla="*/ 77 w 175"/>
                    <a:gd name="T39" fmla="*/ 113 h 118"/>
                    <a:gd name="T40" fmla="*/ 79 w 175"/>
                    <a:gd name="T41" fmla="*/ 115 h 118"/>
                    <a:gd name="T42" fmla="*/ 82 w 175"/>
                    <a:gd name="T43" fmla="*/ 117 h 118"/>
                    <a:gd name="T44" fmla="*/ 87 w 175"/>
                    <a:gd name="T45" fmla="*/ 118 h 118"/>
                    <a:gd name="T46" fmla="*/ 90 w 175"/>
                    <a:gd name="T47" fmla="*/ 118 h 118"/>
                    <a:gd name="T48" fmla="*/ 90 w 175"/>
                    <a:gd name="T49" fmla="*/ 118 h 118"/>
                    <a:gd name="T50" fmla="*/ 96 w 175"/>
                    <a:gd name="T51" fmla="*/ 117 h 118"/>
                    <a:gd name="T52" fmla="*/ 102 w 175"/>
                    <a:gd name="T53" fmla="*/ 114 h 118"/>
                    <a:gd name="T54" fmla="*/ 102 w 175"/>
                    <a:gd name="T55" fmla="*/ 114 h 118"/>
                    <a:gd name="T56" fmla="*/ 106 w 175"/>
                    <a:gd name="T57" fmla="*/ 109 h 118"/>
                    <a:gd name="T58" fmla="*/ 107 w 175"/>
                    <a:gd name="T59" fmla="*/ 104 h 118"/>
                    <a:gd name="T60" fmla="*/ 108 w 175"/>
                    <a:gd name="T61" fmla="*/ 100 h 118"/>
                    <a:gd name="T62" fmla="*/ 107 w 175"/>
                    <a:gd name="T63" fmla="*/ 94 h 118"/>
                    <a:gd name="T64" fmla="*/ 175 w 175"/>
                    <a:gd name="T65" fmla="*/ 33 h 118"/>
                    <a:gd name="T66" fmla="*/ 93 w 175"/>
                    <a:gd name="T67" fmla="*/ 103 h 118"/>
                    <a:gd name="T68" fmla="*/ 93 w 175"/>
                    <a:gd name="T69" fmla="*/ 103 h 118"/>
                    <a:gd name="T70" fmla="*/ 91 w 175"/>
                    <a:gd name="T71" fmla="*/ 104 h 118"/>
                    <a:gd name="T72" fmla="*/ 90 w 175"/>
                    <a:gd name="T73" fmla="*/ 104 h 118"/>
                    <a:gd name="T74" fmla="*/ 90 w 175"/>
                    <a:gd name="T75" fmla="*/ 104 h 118"/>
                    <a:gd name="T76" fmla="*/ 89 w 175"/>
                    <a:gd name="T77" fmla="*/ 104 h 118"/>
                    <a:gd name="T78" fmla="*/ 87 w 175"/>
                    <a:gd name="T79" fmla="*/ 103 h 118"/>
                    <a:gd name="T80" fmla="*/ 87 w 175"/>
                    <a:gd name="T81" fmla="*/ 103 h 118"/>
                    <a:gd name="T82" fmla="*/ 86 w 175"/>
                    <a:gd name="T83" fmla="*/ 100 h 118"/>
                    <a:gd name="T84" fmla="*/ 86 w 175"/>
                    <a:gd name="T85" fmla="*/ 100 h 118"/>
                    <a:gd name="T86" fmla="*/ 88 w 175"/>
                    <a:gd name="T87" fmla="*/ 98 h 118"/>
                    <a:gd name="T88" fmla="*/ 88 w 175"/>
                    <a:gd name="T89" fmla="*/ 98 h 118"/>
                    <a:gd name="T90" fmla="*/ 89 w 175"/>
                    <a:gd name="T91" fmla="*/ 96 h 118"/>
                    <a:gd name="T92" fmla="*/ 90 w 175"/>
                    <a:gd name="T93" fmla="*/ 96 h 118"/>
                    <a:gd name="T94" fmla="*/ 90 w 175"/>
                    <a:gd name="T95" fmla="*/ 96 h 118"/>
                    <a:gd name="T96" fmla="*/ 91 w 175"/>
                    <a:gd name="T97" fmla="*/ 96 h 118"/>
                    <a:gd name="T98" fmla="*/ 93 w 175"/>
                    <a:gd name="T99" fmla="*/ 98 h 118"/>
                    <a:gd name="T100" fmla="*/ 93 w 175"/>
                    <a:gd name="T101" fmla="*/ 98 h 118"/>
                    <a:gd name="T102" fmla="*/ 94 w 175"/>
                    <a:gd name="T103" fmla="*/ 101 h 118"/>
                    <a:gd name="T104" fmla="*/ 93 w 175"/>
                    <a:gd name="T105" fmla="*/ 103 h 118"/>
                    <a:gd name="T106" fmla="*/ 93 w 175"/>
                    <a:gd name="T107" fmla="*/ 10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5" h="118">
                      <a:moveTo>
                        <a:pt x="175" y="33"/>
                      </a:moveTo>
                      <a:lnTo>
                        <a:pt x="167" y="22"/>
                      </a:lnTo>
                      <a:lnTo>
                        <a:pt x="98" y="83"/>
                      </a:lnTo>
                      <a:lnTo>
                        <a:pt x="98" y="83"/>
                      </a:lnTo>
                      <a:lnTo>
                        <a:pt x="94" y="82"/>
                      </a:lnTo>
                      <a:lnTo>
                        <a:pt x="90" y="81"/>
                      </a:lnTo>
                      <a:lnTo>
                        <a:pt x="90" y="81"/>
                      </a:lnTo>
                      <a:lnTo>
                        <a:pt x="85" y="82"/>
                      </a:lnTo>
                      <a:lnTo>
                        <a:pt x="11" y="0"/>
                      </a:lnTo>
                      <a:lnTo>
                        <a:pt x="0" y="10"/>
                      </a:lnTo>
                      <a:lnTo>
                        <a:pt x="74" y="92"/>
                      </a:lnTo>
                      <a:lnTo>
                        <a:pt x="74" y="92"/>
                      </a:lnTo>
                      <a:lnTo>
                        <a:pt x="73" y="95"/>
                      </a:lnTo>
                      <a:lnTo>
                        <a:pt x="72" y="99"/>
                      </a:lnTo>
                      <a:lnTo>
                        <a:pt x="72" y="99"/>
                      </a:lnTo>
                      <a:lnTo>
                        <a:pt x="72" y="103"/>
                      </a:lnTo>
                      <a:lnTo>
                        <a:pt x="73" y="106"/>
                      </a:lnTo>
                      <a:lnTo>
                        <a:pt x="75" y="109"/>
                      </a:lnTo>
                      <a:lnTo>
                        <a:pt x="77" y="113"/>
                      </a:lnTo>
                      <a:lnTo>
                        <a:pt x="77" y="113"/>
                      </a:lnTo>
                      <a:lnTo>
                        <a:pt x="79" y="115"/>
                      </a:lnTo>
                      <a:lnTo>
                        <a:pt x="82" y="117"/>
                      </a:lnTo>
                      <a:lnTo>
                        <a:pt x="87" y="118"/>
                      </a:lnTo>
                      <a:lnTo>
                        <a:pt x="90" y="118"/>
                      </a:lnTo>
                      <a:lnTo>
                        <a:pt x="90" y="118"/>
                      </a:lnTo>
                      <a:lnTo>
                        <a:pt x="96" y="117"/>
                      </a:lnTo>
                      <a:lnTo>
                        <a:pt x="102" y="114"/>
                      </a:lnTo>
                      <a:lnTo>
                        <a:pt x="102" y="114"/>
                      </a:lnTo>
                      <a:lnTo>
                        <a:pt x="106" y="109"/>
                      </a:lnTo>
                      <a:lnTo>
                        <a:pt x="107" y="104"/>
                      </a:lnTo>
                      <a:lnTo>
                        <a:pt x="108" y="100"/>
                      </a:lnTo>
                      <a:lnTo>
                        <a:pt x="107" y="94"/>
                      </a:lnTo>
                      <a:lnTo>
                        <a:pt x="175" y="33"/>
                      </a:lnTo>
                      <a:close/>
                      <a:moveTo>
                        <a:pt x="93" y="103"/>
                      </a:moveTo>
                      <a:lnTo>
                        <a:pt x="93" y="103"/>
                      </a:lnTo>
                      <a:lnTo>
                        <a:pt x="91" y="104"/>
                      </a:lnTo>
                      <a:lnTo>
                        <a:pt x="90" y="104"/>
                      </a:lnTo>
                      <a:lnTo>
                        <a:pt x="90" y="104"/>
                      </a:lnTo>
                      <a:lnTo>
                        <a:pt x="89" y="104"/>
                      </a:lnTo>
                      <a:lnTo>
                        <a:pt x="87" y="103"/>
                      </a:lnTo>
                      <a:lnTo>
                        <a:pt x="87" y="103"/>
                      </a:lnTo>
                      <a:lnTo>
                        <a:pt x="86" y="100"/>
                      </a:lnTo>
                      <a:lnTo>
                        <a:pt x="86" y="100"/>
                      </a:lnTo>
                      <a:lnTo>
                        <a:pt x="88" y="98"/>
                      </a:lnTo>
                      <a:lnTo>
                        <a:pt x="88" y="98"/>
                      </a:lnTo>
                      <a:lnTo>
                        <a:pt x="89" y="96"/>
                      </a:lnTo>
                      <a:lnTo>
                        <a:pt x="90" y="96"/>
                      </a:lnTo>
                      <a:lnTo>
                        <a:pt x="90" y="96"/>
                      </a:lnTo>
                      <a:lnTo>
                        <a:pt x="91" y="96"/>
                      </a:lnTo>
                      <a:lnTo>
                        <a:pt x="93" y="98"/>
                      </a:lnTo>
                      <a:lnTo>
                        <a:pt x="93" y="98"/>
                      </a:lnTo>
                      <a:lnTo>
                        <a:pt x="94" y="101"/>
                      </a:lnTo>
                      <a:lnTo>
                        <a:pt x="93" y="103"/>
                      </a:lnTo>
                      <a:lnTo>
                        <a:pt x="93" y="1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grpSp>
          <p:nvGrpSpPr>
            <p:cNvPr id="127" name="Group 126"/>
            <p:cNvGrpSpPr/>
            <p:nvPr/>
          </p:nvGrpSpPr>
          <p:grpSpPr>
            <a:xfrm>
              <a:off x="5088900" y="5513571"/>
              <a:ext cx="306060" cy="306060"/>
              <a:chOff x="5088900" y="5513571"/>
              <a:chExt cx="306060" cy="306060"/>
            </a:xfrm>
          </p:grpSpPr>
          <p:sp>
            <p:nvSpPr>
              <p:cNvPr id="66" name="Oval 65"/>
              <p:cNvSpPr/>
              <p:nvPr/>
            </p:nvSpPr>
            <p:spPr>
              <a:xfrm>
                <a:off x="5088900" y="5513571"/>
                <a:ext cx="306060" cy="306060"/>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3" name="Freeform 112"/>
              <p:cNvSpPr>
                <a:spLocks noEditPoints="1"/>
              </p:cNvSpPr>
              <p:nvPr/>
            </p:nvSpPr>
            <p:spPr bwMode="auto">
              <a:xfrm>
                <a:off x="5155246" y="5587749"/>
                <a:ext cx="173369" cy="157704"/>
              </a:xfrm>
              <a:custGeom>
                <a:avLst/>
                <a:gdLst>
                  <a:gd name="T0" fmla="*/ 348 w 498"/>
                  <a:gd name="T1" fmla="*/ 251 h 453"/>
                  <a:gd name="T2" fmla="*/ 340 w 498"/>
                  <a:gd name="T3" fmla="*/ 252 h 453"/>
                  <a:gd name="T4" fmla="*/ 376 w 498"/>
                  <a:gd name="T5" fmla="*/ 185 h 453"/>
                  <a:gd name="T6" fmla="*/ 407 w 498"/>
                  <a:gd name="T7" fmla="*/ 194 h 453"/>
                  <a:gd name="T8" fmla="*/ 470 w 498"/>
                  <a:gd name="T9" fmla="*/ 103 h 453"/>
                  <a:gd name="T10" fmla="*/ 495 w 498"/>
                  <a:gd name="T11" fmla="*/ 93 h 453"/>
                  <a:gd name="T12" fmla="*/ 484 w 498"/>
                  <a:gd name="T13" fmla="*/ 68 h 453"/>
                  <a:gd name="T14" fmla="*/ 459 w 498"/>
                  <a:gd name="T15" fmla="*/ 79 h 453"/>
                  <a:gd name="T16" fmla="*/ 394 w 498"/>
                  <a:gd name="T17" fmla="*/ 162 h 453"/>
                  <a:gd name="T18" fmla="*/ 356 w 498"/>
                  <a:gd name="T19" fmla="*/ 140 h 453"/>
                  <a:gd name="T20" fmla="*/ 300 w 498"/>
                  <a:gd name="T21" fmla="*/ 34 h 453"/>
                  <a:gd name="T22" fmla="*/ 185 w 498"/>
                  <a:gd name="T23" fmla="*/ 0 h 453"/>
                  <a:gd name="T24" fmla="*/ 79 w 498"/>
                  <a:gd name="T25" fmla="*/ 57 h 453"/>
                  <a:gd name="T26" fmla="*/ 44 w 498"/>
                  <a:gd name="T27" fmla="*/ 175 h 453"/>
                  <a:gd name="T28" fmla="*/ 88 w 498"/>
                  <a:gd name="T29" fmla="*/ 306 h 453"/>
                  <a:gd name="T30" fmla="*/ 38 w 498"/>
                  <a:gd name="T31" fmla="*/ 280 h 453"/>
                  <a:gd name="T32" fmla="*/ 15 w 498"/>
                  <a:gd name="T33" fmla="*/ 266 h 453"/>
                  <a:gd name="T34" fmla="*/ 0 w 498"/>
                  <a:gd name="T35" fmla="*/ 288 h 453"/>
                  <a:gd name="T36" fmla="*/ 25 w 498"/>
                  <a:gd name="T37" fmla="*/ 302 h 453"/>
                  <a:gd name="T38" fmla="*/ 69 w 498"/>
                  <a:gd name="T39" fmla="*/ 338 h 453"/>
                  <a:gd name="T40" fmla="*/ 96 w 498"/>
                  <a:gd name="T41" fmla="*/ 338 h 453"/>
                  <a:gd name="T42" fmla="*/ 117 w 498"/>
                  <a:gd name="T43" fmla="*/ 289 h 453"/>
                  <a:gd name="T44" fmla="*/ 201 w 498"/>
                  <a:gd name="T45" fmla="*/ 313 h 453"/>
                  <a:gd name="T46" fmla="*/ 292 w 498"/>
                  <a:gd name="T47" fmla="*/ 284 h 453"/>
                  <a:gd name="T48" fmla="*/ 295 w 498"/>
                  <a:gd name="T49" fmla="*/ 301 h 453"/>
                  <a:gd name="T50" fmla="*/ 297 w 498"/>
                  <a:gd name="T51" fmla="*/ 305 h 453"/>
                  <a:gd name="T52" fmla="*/ 447 w 498"/>
                  <a:gd name="T53" fmla="*/ 453 h 453"/>
                  <a:gd name="T54" fmla="*/ 497 w 498"/>
                  <a:gd name="T55" fmla="*/ 413 h 453"/>
                  <a:gd name="T56" fmla="*/ 481 w 498"/>
                  <a:gd name="T57" fmla="*/ 83 h 453"/>
                  <a:gd name="T58" fmla="*/ 346 w 498"/>
                  <a:gd name="T59" fmla="*/ 268 h 453"/>
                  <a:gd name="T60" fmla="*/ 68 w 498"/>
                  <a:gd name="T61" fmla="*/ 101 h 453"/>
                  <a:gd name="T62" fmla="*/ 146 w 498"/>
                  <a:gd name="T63" fmla="*/ 25 h 453"/>
                  <a:gd name="T64" fmla="*/ 255 w 498"/>
                  <a:gd name="T65" fmla="*/ 25 h 453"/>
                  <a:gd name="T66" fmla="*/ 333 w 498"/>
                  <a:gd name="T67" fmla="*/ 101 h 453"/>
                  <a:gd name="T68" fmla="*/ 329 w 498"/>
                  <a:gd name="T69" fmla="*/ 156 h 453"/>
                  <a:gd name="T70" fmla="*/ 292 w 498"/>
                  <a:gd name="T71" fmla="*/ 64 h 453"/>
                  <a:gd name="T72" fmla="*/ 201 w 498"/>
                  <a:gd name="T73" fmla="*/ 27 h 453"/>
                  <a:gd name="T74" fmla="*/ 109 w 498"/>
                  <a:gd name="T75" fmla="*/ 66 h 453"/>
                  <a:gd name="T76" fmla="*/ 71 w 498"/>
                  <a:gd name="T77" fmla="*/ 156 h 453"/>
                  <a:gd name="T78" fmla="*/ 109 w 498"/>
                  <a:gd name="T79" fmla="*/ 247 h 453"/>
                  <a:gd name="T80" fmla="*/ 67 w 498"/>
                  <a:gd name="T81" fmla="*/ 205 h 453"/>
                  <a:gd name="T82" fmla="*/ 204 w 498"/>
                  <a:gd name="T83" fmla="*/ 175 h 453"/>
                  <a:gd name="T84" fmla="*/ 294 w 498"/>
                  <a:gd name="T85" fmla="*/ 224 h 453"/>
                  <a:gd name="T86" fmla="*/ 212 w 498"/>
                  <a:gd name="T87" fmla="*/ 271 h 453"/>
                  <a:gd name="T88" fmla="*/ 140 w 498"/>
                  <a:gd name="T89" fmla="*/ 255 h 453"/>
                  <a:gd name="T90" fmla="*/ 197 w 498"/>
                  <a:gd name="T91" fmla="*/ 139 h 453"/>
                  <a:gd name="T92" fmla="*/ 187 w 498"/>
                  <a:gd name="T93" fmla="*/ 164 h 453"/>
                  <a:gd name="T94" fmla="*/ 91 w 498"/>
                  <a:gd name="T95" fmla="*/ 190 h 453"/>
                  <a:gd name="T96" fmla="*/ 99 w 498"/>
                  <a:gd name="T97" fmla="*/ 102 h 453"/>
                  <a:gd name="T98" fmla="*/ 167 w 498"/>
                  <a:gd name="T99" fmla="*/ 46 h 453"/>
                  <a:gd name="T100" fmla="*/ 255 w 498"/>
                  <a:gd name="T101" fmla="*/ 55 h 453"/>
                  <a:gd name="T102" fmla="*/ 311 w 498"/>
                  <a:gd name="T103" fmla="*/ 123 h 453"/>
                  <a:gd name="T104" fmla="*/ 201 w 498"/>
                  <a:gd name="T105" fmla="*/ 299 h 453"/>
                  <a:gd name="T106" fmla="*/ 125 w 498"/>
                  <a:gd name="T107" fmla="*/ 277 h 453"/>
                  <a:gd name="T108" fmla="*/ 214 w 498"/>
                  <a:gd name="T109" fmla="*/ 285 h 453"/>
                  <a:gd name="T110" fmla="*/ 299 w 498"/>
                  <a:gd name="T111" fmla="*/ 239 h 453"/>
                  <a:gd name="T112" fmla="*/ 341 w 498"/>
                  <a:gd name="T113" fmla="*/ 181 h 453"/>
                  <a:gd name="T114" fmla="*/ 308 w 498"/>
                  <a:gd name="T115" fmla="*/ 250 h 453"/>
                  <a:gd name="T116" fmla="*/ 288 w 498"/>
                  <a:gd name="T117" fmla="*/ 269 h 453"/>
                  <a:gd name="T118" fmla="*/ 225 w 498"/>
                  <a:gd name="T119" fmla="*/ 297 h 453"/>
                  <a:gd name="T120" fmla="*/ 307 w 498"/>
                  <a:gd name="T121" fmla="*/ 272 h 453"/>
                  <a:gd name="T122" fmla="*/ 310 w 498"/>
                  <a:gd name="T123" fmla="*/ 283 h 453"/>
                  <a:gd name="T124" fmla="*/ 483 w 498"/>
                  <a:gd name="T125" fmla="*/ 41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8" h="453">
                    <a:moveTo>
                      <a:pt x="496" y="398"/>
                    </a:moveTo>
                    <a:lnTo>
                      <a:pt x="496" y="398"/>
                    </a:lnTo>
                    <a:lnTo>
                      <a:pt x="485" y="387"/>
                    </a:lnTo>
                    <a:lnTo>
                      <a:pt x="485" y="387"/>
                    </a:lnTo>
                    <a:lnTo>
                      <a:pt x="485" y="387"/>
                    </a:lnTo>
                    <a:lnTo>
                      <a:pt x="350" y="252"/>
                    </a:lnTo>
                    <a:lnTo>
                      <a:pt x="350" y="252"/>
                    </a:lnTo>
                    <a:lnTo>
                      <a:pt x="348" y="251"/>
                    </a:lnTo>
                    <a:lnTo>
                      <a:pt x="348" y="251"/>
                    </a:lnTo>
                    <a:lnTo>
                      <a:pt x="348" y="251"/>
                    </a:lnTo>
                    <a:lnTo>
                      <a:pt x="348" y="251"/>
                    </a:lnTo>
                    <a:lnTo>
                      <a:pt x="346" y="250"/>
                    </a:lnTo>
                    <a:lnTo>
                      <a:pt x="346" y="250"/>
                    </a:lnTo>
                    <a:lnTo>
                      <a:pt x="342" y="251"/>
                    </a:lnTo>
                    <a:lnTo>
                      <a:pt x="342" y="251"/>
                    </a:lnTo>
                    <a:lnTo>
                      <a:pt x="342" y="251"/>
                    </a:lnTo>
                    <a:lnTo>
                      <a:pt x="342" y="251"/>
                    </a:lnTo>
                    <a:lnTo>
                      <a:pt x="340" y="252"/>
                    </a:lnTo>
                    <a:lnTo>
                      <a:pt x="337" y="256"/>
                    </a:lnTo>
                    <a:lnTo>
                      <a:pt x="328" y="247"/>
                    </a:lnTo>
                    <a:lnTo>
                      <a:pt x="328" y="247"/>
                    </a:lnTo>
                    <a:lnTo>
                      <a:pt x="338" y="232"/>
                    </a:lnTo>
                    <a:lnTo>
                      <a:pt x="346" y="217"/>
                    </a:lnTo>
                    <a:lnTo>
                      <a:pt x="351" y="199"/>
                    </a:lnTo>
                    <a:lnTo>
                      <a:pt x="355" y="183"/>
                    </a:lnTo>
                    <a:lnTo>
                      <a:pt x="376" y="185"/>
                    </a:lnTo>
                    <a:lnTo>
                      <a:pt x="376" y="185"/>
                    </a:lnTo>
                    <a:lnTo>
                      <a:pt x="379" y="191"/>
                    </a:lnTo>
                    <a:lnTo>
                      <a:pt x="382" y="195"/>
                    </a:lnTo>
                    <a:lnTo>
                      <a:pt x="388" y="198"/>
                    </a:lnTo>
                    <a:lnTo>
                      <a:pt x="394" y="199"/>
                    </a:lnTo>
                    <a:lnTo>
                      <a:pt x="394" y="199"/>
                    </a:lnTo>
                    <a:lnTo>
                      <a:pt x="399" y="199"/>
                    </a:lnTo>
                    <a:lnTo>
                      <a:pt x="402" y="198"/>
                    </a:lnTo>
                    <a:lnTo>
                      <a:pt x="405" y="196"/>
                    </a:lnTo>
                    <a:lnTo>
                      <a:pt x="407" y="194"/>
                    </a:lnTo>
                    <a:lnTo>
                      <a:pt x="410" y="191"/>
                    </a:lnTo>
                    <a:lnTo>
                      <a:pt x="412" y="188"/>
                    </a:lnTo>
                    <a:lnTo>
                      <a:pt x="413" y="184"/>
                    </a:lnTo>
                    <a:lnTo>
                      <a:pt x="414" y="181"/>
                    </a:lnTo>
                    <a:lnTo>
                      <a:pt x="414" y="181"/>
                    </a:lnTo>
                    <a:lnTo>
                      <a:pt x="413" y="176"/>
                    </a:lnTo>
                    <a:lnTo>
                      <a:pt x="412" y="172"/>
                    </a:lnTo>
                    <a:lnTo>
                      <a:pt x="470" y="103"/>
                    </a:lnTo>
                    <a:lnTo>
                      <a:pt x="470" y="103"/>
                    </a:lnTo>
                    <a:lnTo>
                      <a:pt x="473" y="104"/>
                    </a:lnTo>
                    <a:lnTo>
                      <a:pt x="477" y="104"/>
                    </a:lnTo>
                    <a:lnTo>
                      <a:pt x="477" y="104"/>
                    </a:lnTo>
                    <a:lnTo>
                      <a:pt x="481" y="104"/>
                    </a:lnTo>
                    <a:lnTo>
                      <a:pt x="484" y="103"/>
                    </a:lnTo>
                    <a:lnTo>
                      <a:pt x="487" y="101"/>
                    </a:lnTo>
                    <a:lnTo>
                      <a:pt x="490" y="99"/>
                    </a:lnTo>
                    <a:lnTo>
                      <a:pt x="493" y="96"/>
                    </a:lnTo>
                    <a:lnTo>
                      <a:pt x="495" y="93"/>
                    </a:lnTo>
                    <a:lnTo>
                      <a:pt x="496" y="89"/>
                    </a:lnTo>
                    <a:lnTo>
                      <a:pt x="496" y="86"/>
                    </a:lnTo>
                    <a:lnTo>
                      <a:pt x="496" y="86"/>
                    </a:lnTo>
                    <a:lnTo>
                      <a:pt x="496" y="82"/>
                    </a:lnTo>
                    <a:lnTo>
                      <a:pt x="495" y="79"/>
                    </a:lnTo>
                    <a:lnTo>
                      <a:pt x="493" y="75"/>
                    </a:lnTo>
                    <a:lnTo>
                      <a:pt x="490" y="72"/>
                    </a:lnTo>
                    <a:lnTo>
                      <a:pt x="487" y="70"/>
                    </a:lnTo>
                    <a:lnTo>
                      <a:pt x="484" y="68"/>
                    </a:lnTo>
                    <a:lnTo>
                      <a:pt x="481" y="67"/>
                    </a:lnTo>
                    <a:lnTo>
                      <a:pt x="477" y="67"/>
                    </a:lnTo>
                    <a:lnTo>
                      <a:pt x="477" y="67"/>
                    </a:lnTo>
                    <a:lnTo>
                      <a:pt x="473" y="67"/>
                    </a:lnTo>
                    <a:lnTo>
                      <a:pt x="470" y="68"/>
                    </a:lnTo>
                    <a:lnTo>
                      <a:pt x="467" y="70"/>
                    </a:lnTo>
                    <a:lnTo>
                      <a:pt x="463" y="72"/>
                    </a:lnTo>
                    <a:lnTo>
                      <a:pt x="461" y="75"/>
                    </a:lnTo>
                    <a:lnTo>
                      <a:pt x="459" y="79"/>
                    </a:lnTo>
                    <a:lnTo>
                      <a:pt x="458" y="82"/>
                    </a:lnTo>
                    <a:lnTo>
                      <a:pt x="458" y="86"/>
                    </a:lnTo>
                    <a:lnTo>
                      <a:pt x="458" y="86"/>
                    </a:lnTo>
                    <a:lnTo>
                      <a:pt x="459" y="89"/>
                    </a:lnTo>
                    <a:lnTo>
                      <a:pt x="460" y="94"/>
                    </a:lnTo>
                    <a:lnTo>
                      <a:pt x="401" y="163"/>
                    </a:lnTo>
                    <a:lnTo>
                      <a:pt x="401" y="163"/>
                    </a:lnTo>
                    <a:lnTo>
                      <a:pt x="394" y="162"/>
                    </a:lnTo>
                    <a:lnTo>
                      <a:pt x="394" y="162"/>
                    </a:lnTo>
                    <a:lnTo>
                      <a:pt x="389" y="163"/>
                    </a:lnTo>
                    <a:lnTo>
                      <a:pt x="385" y="165"/>
                    </a:lnTo>
                    <a:lnTo>
                      <a:pt x="381" y="167"/>
                    </a:lnTo>
                    <a:lnTo>
                      <a:pt x="378" y="171"/>
                    </a:lnTo>
                    <a:lnTo>
                      <a:pt x="358" y="169"/>
                    </a:lnTo>
                    <a:lnTo>
                      <a:pt x="358" y="169"/>
                    </a:lnTo>
                    <a:lnTo>
                      <a:pt x="358" y="156"/>
                    </a:lnTo>
                    <a:lnTo>
                      <a:pt x="358" y="156"/>
                    </a:lnTo>
                    <a:lnTo>
                      <a:pt x="356" y="140"/>
                    </a:lnTo>
                    <a:lnTo>
                      <a:pt x="354" y="125"/>
                    </a:lnTo>
                    <a:lnTo>
                      <a:pt x="351" y="111"/>
                    </a:lnTo>
                    <a:lnTo>
                      <a:pt x="346" y="96"/>
                    </a:lnTo>
                    <a:lnTo>
                      <a:pt x="339" y="82"/>
                    </a:lnTo>
                    <a:lnTo>
                      <a:pt x="332" y="69"/>
                    </a:lnTo>
                    <a:lnTo>
                      <a:pt x="322" y="57"/>
                    </a:lnTo>
                    <a:lnTo>
                      <a:pt x="312" y="45"/>
                    </a:lnTo>
                    <a:lnTo>
                      <a:pt x="312" y="45"/>
                    </a:lnTo>
                    <a:lnTo>
                      <a:pt x="300" y="34"/>
                    </a:lnTo>
                    <a:lnTo>
                      <a:pt x="287" y="26"/>
                    </a:lnTo>
                    <a:lnTo>
                      <a:pt x="274" y="18"/>
                    </a:lnTo>
                    <a:lnTo>
                      <a:pt x="260" y="12"/>
                    </a:lnTo>
                    <a:lnTo>
                      <a:pt x="246" y="6"/>
                    </a:lnTo>
                    <a:lnTo>
                      <a:pt x="231" y="2"/>
                    </a:lnTo>
                    <a:lnTo>
                      <a:pt x="216" y="0"/>
                    </a:lnTo>
                    <a:lnTo>
                      <a:pt x="201" y="0"/>
                    </a:lnTo>
                    <a:lnTo>
                      <a:pt x="201" y="0"/>
                    </a:lnTo>
                    <a:lnTo>
                      <a:pt x="185" y="0"/>
                    </a:lnTo>
                    <a:lnTo>
                      <a:pt x="170" y="2"/>
                    </a:lnTo>
                    <a:lnTo>
                      <a:pt x="155" y="6"/>
                    </a:lnTo>
                    <a:lnTo>
                      <a:pt x="140" y="12"/>
                    </a:lnTo>
                    <a:lnTo>
                      <a:pt x="126" y="18"/>
                    </a:lnTo>
                    <a:lnTo>
                      <a:pt x="113" y="26"/>
                    </a:lnTo>
                    <a:lnTo>
                      <a:pt x="102" y="35"/>
                    </a:lnTo>
                    <a:lnTo>
                      <a:pt x="90" y="45"/>
                    </a:lnTo>
                    <a:lnTo>
                      <a:pt x="90" y="45"/>
                    </a:lnTo>
                    <a:lnTo>
                      <a:pt x="79" y="57"/>
                    </a:lnTo>
                    <a:lnTo>
                      <a:pt x="70" y="70"/>
                    </a:lnTo>
                    <a:lnTo>
                      <a:pt x="62" y="83"/>
                    </a:lnTo>
                    <a:lnTo>
                      <a:pt x="55" y="96"/>
                    </a:lnTo>
                    <a:lnTo>
                      <a:pt x="51" y="111"/>
                    </a:lnTo>
                    <a:lnTo>
                      <a:pt x="47" y="125"/>
                    </a:lnTo>
                    <a:lnTo>
                      <a:pt x="44" y="141"/>
                    </a:lnTo>
                    <a:lnTo>
                      <a:pt x="43" y="156"/>
                    </a:lnTo>
                    <a:lnTo>
                      <a:pt x="43" y="156"/>
                    </a:lnTo>
                    <a:lnTo>
                      <a:pt x="44" y="175"/>
                    </a:lnTo>
                    <a:lnTo>
                      <a:pt x="48" y="193"/>
                    </a:lnTo>
                    <a:lnTo>
                      <a:pt x="53" y="210"/>
                    </a:lnTo>
                    <a:lnTo>
                      <a:pt x="61" y="226"/>
                    </a:lnTo>
                    <a:lnTo>
                      <a:pt x="69" y="242"/>
                    </a:lnTo>
                    <a:lnTo>
                      <a:pt x="80" y="256"/>
                    </a:lnTo>
                    <a:lnTo>
                      <a:pt x="92" y="269"/>
                    </a:lnTo>
                    <a:lnTo>
                      <a:pt x="105" y="280"/>
                    </a:lnTo>
                    <a:lnTo>
                      <a:pt x="88" y="306"/>
                    </a:lnTo>
                    <a:lnTo>
                      <a:pt x="88" y="306"/>
                    </a:lnTo>
                    <a:lnTo>
                      <a:pt x="83" y="305"/>
                    </a:lnTo>
                    <a:lnTo>
                      <a:pt x="83" y="305"/>
                    </a:lnTo>
                    <a:lnTo>
                      <a:pt x="77" y="306"/>
                    </a:lnTo>
                    <a:lnTo>
                      <a:pt x="71" y="310"/>
                    </a:lnTo>
                    <a:lnTo>
                      <a:pt x="38" y="288"/>
                    </a:lnTo>
                    <a:lnTo>
                      <a:pt x="38" y="288"/>
                    </a:lnTo>
                    <a:lnTo>
                      <a:pt x="38" y="285"/>
                    </a:lnTo>
                    <a:lnTo>
                      <a:pt x="38" y="285"/>
                    </a:lnTo>
                    <a:lnTo>
                      <a:pt x="38" y="280"/>
                    </a:lnTo>
                    <a:lnTo>
                      <a:pt x="37" y="277"/>
                    </a:lnTo>
                    <a:lnTo>
                      <a:pt x="35" y="274"/>
                    </a:lnTo>
                    <a:lnTo>
                      <a:pt x="32" y="271"/>
                    </a:lnTo>
                    <a:lnTo>
                      <a:pt x="29" y="269"/>
                    </a:lnTo>
                    <a:lnTo>
                      <a:pt x="26" y="268"/>
                    </a:lnTo>
                    <a:lnTo>
                      <a:pt x="23" y="266"/>
                    </a:lnTo>
                    <a:lnTo>
                      <a:pt x="20" y="265"/>
                    </a:lnTo>
                    <a:lnTo>
                      <a:pt x="20" y="265"/>
                    </a:lnTo>
                    <a:lnTo>
                      <a:pt x="15" y="266"/>
                    </a:lnTo>
                    <a:lnTo>
                      <a:pt x="12" y="268"/>
                    </a:lnTo>
                    <a:lnTo>
                      <a:pt x="9" y="269"/>
                    </a:lnTo>
                    <a:lnTo>
                      <a:pt x="5" y="271"/>
                    </a:lnTo>
                    <a:lnTo>
                      <a:pt x="3" y="274"/>
                    </a:lnTo>
                    <a:lnTo>
                      <a:pt x="1" y="277"/>
                    </a:lnTo>
                    <a:lnTo>
                      <a:pt x="0" y="280"/>
                    </a:lnTo>
                    <a:lnTo>
                      <a:pt x="0" y="285"/>
                    </a:lnTo>
                    <a:lnTo>
                      <a:pt x="0" y="285"/>
                    </a:lnTo>
                    <a:lnTo>
                      <a:pt x="0" y="288"/>
                    </a:lnTo>
                    <a:lnTo>
                      <a:pt x="1" y="292"/>
                    </a:lnTo>
                    <a:lnTo>
                      <a:pt x="3" y="295"/>
                    </a:lnTo>
                    <a:lnTo>
                      <a:pt x="5" y="298"/>
                    </a:lnTo>
                    <a:lnTo>
                      <a:pt x="9" y="300"/>
                    </a:lnTo>
                    <a:lnTo>
                      <a:pt x="12" y="302"/>
                    </a:lnTo>
                    <a:lnTo>
                      <a:pt x="15" y="303"/>
                    </a:lnTo>
                    <a:lnTo>
                      <a:pt x="20" y="303"/>
                    </a:lnTo>
                    <a:lnTo>
                      <a:pt x="20" y="303"/>
                    </a:lnTo>
                    <a:lnTo>
                      <a:pt x="25" y="302"/>
                    </a:lnTo>
                    <a:lnTo>
                      <a:pt x="29" y="300"/>
                    </a:lnTo>
                    <a:lnTo>
                      <a:pt x="64" y="322"/>
                    </a:lnTo>
                    <a:lnTo>
                      <a:pt x="64" y="322"/>
                    </a:lnTo>
                    <a:lnTo>
                      <a:pt x="64" y="325"/>
                    </a:lnTo>
                    <a:lnTo>
                      <a:pt x="64" y="325"/>
                    </a:lnTo>
                    <a:lnTo>
                      <a:pt x="64" y="328"/>
                    </a:lnTo>
                    <a:lnTo>
                      <a:pt x="65" y="332"/>
                    </a:lnTo>
                    <a:lnTo>
                      <a:pt x="67" y="336"/>
                    </a:lnTo>
                    <a:lnTo>
                      <a:pt x="69" y="338"/>
                    </a:lnTo>
                    <a:lnTo>
                      <a:pt x="72" y="340"/>
                    </a:lnTo>
                    <a:lnTo>
                      <a:pt x="76" y="342"/>
                    </a:lnTo>
                    <a:lnTo>
                      <a:pt x="79" y="343"/>
                    </a:lnTo>
                    <a:lnTo>
                      <a:pt x="83" y="343"/>
                    </a:lnTo>
                    <a:lnTo>
                      <a:pt x="83" y="343"/>
                    </a:lnTo>
                    <a:lnTo>
                      <a:pt x="86" y="343"/>
                    </a:lnTo>
                    <a:lnTo>
                      <a:pt x="90" y="342"/>
                    </a:lnTo>
                    <a:lnTo>
                      <a:pt x="93" y="340"/>
                    </a:lnTo>
                    <a:lnTo>
                      <a:pt x="96" y="338"/>
                    </a:lnTo>
                    <a:lnTo>
                      <a:pt x="98" y="336"/>
                    </a:lnTo>
                    <a:lnTo>
                      <a:pt x="101" y="332"/>
                    </a:lnTo>
                    <a:lnTo>
                      <a:pt x="102" y="328"/>
                    </a:lnTo>
                    <a:lnTo>
                      <a:pt x="102" y="325"/>
                    </a:lnTo>
                    <a:lnTo>
                      <a:pt x="102" y="325"/>
                    </a:lnTo>
                    <a:lnTo>
                      <a:pt x="101" y="319"/>
                    </a:lnTo>
                    <a:lnTo>
                      <a:pt x="98" y="314"/>
                    </a:lnTo>
                    <a:lnTo>
                      <a:pt x="117" y="289"/>
                    </a:lnTo>
                    <a:lnTo>
                      <a:pt x="117" y="289"/>
                    </a:lnTo>
                    <a:lnTo>
                      <a:pt x="126" y="295"/>
                    </a:lnTo>
                    <a:lnTo>
                      <a:pt x="136" y="299"/>
                    </a:lnTo>
                    <a:lnTo>
                      <a:pt x="146" y="303"/>
                    </a:lnTo>
                    <a:lnTo>
                      <a:pt x="157" y="306"/>
                    </a:lnTo>
                    <a:lnTo>
                      <a:pt x="166" y="310"/>
                    </a:lnTo>
                    <a:lnTo>
                      <a:pt x="178" y="312"/>
                    </a:lnTo>
                    <a:lnTo>
                      <a:pt x="189" y="313"/>
                    </a:lnTo>
                    <a:lnTo>
                      <a:pt x="201" y="313"/>
                    </a:lnTo>
                    <a:lnTo>
                      <a:pt x="201" y="313"/>
                    </a:lnTo>
                    <a:lnTo>
                      <a:pt x="201" y="313"/>
                    </a:lnTo>
                    <a:lnTo>
                      <a:pt x="213" y="313"/>
                    </a:lnTo>
                    <a:lnTo>
                      <a:pt x="225" y="311"/>
                    </a:lnTo>
                    <a:lnTo>
                      <a:pt x="237" y="309"/>
                    </a:lnTo>
                    <a:lnTo>
                      <a:pt x="248" y="305"/>
                    </a:lnTo>
                    <a:lnTo>
                      <a:pt x="260" y="302"/>
                    </a:lnTo>
                    <a:lnTo>
                      <a:pt x="271" y="297"/>
                    </a:lnTo>
                    <a:lnTo>
                      <a:pt x="282" y="291"/>
                    </a:lnTo>
                    <a:lnTo>
                      <a:pt x="292" y="284"/>
                    </a:lnTo>
                    <a:lnTo>
                      <a:pt x="300" y="292"/>
                    </a:lnTo>
                    <a:lnTo>
                      <a:pt x="297" y="296"/>
                    </a:lnTo>
                    <a:lnTo>
                      <a:pt x="297" y="296"/>
                    </a:lnTo>
                    <a:lnTo>
                      <a:pt x="295" y="298"/>
                    </a:lnTo>
                    <a:lnTo>
                      <a:pt x="295" y="298"/>
                    </a:lnTo>
                    <a:lnTo>
                      <a:pt x="295" y="298"/>
                    </a:lnTo>
                    <a:lnTo>
                      <a:pt x="295" y="298"/>
                    </a:lnTo>
                    <a:lnTo>
                      <a:pt x="295" y="301"/>
                    </a:lnTo>
                    <a:lnTo>
                      <a:pt x="295" y="301"/>
                    </a:lnTo>
                    <a:lnTo>
                      <a:pt x="295" y="301"/>
                    </a:lnTo>
                    <a:lnTo>
                      <a:pt x="295" y="301"/>
                    </a:lnTo>
                    <a:lnTo>
                      <a:pt x="295" y="303"/>
                    </a:lnTo>
                    <a:lnTo>
                      <a:pt x="295" y="303"/>
                    </a:lnTo>
                    <a:lnTo>
                      <a:pt x="295" y="303"/>
                    </a:lnTo>
                    <a:lnTo>
                      <a:pt x="295" y="303"/>
                    </a:lnTo>
                    <a:lnTo>
                      <a:pt x="297" y="305"/>
                    </a:lnTo>
                    <a:lnTo>
                      <a:pt x="297" y="305"/>
                    </a:lnTo>
                    <a:lnTo>
                      <a:pt x="297" y="305"/>
                    </a:lnTo>
                    <a:lnTo>
                      <a:pt x="312" y="322"/>
                    </a:lnTo>
                    <a:lnTo>
                      <a:pt x="312" y="322"/>
                    </a:lnTo>
                    <a:lnTo>
                      <a:pt x="312" y="322"/>
                    </a:lnTo>
                    <a:lnTo>
                      <a:pt x="432" y="440"/>
                    </a:lnTo>
                    <a:lnTo>
                      <a:pt x="443" y="451"/>
                    </a:lnTo>
                    <a:lnTo>
                      <a:pt x="443" y="451"/>
                    </a:lnTo>
                    <a:lnTo>
                      <a:pt x="445" y="452"/>
                    </a:lnTo>
                    <a:lnTo>
                      <a:pt x="447" y="453"/>
                    </a:lnTo>
                    <a:lnTo>
                      <a:pt x="447" y="453"/>
                    </a:lnTo>
                    <a:lnTo>
                      <a:pt x="447" y="453"/>
                    </a:lnTo>
                    <a:lnTo>
                      <a:pt x="447" y="453"/>
                    </a:lnTo>
                    <a:lnTo>
                      <a:pt x="458" y="452"/>
                    </a:lnTo>
                    <a:lnTo>
                      <a:pt x="467" y="449"/>
                    </a:lnTo>
                    <a:lnTo>
                      <a:pt x="475" y="445"/>
                    </a:lnTo>
                    <a:lnTo>
                      <a:pt x="483" y="438"/>
                    </a:lnTo>
                    <a:lnTo>
                      <a:pt x="489" y="431"/>
                    </a:lnTo>
                    <a:lnTo>
                      <a:pt x="494" y="422"/>
                    </a:lnTo>
                    <a:lnTo>
                      <a:pt x="497" y="413"/>
                    </a:lnTo>
                    <a:lnTo>
                      <a:pt x="498" y="403"/>
                    </a:lnTo>
                    <a:lnTo>
                      <a:pt x="498" y="403"/>
                    </a:lnTo>
                    <a:lnTo>
                      <a:pt x="497" y="400"/>
                    </a:lnTo>
                    <a:lnTo>
                      <a:pt x="496" y="398"/>
                    </a:lnTo>
                    <a:lnTo>
                      <a:pt x="496" y="398"/>
                    </a:lnTo>
                    <a:close/>
                    <a:moveTo>
                      <a:pt x="481" y="83"/>
                    </a:moveTo>
                    <a:lnTo>
                      <a:pt x="480" y="82"/>
                    </a:lnTo>
                    <a:lnTo>
                      <a:pt x="480" y="82"/>
                    </a:lnTo>
                    <a:lnTo>
                      <a:pt x="481" y="83"/>
                    </a:lnTo>
                    <a:lnTo>
                      <a:pt x="481" y="83"/>
                    </a:lnTo>
                    <a:close/>
                    <a:moveTo>
                      <a:pt x="327" y="316"/>
                    </a:moveTo>
                    <a:lnTo>
                      <a:pt x="361" y="283"/>
                    </a:lnTo>
                    <a:lnTo>
                      <a:pt x="470" y="393"/>
                    </a:lnTo>
                    <a:lnTo>
                      <a:pt x="470" y="393"/>
                    </a:lnTo>
                    <a:lnTo>
                      <a:pt x="437" y="426"/>
                    </a:lnTo>
                    <a:lnTo>
                      <a:pt x="327" y="316"/>
                    </a:lnTo>
                    <a:close/>
                    <a:moveTo>
                      <a:pt x="312" y="301"/>
                    </a:moveTo>
                    <a:lnTo>
                      <a:pt x="346" y="268"/>
                    </a:lnTo>
                    <a:lnTo>
                      <a:pt x="351" y="273"/>
                    </a:lnTo>
                    <a:lnTo>
                      <a:pt x="318" y="306"/>
                    </a:lnTo>
                    <a:lnTo>
                      <a:pt x="312" y="301"/>
                    </a:lnTo>
                    <a:close/>
                    <a:moveTo>
                      <a:pt x="58" y="156"/>
                    </a:moveTo>
                    <a:lnTo>
                      <a:pt x="58" y="156"/>
                    </a:lnTo>
                    <a:lnTo>
                      <a:pt x="58" y="142"/>
                    </a:lnTo>
                    <a:lnTo>
                      <a:pt x="61" y="128"/>
                    </a:lnTo>
                    <a:lnTo>
                      <a:pt x="64" y="115"/>
                    </a:lnTo>
                    <a:lnTo>
                      <a:pt x="68" y="101"/>
                    </a:lnTo>
                    <a:lnTo>
                      <a:pt x="75" y="89"/>
                    </a:lnTo>
                    <a:lnTo>
                      <a:pt x="82" y="77"/>
                    </a:lnTo>
                    <a:lnTo>
                      <a:pt x="90" y="66"/>
                    </a:lnTo>
                    <a:lnTo>
                      <a:pt x="99" y="56"/>
                    </a:lnTo>
                    <a:lnTo>
                      <a:pt x="99" y="56"/>
                    </a:lnTo>
                    <a:lnTo>
                      <a:pt x="110" y="46"/>
                    </a:lnTo>
                    <a:lnTo>
                      <a:pt x="121" y="37"/>
                    </a:lnTo>
                    <a:lnTo>
                      <a:pt x="133" y="30"/>
                    </a:lnTo>
                    <a:lnTo>
                      <a:pt x="146" y="25"/>
                    </a:lnTo>
                    <a:lnTo>
                      <a:pt x="159" y="19"/>
                    </a:lnTo>
                    <a:lnTo>
                      <a:pt x="173" y="16"/>
                    </a:lnTo>
                    <a:lnTo>
                      <a:pt x="187" y="14"/>
                    </a:lnTo>
                    <a:lnTo>
                      <a:pt x="201" y="14"/>
                    </a:lnTo>
                    <a:lnTo>
                      <a:pt x="201" y="14"/>
                    </a:lnTo>
                    <a:lnTo>
                      <a:pt x="215" y="14"/>
                    </a:lnTo>
                    <a:lnTo>
                      <a:pt x="229" y="16"/>
                    </a:lnTo>
                    <a:lnTo>
                      <a:pt x="242" y="19"/>
                    </a:lnTo>
                    <a:lnTo>
                      <a:pt x="255" y="25"/>
                    </a:lnTo>
                    <a:lnTo>
                      <a:pt x="268" y="30"/>
                    </a:lnTo>
                    <a:lnTo>
                      <a:pt x="280" y="37"/>
                    </a:lnTo>
                    <a:lnTo>
                      <a:pt x="291" y="46"/>
                    </a:lnTo>
                    <a:lnTo>
                      <a:pt x="301" y="55"/>
                    </a:lnTo>
                    <a:lnTo>
                      <a:pt x="301" y="55"/>
                    </a:lnTo>
                    <a:lnTo>
                      <a:pt x="311" y="66"/>
                    </a:lnTo>
                    <a:lnTo>
                      <a:pt x="320" y="77"/>
                    </a:lnTo>
                    <a:lnTo>
                      <a:pt x="327" y="89"/>
                    </a:lnTo>
                    <a:lnTo>
                      <a:pt x="333" y="101"/>
                    </a:lnTo>
                    <a:lnTo>
                      <a:pt x="337" y="114"/>
                    </a:lnTo>
                    <a:lnTo>
                      <a:pt x="340" y="128"/>
                    </a:lnTo>
                    <a:lnTo>
                      <a:pt x="342" y="142"/>
                    </a:lnTo>
                    <a:lnTo>
                      <a:pt x="344" y="156"/>
                    </a:lnTo>
                    <a:lnTo>
                      <a:pt x="344" y="156"/>
                    </a:lnTo>
                    <a:lnTo>
                      <a:pt x="344" y="167"/>
                    </a:lnTo>
                    <a:lnTo>
                      <a:pt x="329" y="165"/>
                    </a:lnTo>
                    <a:lnTo>
                      <a:pt x="329" y="165"/>
                    </a:lnTo>
                    <a:lnTo>
                      <a:pt x="329" y="156"/>
                    </a:lnTo>
                    <a:lnTo>
                      <a:pt x="329" y="156"/>
                    </a:lnTo>
                    <a:lnTo>
                      <a:pt x="329" y="143"/>
                    </a:lnTo>
                    <a:lnTo>
                      <a:pt x="327" y="130"/>
                    </a:lnTo>
                    <a:lnTo>
                      <a:pt x="324" y="118"/>
                    </a:lnTo>
                    <a:lnTo>
                      <a:pt x="320" y="107"/>
                    </a:lnTo>
                    <a:lnTo>
                      <a:pt x="314" y="96"/>
                    </a:lnTo>
                    <a:lnTo>
                      <a:pt x="308" y="85"/>
                    </a:lnTo>
                    <a:lnTo>
                      <a:pt x="300" y="74"/>
                    </a:lnTo>
                    <a:lnTo>
                      <a:pt x="292" y="64"/>
                    </a:lnTo>
                    <a:lnTo>
                      <a:pt x="292" y="64"/>
                    </a:lnTo>
                    <a:lnTo>
                      <a:pt x="282" y="56"/>
                    </a:lnTo>
                    <a:lnTo>
                      <a:pt x="272" y="48"/>
                    </a:lnTo>
                    <a:lnTo>
                      <a:pt x="261" y="42"/>
                    </a:lnTo>
                    <a:lnTo>
                      <a:pt x="250" y="36"/>
                    </a:lnTo>
                    <a:lnTo>
                      <a:pt x="239" y="33"/>
                    </a:lnTo>
                    <a:lnTo>
                      <a:pt x="226" y="30"/>
                    </a:lnTo>
                    <a:lnTo>
                      <a:pt x="214" y="28"/>
                    </a:lnTo>
                    <a:lnTo>
                      <a:pt x="201" y="27"/>
                    </a:lnTo>
                    <a:lnTo>
                      <a:pt x="201" y="27"/>
                    </a:lnTo>
                    <a:lnTo>
                      <a:pt x="188" y="28"/>
                    </a:lnTo>
                    <a:lnTo>
                      <a:pt x="175" y="30"/>
                    </a:lnTo>
                    <a:lnTo>
                      <a:pt x="163" y="33"/>
                    </a:lnTo>
                    <a:lnTo>
                      <a:pt x="151" y="37"/>
                    </a:lnTo>
                    <a:lnTo>
                      <a:pt x="139" y="43"/>
                    </a:lnTo>
                    <a:lnTo>
                      <a:pt x="129" y="49"/>
                    </a:lnTo>
                    <a:lnTo>
                      <a:pt x="119" y="57"/>
                    </a:lnTo>
                    <a:lnTo>
                      <a:pt x="109" y="66"/>
                    </a:lnTo>
                    <a:lnTo>
                      <a:pt x="109" y="66"/>
                    </a:lnTo>
                    <a:lnTo>
                      <a:pt x="101" y="74"/>
                    </a:lnTo>
                    <a:lnTo>
                      <a:pt x="93" y="85"/>
                    </a:lnTo>
                    <a:lnTo>
                      <a:pt x="86" y="96"/>
                    </a:lnTo>
                    <a:lnTo>
                      <a:pt x="81" y="107"/>
                    </a:lnTo>
                    <a:lnTo>
                      <a:pt x="77" y="118"/>
                    </a:lnTo>
                    <a:lnTo>
                      <a:pt x="75" y="131"/>
                    </a:lnTo>
                    <a:lnTo>
                      <a:pt x="72" y="143"/>
                    </a:lnTo>
                    <a:lnTo>
                      <a:pt x="71" y="156"/>
                    </a:lnTo>
                    <a:lnTo>
                      <a:pt x="71" y="156"/>
                    </a:lnTo>
                    <a:lnTo>
                      <a:pt x="72" y="169"/>
                    </a:lnTo>
                    <a:lnTo>
                      <a:pt x="75" y="181"/>
                    </a:lnTo>
                    <a:lnTo>
                      <a:pt x="77" y="194"/>
                    </a:lnTo>
                    <a:lnTo>
                      <a:pt x="81" y="206"/>
                    </a:lnTo>
                    <a:lnTo>
                      <a:pt x="86" y="217"/>
                    </a:lnTo>
                    <a:lnTo>
                      <a:pt x="93" y="228"/>
                    </a:lnTo>
                    <a:lnTo>
                      <a:pt x="101" y="238"/>
                    </a:lnTo>
                    <a:lnTo>
                      <a:pt x="109" y="247"/>
                    </a:lnTo>
                    <a:lnTo>
                      <a:pt x="109" y="247"/>
                    </a:lnTo>
                    <a:lnTo>
                      <a:pt x="121" y="258"/>
                    </a:lnTo>
                    <a:lnTo>
                      <a:pt x="113" y="269"/>
                    </a:lnTo>
                    <a:lnTo>
                      <a:pt x="113" y="269"/>
                    </a:lnTo>
                    <a:lnTo>
                      <a:pt x="102" y="259"/>
                    </a:lnTo>
                    <a:lnTo>
                      <a:pt x="91" y="247"/>
                    </a:lnTo>
                    <a:lnTo>
                      <a:pt x="81" y="234"/>
                    </a:lnTo>
                    <a:lnTo>
                      <a:pt x="72" y="220"/>
                    </a:lnTo>
                    <a:lnTo>
                      <a:pt x="67" y="205"/>
                    </a:lnTo>
                    <a:lnTo>
                      <a:pt x="62" y="190"/>
                    </a:lnTo>
                    <a:lnTo>
                      <a:pt x="58" y="174"/>
                    </a:lnTo>
                    <a:lnTo>
                      <a:pt x="58" y="156"/>
                    </a:lnTo>
                    <a:lnTo>
                      <a:pt x="58" y="156"/>
                    </a:lnTo>
                    <a:close/>
                    <a:moveTo>
                      <a:pt x="140" y="255"/>
                    </a:moveTo>
                    <a:lnTo>
                      <a:pt x="198" y="174"/>
                    </a:lnTo>
                    <a:lnTo>
                      <a:pt x="198" y="174"/>
                    </a:lnTo>
                    <a:lnTo>
                      <a:pt x="204" y="175"/>
                    </a:lnTo>
                    <a:lnTo>
                      <a:pt x="204" y="175"/>
                    </a:lnTo>
                    <a:lnTo>
                      <a:pt x="209" y="175"/>
                    </a:lnTo>
                    <a:lnTo>
                      <a:pt x="213" y="172"/>
                    </a:lnTo>
                    <a:lnTo>
                      <a:pt x="217" y="169"/>
                    </a:lnTo>
                    <a:lnTo>
                      <a:pt x="220" y="166"/>
                    </a:lnTo>
                    <a:lnTo>
                      <a:pt x="313" y="178"/>
                    </a:lnTo>
                    <a:lnTo>
                      <a:pt x="313" y="178"/>
                    </a:lnTo>
                    <a:lnTo>
                      <a:pt x="309" y="194"/>
                    </a:lnTo>
                    <a:lnTo>
                      <a:pt x="302" y="209"/>
                    </a:lnTo>
                    <a:lnTo>
                      <a:pt x="294" y="224"/>
                    </a:lnTo>
                    <a:lnTo>
                      <a:pt x="282" y="237"/>
                    </a:lnTo>
                    <a:lnTo>
                      <a:pt x="282" y="237"/>
                    </a:lnTo>
                    <a:lnTo>
                      <a:pt x="273" y="245"/>
                    </a:lnTo>
                    <a:lnTo>
                      <a:pt x="265" y="251"/>
                    </a:lnTo>
                    <a:lnTo>
                      <a:pt x="255" y="258"/>
                    </a:lnTo>
                    <a:lnTo>
                      <a:pt x="245" y="262"/>
                    </a:lnTo>
                    <a:lnTo>
                      <a:pt x="234" y="266"/>
                    </a:lnTo>
                    <a:lnTo>
                      <a:pt x="224" y="269"/>
                    </a:lnTo>
                    <a:lnTo>
                      <a:pt x="212" y="271"/>
                    </a:lnTo>
                    <a:lnTo>
                      <a:pt x="201" y="271"/>
                    </a:lnTo>
                    <a:lnTo>
                      <a:pt x="201" y="278"/>
                    </a:lnTo>
                    <a:lnTo>
                      <a:pt x="201" y="271"/>
                    </a:lnTo>
                    <a:lnTo>
                      <a:pt x="201" y="271"/>
                    </a:lnTo>
                    <a:lnTo>
                      <a:pt x="185" y="270"/>
                    </a:lnTo>
                    <a:lnTo>
                      <a:pt x="170" y="266"/>
                    </a:lnTo>
                    <a:lnTo>
                      <a:pt x="155" y="261"/>
                    </a:lnTo>
                    <a:lnTo>
                      <a:pt x="140" y="255"/>
                    </a:lnTo>
                    <a:lnTo>
                      <a:pt x="140" y="255"/>
                    </a:lnTo>
                    <a:close/>
                    <a:moveTo>
                      <a:pt x="223" y="152"/>
                    </a:moveTo>
                    <a:lnTo>
                      <a:pt x="223" y="152"/>
                    </a:lnTo>
                    <a:lnTo>
                      <a:pt x="220" y="147"/>
                    </a:lnTo>
                    <a:lnTo>
                      <a:pt x="216" y="141"/>
                    </a:lnTo>
                    <a:lnTo>
                      <a:pt x="211" y="139"/>
                    </a:lnTo>
                    <a:lnTo>
                      <a:pt x="204" y="137"/>
                    </a:lnTo>
                    <a:lnTo>
                      <a:pt x="204" y="137"/>
                    </a:lnTo>
                    <a:lnTo>
                      <a:pt x="200" y="138"/>
                    </a:lnTo>
                    <a:lnTo>
                      <a:pt x="197" y="139"/>
                    </a:lnTo>
                    <a:lnTo>
                      <a:pt x="193" y="140"/>
                    </a:lnTo>
                    <a:lnTo>
                      <a:pt x="190" y="143"/>
                    </a:lnTo>
                    <a:lnTo>
                      <a:pt x="188" y="145"/>
                    </a:lnTo>
                    <a:lnTo>
                      <a:pt x="187" y="149"/>
                    </a:lnTo>
                    <a:lnTo>
                      <a:pt x="186" y="152"/>
                    </a:lnTo>
                    <a:lnTo>
                      <a:pt x="185" y="156"/>
                    </a:lnTo>
                    <a:lnTo>
                      <a:pt x="185" y="156"/>
                    </a:lnTo>
                    <a:lnTo>
                      <a:pt x="186" y="161"/>
                    </a:lnTo>
                    <a:lnTo>
                      <a:pt x="187" y="164"/>
                    </a:lnTo>
                    <a:lnTo>
                      <a:pt x="130" y="246"/>
                    </a:lnTo>
                    <a:lnTo>
                      <a:pt x="130" y="246"/>
                    </a:lnTo>
                    <a:lnTo>
                      <a:pt x="120" y="237"/>
                    </a:lnTo>
                    <a:lnTo>
                      <a:pt x="120" y="237"/>
                    </a:lnTo>
                    <a:lnTo>
                      <a:pt x="111" y="229"/>
                    </a:lnTo>
                    <a:lnTo>
                      <a:pt x="105" y="220"/>
                    </a:lnTo>
                    <a:lnTo>
                      <a:pt x="99" y="210"/>
                    </a:lnTo>
                    <a:lnTo>
                      <a:pt x="94" y="201"/>
                    </a:lnTo>
                    <a:lnTo>
                      <a:pt x="91" y="190"/>
                    </a:lnTo>
                    <a:lnTo>
                      <a:pt x="88" y="179"/>
                    </a:lnTo>
                    <a:lnTo>
                      <a:pt x="86" y="167"/>
                    </a:lnTo>
                    <a:lnTo>
                      <a:pt x="85" y="156"/>
                    </a:lnTo>
                    <a:lnTo>
                      <a:pt x="85" y="156"/>
                    </a:lnTo>
                    <a:lnTo>
                      <a:pt x="86" y="144"/>
                    </a:lnTo>
                    <a:lnTo>
                      <a:pt x="88" y="134"/>
                    </a:lnTo>
                    <a:lnTo>
                      <a:pt x="91" y="123"/>
                    </a:lnTo>
                    <a:lnTo>
                      <a:pt x="94" y="112"/>
                    </a:lnTo>
                    <a:lnTo>
                      <a:pt x="99" y="102"/>
                    </a:lnTo>
                    <a:lnTo>
                      <a:pt x="105" y="93"/>
                    </a:lnTo>
                    <a:lnTo>
                      <a:pt x="111" y="84"/>
                    </a:lnTo>
                    <a:lnTo>
                      <a:pt x="119" y="75"/>
                    </a:lnTo>
                    <a:lnTo>
                      <a:pt x="119" y="75"/>
                    </a:lnTo>
                    <a:lnTo>
                      <a:pt x="128" y="68"/>
                    </a:lnTo>
                    <a:lnTo>
                      <a:pt x="137" y="60"/>
                    </a:lnTo>
                    <a:lnTo>
                      <a:pt x="147" y="55"/>
                    </a:lnTo>
                    <a:lnTo>
                      <a:pt x="157" y="50"/>
                    </a:lnTo>
                    <a:lnTo>
                      <a:pt x="167" y="46"/>
                    </a:lnTo>
                    <a:lnTo>
                      <a:pt x="178" y="44"/>
                    </a:lnTo>
                    <a:lnTo>
                      <a:pt x="189" y="42"/>
                    </a:lnTo>
                    <a:lnTo>
                      <a:pt x="201" y="42"/>
                    </a:lnTo>
                    <a:lnTo>
                      <a:pt x="201" y="42"/>
                    </a:lnTo>
                    <a:lnTo>
                      <a:pt x="212" y="42"/>
                    </a:lnTo>
                    <a:lnTo>
                      <a:pt x="224" y="44"/>
                    </a:lnTo>
                    <a:lnTo>
                      <a:pt x="234" y="46"/>
                    </a:lnTo>
                    <a:lnTo>
                      <a:pt x="244" y="50"/>
                    </a:lnTo>
                    <a:lnTo>
                      <a:pt x="255" y="55"/>
                    </a:lnTo>
                    <a:lnTo>
                      <a:pt x="265" y="60"/>
                    </a:lnTo>
                    <a:lnTo>
                      <a:pt x="273" y="68"/>
                    </a:lnTo>
                    <a:lnTo>
                      <a:pt x="282" y="75"/>
                    </a:lnTo>
                    <a:lnTo>
                      <a:pt x="282" y="75"/>
                    </a:lnTo>
                    <a:lnTo>
                      <a:pt x="290" y="84"/>
                    </a:lnTo>
                    <a:lnTo>
                      <a:pt x="296" y="93"/>
                    </a:lnTo>
                    <a:lnTo>
                      <a:pt x="302" y="102"/>
                    </a:lnTo>
                    <a:lnTo>
                      <a:pt x="307" y="112"/>
                    </a:lnTo>
                    <a:lnTo>
                      <a:pt x="311" y="123"/>
                    </a:lnTo>
                    <a:lnTo>
                      <a:pt x="313" y="134"/>
                    </a:lnTo>
                    <a:lnTo>
                      <a:pt x="315" y="144"/>
                    </a:lnTo>
                    <a:lnTo>
                      <a:pt x="315" y="156"/>
                    </a:lnTo>
                    <a:lnTo>
                      <a:pt x="315" y="156"/>
                    </a:lnTo>
                    <a:lnTo>
                      <a:pt x="315" y="164"/>
                    </a:lnTo>
                    <a:lnTo>
                      <a:pt x="223" y="152"/>
                    </a:lnTo>
                    <a:close/>
                    <a:moveTo>
                      <a:pt x="201" y="299"/>
                    </a:moveTo>
                    <a:lnTo>
                      <a:pt x="201" y="306"/>
                    </a:lnTo>
                    <a:lnTo>
                      <a:pt x="201" y="299"/>
                    </a:lnTo>
                    <a:lnTo>
                      <a:pt x="201" y="299"/>
                    </a:lnTo>
                    <a:lnTo>
                      <a:pt x="190" y="299"/>
                    </a:lnTo>
                    <a:lnTo>
                      <a:pt x="180" y="298"/>
                    </a:lnTo>
                    <a:lnTo>
                      <a:pt x="171" y="296"/>
                    </a:lnTo>
                    <a:lnTo>
                      <a:pt x="161" y="293"/>
                    </a:lnTo>
                    <a:lnTo>
                      <a:pt x="151" y="290"/>
                    </a:lnTo>
                    <a:lnTo>
                      <a:pt x="142" y="286"/>
                    </a:lnTo>
                    <a:lnTo>
                      <a:pt x="133" y="282"/>
                    </a:lnTo>
                    <a:lnTo>
                      <a:pt x="125" y="277"/>
                    </a:lnTo>
                    <a:lnTo>
                      <a:pt x="133" y="265"/>
                    </a:lnTo>
                    <a:lnTo>
                      <a:pt x="133" y="265"/>
                    </a:lnTo>
                    <a:lnTo>
                      <a:pt x="148" y="274"/>
                    </a:lnTo>
                    <a:lnTo>
                      <a:pt x="165" y="280"/>
                    </a:lnTo>
                    <a:lnTo>
                      <a:pt x="183" y="284"/>
                    </a:lnTo>
                    <a:lnTo>
                      <a:pt x="201" y="285"/>
                    </a:lnTo>
                    <a:lnTo>
                      <a:pt x="201" y="285"/>
                    </a:lnTo>
                    <a:lnTo>
                      <a:pt x="201" y="285"/>
                    </a:lnTo>
                    <a:lnTo>
                      <a:pt x="214" y="285"/>
                    </a:lnTo>
                    <a:lnTo>
                      <a:pt x="226" y="283"/>
                    </a:lnTo>
                    <a:lnTo>
                      <a:pt x="239" y="279"/>
                    </a:lnTo>
                    <a:lnTo>
                      <a:pt x="251" y="275"/>
                    </a:lnTo>
                    <a:lnTo>
                      <a:pt x="261" y="270"/>
                    </a:lnTo>
                    <a:lnTo>
                      <a:pt x="272" y="263"/>
                    </a:lnTo>
                    <a:lnTo>
                      <a:pt x="283" y="256"/>
                    </a:lnTo>
                    <a:lnTo>
                      <a:pt x="292" y="247"/>
                    </a:lnTo>
                    <a:lnTo>
                      <a:pt x="292" y="247"/>
                    </a:lnTo>
                    <a:lnTo>
                      <a:pt x="299" y="239"/>
                    </a:lnTo>
                    <a:lnTo>
                      <a:pt x="305" y="232"/>
                    </a:lnTo>
                    <a:lnTo>
                      <a:pt x="310" y="224"/>
                    </a:lnTo>
                    <a:lnTo>
                      <a:pt x="315" y="216"/>
                    </a:lnTo>
                    <a:lnTo>
                      <a:pt x="320" y="207"/>
                    </a:lnTo>
                    <a:lnTo>
                      <a:pt x="323" y="198"/>
                    </a:lnTo>
                    <a:lnTo>
                      <a:pt x="325" y="189"/>
                    </a:lnTo>
                    <a:lnTo>
                      <a:pt x="327" y="179"/>
                    </a:lnTo>
                    <a:lnTo>
                      <a:pt x="341" y="181"/>
                    </a:lnTo>
                    <a:lnTo>
                      <a:pt x="341" y="181"/>
                    </a:lnTo>
                    <a:lnTo>
                      <a:pt x="337" y="197"/>
                    </a:lnTo>
                    <a:lnTo>
                      <a:pt x="332" y="214"/>
                    </a:lnTo>
                    <a:lnTo>
                      <a:pt x="324" y="229"/>
                    </a:lnTo>
                    <a:lnTo>
                      <a:pt x="314" y="243"/>
                    </a:lnTo>
                    <a:lnTo>
                      <a:pt x="314" y="243"/>
                    </a:lnTo>
                    <a:lnTo>
                      <a:pt x="314" y="244"/>
                    </a:lnTo>
                    <a:lnTo>
                      <a:pt x="314" y="244"/>
                    </a:lnTo>
                    <a:lnTo>
                      <a:pt x="308" y="250"/>
                    </a:lnTo>
                    <a:lnTo>
                      <a:pt x="308" y="250"/>
                    </a:lnTo>
                    <a:lnTo>
                      <a:pt x="308" y="250"/>
                    </a:lnTo>
                    <a:lnTo>
                      <a:pt x="308" y="250"/>
                    </a:lnTo>
                    <a:lnTo>
                      <a:pt x="301" y="257"/>
                    </a:lnTo>
                    <a:lnTo>
                      <a:pt x="301" y="257"/>
                    </a:lnTo>
                    <a:lnTo>
                      <a:pt x="295" y="263"/>
                    </a:lnTo>
                    <a:lnTo>
                      <a:pt x="295" y="263"/>
                    </a:lnTo>
                    <a:lnTo>
                      <a:pt x="295" y="263"/>
                    </a:lnTo>
                    <a:lnTo>
                      <a:pt x="295" y="263"/>
                    </a:lnTo>
                    <a:lnTo>
                      <a:pt x="288" y="269"/>
                    </a:lnTo>
                    <a:lnTo>
                      <a:pt x="288" y="269"/>
                    </a:lnTo>
                    <a:lnTo>
                      <a:pt x="288" y="270"/>
                    </a:lnTo>
                    <a:lnTo>
                      <a:pt x="288" y="270"/>
                    </a:lnTo>
                    <a:lnTo>
                      <a:pt x="279" y="276"/>
                    </a:lnTo>
                    <a:lnTo>
                      <a:pt x="268" y="282"/>
                    </a:lnTo>
                    <a:lnTo>
                      <a:pt x="258" y="287"/>
                    </a:lnTo>
                    <a:lnTo>
                      <a:pt x="247" y="291"/>
                    </a:lnTo>
                    <a:lnTo>
                      <a:pt x="236" y="295"/>
                    </a:lnTo>
                    <a:lnTo>
                      <a:pt x="225" y="297"/>
                    </a:lnTo>
                    <a:lnTo>
                      <a:pt x="213" y="299"/>
                    </a:lnTo>
                    <a:lnTo>
                      <a:pt x="201" y="299"/>
                    </a:lnTo>
                    <a:lnTo>
                      <a:pt x="201" y="299"/>
                    </a:lnTo>
                    <a:close/>
                    <a:moveTo>
                      <a:pt x="302" y="275"/>
                    </a:moveTo>
                    <a:lnTo>
                      <a:pt x="302" y="275"/>
                    </a:lnTo>
                    <a:lnTo>
                      <a:pt x="304" y="275"/>
                    </a:lnTo>
                    <a:lnTo>
                      <a:pt x="304" y="275"/>
                    </a:lnTo>
                    <a:lnTo>
                      <a:pt x="307" y="272"/>
                    </a:lnTo>
                    <a:lnTo>
                      <a:pt x="307" y="272"/>
                    </a:lnTo>
                    <a:lnTo>
                      <a:pt x="311" y="268"/>
                    </a:lnTo>
                    <a:lnTo>
                      <a:pt x="311" y="268"/>
                    </a:lnTo>
                    <a:lnTo>
                      <a:pt x="312" y="266"/>
                    </a:lnTo>
                    <a:lnTo>
                      <a:pt x="312" y="266"/>
                    </a:lnTo>
                    <a:lnTo>
                      <a:pt x="320" y="259"/>
                    </a:lnTo>
                    <a:lnTo>
                      <a:pt x="320" y="259"/>
                    </a:lnTo>
                    <a:lnTo>
                      <a:pt x="320" y="258"/>
                    </a:lnTo>
                    <a:lnTo>
                      <a:pt x="327" y="265"/>
                    </a:lnTo>
                    <a:lnTo>
                      <a:pt x="310" y="283"/>
                    </a:lnTo>
                    <a:lnTo>
                      <a:pt x="302" y="275"/>
                    </a:lnTo>
                    <a:close/>
                    <a:moveTo>
                      <a:pt x="450" y="439"/>
                    </a:moveTo>
                    <a:lnTo>
                      <a:pt x="447" y="436"/>
                    </a:lnTo>
                    <a:lnTo>
                      <a:pt x="447" y="436"/>
                    </a:lnTo>
                    <a:lnTo>
                      <a:pt x="481" y="403"/>
                    </a:lnTo>
                    <a:lnTo>
                      <a:pt x="481" y="403"/>
                    </a:lnTo>
                    <a:lnTo>
                      <a:pt x="484" y="406"/>
                    </a:lnTo>
                    <a:lnTo>
                      <a:pt x="484" y="406"/>
                    </a:lnTo>
                    <a:lnTo>
                      <a:pt x="483" y="412"/>
                    </a:lnTo>
                    <a:lnTo>
                      <a:pt x="481" y="418"/>
                    </a:lnTo>
                    <a:lnTo>
                      <a:pt x="477" y="424"/>
                    </a:lnTo>
                    <a:lnTo>
                      <a:pt x="473" y="428"/>
                    </a:lnTo>
                    <a:lnTo>
                      <a:pt x="468" y="433"/>
                    </a:lnTo>
                    <a:lnTo>
                      <a:pt x="462" y="436"/>
                    </a:lnTo>
                    <a:lnTo>
                      <a:pt x="457" y="438"/>
                    </a:lnTo>
                    <a:lnTo>
                      <a:pt x="450" y="439"/>
                    </a:lnTo>
                    <a:lnTo>
                      <a:pt x="450" y="4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a:p>
            </p:txBody>
          </p:sp>
        </p:grpSp>
        <p:grpSp>
          <p:nvGrpSpPr>
            <p:cNvPr id="129" name="Group 128"/>
            <p:cNvGrpSpPr/>
            <p:nvPr/>
          </p:nvGrpSpPr>
          <p:grpSpPr>
            <a:xfrm>
              <a:off x="7496182" y="4699022"/>
              <a:ext cx="473068" cy="473068"/>
              <a:chOff x="7496182" y="4699022"/>
              <a:chExt cx="473068" cy="473068"/>
            </a:xfrm>
          </p:grpSpPr>
          <p:sp>
            <p:nvSpPr>
              <p:cNvPr id="60" name="Oval 59"/>
              <p:cNvSpPr/>
              <p:nvPr/>
            </p:nvSpPr>
            <p:spPr>
              <a:xfrm>
                <a:off x="7496182" y="4699022"/>
                <a:ext cx="473068" cy="473068"/>
              </a:xfrm>
              <a:prstGeom prst="ellipse">
                <a:avLst/>
              </a:prstGeom>
              <a:solidFill>
                <a:srgbClr val="7B5A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15" name="Group 114"/>
              <p:cNvGrpSpPr/>
              <p:nvPr/>
            </p:nvGrpSpPr>
            <p:grpSpPr>
              <a:xfrm>
                <a:off x="7599439" y="4809384"/>
                <a:ext cx="266554" cy="252345"/>
                <a:chOff x="2835275" y="3127375"/>
                <a:chExt cx="744538" cy="704850"/>
              </a:xfrm>
              <a:solidFill>
                <a:schemeClr val="bg1"/>
              </a:solidFill>
            </p:grpSpPr>
            <p:sp>
              <p:nvSpPr>
                <p:cNvPr id="116" name="Freeform 115"/>
                <p:cNvSpPr>
                  <a:spLocks noEditPoints="1"/>
                </p:cNvSpPr>
                <p:nvPr/>
              </p:nvSpPr>
              <p:spPr bwMode="auto">
                <a:xfrm>
                  <a:off x="2835275" y="3324225"/>
                  <a:ext cx="504825" cy="508000"/>
                </a:xfrm>
                <a:custGeom>
                  <a:avLst/>
                  <a:gdLst>
                    <a:gd name="T0" fmla="*/ 284 w 318"/>
                    <a:gd name="T1" fmla="*/ 55 h 320"/>
                    <a:gd name="T2" fmla="*/ 253 w 318"/>
                    <a:gd name="T3" fmla="*/ 61 h 320"/>
                    <a:gd name="T4" fmla="*/ 195 w 318"/>
                    <a:gd name="T5" fmla="*/ 28 h 320"/>
                    <a:gd name="T6" fmla="*/ 185 w 318"/>
                    <a:gd name="T7" fmla="*/ 0 h 320"/>
                    <a:gd name="T8" fmla="*/ 125 w 318"/>
                    <a:gd name="T9" fmla="*/ 27 h 320"/>
                    <a:gd name="T10" fmla="*/ 55 w 318"/>
                    <a:gd name="T11" fmla="*/ 36 h 320"/>
                    <a:gd name="T12" fmla="*/ 57 w 318"/>
                    <a:gd name="T13" fmla="*/ 66 h 320"/>
                    <a:gd name="T14" fmla="*/ 25 w 318"/>
                    <a:gd name="T15" fmla="*/ 120 h 320"/>
                    <a:gd name="T16" fmla="*/ 0 w 318"/>
                    <a:gd name="T17" fmla="*/ 135 h 320"/>
                    <a:gd name="T18" fmla="*/ 20 w 318"/>
                    <a:gd name="T19" fmla="*/ 192 h 320"/>
                    <a:gd name="T20" fmla="*/ 35 w 318"/>
                    <a:gd name="T21" fmla="*/ 264 h 320"/>
                    <a:gd name="T22" fmla="*/ 64 w 318"/>
                    <a:gd name="T23" fmla="*/ 268 h 320"/>
                    <a:gd name="T24" fmla="*/ 116 w 318"/>
                    <a:gd name="T25" fmla="*/ 298 h 320"/>
                    <a:gd name="T26" fmla="*/ 135 w 318"/>
                    <a:gd name="T27" fmla="*/ 320 h 320"/>
                    <a:gd name="T28" fmla="*/ 192 w 318"/>
                    <a:gd name="T29" fmla="*/ 300 h 320"/>
                    <a:gd name="T30" fmla="*/ 263 w 318"/>
                    <a:gd name="T31" fmla="*/ 284 h 320"/>
                    <a:gd name="T32" fmla="*/ 264 w 318"/>
                    <a:gd name="T33" fmla="*/ 255 h 320"/>
                    <a:gd name="T34" fmla="*/ 294 w 318"/>
                    <a:gd name="T35" fmla="*/ 199 h 320"/>
                    <a:gd name="T36" fmla="*/ 318 w 318"/>
                    <a:gd name="T37" fmla="*/ 185 h 320"/>
                    <a:gd name="T38" fmla="*/ 293 w 318"/>
                    <a:gd name="T39" fmla="*/ 126 h 320"/>
                    <a:gd name="T40" fmla="*/ 304 w 318"/>
                    <a:gd name="T41" fmla="*/ 173 h 320"/>
                    <a:gd name="T42" fmla="*/ 283 w 318"/>
                    <a:gd name="T43" fmla="*/ 183 h 320"/>
                    <a:gd name="T44" fmla="*/ 294 w 318"/>
                    <a:gd name="T45" fmla="*/ 218 h 320"/>
                    <a:gd name="T46" fmla="*/ 257 w 318"/>
                    <a:gd name="T47" fmla="*/ 242 h 320"/>
                    <a:gd name="T48" fmla="*/ 244 w 318"/>
                    <a:gd name="T49" fmla="*/ 256 h 320"/>
                    <a:gd name="T50" fmla="*/ 220 w 318"/>
                    <a:gd name="T51" fmla="*/ 293 h 320"/>
                    <a:gd name="T52" fmla="*/ 204 w 318"/>
                    <a:gd name="T53" fmla="*/ 281 h 320"/>
                    <a:gd name="T54" fmla="*/ 180 w 318"/>
                    <a:gd name="T55" fmla="*/ 288 h 320"/>
                    <a:gd name="T56" fmla="*/ 142 w 318"/>
                    <a:gd name="T57" fmla="*/ 290 h 320"/>
                    <a:gd name="T58" fmla="*/ 127 w 318"/>
                    <a:gd name="T59" fmla="*/ 286 h 320"/>
                    <a:gd name="T60" fmla="*/ 101 w 318"/>
                    <a:gd name="T61" fmla="*/ 294 h 320"/>
                    <a:gd name="T62" fmla="*/ 77 w 318"/>
                    <a:gd name="T63" fmla="*/ 260 h 320"/>
                    <a:gd name="T64" fmla="*/ 61 w 318"/>
                    <a:gd name="T65" fmla="*/ 245 h 320"/>
                    <a:gd name="T66" fmla="*/ 27 w 318"/>
                    <a:gd name="T67" fmla="*/ 220 h 320"/>
                    <a:gd name="T68" fmla="*/ 38 w 318"/>
                    <a:gd name="T69" fmla="*/ 204 h 320"/>
                    <a:gd name="T70" fmla="*/ 32 w 318"/>
                    <a:gd name="T71" fmla="*/ 180 h 320"/>
                    <a:gd name="T72" fmla="*/ 33 w 318"/>
                    <a:gd name="T73" fmla="*/ 143 h 320"/>
                    <a:gd name="T74" fmla="*/ 37 w 318"/>
                    <a:gd name="T75" fmla="*/ 129 h 320"/>
                    <a:gd name="T76" fmla="*/ 25 w 318"/>
                    <a:gd name="T77" fmla="*/ 102 h 320"/>
                    <a:gd name="T78" fmla="*/ 65 w 318"/>
                    <a:gd name="T79" fmla="*/ 79 h 320"/>
                    <a:gd name="T80" fmla="*/ 80 w 318"/>
                    <a:gd name="T81" fmla="*/ 65 h 320"/>
                    <a:gd name="T82" fmla="*/ 114 w 318"/>
                    <a:gd name="T83" fmla="*/ 45 h 320"/>
                    <a:gd name="T84" fmla="*/ 133 w 318"/>
                    <a:gd name="T85" fmla="*/ 40 h 320"/>
                    <a:gd name="T86" fmla="*/ 173 w 318"/>
                    <a:gd name="T87" fmla="*/ 14 h 320"/>
                    <a:gd name="T88" fmla="*/ 182 w 318"/>
                    <a:gd name="T89" fmla="*/ 40 h 320"/>
                    <a:gd name="T90" fmla="*/ 218 w 318"/>
                    <a:gd name="T91" fmla="*/ 25 h 320"/>
                    <a:gd name="T92" fmla="*/ 240 w 318"/>
                    <a:gd name="T93" fmla="*/ 68 h 320"/>
                    <a:gd name="T94" fmla="*/ 253 w 318"/>
                    <a:gd name="T95" fmla="*/ 80 h 320"/>
                    <a:gd name="T96" fmla="*/ 274 w 318"/>
                    <a:gd name="T97" fmla="*/ 115 h 320"/>
                    <a:gd name="T98" fmla="*/ 281 w 318"/>
                    <a:gd name="T99" fmla="*/ 134 h 320"/>
                    <a:gd name="T100" fmla="*/ 304 w 318"/>
                    <a:gd name="T101" fmla="*/ 17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320">
                      <a:moveTo>
                        <a:pt x="290" y="119"/>
                      </a:moveTo>
                      <a:lnTo>
                        <a:pt x="310" y="102"/>
                      </a:lnTo>
                      <a:lnTo>
                        <a:pt x="284" y="55"/>
                      </a:lnTo>
                      <a:lnTo>
                        <a:pt x="257" y="64"/>
                      </a:lnTo>
                      <a:lnTo>
                        <a:pt x="257" y="64"/>
                      </a:lnTo>
                      <a:lnTo>
                        <a:pt x="253" y="61"/>
                      </a:lnTo>
                      <a:lnTo>
                        <a:pt x="260" y="34"/>
                      </a:lnTo>
                      <a:lnTo>
                        <a:pt x="215" y="8"/>
                      </a:lnTo>
                      <a:lnTo>
                        <a:pt x="195" y="28"/>
                      </a:lnTo>
                      <a:lnTo>
                        <a:pt x="195" y="28"/>
                      </a:lnTo>
                      <a:lnTo>
                        <a:pt x="190" y="27"/>
                      </a:lnTo>
                      <a:lnTo>
                        <a:pt x="185" y="0"/>
                      </a:lnTo>
                      <a:lnTo>
                        <a:pt x="131" y="0"/>
                      </a:lnTo>
                      <a:lnTo>
                        <a:pt x="125" y="27"/>
                      </a:lnTo>
                      <a:lnTo>
                        <a:pt x="125" y="27"/>
                      </a:lnTo>
                      <a:lnTo>
                        <a:pt x="119" y="29"/>
                      </a:lnTo>
                      <a:lnTo>
                        <a:pt x="101" y="9"/>
                      </a:lnTo>
                      <a:lnTo>
                        <a:pt x="55" y="36"/>
                      </a:lnTo>
                      <a:lnTo>
                        <a:pt x="62" y="61"/>
                      </a:lnTo>
                      <a:lnTo>
                        <a:pt x="62" y="61"/>
                      </a:lnTo>
                      <a:lnTo>
                        <a:pt x="57" y="66"/>
                      </a:lnTo>
                      <a:lnTo>
                        <a:pt x="33" y="58"/>
                      </a:lnTo>
                      <a:lnTo>
                        <a:pt x="7" y="105"/>
                      </a:lnTo>
                      <a:lnTo>
                        <a:pt x="25" y="120"/>
                      </a:lnTo>
                      <a:lnTo>
                        <a:pt x="25" y="120"/>
                      </a:lnTo>
                      <a:lnTo>
                        <a:pt x="21" y="131"/>
                      </a:lnTo>
                      <a:lnTo>
                        <a:pt x="0" y="135"/>
                      </a:lnTo>
                      <a:lnTo>
                        <a:pt x="0" y="188"/>
                      </a:lnTo>
                      <a:lnTo>
                        <a:pt x="20" y="192"/>
                      </a:lnTo>
                      <a:lnTo>
                        <a:pt x="20" y="192"/>
                      </a:lnTo>
                      <a:lnTo>
                        <a:pt x="24" y="205"/>
                      </a:lnTo>
                      <a:lnTo>
                        <a:pt x="8" y="218"/>
                      </a:lnTo>
                      <a:lnTo>
                        <a:pt x="35" y="264"/>
                      </a:lnTo>
                      <a:lnTo>
                        <a:pt x="54" y="258"/>
                      </a:lnTo>
                      <a:lnTo>
                        <a:pt x="54" y="258"/>
                      </a:lnTo>
                      <a:lnTo>
                        <a:pt x="64" y="268"/>
                      </a:lnTo>
                      <a:lnTo>
                        <a:pt x="58" y="285"/>
                      </a:lnTo>
                      <a:lnTo>
                        <a:pt x="104" y="312"/>
                      </a:lnTo>
                      <a:lnTo>
                        <a:pt x="116" y="298"/>
                      </a:lnTo>
                      <a:lnTo>
                        <a:pt x="116" y="298"/>
                      </a:lnTo>
                      <a:lnTo>
                        <a:pt x="131" y="301"/>
                      </a:lnTo>
                      <a:lnTo>
                        <a:pt x="135" y="320"/>
                      </a:lnTo>
                      <a:lnTo>
                        <a:pt x="188" y="320"/>
                      </a:lnTo>
                      <a:lnTo>
                        <a:pt x="192" y="300"/>
                      </a:lnTo>
                      <a:lnTo>
                        <a:pt x="192" y="300"/>
                      </a:lnTo>
                      <a:lnTo>
                        <a:pt x="205" y="296"/>
                      </a:lnTo>
                      <a:lnTo>
                        <a:pt x="218" y="310"/>
                      </a:lnTo>
                      <a:lnTo>
                        <a:pt x="263" y="284"/>
                      </a:lnTo>
                      <a:lnTo>
                        <a:pt x="257" y="264"/>
                      </a:lnTo>
                      <a:lnTo>
                        <a:pt x="257" y="264"/>
                      </a:lnTo>
                      <a:lnTo>
                        <a:pt x="264" y="255"/>
                      </a:lnTo>
                      <a:lnTo>
                        <a:pt x="285" y="261"/>
                      </a:lnTo>
                      <a:lnTo>
                        <a:pt x="312" y="215"/>
                      </a:lnTo>
                      <a:lnTo>
                        <a:pt x="294" y="199"/>
                      </a:lnTo>
                      <a:lnTo>
                        <a:pt x="294" y="199"/>
                      </a:lnTo>
                      <a:lnTo>
                        <a:pt x="296" y="190"/>
                      </a:lnTo>
                      <a:lnTo>
                        <a:pt x="318" y="185"/>
                      </a:lnTo>
                      <a:lnTo>
                        <a:pt x="318" y="132"/>
                      </a:lnTo>
                      <a:lnTo>
                        <a:pt x="293" y="126"/>
                      </a:lnTo>
                      <a:lnTo>
                        <a:pt x="293" y="126"/>
                      </a:lnTo>
                      <a:lnTo>
                        <a:pt x="290" y="119"/>
                      </a:lnTo>
                      <a:lnTo>
                        <a:pt x="290" y="119"/>
                      </a:lnTo>
                      <a:close/>
                      <a:moveTo>
                        <a:pt x="304" y="173"/>
                      </a:moveTo>
                      <a:lnTo>
                        <a:pt x="283" y="178"/>
                      </a:lnTo>
                      <a:lnTo>
                        <a:pt x="283" y="183"/>
                      </a:lnTo>
                      <a:lnTo>
                        <a:pt x="283" y="183"/>
                      </a:lnTo>
                      <a:lnTo>
                        <a:pt x="278" y="199"/>
                      </a:lnTo>
                      <a:lnTo>
                        <a:pt x="277" y="203"/>
                      </a:lnTo>
                      <a:lnTo>
                        <a:pt x="294" y="218"/>
                      </a:lnTo>
                      <a:lnTo>
                        <a:pt x="278" y="244"/>
                      </a:lnTo>
                      <a:lnTo>
                        <a:pt x="260" y="238"/>
                      </a:lnTo>
                      <a:lnTo>
                        <a:pt x="257" y="242"/>
                      </a:lnTo>
                      <a:lnTo>
                        <a:pt x="257" y="242"/>
                      </a:lnTo>
                      <a:lnTo>
                        <a:pt x="250" y="250"/>
                      </a:lnTo>
                      <a:lnTo>
                        <a:pt x="244" y="256"/>
                      </a:lnTo>
                      <a:lnTo>
                        <a:pt x="241" y="259"/>
                      </a:lnTo>
                      <a:lnTo>
                        <a:pt x="246" y="278"/>
                      </a:lnTo>
                      <a:lnTo>
                        <a:pt x="220" y="293"/>
                      </a:lnTo>
                      <a:lnTo>
                        <a:pt x="208" y="280"/>
                      </a:lnTo>
                      <a:lnTo>
                        <a:pt x="204" y="281"/>
                      </a:lnTo>
                      <a:lnTo>
                        <a:pt x="204" y="281"/>
                      </a:lnTo>
                      <a:lnTo>
                        <a:pt x="194" y="285"/>
                      </a:lnTo>
                      <a:lnTo>
                        <a:pt x="185" y="287"/>
                      </a:lnTo>
                      <a:lnTo>
                        <a:pt x="180" y="288"/>
                      </a:lnTo>
                      <a:lnTo>
                        <a:pt x="176" y="306"/>
                      </a:lnTo>
                      <a:lnTo>
                        <a:pt x="146" y="306"/>
                      </a:lnTo>
                      <a:lnTo>
                        <a:pt x="142" y="290"/>
                      </a:lnTo>
                      <a:lnTo>
                        <a:pt x="138" y="288"/>
                      </a:lnTo>
                      <a:lnTo>
                        <a:pt x="138" y="288"/>
                      </a:lnTo>
                      <a:lnTo>
                        <a:pt x="127" y="286"/>
                      </a:lnTo>
                      <a:lnTo>
                        <a:pt x="116" y="283"/>
                      </a:lnTo>
                      <a:lnTo>
                        <a:pt x="112" y="282"/>
                      </a:lnTo>
                      <a:lnTo>
                        <a:pt x="101" y="294"/>
                      </a:lnTo>
                      <a:lnTo>
                        <a:pt x="74" y="279"/>
                      </a:lnTo>
                      <a:lnTo>
                        <a:pt x="80" y="264"/>
                      </a:lnTo>
                      <a:lnTo>
                        <a:pt x="77" y="260"/>
                      </a:lnTo>
                      <a:lnTo>
                        <a:pt x="77" y="260"/>
                      </a:lnTo>
                      <a:lnTo>
                        <a:pt x="68" y="253"/>
                      </a:lnTo>
                      <a:lnTo>
                        <a:pt x="61" y="245"/>
                      </a:lnTo>
                      <a:lnTo>
                        <a:pt x="58" y="242"/>
                      </a:lnTo>
                      <a:lnTo>
                        <a:pt x="42" y="247"/>
                      </a:lnTo>
                      <a:lnTo>
                        <a:pt x="27" y="220"/>
                      </a:lnTo>
                      <a:lnTo>
                        <a:pt x="40" y="210"/>
                      </a:lnTo>
                      <a:lnTo>
                        <a:pt x="38" y="204"/>
                      </a:lnTo>
                      <a:lnTo>
                        <a:pt x="38" y="204"/>
                      </a:lnTo>
                      <a:lnTo>
                        <a:pt x="35" y="196"/>
                      </a:lnTo>
                      <a:lnTo>
                        <a:pt x="33" y="185"/>
                      </a:lnTo>
                      <a:lnTo>
                        <a:pt x="32" y="180"/>
                      </a:lnTo>
                      <a:lnTo>
                        <a:pt x="14" y="176"/>
                      </a:lnTo>
                      <a:lnTo>
                        <a:pt x="14" y="146"/>
                      </a:lnTo>
                      <a:lnTo>
                        <a:pt x="33" y="143"/>
                      </a:lnTo>
                      <a:lnTo>
                        <a:pt x="34" y="137"/>
                      </a:lnTo>
                      <a:lnTo>
                        <a:pt x="34" y="137"/>
                      </a:lnTo>
                      <a:lnTo>
                        <a:pt x="37" y="129"/>
                      </a:lnTo>
                      <a:lnTo>
                        <a:pt x="39" y="120"/>
                      </a:lnTo>
                      <a:lnTo>
                        <a:pt x="41" y="116"/>
                      </a:lnTo>
                      <a:lnTo>
                        <a:pt x="25" y="102"/>
                      </a:lnTo>
                      <a:lnTo>
                        <a:pt x="40" y="76"/>
                      </a:lnTo>
                      <a:lnTo>
                        <a:pt x="61" y="82"/>
                      </a:lnTo>
                      <a:lnTo>
                        <a:pt x="65" y="79"/>
                      </a:lnTo>
                      <a:lnTo>
                        <a:pt x="65" y="79"/>
                      </a:lnTo>
                      <a:lnTo>
                        <a:pt x="75" y="68"/>
                      </a:lnTo>
                      <a:lnTo>
                        <a:pt x="80" y="65"/>
                      </a:lnTo>
                      <a:lnTo>
                        <a:pt x="72" y="42"/>
                      </a:lnTo>
                      <a:lnTo>
                        <a:pt x="98" y="27"/>
                      </a:lnTo>
                      <a:lnTo>
                        <a:pt x="114" y="45"/>
                      </a:lnTo>
                      <a:lnTo>
                        <a:pt x="119" y="43"/>
                      </a:lnTo>
                      <a:lnTo>
                        <a:pt x="119" y="43"/>
                      </a:lnTo>
                      <a:lnTo>
                        <a:pt x="133" y="40"/>
                      </a:lnTo>
                      <a:lnTo>
                        <a:pt x="137" y="39"/>
                      </a:lnTo>
                      <a:lnTo>
                        <a:pt x="142" y="14"/>
                      </a:lnTo>
                      <a:lnTo>
                        <a:pt x="173" y="14"/>
                      </a:lnTo>
                      <a:lnTo>
                        <a:pt x="178" y="39"/>
                      </a:lnTo>
                      <a:lnTo>
                        <a:pt x="182" y="40"/>
                      </a:lnTo>
                      <a:lnTo>
                        <a:pt x="182" y="40"/>
                      </a:lnTo>
                      <a:lnTo>
                        <a:pt x="195" y="43"/>
                      </a:lnTo>
                      <a:lnTo>
                        <a:pt x="200" y="44"/>
                      </a:lnTo>
                      <a:lnTo>
                        <a:pt x="218" y="25"/>
                      </a:lnTo>
                      <a:lnTo>
                        <a:pt x="244" y="40"/>
                      </a:lnTo>
                      <a:lnTo>
                        <a:pt x="236" y="65"/>
                      </a:lnTo>
                      <a:lnTo>
                        <a:pt x="240" y="68"/>
                      </a:lnTo>
                      <a:lnTo>
                        <a:pt x="240" y="68"/>
                      </a:lnTo>
                      <a:lnTo>
                        <a:pt x="249" y="77"/>
                      </a:lnTo>
                      <a:lnTo>
                        <a:pt x="253" y="80"/>
                      </a:lnTo>
                      <a:lnTo>
                        <a:pt x="277" y="72"/>
                      </a:lnTo>
                      <a:lnTo>
                        <a:pt x="293" y="98"/>
                      </a:lnTo>
                      <a:lnTo>
                        <a:pt x="274" y="115"/>
                      </a:lnTo>
                      <a:lnTo>
                        <a:pt x="276" y="119"/>
                      </a:lnTo>
                      <a:lnTo>
                        <a:pt x="276" y="119"/>
                      </a:lnTo>
                      <a:lnTo>
                        <a:pt x="281" y="134"/>
                      </a:lnTo>
                      <a:lnTo>
                        <a:pt x="282" y="138"/>
                      </a:lnTo>
                      <a:lnTo>
                        <a:pt x="304" y="143"/>
                      </a:lnTo>
                      <a:lnTo>
                        <a:pt x="304" y="1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7" name="Freeform 116"/>
                <p:cNvSpPr>
                  <a:spLocks noEditPoints="1"/>
                </p:cNvSpPr>
                <p:nvPr/>
              </p:nvSpPr>
              <p:spPr bwMode="auto">
                <a:xfrm>
                  <a:off x="2963863" y="3462338"/>
                  <a:ext cx="242888" cy="244475"/>
                </a:xfrm>
                <a:custGeom>
                  <a:avLst/>
                  <a:gdLst>
                    <a:gd name="T0" fmla="*/ 77 w 153"/>
                    <a:gd name="T1" fmla="*/ 0 h 154"/>
                    <a:gd name="T2" fmla="*/ 61 w 153"/>
                    <a:gd name="T3" fmla="*/ 2 h 154"/>
                    <a:gd name="T4" fmla="*/ 46 w 153"/>
                    <a:gd name="T5" fmla="*/ 6 h 154"/>
                    <a:gd name="T6" fmla="*/ 33 w 153"/>
                    <a:gd name="T7" fmla="*/ 14 h 154"/>
                    <a:gd name="T8" fmla="*/ 23 w 153"/>
                    <a:gd name="T9" fmla="*/ 22 h 154"/>
                    <a:gd name="T10" fmla="*/ 13 w 153"/>
                    <a:gd name="T11" fmla="*/ 34 h 154"/>
                    <a:gd name="T12" fmla="*/ 5 w 153"/>
                    <a:gd name="T13" fmla="*/ 47 h 154"/>
                    <a:gd name="T14" fmla="*/ 1 w 153"/>
                    <a:gd name="T15" fmla="*/ 61 h 154"/>
                    <a:gd name="T16" fmla="*/ 0 w 153"/>
                    <a:gd name="T17" fmla="*/ 77 h 154"/>
                    <a:gd name="T18" fmla="*/ 0 w 153"/>
                    <a:gd name="T19" fmla="*/ 85 h 154"/>
                    <a:gd name="T20" fmla="*/ 3 w 153"/>
                    <a:gd name="T21" fmla="*/ 100 h 154"/>
                    <a:gd name="T22" fmla="*/ 8 w 153"/>
                    <a:gd name="T23" fmla="*/ 114 h 154"/>
                    <a:gd name="T24" fmla="*/ 17 w 153"/>
                    <a:gd name="T25" fmla="*/ 126 h 154"/>
                    <a:gd name="T26" fmla="*/ 28 w 153"/>
                    <a:gd name="T27" fmla="*/ 137 h 154"/>
                    <a:gd name="T28" fmla="*/ 40 w 153"/>
                    <a:gd name="T29" fmla="*/ 144 h 154"/>
                    <a:gd name="T30" fmla="*/ 54 w 153"/>
                    <a:gd name="T31" fmla="*/ 151 h 154"/>
                    <a:gd name="T32" fmla="*/ 69 w 153"/>
                    <a:gd name="T33" fmla="*/ 154 h 154"/>
                    <a:gd name="T34" fmla="*/ 77 w 153"/>
                    <a:gd name="T35" fmla="*/ 154 h 154"/>
                    <a:gd name="T36" fmla="*/ 92 w 153"/>
                    <a:gd name="T37" fmla="*/ 153 h 154"/>
                    <a:gd name="T38" fmla="*/ 107 w 153"/>
                    <a:gd name="T39" fmla="*/ 147 h 154"/>
                    <a:gd name="T40" fmla="*/ 120 w 153"/>
                    <a:gd name="T41" fmla="*/ 141 h 154"/>
                    <a:gd name="T42" fmla="*/ 132 w 153"/>
                    <a:gd name="T43" fmla="*/ 131 h 154"/>
                    <a:gd name="T44" fmla="*/ 140 w 153"/>
                    <a:gd name="T45" fmla="*/ 120 h 154"/>
                    <a:gd name="T46" fmla="*/ 148 w 153"/>
                    <a:gd name="T47" fmla="*/ 106 h 154"/>
                    <a:gd name="T48" fmla="*/ 152 w 153"/>
                    <a:gd name="T49" fmla="*/ 92 h 154"/>
                    <a:gd name="T50" fmla="*/ 153 w 153"/>
                    <a:gd name="T51" fmla="*/ 77 h 154"/>
                    <a:gd name="T52" fmla="*/ 153 w 153"/>
                    <a:gd name="T53" fmla="*/ 69 h 154"/>
                    <a:gd name="T54" fmla="*/ 150 w 153"/>
                    <a:gd name="T55" fmla="*/ 55 h 154"/>
                    <a:gd name="T56" fmla="*/ 145 w 153"/>
                    <a:gd name="T57" fmla="*/ 41 h 154"/>
                    <a:gd name="T58" fmla="*/ 136 w 153"/>
                    <a:gd name="T59" fmla="*/ 28 h 154"/>
                    <a:gd name="T60" fmla="*/ 125 w 153"/>
                    <a:gd name="T61" fmla="*/ 18 h 154"/>
                    <a:gd name="T62" fmla="*/ 113 w 153"/>
                    <a:gd name="T63" fmla="*/ 9 h 154"/>
                    <a:gd name="T64" fmla="*/ 99 w 153"/>
                    <a:gd name="T65" fmla="*/ 4 h 154"/>
                    <a:gd name="T66" fmla="*/ 84 w 153"/>
                    <a:gd name="T67" fmla="*/ 1 h 154"/>
                    <a:gd name="T68" fmla="*/ 77 w 153"/>
                    <a:gd name="T69" fmla="*/ 0 h 154"/>
                    <a:gd name="T70" fmla="*/ 77 w 153"/>
                    <a:gd name="T71" fmla="*/ 140 h 154"/>
                    <a:gd name="T72" fmla="*/ 64 w 153"/>
                    <a:gd name="T73" fmla="*/ 139 h 154"/>
                    <a:gd name="T74" fmla="*/ 42 w 153"/>
                    <a:gd name="T75" fmla="*/ 129 h 154"/>
                    <a:gd name="T76" fmla="*/ 25 w 153"/>
                    <a:gd name="T77" fmla="*/ 112 h 154"/>
                    <a:gd name="T78" fmla="*/ 15 w 153"/>
                    <a:gd name="T79" fmla="*/ 89 h 154"/>
                    <a:gd name="T80" fmla="*/ 14 w 153"/>
                    <a:gd name="T81" fmla="*/ 77 h 154"/>
                    <a:gd name="T82" fmla="*/ 14 w 153"/>
                    <a:gd name="T83" fmla="*/ 71 h 154"/>
                    <a:gd name="T84" fmla="*/ 18 w 153"/>
                    <a:gd name="T85" fmla="*/ 52 h 154"/>
                    <a:gd name="T86" fmla="*/ 32 w 153"/>
                    <a:gd name="T87" fmla="*/ 33 h 154"/>
                    <a:gd name="T88" fmla="*/ 52 w 153"/>
                    <a:gd name="T89" fmla="*/ 19 h 154"/>
                    <a:gd name="T90" fmla="*/ 70 w 153"/>
                    <a:gd name="T91" fmla="*/ 15 h 154"/>
                    <a:gd name="T92" fmla="*/ 77 w 153"/>
                    <a:gd name="T93" fmla="*/ 14 h 154"/>
                    <a:gd name="T94" fmla="*/ 89 w 153"/>
                    <a:gd name="T95" fmla="*/ 16 h 154"/>
                    <a:gd name="T96" fmla="*/ 112 w 153"/>
                    <a:gd name="T97" fmla="*/ 24 h 154"/>
                    <a:gd name="T98" fmla="*/ 128 w 153"/>
                    <a:gd name="T99" fmla="*/ 42 h 154"/>
                    <a:gd name="T100" fmla="*/ 138 w 153"/>
                    <a:gd name="T101" fmla="*/ 64 h 154"/>
                    <a:gd name="T102" fmla="*/ 139 w 153"/>
                    <a:gd name="T103" fmla="*/ 77 h 154"/>
                    <a:gd name="T104" fmla="*/ 139 w 153"/>
                    <a:gd name="T105" fmla="*/ 84 h 154"/>
                    <a:gd name="T106" fmla="*/ 135 w 153"/>
                    <a:gd name="T107" fmla="*/ 101 h 154"/>
                    <a:gd name="T108" fmla="*/ 121 w 153"/>
                    <a:gd name="T109" fmla="*/ 122 h 154"/>
                    <a:gd name="T110" fmla="*/ 101 w 153"/>
                    <a:gd name="T111" fmla="*/ 135 h 154"/>
                    <a:gd name="T112" fmla="*/ 83 w 153"/>
                    <a:gd name="T113" fmla="*/ 140 h 154"/>
                    <a:gd name="T114" fmla="*/ 77 w 153"/>
                    <a:gd name="T115" fmla="*/ 14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 h="154">
                      <a:moveTo>
                        <a:pt x="77" y="0"/>
                      </a:moveTo>
                      <a:lnTo>
                        <a:pt x="77" y="0"/>
                      </a:lnTo>
                      <a:lnTo>
                        <a:pt x="69" y="1"/>
                      </a:lnTo>
                      <a:lnTo>
                        <a:pt x="61" y="2"/>
                      </a:lnTo>
                      <a:lnTo>
                        <a:pt x="54" y="4"/>
                      </a:lnTo>
                      <a:lnTo>
                        <a:pt x="46" y="6"/>
                      </a:lnTo>
                      <a:lnTo>
                        <a:pt x="40" y="9"/>
                      </a:lnTo>
                      <a:lnTo>
                        <a:pt x="33" y="14"/>
                      </a:lnTo>
                      <a:lnTo>
                        <a:pt x="28" y="18"/>
                      </a:lnTo>
                      <a:lnTo>
                        <a:pt x="23" y="22"/>
                      </a:lnTo>
                      <a:lnTo>
                        <a:pt x="17" y="28"/>
                      </a:lnTo>
                      <a:lnTo>
                        <a:pt x="13" y="34"/>
                      </a:lnTo>
                      <a:lnTo>
                        <a:pt x="8" y="41"/>
                      </a:lnTo>
                      <a:lnTo>
                        <a:pt x="5" y="47"/>
                      </a:lnTo>
                      <a:lnTo>
                        <a:pt x="3" y="55"/>
                      </a:lnTo>
                      <a:lnTo>
                        <a:pt x="1" y="61"/>
                      </a:lnTo>
                      <a:lnTo>
                        <a:pt x="0" y="69"/>
                      </a:lnTo>
                      <a:lnTo>
                        <a:pt x="0" y="77"/>
                      </a:lnTo>
                      <a:lnTo>
                        <a:pt x="0" y="77"/>
                      </a:lnTo>
                      <a:lnTo>
                        <a:pt x="0" y="85"/>
                      </a:lnTo>
                      <a:lnTo>
                        <a:pt x="1" y="92"/>
                      </a:lnTo>
                      <a:lnTo>
                        <a:pt x="3" y="100"/>
                      </a:lnTo>
                      <a:lnTo>
                        <a:pt x="5" y="106"/>
                      </a:lnTo>
                      <a:lnTo>
                        <a:pt x="8" y="114"/>
                      </a:lnTo>
                      <a:lnTo>
                        <a:pt x="13" y="120"/>
                      </a:lnTo>
                      <a:lnTo>
                        <a:pt x="17" y="126"/>
                      </a:lnTo>
                      <a:lnTo>
                        <a:pt x="23" y="131"/>
                      </a:lnTo>
                      <a:lnTo>
                        <a:pt x="28" y="137"/>
                      </a:lnTo>
                      <a:lnTo>
                        <a:pt x="33" y="141"/>
                      </a:lnTo>
                      <a:lnTo>
                        <a:pt x="40" y="144"/>
                      </a:lnTo>
                      <a:lnTo>
                        <a:pt x="46" y="147"/>
                      </a:lnTo>
                      <a:lnTo>
                        <a:pt x="54" y="151"/>
                      </a:lnTo>
                      <a:lnTo>
                        <a:pt x="61" y="153"/>
                      </a:lnTo>
                      <a:lnTo>
                        <a:pt x="69" y="154"/>
                      </a:lnTo>
                      <a:lnTo>
                        <a:pt x="77" y="154"/>
                      </a:lnTo>
                      <a:lnTo>
                        <a:pt x="77" y="154"/>
                      </a:lnTo>
                      <a:lnTo>
                        <a:pt x="84" y="154"/>
                      </a:lnTo>
                      <a:lnTo>
                        <a:pt x="92" y="153"/>
                      </a:lnTo>
                      <a:lnTo>
                        <a:pt x="99" y="151"/>
                      </a:lnTo>
                      <a:lnTo>
                        <a:pt x="107" y="147"/>
                      </a:lnTo>
                      <a:lnTo>
                        <a:pt x="113" y="144"/>
                      </a:lnTo>
                      <a:lnTo>
                        <a:pt x="120" y="141"/>
                      </a:lnTo>
                      <a:lnTo>
                        <a:pt x="125" y="137"/>
                      </a:lnTo>
                      <a:lnTo>
                        <a:pt x="132" y="131"/>
                      </a:lnTo>
                      <a:lnTo>
                        <a:pt x="136" y="126"/>
                      </a:lnTo>
                      <a:lnTo>
                        <a:pt x="140" y="120"/>
                      </a:lnTo>
                      <a:lnTo>
                        <a:pt x="145" y="114"/>
                      </a:lnTo>
                      <a:lnTo>
                        <a:pt x="148" y="106"/>
                      </a:lnTo>
                      <a:lnTo>
                        <a:pt x="150" y="100"/>
                      </a:lnTo>
                      <a:lnTo>
                        <a:pt x="152" y="92"/>
                      </a:lnTo>
                      <a:lnTo>
                        <a:pt x="153" y="85"/>
                      </a:lnTo>
                      <a:lnTo>
                        <a:pt x="153" y="77"/>
                      </a:lnTo>
                      <a:lnTo>
                        <a:pt x="153" y="77"/>
                      </a:lnTo>
                      <a:lnTo>
                        <a:pt x="153" y="69"/>
                      </a:lnTo>
                      <a:lnTo>
                        <a:pt x="152" y="61"/>
                      </a:lnTo>
                      <a:lnTo>
                        <a:pt x="150" y="55"/>
                      </a:lnTo>
                      <a:lnTo>
                        <a:pt x="148" y="47"/>
                      </a:lnTo>
                      <a:lnTo>
                        <a:pt x="145" y="41"/>
                      </a:lnTo>
                      <a:lnTo>
                        <a:pt x="140" y="34"/>
                      </a:lnTo>
                      <a:lnTo>
                        <a:pt x="136" y="28"/>
                      </a:lnTo>
                      <a:lnTo>
                        <a:pt x="132" y="22"/>
                      </a:lnTo>
                      <a:lnTo>
                        <a:pt x="125" y="18"/>
                      </a:lnTo>
                      <a:lnTo>
                        <a:pt x="120" y="14"/>
                      </a:lnTo>
                      <a:lnTo>
                        <a:pt x="113" y="9"/>
                      </a:lnTo>
                      <a:lnTo>
                        <a:pt x="107" y="6"/>
                      </a:lnTo>
                      <a:lnTo>
                        <a:pt x="99" y="4"/>
                      </a:lnTo>
                      <a:lnTo>
                        <a:pt x="92" y="2"/>
                      </a:lnTo>
                      <a:lnTo>
                        <a:pt x="84" y="1"/>
                      </a:lnTo>
                      <a:lnTo>
                        <a:pt x="77" y="0"/>
                      </a:lnTo>
                      <a:lnTo>
                        <a:pt x="77" y="0"/>
                      </a:lnTo>
                      <a:close/>
                      <a:moveTo>
                        <a:pt x="77" y="140"/>
                      </a:moveTo>
                      <a:lnTo>
                        <a:pt x="77" y="140"/>
                      </a:lnTo>
                      <a:lnTo>
                        <a:pt x="70" y="140"/>
                      </a:lnTo>
                      <a:lnTo>
                        <a:pt x="64" y="139"/>
                      </a:lnTo>
                      <a:lnTo>
                        <a:pt x="52" y="135"/>
                      </a:lnTo>
                      <a:lnTo>
                        <a:pt x="42" y="129"/>
                      </a:lnTo>
                      <a:lnTo>
                        <a:pt x="32" y="122"/>
                      </a:lnTo>
                      <a:lnTo>
                        <a:pt x="25" y="112"/>
                      </a:lnTo>
                      <a:lnTo>
                        <a:pt x="18" y="101"/>
                      </a:lnTo>
                      <a:lnTo>
                        <a:pt x="15" y="89"/>
                      </a:lnTo>
                      <a:lnTo>
                        <a:pt x="14" y="84"/>
                      </a:lnTo>
                      <a:lnTo>
                        <a:pt x="14" y="77"/>
                      </a:lnTo>
                      <a:lnTo>
                        <a:pt x="14" y="77"/>
                      </a:lnTo>
                      <a:lnTo>
                        <a:pt x="14" y="71"/>
                      </a:lnTo>
                      <a:lnTo>
                        <a:pt x="15" y="64"/>
                      </a:lnTo>
                      <a:lnTo>
                        <a:pt x="18" y="52"/>
                      </a:lnTo>
                      <a:lnTo>
                        <a:pt x="25" y="42"/>
                      </a:lnTo>
                      <a:lnTo>
                        <a:pt x="32" y="33"/>
                      </a:lnTo>
                      <a:lnTo>
                        <a:pt x="42" y="24"/>
                      </a:lnTo>
                      <a:lnTo>
                        <a:pt x="52" y="19"/>
                      </a:lnTo>
                      <a:lnTo>
                        <a:pt x="64" y="16"/>
                      </a:lnTo>
                      <a:lnTo>
                        <a:pt x="70" y="15"/>
                      </a:lnTo>
                      <a:lnTo>
                        <a:pt x="77" y="14"/>
                      </a:lnTo>
                      <a:lnTo>
                        <a:pt x="77" y="14"/>
                      </a:lnTo>
                      <a:lnTo>
                        <a:pt x="83" y="15"/>
                      </a:lnTo>
                      <a:lnTo>
                        <a:pt x="89" y="16"/>
                      </a:lnTo>
                      <a:lnTo>
                        <a:pt x="101" y="19"/>
                      </a:lnTo>
                      <a:lnTo>
                        <a:pt x="112" y="24"/>
                      </a:lnTo>
                      <a:lnTo>
                        <a:pt x="121" y="33"/>
                      </a:lnTo>
                      <a:lnTo>
                        <a:pt x="128" y="42"/>
                      </a:lnTo>
                      <a:lnTo>
                        <a:pt x="135" y="52"/>
                      </a:lnTo>
                      <a:lnTo>
                        <a:pt x="138" y="64"/>
                      </a:lnTo>
                      <a:lnTo>
                        <a:pt x="139" y="71"/>
                      </a:lnTo>
                      <a:lnTo>
                        <a:pt x="139" y="77"/>
                      </a:lnTo>
                      <a:lnTo>
                        <a:pt x="139" y="77"/>
                      </a:lnTo>
                      <a:lnTo>
                        <a:pt x="139" y="84"/>
                      </a:lnTo>
                      <a:lnTo>
                        <a:pt x="138" y="89"/>
                      </a:lnTo>
                      <a:lnTo>
                        <a:pt x="135" y="101"/>
                      </a:lnTo>
                      <a:lnTo>
                        <a:pt x="128" y="112"/>
                      </a:lnTo>
                      <a:lnTo>
                        <a:pt x="121" y="122"/>
                      </a:lnTo>
                      <a:lnTo>
                        <a:pt x="112" y="129"/>
                      </a:lnTo>
                      <a:lnTo>
                        <a:pt x="101" y="135"/>
                      </a:lnTo>
                      <a:lnTo>
                        <a:pt x="89" y="139"/>
                      </a:lnTo>
                      <a:lnTo>
                        <a:pt x="83" y="140"/>
                      </a:lnTo>
                      <a:lnTo>
                        <a:pt x="77" y="140"/>
                      </a:lnTo>
                      <a:lnTo>
                        <a:pt x="77" y="1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8" name="Freeform 117"/>
                <p:cNvSpPr>
                  <a:spLocks noEditPoints="1"/>
                </p:cNvSpPr>
                <p:nvPr/>
              </p:nvSpPr>
              <p:spPr bwMode="auto">
                <a:xfrm>
                  <a:off x="3238500" y="3127375"/>
                  <a:ext cx="341313" cy="342900"/>
                </a:xfrm>
                <a:custGeom>
                  <a:avLst/>
                  <a:gdLst>
                    <a:gd name="T0" fmla="*/ 197 w 215"/>
                    <a:gd name="T1" fmla="*/ 83 h 216"/>
                    <a:gd name="T2" fmla="*/ 209 w 215"/>
                    <a:gd name="T3" fmla="*/ 70 h 216"/>
                    <a:gd name="T4" fmla="*/ 171 w 215"/>
                    <a:gd name="T5" fmla="*/ 42 h 216"/>
                    <a:gd name="T6" fmla="*/ 143 w 215"/>
                    <a:gd name="T7" fmla="*/ 4 h 216"/>
                    <a:gd name="T8" fmla="*/ 129 w 215"/>
                    <a:gd name="T9" fmla="*/ 18 h 216"/>
                    <a:gd name="T10" fmla="*/ 83 w 215"/>
                    <a:gd name="T11" fmla="*/ 18 h 216"/>
                    <a:gd name="T12" fmla="*/ 69 w 215"/>
                    <a:gd name="T13" fmla="*/ 5 h 216"/>
                    <a:gd name="T14" fmla="*/ 41 w 215"/>
                    <a:gd name="T15" fmla="*/ 41 h 216"/>
                    <a:gd name="T16" fmla="*/ 3 w 215"/>
                    <a:gd name="T17" fmla="*/ 71 h 216"/>
                    <a:gd name="T18" fmla="*/ 14 w 215"/>
                    <a:gd name="T19" fmla="*/ 86 h 216"/>
                    <a:gd name="T20" fmla="*/ 13 w 215"/>
                    <a:gd name="T21" fmla="*/ 132 h 216"/>
                    <a:gd name="T22" fmla="*/ 4 w 215"/>
                    <a:gd name="T23" fmla="*/ 146 h 216"/>
                    <a:gd name="T24" fmla="*/ 36 w 215"/>
                    <a:gd name="T25" fmla="*/ 175 h 216"/>
                    <a:gd name="T26" fmla="*/ 71 w 215"/>
                    <a:gd name="T27" fmla="*/ 212 h 216"/>
                    <a:gd name="T28" fmla="*/ 86 w 215"/>
                    <a:gd name="T29" fmla="*/ 203 h 216"/>
                    <a:gd name="T30" fmla="*/ 130 w 215"/>
                    <a:gd name="T31" fmla="*/ 202 h 216"/>
                    <a:gd name="T32" fmla="*/ 144 w 215"/>
                    <a:gd name="T33" fmla="*/ 211 h 216"/>
                    <a:gd name="T34" fmla="*/ 174 w 215"/>
                    <a:gd name="T35" fmla="*/ 177 h 216"/>
                    <a:gd name="T36" fmla="*/ 210 w 215"/>
                    <a:gd name="T37" fmla="*/ 144 h 216"/>
                    <a:gd name="T38" fmla="*/ 198 w 215"/>
                    <a:gd name="T39" fmla="*/ 130 h 216"/>
                    <a:gd name="T40" fmla="*/ 184 w 215"/>
                    <a:gd name="T41" fmla="*/ 161 h 216"/>
                    <a:gd name="T42" fmla="*/ 169 w 215"/>
                    <a:gd name="T43" fmla="*/ 161 h 216"/>
                    <a:gd name="T44" fmla="*/ 162 w 215"/>
                    <a:gd name="T45" fmla="*/ 185 h 216"/>
                    <a:gd name="T46" fmla="*/ 136 w 215"/>
                    <a:gd name="T47" fmla="*/ 186 h 216"/>
                    <a:gd name="T48" fmla="*/ 118 w 215"/>
                    <a:gd name="T49" fmla="*/ 191 h 216"/>
                    <a:gd name="T50" fmla="*/ 98 w 215"/>
                    <a:gd name="T51" fmla="*/ 191 h 216"/>
                    <a:gd name="T52" fmla="*/ 80 w 215"/>
                    <a:gd name="T53" fmla="*/ 187 h 216"/>
                    <a:gd name="T54" fmla="*/ 54 w 215"/>
                    <a:gd name="T55" fmla="*/ 186 h 216"/>
                    <a:gd name="T56" fmla="*/ 54 w 215"/>
                    <a:gd name="T57" fmla="*/ 173 h 216"/>
                    <a:gd name="T58" fmla="*/ 30 w 215"/>
                    <a:gd name="T59" fmla="*/ 162 h 216"/>
                    <a:gd name="T60" fmla="*/ 29 w 215"/>
                    <a:gd name="T61" fmla="*/ 137 h 216"/>
                    <a:gd name="T62" fmla="*/ 26 w 215"/>
                    <a:gd name="T63" fmla="*/ 120 h 216"/>
                    <a:gd name="T64" fmla="*/ 26 w 215"/>
                    <a:gd name="T65" fmla="*/ 98 h 216"/>
                    <a:gd name="T66" fmla="*/ 30 w 215"/>
                    <a:gd name="T67" fmla="*/ 83 h 216"/>
                    <a:gd name="T68" fmla="*/ 29 w 215"/>
                    <a:gd name="T69" fmla="*/ 55 h 216"/>
                    <a:gd name="T70" fmla="*/ 46 w 215"/>
                    <a:gd name="T71" fmla="*/ 56 h 216"/>
                    <a:gd name="T72" fmla="*/ 53 w 215"/>
                    <a:gd name="T73" fmla="*/ 31 h 216"/>
                    <a:gd name="T74" fmla="*/ 81 w 215"/>
                    <a:gd name="T75" fmla="*/ 33 h 216"/>
                    <a:gd name="T76" fmla="*/ 95 w 215"/>
                    <a:gd name="T77" fmla="*/ 30 h 216"/>
                    <a:gd name="T78" fmla="*/ 117 w 215"/>
                    <a:gd name="T79" fmla="*/ 30 h 216"/>
                    <a:gd name="T80" fmla="*/ 130 w 215"/>
                    <a:gd name="T81" fmla="*/ 33 h 216"/>
                    <a:gd name="T82" fmla="*/ 159 w 215"/>
                    <a:gd name="T83" fmla="*/ 30 h 216"/>
                    <a:gd name="T84" fmla="*/ 158 w 215"/>
                    <a:gd name="T85" fmla="*/ 49 h 216"/>
                    <a:gd name="T86" fmla="*/ 183 w 215"/>
                    <a:gd name="T87" fmla="*/ 53 h 216"/>
                    <a:gd name="T88" fmla="*/ 181 w 215"/>
                    <a:gd name="T89" fmla="*/ 82 h 216"/>
                    <a:gd name="T90" fmla="*/ 185 w 215"/>
                    <a:gd name="T91" fmla="*/ 95 h 216"/>
                    <a:gd name="T92" fmla="*/ 186 w 215"/>
                    <a:gd name="T93" fmla="*/ 118 h 216"/>
                    <a:gd name="T94" fmla="*/ 183 w 215"/>
                    <a:gd name="T95" fmla="*/ 13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 h="216">
                      <a:moveTo>
                        <a:pt x="215" y="126"/>
                      </a:moveTo>
                      <a:lnTo>
                        <a:pt x="215" y="87"/>
                      </a:lnTo>
                      <a:lnTo>
                        <a:pt x="197" y="83"/>
                      </a:lnTo>
                      <a:lnTo>
                        <a:pt x="197" y="83"/>
                      </a:lnTo>
                      <a:lnTo>
                        <a:pt x="196" y="82"/>
                      </a:lnTo>
                      <a:lnTo>
                        <a:pt x="209" y="70"/>
                      </a:lnTo>
                      <a:lnTo>
                        <a:pt x="190" y="37"/>
                      </a:lnTo>
                      <a:lnTo>
                        <a:pt x="171" y="42"/>
                      </a:lnTo>
                      <a:lnTo>
                        <a:pt x="171" y="42"/>
                      </a:lnTo>
                      <a:lnTo>
                        <a:pt x="171" y="41"/>
                      </a:lnTo>
                      <a:lnTo>
                        <a:pt x="177" y="24"/>
                      </a:lnTo>
                      <a:lnTo>
                        <a:pt x="143" y="4"/>
                      </a:lnTo>
                      <a:lnTo>
                        <a:pt x="130" y="18"/>
                      </a:lnTo>
                      <a:lnTo>
                        <a:pt x="130" y="18"/>
                      </a:lnTo>
                      <a:lnTo>
                        <a:pt x="129" y="18"/>
                      </a:lnTo>
                      <a:lnTo>
                        <a:pt x="125" y="0"/>
                      </a:lnTo>
                      <a:lnTo>
                        <a:pt x="86" y="0"/>
                      </a:lnTo>
                      <a:lnTo>
                        <a:pt x="83" y="18"/>
                      </a:lnTo>
                      <a:lnTo>
                        <a:pt x="83" y="18"/>
                      </a:lnTo>
                      <a:lnTo>
                        <a:pt x="81" y="18"/>
                      </a:lnTo>
                      <a:lnTo>
                        <a:pt x="69" y="5"/>
                      </a:lnTo>
                      <a:lnTo>
                        <a:pt x="35" y="25"/>
                      </a:lnTo>
                      <a:lnTo>
                        <a:pt x="41" y="41"/>
                      </a:lnTo>
                      <a:lnTo>
                        <a:pt x="41" y="41"/>
                      </a:lnTo>
                      <a:lnTo>
                        <a:pt x="39" y="43"/>
                      </a:lnTo>
                      <a:lnTo>
                        <a:pt x="22" y="38"/>
                      </a:lnTo>
                      <a:lnTo>
                        <a:pt x="3" y="71"/>
                      </a:lnTo>
                      <a:lnTo>
                        <a:pt x="15" y="82"/>
                      </a:lnTo>
                      <a:lnTo>
                        <a:pt x="15" y="82"/>
                      </a:lnTo>
                      <a:lnTo>
                        <a:pt x="14" y="86"/>
                      </a:lnTo>
                      <a:lnTo>
                        <a:pt x="0" y="90"/>
                      </a:lnTo>
                      <a:lnTo>
                        <a:pt x="0" y="128"/>
                      </a:lnTo>
                      <a:lnTo>
                        <a:pt x="13" y="132"/>
                      </a:lnTo>
                      <a:lnTo>
                        <a:pt x="13" y="132"/>
                      </a:lnTo>
                      <a:lnTo>
                        <a:pt x="15" y="137"/>
                      </a:lnTo>
                      <a:lnTo>
                        <a:pt x="4" y="146"/>
                      </a:lnTo>
                      <a:lnTo>
                        <a:pt x="23" y="179"/>
                      </a:lnTo>
                      <a:lnTo>
                        <a:pt x="36" y="175"/>
                      </a:lnTo>
                      <a:lnTo>
                        <a:pt x="36" y="175"/>
                      </a:lnTo>
                      <a:lnTo>
                        <a:pt x="41" y="180"/>
                      </a:lnTo>
                      <a:lnTo>
                        <a:pt x="37" y="192"/>
                      </a:lnTo>
                      <a:lnTo>
                        <a:pt x="71" y="212"/>
                      </a:lnTo>
                      <a:lnTo>
                        <a:pt x="80" y="202"/>
                      </a:lnTo>
                      <a:lnTo>
                        <a:pt x="80" y="202"/>
                      </a:lnTo>
                      <a:lnTo>
                        <a:pt x="86" y="203"/>
                      </a:lnTo>
                      <a:lnTo>
                        <a:pt x="88" y="216"/>
                      </a:lnTo>
                      <a:lnTo>
                        <a:pt x="127" y="216"/>
                      </a:lnTo>
                      <a:lnTo>
                        <a:pt x="130" y="202"/>
                      </a:lnTo>
                      <a:lnTo>
                        <a:pt x="130" y="202"/>
                      </a:lnTo>
                      <a:lnTo>
                        <a:pt x="136" y="201"/>
                      </a:lnTo>
                      <a:lnTo>
                        <a:pt x="144" y="211"/>
                      </a:lnTo>
                      <a:lnTo>
                        <a:pt x="179" y="191"/>
                      </a:lnTo>
                      <a:lnTo>
                        <a:pt x="174" y="177"/>
                      </a:lnTo>
                      <a:lnTo>
                        <a:pt x="174" y="177"/>
                      </a:lnTo>
                      <a:lnTo>
                        <a:pt x="177" y="173"/>
                      </a:lnTo>
                      <a:lnTo>
                        <a:pt x="191" y="177"/>
                      </a:lnTo>
                      <a:lnTo>
                        <a:pt x="210" y="144"/>
                      </a:lnTo>
                      <a:lnTo>
                        <a:pt x="198" y="133"/>
                      </a:lnTo>
                      <a:lnTo>
                        <a:pt x="198" y="133"/>
                      </a:lnTo>
                      <a:lnTo>
                        <a:pt x="198" y="130"/>
                      </a:lnTo>
                      <a:lnTo>
                        <a:pt x="215" y="126"/>
                      </a:lnTo>
                      <a:close/>
                      <a:moveTo>
                        <a:pt x="193" y="147"/>
                      </a:moveTo>
                      <a:lnTo>
                        <a:pt x="184" y="161"/>
                      </a:lnTo>
                      <a:lnTo>
                        <a:pt x="172" y="157"/>
                      </a:lnTo>
                      <a:lnTo>
                        <a:pt x="169" y="161"/>
                      </a:lnTo>
                      <a:lnTo>
                        <a:pt x="169" y="161"/>
                      </a:lnTo>
                      <a:lnTo>
                        <a:pt x="161" y="169"/>
                      </a:lnTo>
                      <a:lnTo>
                        <a:pt x="157" y="173"/>
                      </a:lnTo>
                      <a:lnTo>
                        <a:pt x="162" y="185"/>
                      </a:lnTo>
                      <a:lnTo>
                        <a:pt x="148" y="192"/>
                      </a:lnTo>
                      <a:lnTo>
                        <a:pt x="140" y="184"/>
                      </a:lnTo>
                      <a:lnTo>
                        <a:pt x="136" y="186"/>
                      </a:lnTo>
                      <a:lnTo>
                        <a:pt x="136" y="186"/>
                      </a:lnTo>
                      <a:lnTo>
                        <a:pt x="123" y="190"/>
                      </a:lnTo>
                      <a:lnTo>
                        <a:pt x="118" y="191"/>
                      </a:lnTo>
                      <a:lnTo>
                        <a:pt x="116" y="202"/>
                      </a:lnTo>
                      <a:lnTo>
                        <a:pt x="100" y="202"/>
                      </a:lnTo>
                      <a:lnTo>
                        <a:pt x="98" y="191"/>
                      </a:lnTo>
                      <a:lnTo>
                        <a:pt x="93" y="190"/>
                      </a:lnTo>
                      <a:lnTo>
                        <a:pt x="93" y="190"/>
                      </a:lnTo>
                      <a:lnTo>
                        <a:pt x="80" y="187"/>
                      </a:lnTo>
                      <a:lnTo>
                        <a:pt x="75" y="186"/>
                      </a:lnTo>
                      <a:lnTo>
                        <a:pt x="68" y="193"/>
                      </a:lnTo>
                      <a:lnTo>
                        <a:pt x="54" y="186"/>
                      </a:lnTo>
                      <a:lnTo>
                        <a:pt x="57" y="176"/>
                      </a:lnTo>
                      <a:lnTo>
                        <a:pt x="54" y="173"/>
                      </a:lnTo>
                      <a:lnTo>
                        <a:pt x="54" y="173"/>
                      </a:lnTo>
                      <a:lnTo>
                        <a:pt x="44" y="163"/>
                      </a:lnTo>
                      <a:lnTo>
                        <a:pt x="41" y="159"/>
                      </a:lnTo>
                      <a:lnTo>
                        <a:pt x="30" y="162"/>
                      </a:lnTo>
                      <a:lnTo>
                        <a:pt x="22" y="149"/>
                      </a:lnTo>
                      <a:lnTo>
                        <a:pt x="31" y="141"/>
                      </a:lnTo>
                      <a:lnTo>
                        <a:pt x="29" y="137"/>
                      </a:lnTo>
                      <a:lnTo>
                        <a:pt x="29" y="137"/>
                      </a:lnTo>
                      <a:lnTo>
                        <a:pt x="27" y="124"/>
                      </a:lnTo>
                      <a:lnTo>
                        <a:pt x="26" y="120"/>
                      </a:lnTo>
                      <a:lnTo>
                        <a:pt x="14" y="117"/>
                      </a:lnTo>
                      <a:lnTo>
                        <a:pt x="14" y="100"/>
                      </a:lnTo>
                      <a:lnTo>
                        <a:pt x="26" y="98"/>
                      </a:lnTo>
                      <a:lnTo>
                        <a:pt x="27" y="94"/>
                      </a:lnTo>
                      <a:lnTo>
                        <a:pt x="27" y="94"/>
                      </a:lnTo>
                      <a:lnTo>
                        <a:pt x="30" y="83"/>
                      </a:lnTo>
                      <a:lnTo>
                        <a:pt x="32" y="78"/>
                      </a:lnTo>
                      <a:lnTo>
                        <a:pt x="21" y="69"/>
                      </a:lnTo>
                      <a:lnTo>
                        <a:pt x="29" y="55"/>
                      </a:lnTo>
                      <a:lnTo>
                        <a:pt x="43" y="59"/>
                      </a:lnTo>
                      <a:lnTo>
                        <a:pt x="46" y="56"/>
                      </a:lnTo>
                      <a:lnTo>
                        <a:pt x="46" y="56"/>
                      </a:lnTo>
                      <a:lnTo>
                        <a:pt x="54" y="49"/>
                      </a:lnTo>
                      <a:lnTo>
                        <a:pt x="57" y="46"/>
                      </a:lnTo>
                      <a:lnTo>
                        <a:pt x="53" y="31"/>
                      </a:lnTo>
                      <a:lnTo>
                        <a:pt x="67" y="24"/>
                      </a:lnTo>
                      <a:lnTo>
                        <a:pt x="76" y="34"/>
                      </a:lnTo>
                      <a:lnTo>
                        <a:pt x="81" y="33"/>
                      </a:lnTo>
                      <a:lnTo>
                        <a:pt x="81" y="33"/>
                      </a:lnTo>
                      <a:lnTo>
                        <a:pt x="89" y="31"/>
                      </a:lnTo>
                      <a:lnTo>
                        <a:pt x="95" y="30"/>
                      </a:lnTo>
                      <a:lnTo>
                        <a:pt x="98" y="14"/>
                      </a:lnTo>
                      <a:lnTo>
                        <a:pt x="114" y="14"/>
                      </a:lnTo>
                      <a:lnTo>
                        <a:pt x="117" y="30"/>
                      </a:lnTo>
                      <a:lnTo>
                        <a:pt x="122" y="31"/>
                      </a:lnTo>
                      <a:lnTo>
                        <a:pt x="122" y="31"/>
                      </a:lnTo>
                      <a:lnTo>
                        <a:pt x="130" y="33"/>
                      </a:lnTo>
                      <a:lnTo>
                        <a:pt x="135" y="34"/>
                      </a:lnTo>
                      <a:lnTo>
                        <a:pt x="145" y="23"/>
                      </a:lnTo>
                      <a:lnTo>
                        <a:pt x="159" y="30"/>
                      </a:lnTo>
                      <a:lnTo>
                        <a:pt x="154" y="46"/>
                      </a:lnTo>
                      <a:lnTo>
                        <a:pt x="158" y="49"/>
                      </a:lnTo>
                      <a:lnTo>
                        <a:pt x="158" y="49"/>
                      </a:lnTo>
                      <a:lnTo>
                        <a:pt x="165" y="55"/>
                      </a:lnTo>
                      <a:lnTo>
                        <a:pt x="167" y="58"/>
                      </a:lnTo>
                      <a:lnTo>
                        <a:pt x="183" y="53"/>
                      </a:lnTo>
                      <a:lnTo>
                        <a:pt x="192" y="67"/>
                      </a:lnTo>
                      <a:lnTo>
                        <a:pt x="180" y="78"/>
                      </a:lnTo>
                      <a:lnTo>
                        <a:pt x="181" y="82"/>
                      </a:lnTo>
                      <a:lnTo>
                        <a:pt x="181" y="82"/>
                      </a:lnTo>
                      <a:lnTo>
                        <a:pt x="184" y="91"/>
                      </a:lnTo>
                      <a:lnTo>
                        <a:pt x="185" y="95"/>
                      </a:lnTo>
                      <a:lnTo>
                        <a:pt x="201" y="98"/>
                      </a:lnTo>
                      <a:lnTo>
                        <a:pt x="201" y="114"/>
                      </a:lnTo>
                      <a:lnTo>
                        <a:pt x="186" y="118"/>
                      </a:lnTo>
                      <a:lnTo>
                        <a:pt x="185" y="123"/>
                      </a:lnTo>
                      <a:lnTo>
                        <a:pt x="185" y="123"/>
                      </a:lnTo>
                      <a:lnTo>
                        <a:pt x="183" y="133"/>
                      </a:lnTo>
                      <a:lnTo>
                        <a:pt x="182" y="137"/>
                      </a:lnTo>
                      <a:lnTo>
                        <a:pt x="193"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9" name="Freeform 118"/>
                <p:cNvSpPr>
                  <a:spLocks noEditPoints="1"/>
                </p:cNvSpPr>
                <p:nvPr/>
              </p:nvSpPr>
              <p:spPr bwMode="auto">
                <a:xfrm>
                  <a:off x="3335338" y="3232150"/>
                  <a:ext cx="142875" cy="141288"/>
                </a:xfrm>
                <a:custGeom>
                  <a:avLst/>
                  <a:gdLst>
                    <a:gd name="T0" fmla="*/ 44 w 90"/>
                    <a:gd name="T1" fmla="*/ 0 h 89"/>
                    <a:gd name="T2" fmla="*/ 27 w 90"/>
                    <a:gd name="T3" fmla="*/ 3 h 89"/>
                    <a:gd name="T4" fmla="*/ 13 w 90"/>
                    <a:gd name="T5" fmla="*/ 13 h 89"/>
                    <a:gd name="T6" fmla="*/ 3 w 90"/>
                    <a:gd name="T7" fmla="*/ 27 h 89"/>
                    <a:gd name="T8" fmla="*/ 0 w 90"/>
                    <a:gd name="T9" fmla="*/ 44 h 89"/>
                    <a:gd name="T10" fmla="*/ 1 w 90"/>
                    <a:gd name="T11" fmla="*/ 54 h 89"/>
                    <a:gd name="T12" fmla="*/ 8 w 90"/>
                    <a:gd name="T13" fmla="*/ 70 h 89"/>
                    <a:gd name="T14" fmla="*/ 20 w 90"/>
                    <a:gd name="T15" fmla="*/ 82 h 89"/>
                    <a:gd name="T16" fmla="*/ 36 w 90"/>
                    <a:gd name="T17" fmla="*/ 88 h 89"/>
                    <a:gd name="T18" fmla="*/ 44 w 90"/>
                    <a:gd name="T19" fmla="*/ 89 h 89"/>
                    <a:gd name="T20" fmla="*/ 62 w 90"/>
                    <a:gd name="T21" fmla="*/ 86 h 89"/>
                    <a:gd name="T22" fmla="*/ 77 w 90"/>
                    <a:gd name="T23" fmla="*/ 76 h 89"/>
                    <a:gd name="T24" fmla="*/ 86 w 90"/>
                    <a:gd name="T25" fmla="*/ 62 h 89"/>
                    <a:gd name="T26" fmla="*/ 90 w 90"/>
                    <a:gd name="T27" fmla="*/ 44 h 89"/>
                    <a:gd name="T28" fmla="*/ 89 w 90"/>
                    <a:gd name="T29" fmla="*/ 35 h 89"/>
                    <a:gd name="T30" fmla="*/ 82 w 90"/>
                    <a:gd name="T31" fmla="*/ 19 h 89"/>
                    <a:gd name="T32" fmla="*/ 69 w 90"/>
                    <a:gd name="T33" fmla="*/ 7 h 89"/>
                    <a:gd name="T34" fmla="*/ 54 w 90"/>
                    <a:gd name="T35" fmla="*/ 1 h 89"/>
                    <a:gd name="T36" fmla="*/ 44 w 90"/>
                    <a:gd name="T37" fmla="*/ 0 h 89"/>
                    <a:gd name="T38" fmla="*/ 44 w 90"/>
                    <a:gd name="T39" fmla="*/ 75 h 89"/>
                    <a:gd name="T40" fmla="*/ 33 w 90"/>
                    <a:gd name="T41" fmla="*/ 73 h 89"/>
                    <a:gd name="T42" fmla="*/ 23 w 90"/>
                    <a:gd name="T43" fmla="*/ 66 h 89"/>
                    <a:gd name="T44" fmla="*/ 16 w 90"/>
                    <a:gd name="T45" fmla="*/ 56 h 89"/>
                    <a:gd name="T46" fmla="*/ 14 w 90"/>
                    <a:gd name="T47" fmla="*/ 44 h 89"/>
                    <a:gd name="T48" fmla="*/ 14 w 90"/>
                    <a:gd name="T49" fmla="*/ 39 h 89"/>
                    <a:gd name="T50" fmla="*/ 20 w 90"/>
                    <a:gd name="T51" fmla="*/ 28 h 89"/>
                    <a:gd name="T52" fmla="*/ 27 w 90"/>
                    <a:gd name="T53" fmla="*/ 19 h 89"/>
                    <a:gd name="T54" fmla="*/ 39 w 90"/>
                    <a:gd name="T55" fmla="*/ 15 h 89"/>
                    <a:gd name="T56" fmla="*/ 44 w 90"/>
                    <a:gd name="T57" fmla="*/ 14 h 89"/>
                    <a:gd name="T58" fmla="*/ 56 w 90"/>
                    <a:gd name="T59" fmla="*/ 16 h 89"/>
                    <a:gd name="T60" fmla="*/ 66 w 90"/>
                    <a:gd name="T61" fmla="*/ 22 h 89"/>
                    <a:gd name="T62" fmla="*/ 73 w 90"/>
                    <a:gd name="T63" fmla="*/ 32 h 89"/>
                    <a:gd name="T64" fmla="*/ 76 w 90"/>
                    <a:gd name="T65" fmla="*/ 44 h 89"/>
                    <a:gd name="T66" fmla="*/ 75 w 90"/>
                    <a:gd name="T67" fmla="*/ 51 h 89"/>
                    <a:gd name="T68" fmla="*/ 70 w 90"/>
                    <a:gd name="T69" fmla="*/ 61 h 89"/>
                    <a:gd name="T70" fmla="*/ 62 w 90"/>
                    <a:gd name="T71" fmla="*/ 70 h 89"/>
                    <a:gd name="T72" fmla="*/ 51 w 90"/>
                    <a:gd name="T73" fmla="*/ 74 h 89"/>
                    <a:gd name="T74" fmla="*/ 44 w 90"/>
                    <a:gd name="T75"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89">
                      <a:moveTo>
                        <a:pt x="44" y="0"/>
                      </a:moveTo>
                      <a:lnTo>
                        <a:pt x="44" y="0"/>
                      </a:lnTo>
                      <a:lnTo>
                        <a:pt x="36" y="1"/>
                      </a:lnTo>
                      <a:lnTo>
                        <a:pt x="27" y="3"/>
                      </a:lnTo>
                      <a:lnTo>
                        <a:pt x="20" y="7"/>
                      </a:lnTo>
                      <a:lnTo>
                        <a:pt x="13" y="13"/>
                      </a:lnTo>
                      <a:lnTo>
                        <a:pt x="8" y="19"/>
                      </a:lnTo>
                      <a:lnTo>
                        <a:pt x="3" y="27"/>
                      </a:lnTo>
                      <a:lnTo>
                        <a:pt x="1" y="35"/>
                      </a:lnTo>
                      <a:lnTo>
                        <a:pt x="0" y="44"/>
                      </a:lnTo>
                      <a:lnTo>
                        <a:pt x="0" y="44"/>
                      </a:lnTo>
                      <a:lnTo>
                        <a:pt x="1" y="54"/>
                      </a:lnTo>
                      <a:lnTo>
                        <a:pt x="3" y="62"/>
                      </a:lnTo>
                      <a:lnTo>
                        <a:pt x="8" y="70"/>
                      </a:lnTo>
                      <a:lnTo>
                        <a:pt x="13" y="76"/>
                      </a:lnTo>
                      <a:lnTo>
                        <a:pt x="20" y="82"/>
                      </a:lnTo>
                      <a:lnTo>
                        <a:pt x="27" y="86"/>
                      </a:lnTo>
                      <a:lnTo>
                        <a:pt x="36" y="88"/>
                      </a:lnTo>
                      <a:lnTo>
                        <a:pt x="44" y="89"/>
                      </a:lnTo>
                      <a:lnTo>
                        <a:pt x="44" y="89"/>
                      </a:lnTo>
                      <a:lnTo>
                        <a:pt x="54" y="88"/>
                      </a:lnTo>
                      <a:lnTo>
                        <a:pt x="62" y="86"/>
                      </a:lnTo>
                      <a:lnTo>
                        <a:pt x="69" y="82"/>
                      </a:lnTo>
                      <a:lnTo>
                        <a:pt x="77" y="76"/>
                      </a:lnTo>
                      <a:lnTo>
                        <a:pt x="82" y="70"/>
                      </a:lnTo>
                      <a:lnTo>
                        <a:pt x="86" y="62"/>
                      </a:lnTo>
                      <a:lnTo>
                        <a:pt x="89" y="54"/>
                      </a:lnTo>
                      <a:lnTo>
                        <a:pt x="90" y="44"/>
                      </a:lnTo>
                      <a:lnTo>
                        <a:pt x="90" y="44"/>
                      </a:lnTo>
                      <a:lnTo>
                        <a:pt x="89" y="35"/>
                      </a:lnTo>
                      <a:lnTo>
                        <a:pt x="86" y="27"/>
                      </a:lnTo>
                      <a:lnTo>
                        <a:pt x="82" y="19"/>
                      </a:lnTo>
                      <a:lnTo>
                        <a:pt x="77" y="13"/>
                      </a:lnTo>
                      <a:lnTo>
                        <a:pt x="69" y="7"/>
                      </a:lnTo>
                      <a:lnTo>
                        <a:pt x="62" y="3"/>
                      </a:lnTo>
                      <a:lnTo>
                        <a:pt x="54" y="1"/>
                      </a:lnTo>
                      <a:lnTo>
                        <a:pt x="44" y="0"/>
                      </a:lnTo>
                      <a:lnTo>
                        <a:pt x="44" y="0"/>
                      </a:lnTo>
                      <a:close/>
                      <a:moveTo>
                        <a:pt x="44" y="75"/>
                      </a:moveTo>
                      <a:lnTo>
                        <a:pt x="44" y="75"/>
                      </a:lnTo>
                      <a:lnTo>
                        <a:pt x="39" y="74"/>
                      </a:lnTo>
                      <a:lnTo>
                        <a:pt x="33" y="73"/>
                      </a:lnTo>
                      <a:lnTo>
                        <a:pt x="27" y="70"/>
                      </a:lnTo>
                      <a:lnTo>
                        <a:pt x="23" y="66"/>
                      </a:lnTo>
                      <a:lnTo>
                        <a:pt x="20" y="61"/>
                      </a:lnTo>
                      <a:lnTo>
                        <a:pt x="16" y="56"/>
                      </a:lnTo>
                      <a:lnTo>
                        <a:pt x="14" y="51"/>
                      </a:lnTo>
                      <a:lnTo>
                        <a:pt x="14" y="44"/>
                      </a:lnTo>
                      <a:lnTo>
                        <a:pt x="14" y="44"/>
                      </a:lnTo>
                      <a:lnTo>
                        <a:pt x="14" y="39"/>
                      </a:lnTo>
                      <a:lnTo>
                        <a:pt x="16" y="32"/>
                      </a:lnTo>
                      <a:lnTo>
                        <a:pt x="20" y="28"/>
                      </a:lnTo>
                      <a:lnTo>
                        <a:pt x="23" y="22"/>
                      </a:lnTo>
                      <a:lnTo>
                        <a:pt x="27" y="19"/>
                      </a:lnTo>
                      <a:lnTo>
                        <a:pt x="33" y="16"/>
                      </a:lnTo>
                      <a:lnTo>
                        <a:pt x="39" y="15"/>
                      </a:lnTo>
                      <a:lnTo>
                        <a:pt x="44" y="14"/>
                      </a:lnTo>
                      <a:lnTo>
                        <a:pt x="44" y="14"/>
                      </a:lnTo>
                      <a:lnTo>
                        <a:pt x="51" y="15"/>
                      </a:lnTo>
                      <a:lnTo>
                        <a:pt x="56" y="16"/>
                      </a:lnTo>
                      <a:lnTo>
                        <a:pt x="62" y="19"/>
                      </a:lnTo>
                      <a:lnTo>
                        <a:pt x="66" y="22"/>
                      </a:lnTo>
                      <a:lnTo>
                        <a:pt x="70" y="28"/>
                      </a:lnTo>
                      <a:lnTo>
                        <a:pt x="73" y="32"/>
                      </a:lnTo>
                      <a:lnTo>
                        <a:pt x="75" y="39"/>
                      </a:lnTo>
                      <a:lnTo>
                        <a:pt x="76" y="44"/>
                      </a:lnTo>
                      <a:lnTo>
                        <a:pt x="76" y="44"/>
                      </a:lnTo>
                      <a:lnTo>
                        <a:pt x="75" y="51"/>
                      </a:lnTo>
                      <a:lnTo>
                        <a:pt x="73" y="56"/>
                      </a:lnTo>
                      <a:lnTo>
                        <a:pt x="70" y="61"/>
                      </a:lnTo>
                      <a:lnTo>
                        <a:pt x="66" y="66"/>
                      </a:lnTo>
                      <a:lnTo>
                        <a:pt x="62" y="70"/>
                      </a:lnTo>
                      <a:lnTo>
                        <a:pt x="56" y="73"/>
                      </a:lnTo>
                      <a:lnTo>
                        <a:pt x="51" y="74"/>
                      </a:lnTo>
                      <a:lnTo>
                        <a:pt x="44" y="75"/>
                      </a:lnTo>
                      <a:lnTo>
                        <a:pt x="44" y="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20" name="Freeform 119"/>
                <p:cNvSpPr>
                  <a:spLocks noEditPoints="1"/>
                </p:cNvSpPr>
                <p:nvPr/>
              </p:nvSpPr>
              <p:spPr bwMode="auto">
                <a:xfrm>
                  <a:off x="3352800" y="3486150"/>
                  <a:ext cx="200025" cy="201613"/>
                </a:xfrm>
                <a:custGeom>
                  <a:avLst/>
                  <a:gdLst>
                    <a:gd name="T0" fmla="*/ 111 w 126"/>
                    <a:gd name="T1" fmla="*/ 45 h 127"/>
                    <a:gd name="T2" fmla="*/ 117 w 126"/>
                    <a:gd name="T3" fmla="*/ 27 h 127"/>
                    <a:gd name="T4" fmla="*/ 93 w 126"/>
                    <a:gd name="T5" fmla="*/ 10 h 127"/>
                    <a:gd name="T6" fmla="*/ 82 w 126"/>
                    <a:gd name="T7" fmla="*/ 5 h 127"/>
                    <a:gd name="T8" fmla="*/ 53 w 126"/>
                    <a:gd name="T9" fmla="*/ 0 h 127"/>
                    <a:gd name="T10" fmla="*/ 44 w 126"/>
                    <a:gd name="T11" fmla="*/ 15 h 127"/>
                    <a:gd name="T12" fmla="*/ 27 w 126"/>
                    <a:gd name="T13" fmla="*/ 10 h 127"/>
                    <a:gd name="T14" fmla="*/ 11 w 126"/>
                    <a:gd name="T15" fmla="*/ 34 h 127"/>
                    <a:gd name="T16" fmla="*/ 5 w 126"/>
                    <a:gd name="T17" fmla="*/ 45 h 127"/>
                    <a:gd name="T18" fmla="*/ 0 w 126"/>
                    <a:gd name="T19" fmla="*/ 73 h 127"/>
                    <a:gd name="T20" fmla="*/ 15 w 126"/>
                    <a:gd name="T21" fmla="*/ 82 h 127"/>
                    <a:gd name="T22" fmla="*/ 10 w 126"/>
                    <a:gd name="T23" fmla="*/ 100 h 127"/>
                    <a:gd name="T24" fmla="*/ 33 w 126"/>
                    <a:gd name="T25" fmla="*/ 116 h 127"/>
                    <a:gd name="T26" fmla="*/ 44 w 126"/>
                    <a:gd name="T27" fmla="*/ 122 h 127"/>
                    <a:gd name="T28" fmla="*/ 72 w 126"/>
                    <a:gd name="T29" fmla="*/ 127 h 127"/>
                    <a:gd name="T30" fmla="*/ 82 w 126"/>
                    <a:gd name="T31" fmla="*/ 112 h 127"/>
                    <a:gd name="T32" fmla="*/ 99 w 126"/>
                    <a:gd name="T33" fmla="*/ 116 h 127"/>
                    <a:gd name="T34" fmla="*/ 116 w 126"/>
                    <a:gd name="T35" fmla="*/ 93 h 127"/>
                    <a:gd name="T36" fmla="*/ 121 w 126"/>
                    <a:gd name="T37" fmla="*/ 82 h 127"/>
                    <a:gd name="T38" fmla="*/ 126 w 126"/>
                    <a:gd name="T39" fmla="*/ 54 h 127"/>
                    <a:gd name="T40" fmla="*/ 98 w 126"/>
                    <a:gd name="T41" fmla="*/ 73 h 127"/>
                    <a:gd name="T42" fmla="*/ 100 w 126"/>
                    <a:gd name="T43" fmla="*/ 96 h 127"/>
                    <a:gd name="T44" fmla="*/ 81 w 126"/>
                    <a:gd name="T45" fmla="*/ 95 h 127"/>
                    <a:gd name="T46" fmla="*/ 67 w 126"/>
                    <a:gd name="T47" fmla="*/ 113 h 127"/>
                    <a:gd name="T48" fmla="*/ 54 w 126"/>
                    <a:gd name="T49" fmla="*/ 98 h 127"/>
                    <a:gd name="T50" fmla="*/ 31 w 126"/>
                    <a:gd name="T51" fmla="*/ 101 h 127"/>
                    <a:gd name="T52" fmla="*/ 32 w 126"/>
                    <a:gd name="T53" fmla="*/ 82 h 127"/>
                    <a:gd name="T54" fmla="*/ 14 w 126"/>
                    <a:gd name="T55" fmla="*/ 68 h 127"/>
                    <a:gd name="T56" fmla="*/ 28 w 126"/>
                    <a:gd name="T57" fmla="*/ 54 h 127"/>
                    <a:gd name="T58" fmla="*/ 26 w 126"/>
                    <a:gd name="T59" fmla="*/ 31 h 127"/>
                    <a:gd name="T60" fmla="*/ 45 w 126"/>
                    <a:gd name="T61" fmla="*/ 32 h 127"/>
                    <a:gd name="T62" fmla="*/ 59 w 126"/>
                    <a:gd name="T63" fmla="*/ 14 h 127"/>
                    <a:gd name="T64" fmla="*/ 72 w 126"/>
                    <a:gd name="T65" fmla="*/ 29 h 127"/>
                    <a:gd name="T66" fmla="*/ 95 w 126"/>
                    <a:gd name="T67" fmla="*/ 26 h 127"/>
                    <a:gd name="T68" fmla="*/ 94 w 126"/>
                    <a:gd name="T69" fmla="*/ 45 h 127"/>
                    <a:gd name="T70" fmla="*/ 112 w 126"/>
                    <a:gd name="T71" fmla="*/ 59 h 127"/>
                    <a:gd name="T72" fmla="*/ 98 w 126"/>
                    <a:gd name="T73" fmla="*/ 7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27">
                      <a:moveTo>
                        <a:pt x="121" y="47"/>
                      </a:moveTo>
                      <a:lnTo>
                        <a:pt x="111" y="45"/>
                      </a:lnTo>
                      <a:lnTo>
                        <a:pt x="117" y="35"/>
                      </a:lnTo>
                      <a:lnTo>
                        <a:pt x="117" y="27"/>
                      </a:lnTo>
                      <a:lnTo>
                        <a:pt x="102" y="12"/>
                      </a:lnTo>
                      <a:lnTo>
                        <a:pt x="93" y="10"/>
                      </a:lnTo>
                      <a:lnTo>
                        <a:pt x="84" y="16"/>
                      </a:lnTo>
                      <a:lnTo>
                        <a:pt x="82" y="5"/>
                      </a:lnTo>
                      <a:lnTo>
                        <a:pt x="75" y="0"/>
                      </a:lnTo>
                      <a:lnTo>
                        <a:pt x="53" y="0"/>
                      </a:lnTo>
                      <a:lnTo>
                        <a:pt x="46" y="5"/>
                      </a:lnTo>
                      <a:lnTo>
                        <a:pt x="44" y="15"/>
                      </a:lnTo>
                      <a:lnTo>
                        <a:pt x="36" y="9"/>
                      </a:lnTo>
                      <a:lnTo>
                        <a:pt x="27" y="10"/>
                      </a:lnTo>
                      <a:lnTo>
                        <a:pt x="12" y="26"/>
                      </a:lnTo>
                      <a:lnTo>
                        <a:pt x="11" y="34"/>
                      </a:lnTo>
                      <a:lnTo>
                        <a:pt x="15" y="43"/>
                      </a:lnTo>
                      <a:lnTo>
                        <a:pt x="5" y="45"/>
                      </a:lnTo>
                      <a:lnTo>
                        <a:pt x="0" y="51"/>
                      </a:lnTo>
                      <a:lnTo>
                        <a:pt x="0" y="73"/>
                      </a:lnTo>
                      <a:lnTo>
                        <a:pt x="5" y="80"/>
                      </a:lnTo>
                      <a:lnTo>
                        <a:pt x="15" y="82"/>
                      </a:lnTo>
                      <a:lnTo>
                        <a:pt x="9" y="91"/>
                      </a:lnTo>
                      <a:lnTo>
                        <a:pt x="10" y="100"/>
                      </a:lnTo>
                      <a:lnTo>
                        <a:pt x="25" y="115"/>
                      </a:lnTo>
                      <a:lnTo>
                        <a:pt x="33" y="116"/>
                      </a:lnTo>
                      <a:lnTo>
                        <a:pt x="42" y="111"/>
                      </a:lnTo>
                      <a:lnTo>
                        <a:pt x="44" y="122"/>
                      </a:lnTo>
                      <a:lnTo>
                        <a:pt x="52" y="127"/>
                      </a:lnTo>
                      <a:lnTo>
                        <a:pt x="72" y="127"/>
                      </a:lnTo>
                      <a:lnTo>
                        <a:pt x="80" y="122"/>
                      </a:lnTo>
                      <a:lnTo>
                        <a:pt x="82" y="112"/>
                      </a:lnTo>
                      <a:lnTo>
                        <a:pt x="91" y="117"/>
                      </a:lnTo>
                      <a:lnTo>
                        <a:pt x="99" y="116"/>
                      </a:lnTo>
                      <a:lnTo>
                        <a:pt x="114" y="101"/>
                      </a:lnTo>
                      <a:lnTo>
                        <a:pt x="116" y="93"/>
                      </a:lnTo>
                      <a:lnTo>
                        <a:pt x="111" y="84"/>
                      </a:lnTo>
                      <a:lnTo>
                        <a:pt x="121" y="82"/>
                      </a:lnTo>
                      <a:lnTo>
                        <a:pt x="126" y="75"/>
                      </a:lnTo>
                      <a:lnTo>
                        <a:pt x="126" y="54"/>
                      </a:lnTo>
                      <a:lnTo>
                        <a:pt x="121" y="47"/>
                      </a:lnTo>
                      <a:close/>
                      <a:moveTo>
                        <a:pt x="98" y="73"/>
                      </a:moveTo>
                      <a:lnTo>
                        <a:pt x="94" y="84"/>
                      </a:lnTo>
                      <a:lnTo>
                        <a:pt x="100" y="96"/>
                      </a:lnTo>
                      <a:lnTo>
                        <a:pt x="94" y="102"/>
                      </a:lnTo>
                      <a:lnTo>
                        <a:pt x="81" y="95"/>
                      </a:lnTo>
                      <a:lnTo>
                        <a:pt x="70" y="99"/>
                      </a:lnTo>
                      <a:lnTo>
                        <a:pt x="67" y="113"/>
                      </a:lnTo>
                      <a:lnTo>
                        <a:pt x="57" y="113"/>
                      </a:lnTo>
                      <a:lnTo>
                        <a:pt x="54" y="98"/>
                      </a:lnTo>
                      <a:lnTo>
                        <a:pt x="43" y="94"/>
                      </a:lnTo>
                      <a:lnTo>
                        <a:pt x="31" y="101"/>
                      </a:lnTo>
                      <a:lnTo>
                        <a:pt x="24" y="94"/>
                      </a:lnTo>
                      <a:lnTo>
                        <a:pt x="32" y="82"/>
                      </a:lnTo>
                      <a:lnTo>
                        <a:pt x="28" y="71"/>
                      </a:lnTo>
                      <a:lnTo>
                        <a:pt x="14" y="68"/>
                      </a:lnTo>
                      <a:lnTo>
                        <a:pt x="14" y="58"/>
                      </a:lnTo>
                      <a:lnTo>
                        <a:pt x="28" y="54"/>
                      </a:lnTo>
                      <a:lnTo>
                        <a:pt x="32" y="44"/>
                      </a:lnTo>
                      <a:lnTo>
                        <a:pt x="26" y="31"/>
                      </a:lnTo>
                      <a:lnTo>
                        <a:pt x="32" y="24"/>
                      </a:lnTo>
                      <a:lnTo>
                        <a:pt x="45" y="32"/>
                      </a:lnTo>
                      <a:lnTo>
                        <a:pt x="56" y="28"/>
                      </a:lnTo>
                      <a:lnTo>
                        <a:pt x="59" y="14"/>
                      </a:lnTo>
                      <a:lnTo>
                        <a:pt x="69" y="14"/>
                      </a:lnTo>
                      <a:lnTo>
                        <a:pt x="72" y="29"/>
                      </a:lnTo>
                      <a:lnTo>
                        <a:pt x="83" y="33"/>
                      </a:lnTo>
                      <a:lnTo>
                        <a:pt x="95" y="26"/>
                      </a:lnTo>
                      <a:lnTo>
                        <a:pt x="103" y="33"/>
                      </a:lnTo>
                      <a:lnTo>
                        <a:pt x="94" y="45"/>
                      </a:lnTo>
                      <a:lnTo>
                        <a:pt x="98" y="56"/>
                      </a:lnTo>
                      <a:lnTo>
                        <a:pt x="112" y="59"/>
                      </a:lnTo>
                      <a:lnTo>
                        <a:pt x="112" y="70"/>
                      </a:lnTo>
                      <a:lnTo>
                        <a:pt x="98" y="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21" name="Freeform 120"/>
                <p:cNvSpPr>
                  <a:spLocks noEditPoints="1"/>
                </p:cNvSpPr>
                <p:nvPr/>
              </p:nvSpPr>
              <p:spPr bwMode="auto">
                <a:xfrm>
                  <a:off x="3414713" y="3549650"/>
                  <a:ext cx="74613" cy="74613"/>
                </a:xfrm>
                <a:custGeom>
                  <a:avLst/>
                  <a:gdLst>
                    <a:gd name="T0" fmla="*/ 24 w 47"/>
                    <a:gd name="T1" fmla="*/ 0 h 47"/>
                    <a:gd name="T2" fmla="*/ 24 w 47"/>
                    <a:gd name="T3" fmla="*/ 0 h 47"/>
                    <a:gd name="T4" fmla="*/ 19 w 47"/>
                    <a:gd name="T5" fmla="*/ 0 h 47"/>
                    <a:gd name="T6" fmla="*/ 15 w 47"/>
                    <a:gd name="T7" fmla="*/ 2 h 47"/>
                    <a:gd name="T8" fmla="*/ 11 w 47"/>
                    <a:gd name="T9" fmla="*/ 4 h 47"/>
                    <a:gd name="T10" fmla="*/ 7 w 47"/>
                    <a:gd name="T11" fmla="*/ 6 h 47"/>
                    <a:gd name="T12" fmla="*/ 4 w 47"/>
                    <a:gd name="T13" fmla="*/ 10 h 47"/>
                    <a:gd name="T14" fmla="*/ 2 w 47"/>
                    <a:gd name="T15" fmla="*/ 14 h 47"/>
                    <a:gd name="T16" fmla="*/ 1 w 47"/>
                    <a:gd name="T17" fmla="*/ 19 h 47"/>
                    <a:gd name="T18" fmla="*/ 0 w 47"/>
                    <a:gd name="T19" fmla="*/ 23 h 47"/>
                    <a:gd name="T20" fmla="*/ 0 w 47"/>
                    <a:gd name="T21" fmla="*/ 23 h 47"/>
                    <a:gd name="T22" fmla="*/ 1 w 47"/>
                    <a:gd name="T23" fmla="*/ 28 h 47"/>
                    <a:gd name="T24" fmla="*/ 2 w 47"/>
                    <a:gd name="T25" fmla="*/ 33 h 47"/>
                    <a:gd name="T26" fmla="*/ 4 w 47"/>
                    <a:gd name="T27" fmla="*/ 36 h 47"/>
                    <a:gd name="T28" fmla="*/ 7 w 47"/>
                    <a:gd name="T29" fmla="*/ 41 h 47"/>
                    <a:gd name="T30" fmla="*/ 11 w 47"/>
                    <a:gd name="T31" fmla="*/ 43 h 47"/>
                    <a:gd name="T32" fmla="*/ 15 w 47"/>
                    <a:gd name="T33" fmla="*/ 45 h 47"/>
                    <a:gd name="T34" fmla="*/ 19 w 47"/>
                    <a:gd name="T35" fmla="*/ 47 h 47"/>
                    <a:gd name="T36" fmla="*/ 24 w 47"/>
                    <a:gd name="T37" fmla="*/ 47 h 47"/>
                    <a:gd name="T38" fmla="*/ 24 w 47"/>
                    <a:gd name="T39" fmla="*/ 47 h 47"/>
                    <a:gd name="T40" fmla="*/ 29 w 47"/>
                    <a:gd name="T41" fmla="*/ 47 h 47"/>
                    <a:gd name="T42" fmla="*/ 33 w 47"/>
                    <a:gd name="T43" fmla="*/ 45 h 47"/>
                    <a:gd name="T44" fmla="*/ 38 w 47"/>
                    <a:gd name="T45" fmla="*/ 43 h 47"/>
                    <a:gd name="T46" fmla="*/ 41 w 47"/>
                    <a:gd name="T47" fmla="*/ 41 h 47"/>
                    <a:gd name="T48" fmla="*/ 44 w 47"/>
                    <a:gd name="T49" fmla="*/ 36 h 47"/>
                    <a:gd name="T50" fmla="*/ 46 w 47"/>
                    <a:gd name="T51" fmla="*/ 33 h 47"/>
                    <a:gd name="T52" fmla="*/ 47 w 47"/>
                    <a:gd name="T53" fmla="*/ 28 h 47"/>
                    <a:gd name="T54" fmla="*/ 47 w 47"/>
                    <a:gd name="T55" fmla="*/ 23 h 47"/>
                    <a:gd name="T56" fmla="*/ 47 w 47"/>
                    <a:gd name="T57" fmla="*/ 23 h 47"/>
                    <a:gd name="T58" fmla="*/ 47 w 47"/>
                    <a:gd name="T59" fmla="*/ 19 h 47"/>
                    <a:gd name="T60" fmla="*/ 46 w 47"/>
                    <a:gd name="T61" fmla="*/ 14 h 47"/>
                    <a:gd name="T62" fmla="*/ 44 w 47"/>
                    <a:gd name="T63" fmla="*/ 10 h 47"/>
                    <a:gd name="T64" fmla="*/ 41 w 47"/>
                    <a:gd name="T65" fmla="*/ 6 h 47"/>
                    <a:gd name="T66" fmla="*/ 38 w 47"/>
                    <a:gd name="T67" fmla="*/ 4 h 47"/>
                    <a:gd name="T68" fmla="*/ 33 w 47"/>
                    <a:gd name="T69" fmla="*/ 2 h 47"/>
                    <a:gd name="T70" fmla="*/ 29 w 47"/>
                    <a:gd name="T71" fmla="*/ 0 h 47"/>
                    <a:gd name="T72" fmla="*/ 24 w 47"/>
                    <a:gd name="T73" fmla="*/ 0 h 47"/>
                    <a:gd name="T74" fmla="*/ 24 w 47"/>
                    <a:gd name="T75" fmla="*/ 0 h 47"/>
                    <a:gd name="T76" fmla="*/ 24 w 47"/>
                    <a:gd name="T77" fmla="*/ 33 h 47"/>
                    <a:gd name="T78" fmla="*/ 24 w 47"/>
                    <a:gd name="T79" fmla="*/ 33 h 47"/>
                    <a:gd name="T80" fmla="*/ 20 w 47"/>
                    <a:gd name="T81" fmla="*/ 32 h 47"/>
                    <a:gd name="T82" fmla="*/ 17 w 47"/>
                    <a:gd name="T83" fmla="*/ 30 h 47"/>
                    <a:gd name="T84" fmla="*/ 15 w 47"/>
                    <a:gd name="T85" fmla="*/ 27 h 47"/>
                    <a:gd name="T86" fmla="*/ 15 w 47"/>
                    <a:gd name="T87" fmla="*/ 23 h 47"/>
                    <a:gd name="T88" fmla="*/ 15 w 47"/>
                    <a:gd name="T89" fmla="*/ 23 h 47"/>
                    <a:gd name="T90" fmla="*/ 15 w 47"/>
                    <a:gd name="T91" fmla="*/ 20 h 47"/>
                    <a:gd name="T92" fmla="*/ 17 w 47"/>
                    <a:gd name="T93" fmla="*/ 17 h 47"/>
                    <a:gd name="T94" fmla="*/ 20 w 47"/>
                    <a:gd name="T95" fmla="*/ 15 h 47"/>
                    <a:gd name="T96" fmla="*/ 24 w 47"/>
                    <a:gd name="T97" fmla="*/ 14 h 47"/>
                    <a:gd name="T98" fmla="*/ 24 w 47"/>
                    <a:gd name="T99" fmla="*/ 14 h 47"/>
                    <a:gd name="T100" fmla="*/ 28 w 47"/>
                    <a:gd name="T101" fmla="*/ 15 h 47"/>
                    <a:gd name="T102" fmla="*/ 31 w 47"/>
                    <a:gd name="T103" fmla="*/ 17 h 47"/>
                    <a:gd name="T104" fmla="*/ 33 w 47"/>
                    <a:gd name="T105" fmla="*/ 20 h 47"/>
                    <a:gd name="T106" fmla="*/ 33 w 47"/>
                    <a:gd name="T107" fmla="*/ 23 h 47"/>
                    <a:gd name="T108" fmla="*/ 33 w 47"/>
                    <a:gd name="T109" fmla="*/ 23 h 47"/>
                    <a:gd name="T110" fmla="*/ 33 w 47"/>
                    <a:gd name="T111" fmla="*/ 27 h 47"/>
                    <a:gd name="T112" fmla="*/ 31 w 47"/>
                    <a:gd name="T113" fmla="*/ 30 h 47"/>
                    <a:gd name="T114" fmla="*/ 28 w 47"/>
                    <a:gd name="T115" fmla="*/ 32 h 47"/>
                    <a:gd name="T116" fmla="*/ 24 w 47"/>
                    <a:gd name="T117" fmla="*/ 33 h 47"/>
                    <a:gd name="T118" fmla="*/ 24 w 47"/>
                    <a:gd name="T119"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 h="47">
                      <a:moveTo>
                        <a:pt x="24" y="0"/>
                      </a:moveTo>
                      <a:lnTo>
                        <a:pt x="24" y="0"/>
                      </a:lnTo>
                      <a:lnTo>
                        <a:pt x="19" y="0"/>
                      </a:lnTo>
                      <a:lnTo>
                        <a:pt x="15" y="2"/>
                      </a:lnTo>
                      <a:lnTo>
                        <a:pt x="11" y="4"/>
                      </a:lnTo>
                      <a:lnTo>
                        <a:pt x="7" y="6"/>
                      </a:lnTo>
                      <a:lnTo>
                        <a:pt x="4" y="10"/>
                      </a:lnTo>
                      <a:lnTo>
                        <a:pt x="2" y="14"/>
                      </a:lnTo>
                      <a:lnTo>
                        <a:pt x="1" y="19"/>
                      </a:lnTo>
                      <a:lnTo>
                        <a:pt x="0" y="23"/>
                      </a:lnTo>
                      <a:lnTo>
                        <a:pt x="0" y="23"/>
                      </a:lnTo>
                      <a:lnTo>
                        <a:pt x="1" y="28"/>
                      </a:lnTo>
                      <a:lnTo>
                        <a:pt x="2" y="33"/>
                      </a:lnTo>
                      <a:lnTo>
                        <a:pt x="4" y="36"/>
                      </a:lnTo>
                      <a:lnTo>
                        <a:pt x="7" y="41"/>
                      </a:lnTo>
                      <a:lnTo>
                        <a:pt x="11" y="43"/>
                      </a:lnTo>
                      <a:lnTo>
                        <a:pt x="15" y="45"/>
                      </a:lnTo>
                      <a:lnTo>
                        <a:pt x="19" y="47"/>
                      </a:lnTo>
                      <a:lnTo>
                        <a:pt x="24" y="47"/>
                      </a:lnTo>
                      <a:lnTo>
                        <a:pt x="24" y="47"/>
                      </a:lnTo>
                      <a:lnTo>
                        <a:pt x="29" y="47"/>
                      </a:lnTo>
                      <a:lnTo>
                        <a:pt x="33" y="45"/>
                      </a:lnTo>
                      <a:lnTo>
                        <a:pt x="38" y="43"/>
                      </a:lnTo>
                      <a:lnTo>
                        <a:pt x="41" y="41"/>
                      </a:lnTo>
                      <a:lnTo>
                        <a:pt x="44" y="36"/>
                      </a:lnTo>
                      <a:lnTo>
                        <a:pt x="46" y="33"/>
                      </a:lnTo>
                      <a:lnTo>
                        <a:pt x="47" y="28"/>
                      </a:lnTo>
                      <a:lnTo>
                        <a:pt x="47" y="23"/>
                      </a:lnTo>
                      <a:lnTo>
                        <a:pt x="47" y="23"/>
                      </a:lnTo>
                      <a:lnTo>
                        <a:pt x="47" y="19"/>
                      </a:lnTo>
                      <a:lnTo>
                        <a:pt x="46" y="14"/>
                      </a:lnTo>
                      <a:lnTo>
                        <a:pt x="44" y="10"/>
                      </a:lnTo>
                      <a:lnTo>
                        <a:pt x="41" y="6"/>
                      </a:lnTo>
                      <a:lnTo>
                        <a:pt x="38" y="4"/>
                      </a:lnTo>
                      <a:lnTo>
                        <a:pt x="33" y="2"/>
                      </a:lnTo>
                      <a:lnTo>
                        <a:pt x="29" y="0"/>
                      </a:lnTo>
                      <a:lnTo>
                        <a:pt x="24" y="0"/>
                      </a:lnTo>
                      <a:lnTo>
                        <a:pt x="24" y="0"/>
                      </a:lnTo>
                      <a:close/>
                      <a:moveTo>
                        <a:pt x="24" y="33"/>
                      </a:moveTo>
                      <a:lnTo>
                        <a:pt x="24" y="33"/>
                      </a:lnTo>
                      <a:lnTo>
                        <a:pt x="20" y="32"/>
                      </a:lnTo>
                      <a:lnTo>
                        <a:pt x="17" y="30"/>
                      </a:lnTo>
                      <a:lnTo>
                        <a:pt x="15" y="27"/>
                      </a:lnTo>
                      <a:lnTo>
                        <a:pt x="15" y="23"/>
                      </a:lnTo>
                      <a:lnTo>
                        <a:pt x="15" y="23"/>
                      </a:lnTo>
                      <a:lnTo>
                        <a:pt x="15" y="20"/>
                      </a:lnTo>
                      <a:lnTo>
                        <a:pt x="17" y="17"/>
                      </a:lnTo>
                      <a:lnTo>
                        <a:pt x="20" y="15"/>
                      </a:lnTo>
                      <a:lnTo>
                        <a:pt x="24" y="14"/>
                      </a:lnTo>
                      <a:lnTo>
                        <a:pt x="24" y="14"/>
                      </a:lnTo>
                      <a:lnTo>
                        <a:pt x="28" y="15"/>
                      </a:lnTo>
                      <a:lnTo>
                        <a:pt x="31" y="17"/>
                      </a:lnTo>
                      <a:lnTo>
                        <a:pt x="33" y="20"/>
                      </a:lnTo>
                      <a:lnTo>
                        <a:pt x="33" y="23"/>
                      </a:lnTo>
                      <a:lnTo>
                        <a:pt x="33" y="23"/>
                      </a:lnTo>
                      <a:lnTo>
                        <a:pt x="33" y="27"/>
                      </a:lnTo>
                      <a:lnTo>
                        <a:pt x="31" y="30"/>
                      </a:lnTo>
                      <a:lnTo>
                        <a:pt x="28" y="32"/>
                      </a:lnTo>
                      <a:lnTo>
                        <a:pt x="24" y="33"/>
                      </a:lnTo>
                      <a:lnTo>
                        <a:pt x="24" y="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22" name="Freeform 121"/>
                <p:cNvSpPr>
                  <a:spLocks/>
                </p:cNvSpPr>
                <p:nvPr/>
              </p:nvSpPr>
              <p:spPr bwMode="auto">
                <a:xfrm>
                  <a:off x="2921000" y="3421063"/>
                  <a:ext cx="165100" cy="163513"/>
                </a:xfrm>
                <a:custGeom>
                  <a:avLst/>
                  <a:gdLst>
                    <a:gd name="T0" fmla="*/ 104 w 104"/>
                    <a:gd name="T1" fmla="*/ 14 h 103"/>
                    <a:gd name="T2" fmla="*/ 104 w 104"/>
                    <a:gd name="T3" fmla="*/ 0 h 103"/>
                    <a:gd name="T4" fmla="*/ 104 w 104"/>
                    <a:gd name="T5" fmla="*/ 0 h 103"/>
                    <a:gd name="T6" fmla="*/ 93 w 104"/>
                    <a:gd name="T7" fmla="*/ 0 h 103"/>
                    <a:gd name="T8" fmla="*/ 83 w 104"/>
                    <a:gd name="T9" fmla="*/ 2 h 103"/>
                    <a:gd name="T10" fmla="*/ 73 w 104"/>
                    <a:gd name="T11" fmla="*/ 4 h 103"/>
                    <a:gd name="T12" fmla="*/ 64 w 104"/>
                    <a:gd name="T13" fmla="*/ 7 h 103"/>
                    <a:gd name="T14" fmla="*/ 54 w 104"/>
                    <a:gd name="T15" fmla="*/ 11 h 103"/>
                    <a:gd name="T16" fmla="*/ 45 w 104"/>
                    <a:gd name="T17" fmla="*/ 17 h 103"/>
                    <a:gd name="T18" fmla="*/ 38 w 104"/>
                    <a:gd name="T19" fmla="*/ 23 h 103"/>
                    <a:gd name="T20" fmla="*/ 30 w 104"/>
                    <a:gd name="T21" fmla="*/ 30 h 103"/>
                    <a:gd name="T22" fmla="*/ 24 w 104"/>
                    <a:gd name="T23" fmla="*/ 37 h 103"/>
                    <a:gd name="T24" fmla="*/ 17 w 104"/>
                    <a:gd name="T25" fmla="*/ 45 h 103"/>
                    <a:gd name="T26" fmla="*/ 13 w 104"/>
                    <a:gd name="T27" fmla="*/ 54 h 103"/>
                    <a:gd name="T28" fmla="*/ 7 w 104"/>
                    <a:gd name="T29" fmla="*/ 62 h 103"/>
                    <a:gd name="T30" fmla="*/ 4 w 104"/>
                    <a:gd name="T31" fmla="*/ 72 h 103"/>
                    <a:gd name="T32" fmla="*/ 2 w 104"/>
                    <a:gd name="T33" fmla="*/ 82 h 103"/>
                    <a:gd name="T34" fmla="*/ 0 w 104"/>
                    <a:gd name="T35" fmla="*/ 92 h 103"/>
                    <a:gd name="T36" fmla="*/ 0 w 104"/>
                    <a:gd name="T37" fmla="*/ 103 h 103"/>
                    <a:gd name="T38" fmla="*/ 14 w 104"/>
                    <a:gd name="T39" fmla="*/ 103 h 103"/>
                    <a:gd name="T40" fmla="*/ 14 w 104"/>
                    <a:gd name="T41" fmla="*/ 103 h 103"/>
                    <a:gd name="T42" fmla="*/ 14 w 104"/>
                    <a:gd name="T43" fmla="*/ 94 h 103"/>
                    <a:gd name="T44" fmla="*/ 16 w 104"/>
                    <a:gd name="T45" fmla="*/ 85 h 103"/>
                    <a:gd name="T46" fmla="*/ 18 w 104"/>
                    <a:gd name="T47" fmla="*/ 76 h 103"/>
                    <a:gd name="T48" fmla="*/ 21 w 104"/>
                    <a:gd name="T49" fmla="*/ 68 h 103"/>
                    <a:gd name="T50" fmla="*/ 25 w 104"/>
                    <a:gd name="T51" fmla="*/ 60 h 103"/>
                    <a:gd name="T52" fmla="*/ 29 w 104"/>
                    <a:gd name="T53" fmla="*/ 53 h 103"/>
                    <a:gd name="T54" fmla="*/ 34 w 104"/>
                    <a:gd name="T55" fmla="*/ 46 h 103"/>
                    <a:gd name="T56" fmla="*/ 40 w 104"/>
                    <a:gd name="T57" fmla="*/ 40 h 103"/>
                    <a:gd name="T58" fmla="*/ 46 w 104"/>
                    <a:gd name="T59" fmla="*/ 34 h 103"/>
                    <a:gd name="T60" fmla="*/ 54 w 104"/>
                    <a:gd name="T61" fmla="*/ 29 h 103"/>
                    <a:gd name="T62" fmla="*/ 61 w 104"/>
                    <a:gd name="T63" fmla="*/ 24 h 103"/>
                    <a:gd name="T64" fmla="*/ 69 w 104"/>
                    <a:gd name="T65" fmla="*/ 20 h 103"/>
                    <a:gd name="T66" fmla="*/ 77 w 104"/>
                    <a:gd name="T67" fmla="*/ 17 h 103"/>
                    <a:gd name="T68" fmla="*/ 85 w 104"/>
                    <a:gd name="T69" fmla="*/ 15 h 103"/>
                    <a:gd name="T70" fmla="*/ 95 w 104"/>
                    <a:gd name="T71" fmla="*/ 14 h 103"/>
                    <a:gd name="T72" fmla="*/ 104 w 104"/>
                    <a:gd name="T73" fmla="*/ 14 h 103"/>
                    <a:gd name="T74" fmla="*/ 104 w 104"/>
                    <a:gd name="T75"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3">
                      <a:moveTo>
                        <a:pt x="104" y="14"/>
                      </a:moveTo>
                      <a:lnTo>
                        <a:pt x="104" y="0"/>
                      </a:lnTo>
                      <a:lnTo>
                        <a:pt x="104" y="0"/>
                      </a:lnTo>
                      <a:lnTo>
                        <a:pt x="93" y="0"/>
                      </a:lnTo>
                      <a:lnTo>
                        <a:pt x="83" y="2"/>
                      </a:lnTo>
                      <a:lnTo>
                        <a:pt x="73" y="4"/>
                      </a:lnTo>
                      <a:lnTo>
                        <a:pt x="64" y="7"/>
                      </a:lnTo>
                      <a:lnTo>
                        <a:pt x="54" y="11"/>
                      </a:lnTo>
                      <a:lnTo>
                        <a:pt x="45" y="17"/>
                      </a:lnTo>
                      <a:lnTo>
                        <a:pt x="38" y="23"/>
                      </a:lnTo>
                      <a:lnTo>
                        <a:pt x="30" y="30"/>
                      </a:lnTo>
                      <a:lnTo>
                        <a:pt x="24" y="37"/>
                      </a:lnTo>
                      <a:lnTo>
                        <a:pt x="17" y="45"/>
                      </a:lnTo>
                      <a:lnTo>
                        <a:pt x="13" y="54"/>
                      </a:lnTo>
                      <a:lnTo>
                        <a:pt x="7" y="62"/>
                      </a:lnTo>
                      <a:lnTo>
                        <a:pt x="4" y="72"/>
                      </a:lnTo>
                      <a:lnTo>
                        <a:pt x="2" y="82"/>
                      </a:lnTo>
                      <a:lnTo>
                        <a:pt x="0" y="92"/>
                      </a:lnTo>
                      <a:lnTo>
                        <a:pt x="0" y="103"/>
                      </a:lnTo>
                      <a:lnTo>
                        <a:pt x="14" y="103"/>
                      </a:lnTo>
                      <a:lnTo>
                        <a:pt x="14" y="103"/>
                      </a:lnTo>
                      <a:lnTo>
                        <a:pt x="14" y="94"/>
                      </a:lnTo>
                      <a:lnTo>
                        <a:pt x="16" y="85"/>
                      </a:lnTo>
                      <a:lnTo>
                        <a:pt x="18" y="76"/>
                      </a:lnTo>
                      <a:lnTo>
                        <a:pt x="21" y="68"/>
                      </a:lnTo>
                      <a:lnTo>
                        <a:pt x="25" y="60"/>
                      </a:lnTo>
                      <a:lnTo>
                        <a:pt x="29" y="53"/>
                      </a:lnTo>
                      <a:lnTo>
                        <a:pt x="34" y="46"/>
                      </a:lnTo>
                      <a:lnTo>
                        <a:pt x="40" y="40"/>
                      </a:lnTo>
                      <a:lnTo>
                        <a:pt x="46" y="34"/>
                      </a:lnTo>
                      <a:lnTo>
                        <a:pt x="54" y="29"/>
                      </a:lnTo>
                      <a:lnTo>
                        <a:pt x="61" y="24"/>
                      </a:lnTo>
                      <a:lnTo>
                        <a:pt x="69" y="20"/>
                      </a:lnTo>
                      <a:lnTo>
                        <a:pt x="77" y="17"/>
                      </a:lnTo>
                      <a:lnTo>
                        <a:pt x="85" y="15"/>
                      </a:lnTo>
                      <a:lnTo>
                        <a:pt x="95" y="14"/>
                      </a:lnTo>
                      <a:lnTo>
                        <a:pt x="104" y="14"/>
                      </a:lnTo>
                      <a:lnTo>
                        <a:pt x="104"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grpSp>
      <p:sp>
        <p:nvSpPr>
          <p:cNvPr id="151" name="任意多边形 23">
            <a:extLst>
              <a:ext uri="{FF2B5EF4-FFF2-40B4-BE49-F238E27FC236}">
                <a16:creationId xmlns:a16="http://schemas.microsoft.com/office/drawing/2014/main" xmlns="" id="{16A1E2E6-2BED-469E-9334-DC224756A392}"/>
              </a:ext>
            </a:extLst>
          </p:cNvPr>
          <p:cNvSpPr/>
          <p:nvPr/>
        </p:nvSpPr>
        <p:spPr bwMode="auto">
          <a:xfrm flipV="1">
            <a:off x="6268855" y="1675549"/>
            <a:ext cx="4266063" cy="1683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rgbClr val="BA5A6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Light" panose="020B0502040204020203" pitchFamily="34" charset="-122"/>
            </a:endParaRPr>
          </a:p>
        </p:txBody>
      </p:sp>
      <p:sp>
        <p:nvSpPr>
          <p:cNvPr id="158" name="任意多边形 23">
            <a:extLst>
              <a:ext uri="{FF2B5EF4-FFF2-40B4-BE49-F238E27FC236}">
                <a16:creationId xmlns:a16="http://schemas.microsoft.com/office/drawing/2014/main" xmlns="" id="{A382DE79-6310-4F96-9599-117E8FA12977}"/>
              </a:ext>
            </a:extLst>
          </p:cNvPr>
          <p:cNvSpPr/>
          <p:nvPr/>
        </p:nvSpPr>
        <p:spPr bwMode="auto">
          <a:xfrm flipV="1">
            <a:off x="5017457" y="5458763"/>
            <a:ext cx="4266063" cy="1683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rgbClr val="BA5A6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Light" panose="020B0502040204020203" pitchFamily="34" charset="-122"/>
            </a:endParaRPr>
          </a:p>
        </p:txBody>
      </p:sp>
      <p:sp>
        <p:nvSpPr>
          <p:cNvPr id="5" name="TextBox 4">
            <a:extLst>
              <a:ext uri="{FF2B5EF4-FFF2-40B4-BE49-F238E27FC236}">
                <a16:creationId xmlns:a16="http://schemas.microsoft.com/office/drawing/2014/main" xmlns="" id="{0E33736B-1A36-437D-AD6F-C5409B616C76}"/>
              </a:ext>
            </a:extLst>
          </p:cNvPr>
          <p:cNvSpPr txBox="1"/>
          <p:nvPr/>
        </p:nvSpPr>
        <p:spPr>
          <a:xfrm>
            <a:off x="4330561" y="2168692"/>
            <a:ext cx="7490713" cy="3539430"/>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a:solidFill>
                  <a:schemeClr val="bg1"/>
                </a:solidFill>
              </a:rPr>
              <a:t>‘</a:t>
            </a:r>
            <a:r>
              <a:rPr lang="en-US" sz="3200" b="1" dirty="0">
                <a:solidFill>
                  <a:schemeClr val="bg1"/>
                </a:solidFill>
                <a:latin typeface="Times New Roman" panose="02020603050405020304" pitchFamily="18" charset="0"/>
                <a:cs typeface="Times New Roman" panose="02020603050405020304" pitchFamily="18" charset="0"/>
              </a:rPr>
              <a:t>From slime to the sublime’ asks:  How  did Earth maintain an environment fit   for life? However life started, once         </a:t>
            </a:r>
            <a:r>
              <a:rPr lang="en-US" sz="3200" b="1" dirty="0" err="1">
                <a:solidFill>
                  <a:schemeClr val="bg1"/>
                </a:solidFill>
                <a:latin typeface="Times New Roman" panose="02020603050405020304" pitchFamily="18" charset="0"/>
                <a:cs typeface="Times New Roman" panose="02020603050405020304" pitchFamily="18" charset="0"/>
              </a:rPr>
              <a:t>establishe</a:t>
            </a:r>
            <a:r>
              <a:rPr lang="en-US" sz="3200" b="1" dirty="0">
                <a:solidFill>
                  <a:schemeClr val="bg1"/>
                </a:solidFill>
                <a:latin typeface="Times New Roman" panose="02020603050405020304" pitchFamily="18" charset="0"/>
                <a:cs typeface="Times New Roman" panose="02020603050405020304" pitchFamily="18" charset="0"/>
              </a:rPr>
              <a:t>, it persisted for over 3.5         billion years and evolved from microbial slime to the sophistication of human      civilization. </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0411624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500" fill="hold"/>
                                        <p:tgtEl>
                                          <p:spTgt spid="140"/>
                                        </p:tgtEl>
                                        <p:attrNameLst>
                                          <p:attrName>ppt_x</p:attrName>
                                        </p:attrNameLst>
                                      </p:cBhvr>
                                      <p:tavLst>
                                        <p:tav tm="0">
                                          <p:val>
                                            <p:strVal val="#ppt_x"/>
                                          </p:val>
                                        </p:tav>
                                        <p:tav tm="100000">
                                          <p:val>
                                            <p:strVal val="#ppt_x"/>
                                          </p:val>
                                        </p:tav>
                                      </p:tavLst>
                                    </p:anim>
                                    <p:anim calcmode="lin" valueType="num">
                                      <p:cBhvr additive="base">
                                        <p:cTn id="8"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31" presetClass="entr" presetSubtype="0" fill="hold" grpId="0" nodeType="withEffect">
                                  <p:stCondLst>
                                    <p:cond delay="0"/>
                                  </p:stCondLst>
                                  <p:childTnLst>
                                    <p:set>
                                      <p:cBhvr>
                                        <p:cTn id="17" dur="1" fill="hold">
                                          <p:stCondLst>
                                            <p:cond delay="0"/>
                                          </p:stCondLst>
                                        </p:cTn>
                                        <p:tgtEl>
                                          <p:spTgt spid="158"/>
                                        </p:tgtEl>
                                        <p:attrNameLst>
                                          <p:attrName>style.visibility</p:attrName>
                                        </p:attrNameLst>
                                      </p:cBhvr>
                                      <p:to>
                                        <p:strVal val="visible"/>
                                      </p:to>
                                    </p:set>
                                    <p:anim calcmode="lin" valueType="num">
                                      <p:cBhvr>
                                        <p:cTn id="18" dur="1000" fill="hold"/>
                                        <p:tgtEl>
                                          <p:spTgt spid="158"/>
                                        </p:tgtEl>
                                        <p:attrNameLst>
                                          <p:attrName>ppt_w</p:attrName>
                                        </p:attrNameLst>
                                      </p:cBhvr>
                                      <p:tavLst>
                                        <p:tav tm="0">
                                          <p:val>
                                            <p:fltVal val="0"/>
                                          </p:val>
                                        </p:tav>
                                        <p:tav tm="100000">
                                          <p:val>
                                            <p:strVal val="#ppt_w"/>
                                          </p:val>
                                        </p:tav>
                                      </p:tavLst>
                                    </p:anim>
                                    <p:anim calcmode="lin" valueType="num">
                                      <p:cBhvr>
                                        <p:cTn id="19" dur="1000" fill="hold"/>
                                        <p:tgtEl>
                                          <p:spTgt spid="158"/>
                                        </p:tgtEl>
                                        <p:attrNameLst>
                                          <p:attrName>ppt_h</p:attrName>
                                        </p:attrNameLst>
                                      </p:cBhvr>
                                      <p:tavLst>
                                        <p:tav tm="0">
                                          <p:val>
                                            <p:fltVal val="0"/>
                                          </p:val>
                                        </p:tav>
                                        <p:tav tm="100000">
                                          <p:val>
                                            <p:strVal val="#ppt_h"/>
                                          </p:val>
                                        </p:tav>
                                      </p:tavLst>
                                    </p:anim>
                                    <p:anim calcmode="lin" valueType="num">
                                      <p:cBhvr>
                                        <p:cTn id="20" dur="1000" fill="hold"/>
                                        <p:tgtEl>
                                          <p:spTgt spid="158"/>
                                        </p:tgtEl>
                                        <p:attrNameLst>
                                          <p:attrName>style.rotation</p:attrName>
                                        </p:attrNameLst>
                                      </p:cBhvr>
                                      <p:tavLst>
                                        <p:tav tm="0">
                                          <p:val>
                                            <p:fltVal val="90"/>
                                          </p:val>
                                        </p:tav>
                                        <p:tav tm="100000">
                                          <p:val>
                                            <p:fltVal val="0"/>
                                          </p:val>
                                        </p:tav>
                                      </p:tavLst>
                                    </p:anim>
                                    <p:animEffect transition="in" filter="fade">
                                      <p:cBhvr>
                                        <p:cTn id="21" dur="1000"/>
                                        <p:tgtEl>
                                          <p:spTgt spid="158"/>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par>
                                <p:cTn id="28" presetID="31" presetClass="entr" presetSubtype="0" fill="hold" nodeType="withEffect">
                                  <p:stCondLst>
                                    <p:cond delay="0"/>
                                  </p:stCondLst>
                                  <p:childTnLst>
                                    <p:set>
                                      <p:cBhvr>
                                        <p:cTn id="29" dur="1" fill="hold">
                                          <p:stCondLst>
                                            <p:cond delay="0"/>
                                          </p:stCondLst>
                                        </p:cTn>
                                        <p:tgtEl>
                                          <p:spTgt spid="130"/>
                                        </p:tgtEl>
                                        <p:attrNameLst>
                                          <p:attrName>style.visibility</p:attrName>
                                        </p:attrNameLst>
                                      </p:cBhvr>
                                      <p:to>
                                        <p:strVal val="visible"/>
                                      </p:to>
                                    </p:set>
                                    <p:anim calcmode="lin" valueType="num">
                                      <p:cBhvr>
                                        <p:cTn id="30" dur="1000" fill="hold"/>
                                        <p:tgtEl>
                                          <p:spTgt spid="130"/>
                                        </p:tgtEl>
                                        <p:attrNameLst>
                                          <p:attrName>ppt_w</p:attrName>
                                        </p:attrNameLst>
                                      </p:cBhvr>
                                      <p:tavLst>
                                        <p:tav tm="0">
                                          <p:val>
                                            <p:fltVal val="0"/>
                                          </p:val>
                                        </p:tav>
                                        <p:tav tm="100000">
                                          <p:val>
                                            <p:strVal val="#ppt_w"/>
                                          </p:val>
                                        </p:tav>
                                      </p:tavLst>
                                    </p:anim>
                                    <p:anim calcmode="lin" valueType="num">
                                      <p:cBhvr>
                                        <p:cTn id="31" dur="1000" fill="hold"/>
                                        <p:tgtEl>
                                          <p:spTgt spid="130"/>
                                        </p:tgtEl>
                                        <p:attrNameLst>
                                          <p:attrName>ppt_h</p:attrName>
                                        </p:attrNameLst>
                                      </p:cBhvr>
                                      <p:tavLst>
                                        <p:tav tm="0">
                                          <p:val>
                                            <p:fltVal val="0"/>
                                          </p:val>
                                        </p:tav>
                                        <p:tav tm="100000">
                                          <p:val>
                                            <p:strVal val="#ppt_h"/>
                                          </p:val>
                                        </p:tav>
                                      </p:tavLst>
                                    </p:anim>
                                    <p:anim calcmode="lin" valueType="num">
                                      <p:cBhvr>
                                        <p:cTn id="32" dur="1000" fill="hold"/>
                                        <p:tgtEl>
                                          <p:spTgt spid="130"/>
                                        </p:tgtEl>
                                        <p:attrNameLst>
                                          <p:attrName>style.rotation</p:attrName>
                                        </p:attrNameLst>
                                      </p:cBhvr>
                                      <p:tavLst>
                                        <p:tav tm="0">
                                          <p:val>
                                            <p:fltVal val="90"/>
                                          </p:val>
                                        </p:tav>
                                        <p:tav tm="100000">
                                          <p:val>
                                            <p:fltVal val="0"/>
                                          </p:val>
                                        </p:tav>
                                      </p:tavLst>
                                    </p:anim>
                                    <p:animEffect transition="in" filter="fade">
                                      <p:cBhvr>
                                        <p:cTn id="33"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58"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flipV="1">
            <a:off x="0" y="0"/>
            <a:ext cx="5910944" cy="6858000"/>
          </a:xfrm>
          <a:prstGeom prst="rect">
            <a:avLst/>
          </a:prstGeom>
        </p:spPr>
      </p:pic>
      <p:sp>
        <p:nvSpPr>
          <p:cNvPr id="2" name="Rectangle 1"/>
          <p:cNvSpPr/>
          <p:nvPr/>
        </p:nvSpPr>
        <p:spPr>
          <a:xfrm>
            <a:off x="4312557" y="2320534"/>
            <a:ext cx="5918200" cy="883866"/>
          </a:xfrm>
          <a:prstGeom prst="rect">
            <a:avLst/>
          </a:prstGeom>
          <a:gradFill flip="none" rotWithShape="1">
            <a:gsLst>
              <a:gs pos="0">
                <a:srgbClr val="7B5A85"/>
              </a:gs>
              <a:gs pos="100000">
                <a:srgbClr val="C35954"/>
              </a:gs>
            </a:gsLst>
            <a:lin ang="0" scaled="1"/>
            <a:tileRect/>
          </a:gradFill>
          <a:ln>
            <a:noFill/>
          </a:ln>
          <a:effectLst>
            <a:outerShdw blurRad="88900" dist="88900" dir="5400000" sx="99000" sy="99000" algn="t"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3"/>
          <p:cNvSpPr txBox="1">
            <a:spLocks noChangeArrowheads="1"/>
          </p:cNvSpPr>
          <p:nvPr/>
        </p:nvSpPr>
        <p:spPr bwMode="auto">
          <a:xfrm>
            <a:off x="4533450" y="2431917"/>
            <a:ext cx="5329542" cy="402291"/>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2000" dirty="0">
                <a:effectLst/>
                <a:latin typeface="Times New Roman" panose="02020603050405020304" pitchFamily="18" charset="0"/>
                <a:cs typeface="Times New Roman" panose="02020603050405020304" pitchFamily="18" charset="0"/>
              </a:rPr>
              <a:t>From stardust to planets, the abodes for life:</a:t>
            </a:r>
          </a:p>
        </p:txBody>
      </p:sp>
      <p:cxnSp>
        <p:nvCxnSpPr>
          <p:cNvPr id="5" name="Straight Connector 4"/>
          <p:cNvCxnSpPr/>
          <p:nvPr/>
        </p:nvCxnSpPr>
        <p:spPr>
          <a:xfrm>
            <a:off x="4606886" y="2945590"/>
            <a:ext cx="518267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3"/>
          <p:cNvSpPr txBox="1">
            <a:spLocks noChangeArrowheads="1"/>
          </p:cNvSpPr>
          <p:nvPr/>
        </p:nvSpPr>
        <p:spPr bwMode="auto">
          <a:xfrm>
            <a:off x="4037530" y="4002495"/>
            <a:ext cx="7625441" cy="120251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2400" dirty="0">
                <a:effectLst/>
                <a:latin typeface="Times New Roman" panose="02020603050405020304" pitchFamily="18" charset="0"/>
                <a:cs typeface="Times New Roman" panose="02020603050405020304" pitchFamily="18" charset="0"/>
              </a:rPr>
              <a:t>Life exists because following a Big Bang 13.8 billion years ago, a hot, dense cosmos expanded and cooled. As it did so, atoms, galaxies, stars, planets, and life arose.</a:t>
            </a:r>
          </a:p>
        </p:txBody>
      </p:sp>
    </p:spTree>
    <p:extLst>
      <p:ext uri="{BB962C8B-B14F-4D97-AF65-F5344CB8AC3E}">
        <p14:creationId xmlns:p14="http://schemas.microsoft.com/office/powerpoint/2010/main" xmlns="" val="309257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wheel(1)">
                                      <p:cBhvr>
                                        <p:cTn id="19"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2094</TotalTime>
  <Words>413</Words>
  <Application>Microsoft Office PowerPoint</Application>
  <PresentationFormat>Personnalisé</PresentationFormat>
  <Paragraphs>51</Paragraphs>
  <Slides>13</Slides>
  <Notes>6</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第一PPT，www.1ppt.com</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炫酷点线</dc:title>
  <dc:creator>第一PPT</dc:creator>
  <cp:keywords>www.1ppt.com</cp:keywords>
  <cp:lastModifiedBy>user</cp:lastModifiedBy>
  <cp:revision>108</cp:revision>
  <dcterms:created xsi:type="dcterms:W3CDTF">2015-12-02T02:04:02Z</dcterms:created>
  <dcterms:modified xsi:type="dcterms:W3CDTF">2021-05-25T16:35:32Z</dcterms:modified>
</cp:coreProperties>
</file>