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5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317" r:id="rId5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ECE82-A410-49A1-A68A-A0A77AE613ED}" type="datetimeFigureOut">
              <a:rPr lang="fr-FR" smtClean="0"/>
              <a:t>09/05/2012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64C5-F4AC-41A5-94EA-61A309F0A36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ECE82-A410-49A1-A68A-A0A77AE613ED}" type="datetimeFigureOut">
              <a:rPr lang="fr-FR" smtClean="0"/>
              <a:t>09/05/2012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64C5-F4AC-41A5-94EA-61A309F0A36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ECE82-A410-49A1-A68A-A0A77AE613ED}" type="datetimeFigureOut">
              <a:rPr lang="fr-FR" smtClean="0"/>
              <a:t>09/05/2012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64C5-F4AC-41A5-94EA-61A309F0A36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ECE82-A410-49A1-A68A-A0A77AE613ED}" type="datetimeFigureOut">
              <a:rPr lang="fr-FR" smtClean="0"/>
              <a:t>09/05/2012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64C5-F4AC-41A5-94EA-61A309F0A36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ECE82-A410-49A1-A68A-A0A77AE613ED}" type="datetimeFigureOut">
              <a:rPr lang="fr-FR" smtClean="0"/>
              <a:t>09/05/2012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64C5-F4AC-41A5-94EA-61A309F0A36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ECE82-A410-49A1-A68A-A0A77AE613ED}" type="datetimeFigureOut">
              <a:rPr lang="fr-FR" smtClean="0"/>
              <a:t>09/05/2012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64C5-F4AC-41A5-94EA-61A309F0A36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ECE82-A410-49A1-A68A-A0A77AE613ED}" type="datetimeFigureOut">
              <a:rPr lang="fr-FR" smtClean="0"/>
              <a:t>09/05/2012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64C5-F4AC-41A5-94EA-61A309F0A36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ECE82-A410-49A1-A68A-A0A77AE613ED}" type="datetimeFigureOut">
              <a:rPr lang="fr-FR" smtClean="0"/>
              <a:t>09/05/2012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64C5-F4AC-41A5-94EA-61A309F0A36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ECE82-A410-49A1-A68A-A0A77AE613ED}" type="datetimeFigureOut">
              <a:rPr lang="fr-FR" smtClean="0"/>
              <a:t>09/05/2012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64C5-F4AC-41A5-94EA-61A309F0A36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ECE82-A410-49A1-A68A-A0A77AE613ED}" type="datetimeFigureOut">
              <a:rPr lang="fr-FR" smtClean="0"/>
              <a:t>09/05/2012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64C5-F4AC-41A5-94EA-61A309F0A36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ECE82-A410-49A1-A68A-A0A77AE613ED}" type="datetimeFigureOut">
              <a:rPr lang="fr-FR" smtClean="0"/>
              <a:t>09/05/2012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64C5-F4AC-41A5-94EA-61A309F0A36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ECE82-A410-49A1-A68A-A0A77AE613ED}" type="datetimeFigureOut">
              <a:rPr lang="fr-FR" smtClean="0"/>
              <a:t>09/05/2012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564C5-F4AC-41A5-94EA-61A309F0A363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7918648" cy="5616623"/>
          </a:xfrm>
        </p:spPr>
        <p:txBody>
          <a:bodyPr>
            <a:normAutofit/>
          </a:bodyPr>
          <a:lstStyle/>
          <a:p>
            <a:r>
              <a:rPr lang="fr-FR" sz="1800" dirty="0"/>
              <a:t/>
            </a:r>
            <a:br>
              <a:rPr lang="fr-FR" sz="1800" dirty="0"/>
            </a:br>
            <a:endParaRPr lang="fr-FR" sz="1800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2575" y="1100138"/>
            <a:ext cx="603885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7991" y="1600200"/>
            <a:ext cx="58680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7991" y="1600200"/>
            <a:ext cx="58680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7991" y="1600200"/>
            <a:ext cx="58680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7991" y="1600200"/>
            <a:ext cx="58680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7991" y="1600200"/>
            <a:ext cx="58680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7991" y="1600200"/>
            <a:ext cx="58680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7991" y="1600200"/>
            <a:ext cx="58680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7991" y="1600200"/>
            <a:ext cx="58680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7991" y="1600200"/>
            <a:ext cx="58680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7991" y="1600200"/>
            <a:ext cx="58680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Rappel anatomique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2400" dirty="0"/>
              <a:t>La charnière </a:t>
            </a:r>
            <a:r>
              <a:rPr lang="fr-FR" sz="2400" dirty="0" err="1"/>
              <a:t>cervico</a:t>
            </a:r>
            <a:r>
              <a:rPr lang="fr-FR" sz="2400" dirty="0"/>
              <a:t>-occipitale est constituée sur le </a:t>
            </a:r>
            <a:r>
              <a:rPr lang="fr-FR" sz="2400" dirty="0" smtClean="0"/>
              <a:t>plan osseux </a:t>
            </a:r>
            <a:r>
              <a:rPr lang="fr-FR" sz="2400" dirty="0"/>
              <a:t>par l’empilement de l’os occipital, de l’atlas (</a:t>
            </a:r>
            <a:r>
              <a:rPr lang="fr-FR" sz="2400" dirty="0" smtClean="0"/>
              <a:t>C1) et </a:t>
            </a:r>
            <a:r>
              <a:rPr lang="fr-FR" sz="2400" dirty="0"/>
              <a:t>de l’axis (C2), sur le plan ligamentaire par des</a:t>
            </a:r>
          </a:p>
          <a:p>
            <a:pPr>
              <a:buNone/>
            </a:pPr>
            <a:r>
              <a:rPr lang="fr-FR" sz="2400" dirty="0"/>
              <a:t>ligaments qui solidarisent la base du crâne aux </a:t>
            </a:r>
            <a:r>
              <a:rPr lang="fr-FR" sz="2400" dirty="0" smtClean="0"/>
              <a:t>deux premières </a:t>
            </a:r>
            <a:r>
              <a:rPr lang="fr-FR" sz="2400" dirty="0"/>
              <a:t>vertèbres cervicales </a:t>
            </a:r>
            <a:r>
              <a:rPr lang="fr-FR" sz="2400" dirty="0" smtClean="0"/>
              <a:t>et sur </a:t>
            </a:r>
            <a:r>
              <a:rPr lang="fr-FR" sz="2400" dirty="0"/>
              <a:t>le </a:t>
            </a:r>
            <a:r>
              <a:rPr lang="fr-FR" sz="2400" dirty="0" smtClean="0"/>
              <a:t>plan neurologique </a:t>
            </a:r>
            <a:r>
              <a:rPr lang="fr-FR" sz="2400" dirty="0"/>
              <a:t>par la jonction </a:t>
            </a:r>
            <a:r>
              <a:rPr lang="fr-FR" sz="2400" dirty="0" err="1"/>
              <a:t>bulbomédullaire</a:t>
            </a:r>
            <a:r>
              <a:rPr lang="fr-FR" sz="2400" dirty="0"/>
              <a:t>.</a:t>
            </a:r>
          </a:p>
          <a:p>
            <a:endParaRPr lang="fr-FR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7991" y="1600200"/>
            <a:ext cx="58680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7991" y="1600200"/>
            <a:ext cx="58680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7991" y="1600200"/>
            <a:ext cx="58680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7991" y="1600200"/>
            <a:ext cx="58680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7991" y="1600200"/>
            <a:ext cx="58680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7991" y="1600200"/>
            <a:ext cx="58680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7991" y="1600200"/>
            <a:ext cx="58680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7991" y="1600200"/>
            <a:ext cx="58680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7991" y="1600200"/>
            <a:ext cx="58680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7991" y="1600200"/>
            <a:ext cx="58680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8578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7991" y="1600200"/>
            <a:ext cx="58680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7991" y="1600200"/>
            <a:ext cx="58680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7991" y="1600200"/>
            <a:ext cx="58680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7991" y="1600200"/>
            <a:ext cx="58680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7991" y="1600200"/>
            <a:ext cx="58680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7991" y="1600200"/>
            <a:ext cx="58680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7991" y="1600200"/>
            <a:ext cx="58680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7991" y="1600200"/>
            <a:ext cx="58680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7991" y="1600200"/>
            <a:ext cx="58680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7991" y="1600200"/>
            <a:ext cx="58680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7991" y="1600200"/>
            <a:ext cx="58680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7991" y="1600200"/>
            <a:ext cx="58680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7991" y="1600200"/>
            <a:ext cx="58680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7991" y="1600200"/>
            <a:ext cx="58680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7991" y="1600200"/>
            <a:ext cx="58680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7991" y="1600200"/>
            <a:ext cx="58680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7991" y="1600200"/>
            <a:ext cx="58680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7991" y="1600200"/>
            <a:ext cx="58680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7991" y="1600200"/>
            <a:ext cx="58680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7991" y="1600200"/>
            <a:ext cx="58680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7991" y="1600200"/>
            <a:ext cx="58680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7991" y="1600200"/>
            <a:ext cx="58680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251" y="188640"/>
            <a:ext cx="8386814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7991" y="1600200"/>
            <a:ext cx="58680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7991" y="1600200"/>
            <a:ext cx="58680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7991" y="1600200"/>
            <a:ext cx="58680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7991" y="1600200"/>
            <a:ext cx="58680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7991" y="1600200"/>
            <a:ext cx="58680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2575" y="1100138"/>
            <a:ext cx="603885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7991" y="1600200"/>
            <a:ext cx="58680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7991" y="1600200"/>
            <a:ext cx="58680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7991" y="1600200"/>
            <a:ext cx="58680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7991" y="1600200"/>
            <a:ext cx="58680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56</Words>
  <Application>Microsoft Office PowerPoint</Application>
  <PresentationFormat>Affichage à l'écran (4:3)</PresentationFormat>
  <Paragraphs>4</Paragraphs>
  <Slides>55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55</vt:i4>
      </vt:variant>
    </vt:vector>
  </HeadingPairs>
  <TitlesOfParts>
    <vt:vector size="56" baseType="lpstr">
      <vt:lpstr>Thème Office</vt:lpstr>
      <vt:lpstr> </vt:lpstr>
      <vt:lpstr>Rappel anatomique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Latifa</dc:creator>
  <cp:lastModifiedBy>Latifa</cp:lastModifiedBy>
  <cp:revision>20</cp:revision>
  <dcterms:created xsi:type="dcterms:W3CDTF">2012-05-09T09:31:05Z</dcterms:created>
  <dcterms:modified xsi:type="dcterms:W3CDTF">2012-05-09T12:45:58Z</dcterms:modified>
</cp:coreProperties>
</file>