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85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42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9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45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8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2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7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18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47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0E89-6B16-4ECF-A2A0-B12E65E70B47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D7BF-FC37-4BCF-8582-ECF86E3AC3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3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638143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9137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3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8561253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86201" y="2192237"/>
            <a:ext cx="4201645" cy="914400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9011194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74234" y="3181280"/>
            <a:ext cx="5083991" cy="914400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20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9185365" y="1943705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8257" t="-25714" r="-1835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9809477" y="1943705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8257" t="-25714" r="-1835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65891" y="4188986"/>
            <a:ext cx="6493472" cy="914400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9809477" y="1943705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327928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8257" t="-25714" r="-1835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rme libre 2"/>
          <p:cNvSpPr/>
          <p:nvPr/>
        </p:nvSpPr>
        <p:spPr>
          <a:xfrm>
            <a:off x="4514260" y="2045776"/>
            <a:ext cx="2495922" cy="2898183"/>
          </a:xfrm>
          <a:custGeom>
            <a:avLst/>
            <a:gdLst>
              <a:gd name="connsiteX0" fmla="*/ 73239 w 2495922"/>
              <a:gd name="connsiteY0" fmla="*/ 0 h 2898183"/>
              <a:gd name="connsiteX1" fmla="*/ 88737 w 2495922"/>
              <a:gd name="connsiteY1" fmla="*/ 929899 h 2898183"/>
              <a:gd name="connsiteX2" fmla="*/ 956642 w 2495922"/>
              <a:gd name="connsiteY2" fmla="*/ 1441343 h 2898183"/>
              <a:gd name="connsiteX3" fmla="*/ 1313103 w 2495922"/>
              <a:gd name="connsiteY3" fmla="*/ 2200760 h 2898183"/>
              <a:gd name="connsiteX4" fmla="*/ 2428981 w 2495922"/>
              <a:gd name="connsiteY4" fmla="*/ 2464231 h 2898183"/>
              <a:gd name="connsiteX5" fmla="*/ 2273998 w 2495922"/>
              <a:gd name="connsiteY5" fmla="*/ 2898183 h 289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922" h="2898183">
                <a:moveTo>
                  <a:pt x="73239" y="0"/>
                </a:moveTo>
                <a:cubicBezTo>
                  <a:pt x="7371" y="344837"/>
                  <a:pt x="-58497" y="689675"/>
                  <a:pt x="88737" y="929899"/>
                </a:cubicBezTo>
                <a:cubicBezTo>
                  <a:pt x="235971" y="1170123"/>
                  <a:pt x="752581" y="1229533"/>
                  <a:pt x="956642" y="1441343"/>
                </a:cubicBezTo>
                <a:cubicBezTo>
                  <a:pt x="1160703" y="1653153"/>
                  <a:pt x="1067713" y="2030279"/>
                  <a:pt x="1313103" y="2200760"/>
                </a:cubicBezTo>
                <a:cubicBezTo>
                  <a:pt x="1558493" y="2371241"/>
                  <a:pt x="2268832" y="2347994"/>
                  <a:pt x="2428981" y="2464231"/>
                </a:cubicBezTo>
                <a:cubicBezTo>
                  <a:pt x="2589130" y="2580468"/>
                  <a:pt x="2431564" y="2739325"/>
                  <a:pt x="2273998" y="2898183"/>
                </a:cubicBezTo>
              </a:path>
            </a:pathLst>
          </a:cu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638143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9137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45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638143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20424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9137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0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222980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457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2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513265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9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992236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095316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8960359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16416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9424" t="-25000" r="-2618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12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385599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5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68489"/>
            <a:ext cx="9144000" cy="42943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ALGORITHME DE CHANDY-LAMPORT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018582" y="261257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4018582" y="3606800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018582" y="4615542"/>
            <a:ext cx="6701048" cy="1451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25843" y="3309251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P1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40357" y="4303483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0357" y="2307769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P0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379157" y="262708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83214" y="3621316"/>
            <a:ext cx="841828" cy="9869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112126" y="2627084"/>
            <a:ext cx="2300516" cy="20102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066301" y="2613796"/>
            <a:ext cx="4205658" cy="199571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8573785" y="3621314"/>
            <a:ext cx="595086" cy="10087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640414" y="2627084"/>
            <a:ext cx="841828" cy="98697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640414" y="2625860"/>
            <a:ext cx="5181600" cy="1960654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183214" y="4125685"/>
            <a:ext cx="1106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379157" y="3205817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29619" y="2619828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1728" y="2641600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8838529" y="4303483"/>
            <a:ext cx="115416" cy="2518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220985" y="5283199"/>
            <a:ext cx="84531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199214" y="5595257"/>
            <a:ext cx="845316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149483" y="5435586"/>
            <a:ext cx="1823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Marqueur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144563" y="5122312"/>
            <a:ext cx="17535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Message régulier c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621872" y="5050971"/>
            <a:ext cx="977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414627" y="1958219"/>
            <a:ext cx="0" cy="3305643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>
            <a:spLocks noChangeAspect="1"/>
          </p:cNvSpPr>
          <p:nvPr/>
        </p:nvSpPr>
        <p:spPr>
          <a:xfrm>
            <a:off x="4373842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>
            <a:spLocks noChangeAspect="1"/>
          </p:cNvSpPr>
          <p:nvPr/>
        </p:nvSpPr>
        <p:spPr>
          <a:xfrm>
            <a:off x="6050242" y="2569762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>
            <a:spLocks noChangeAspect="1"/>
          </p:cNvSpPr>
          <p:nvPr/>
        </p:nvSpPr>
        <p:spPr>
          <a:xfrm>
            <a:off x="5143099" y="2562506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Connecteur 37"/>
          <p:cNvSpPr>
            <a:spLocks noChangeAspect="1"/>
          </p:cNvSpPr>
          <p:nvPr/>
        </p:nvSpPr>
        <p:spPr>
          <a:xfrm>
            <a:off x="4163384" y="458724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>
            <a:spLocks noChangeAspect="1"/>
          </p:cNvSpPr>
          <p:nvPr/>
        </p:nvSpPr>
        <p:spPr>
          <a:xfrm>
            <a:off x="4359328" y="356399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>
            <a:spLocks noChangeAspect="1"/>
          </p:cNvSpPr>
          <p:nvPr/>
        </p:nvSpPr>
        <p:spPr>
          <a:xfrm>
            <a:off x="5005212" y="3571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>
            <a:spLocks noChangeAspect="1"/>
          </p:cNvSpPr>
          <p:nvPr/>
        </p:nvSpPr>
        <p:spPr>
          <a:xfrm>
            <a:off x="5222925" y="3571248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>
            <a:spLocks noChangeAspect="1"/>
          </p:cNvSpPr>
          <p:nvPr/>
        </p:nvSpPr>
        <p:spPr>
          <a:xfrm>
            <a:off x="10208587" y="459450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Connecteur 42"/>
          <p:cNvSpPr>
            <a:spLocks noChangeAspect="1"/>
          </p:cNvSpPr>
          <p:nvPr/>
        </p:nvSpPr>
        <p:spPr>
          <a:xfrm>
            <a:off x="9127273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7334758" y="256250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rganigramme : Connecteur 44"/>
          <p:cNvSpPr>
            <a:spLocks noChangeAspect="1"/>
          </p:cNvSpPr>
          <p:nvPr/>
        </p:nvSpPr>
        <p:spPr>
          <a:xfrm>
            <a:off x="5092300" y="4587245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Connecteur 46"/>
          <p:cNvSpPr>
            <a:spLocks noChangeAspect="1"/>
          </p:cNvSpPr>
          <p:nvPr/>
        </p:nvSpPr>
        <p:spPr>
          <a:xfrm>
            <a:off x="9163558" y="356399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Connecteur 47"/>
          <p:cNvSpPr>
            <a:spLocks noChangeAspect="1"/>
          </p:cNvSpPr>
          <p:nvPr/>
        </p:nvSpPr>
        <p:spPr>
          <a:xfrm>
            <a:off x="7704868" y="2569767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Connecteur 48"/>
          <p:cNvSpPr>
            <a:spLocks noChangeAspect="1"/>
          </p:cNvSpPr>
          <p:nvPr/>
        </p:nvSpPr>
        <p:spPr>
          <a:xfrm>
            <a:off x="6580012" y="4565473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Connecteur 49"/>
          <p:cNvSpPr>
            <a:spLocks noChangeAspect="1"/>
          </p:cNvSpPr>
          <p:nvPr/>
        </p:nvSpPr>
        <p:spPr>
          <a:xfrm>
            <a:off x="5919613" y="5820961"/>
            <a:ext cx="90455" cy="904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649301" y="2370699"/>
            <a:ext cx="91440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27713" y="5737273"/>
            <a:ext cx="10578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Evènement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7" y="2304054"/>
                <a:ext cx="1337930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8219" t="-25714" r="-2283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2537136"/>
                <a:ext cx="134408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145" t="-25000" r="-3620" b="-47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ZoneTexte 52"/>
              <p:cNvSpPr txBox="1"/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" y="3411191"/>
                <a:ext cx="1204240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9091" t="-28571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ZoneTexte 54"/>
              <p:cNvSpPr txBox="1"/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78" y="4491438"/>
                <a:ext cx="1204240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9091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ZoneTexte 53"/>
              <p:cNvSpPr txBox="1"/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19" y="3644273"/>
                <a:ext cx="116416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1400" b="0" dirty="0" smtClean="0"/>
                  <a:t>Canal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1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4" y="4724520"/>
                <a:ext cx="116416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424" t="-25714" r="-2618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4060160" y="3356813"/>
            <a:ext cx="1338773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010068" y="2641600"/>
            <a:ext cx="2563717" cy="96520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044530" y="3606800"/>
            <a:ext cx="1069026" cy="9804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042141" y="4380071"/>
            <a:ext cx="2869780" cy="469233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/>
          <p:nvPr/>
        </p:nvCxnSpPr>
        <p:spPr>
          <a:xfrm flipV="1">
            <a:off x="7421844" y="2600475"/>
            <a:ext cx="983203" cy="201331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V="1">
            <a:off x="7410697" y="3602698"/>
            <a:ext cx="1591261" cy="1012845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0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861</Words>
  <Application>Microsoft Office PowerPoint</Application>
  <PresentationFormat>Grand écran</PresentationFormat>
  <Paragraphs>266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Thème Office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  <vt:lpstr>ALGORITHME DE CHANDY-LAMPORT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ALGORITHME DE CHANDY-LAMPORT</dc:title>
  <dc:creator>user</dc:creator>
  <cp:lastModifiedBy>user</cp:lastModifiedBy>
  <cp:revision>19</cp:revision>
  <dcterms:created xsi:type="dcterms:W3CDTF">2021-02-05T13:59:00Z</dcterms:created>
  <dcterms:modified xsi:type="dcterms:W3CDTF">2021-02-05T21:41:28Z</dcterms:modified>
</cp:coreProperties>
</file>